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(null)" ContentType="image/x-emf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tags/tag1.xml" ContentType="application/vnd.openxmlformats-officedocument.presentationml.tags+xml"/>
  <Override PartName="/ppt/notesSlides/notesSlide84.xml" ContentType="application/vnd.openxmlformats-officedocument.presentationml.notesSlide+xml"/>
  <Override PartName="/ppt/tags/tag2.xml" ContentType="application/vnd.openxmlformats-officedocument.presentationml.tags+xml"/>
  <Override PartName="/ppt/notesSlides/notesSlide85.xml" ContentType="application/vnd.openxmlformats-officedocument.presentationml.notesSlide+xml"/>
  <Override PartName="/ppt/tags/tag3.xml" ContentType="application/vnd.openxmlformats-officedocument.presentationml.tags+xml"/>
  <Override PartName="/ppt/notesSlides/notesSlide86.xml" ContentType="application/vnd.openxmlformats-officedocument.presentationml.notesSlide+xml"/>
  <Override PartName="/ppt/tags/tag4.xml" ContentType="application/vnd.openxmlformats-officedocument.presentationml.tags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tags/tag5.xml" ContentType="application/vnd.openxmlformats-officedocument.presentationml.tags+xml"/>
  <Override PartName="/ppt/notesSlides/notesSlide91.xml" ContentType="application/vnd.openxmlformats-officedocument.presentationml.notesSlide+xml"/>
  <Override PartName="/ppt/tags/tag6.xml" ContentType="application/vnd.openxmlformats-officedocument.presentationml.tags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  <p:sldMasterId id="2147483681" r:id="rId2"/>
    <p:sldMasterId id="2147483692" r:id="rId3"/>
    <p:sldMasterId id="2147483706" r:id="rId4"/>
  </p:sldMasterIdLst>
  <p:notesMasterIdLst>
    <p:notesMasterId r:id="rId144"/>
  </p:notesMasterIdLst>
  <p:sldIdLst>
    <p:sldId id="260" r:id="rId5"/>
    <p:sldId id="1097" r:id="rId6"/>
    <p:sldId id="1103" r:id="rId7"/>
    <p:sldId id="1104" r:id="rId8"/>
    <p:sldId id="1105" r:id="rId9"/>
    <p:sldId id="1109" r:id="rId10"/>
    <p:sldId id="1106" r:id="rId11"/>
    <p:sldId id="1107" r:id="rId12"/>
    <p:sldId id="1110" r:id="rId13"/>
    <p:sldId id="1111" r:id="rId14"/>
    <p:sldId id="1112" r:id="rId15"/>
    <p:sldId id="1113" r:id="rId16"/>
    <p:sldId id="1115" r:id="rId17"/>
    <p:sldId id="1116" r:id="rId18"/>
    <p:sldId id="1117" r:id="rId19"/>
    <p:sldId id="1118" r:id="rId20"/>
    <p:sldId id="1121" r:id="rId21"/>
    <p:sldId id="1119" r:id="rId22"/>
    <p:sldId id="1120" r:id="rId23"/>
    <p:sldId id="1122" r:id="rId24"/>
    <p:sldId id="1123" r:id="rId25"/>
    <p:sldId id="1124" r:id="rId26"/>
    <p:sldId id="1125" r:id="rId27"/>
    <p:sldId id="1137" r:id="rId28"/>
    <p:sldId id="556" r:id="rId29"/>
    <p:sldId id="1136" r:id="rId30"/>
    <p:sldId id="558" r:id="rId31"/>
    <p:sldId id="1138" r:id="rId32"/>
    <p:sldId id="1127" r:id="rId33"/>
    <p:sldId id="1139" r:id="rId34"/>
    <p:sldId id="1128" r:id="rId35"/>
    <p:sldId id="1129" r:id="rId36"/>
    <p:sldId id="1130" r:id="rId37"/>
    <p:sldId id="1131" r:id="rId38"/>
    <p:sldId id="1132" r:id="rId39"/>
    <p:sldId id="1133" r:id="rId40"/>
    <p:sldId id="1135" r:id="rId41"/>
    <p:sldId id="1102" r:id="rId42"/>
    <p:sldId id="1140" r:id="rId43"/>
    <p:sldId id="1100" r:id="rId44"/>
    <p:sldId id="1114" r:id="rId45"/>
    <p:sldId id="1141" r:id="rId46"/>
    <p:sldId id="1101" r:id="rId47"/>
    <p:sldId id="559" r:id="rId48"/>
    <p:sldId id="1081" r:id="rId49"/>
    <p:sldId id="1082" r:id="rId50"/>
    <p:sldId id="1083" r:id="rId51"/>
    <p:sldId id="1090" r:id="rId52"/>
    <p:sldId id="1092" r:id="rId53"/>
    <p:sldId id="1093" r:id="rId54"/>
    <p:sldId id="1091" r:id="rId55"/>
    <p:sldId id="289" r:id="rId56"/>
    <p:sldId id="1099" r:id="rId57"/>
    <p:sldId id="571" r:id="rId58"/>
    <p:sldId id="397" r:id="rId59"/>
    <p:sldId id="1098" r:id="rId60"/>
    <p:sldId id="561" r:id="rId61"/>
    <p:sldId id="562" r:id="rId62"/>
    <p:sldId id="563" r:id="rId63"/>
    <p:sldId id="564" r:id="rId64"/>
    <p:sldId id="565" r:id="rId65"/>
    <p:sldId id="566" r:id="rId66"/>
    <p:sldId id="1086" r:id="rId67"/>
    <p:sldId id="1087" r:id="rId68"/>
    <p:sldId id="1094" r:id="rId69"/>
    <p:sldId id="1095" r:id="rId70"/>
    <p:sldId id="1088" r:id="rId71"/>
    <p:sldId id="1085" r:id="rId72"/>
    <p:sldId id="567" r:id="rId73"/>
    <p:sldId id="1096" r:id="rId74"/>
    <p:sldId id="1084" r:id="rId75"/>
    <p:sldId id="1080" r:id="rId76"/>
    <p:sldId id="570" r:id="rId77"/>
    <p:sldId id="1108" r:id="rId78"/>
    <p:sldId id="1035" r:id="rId79"/>
    <p:sldId id="1037" r:id="rId80"/>
    <p:sldId id="1071" r:id="rId81"/>
    <p:sldId id="1072" r:id="rId82"/>
    <p:sldId id="1073" r:id="rId83"/>
    <p:sldId id="1074" r:id="rId84"/>
    <p:sldId id="1055" r:id="rId85"/>
    <p:sldId id="895" r:id="rId86"/>
    <p:sldId id="896" r:id="rId87"/>
    <p:sldId id="897" r:id="rId88"/>
    <p:sldId id="980" r:id="rId89"/>
    <p:sldId id="978" r:id="rId90"/>
    <p:sldId id="1079" r:id="rId91"/>
    <p:sldId id="981" r:id="rId92"/>
    <p:sldId id="1058" r:id="rId93"/>
    <p:sldId id="313" r:id="rId94"/>
    <p:sldId id="569" r:id="rId95"/>
    <p:sldId id="1089" r:id="rId96"/>
    <p:sldId id="321" r:id="rId97"/>
    <p:sldId id="336" r:id="rId98"/>
    <p:sldId id="560" r:id="rId99"/>
    <p:sldId id="386" r:id="rId100"/>
    <p:sldId id="387" r:id="rId101"/>
    <p:sldId id="388" r:id="rId102"/>
    <p:sldId id="361" r:id="rId103"/>
    <p:sldId id="359" r:id="rId104"/>
    <p:sldId id="389" r:id="rId105"/>
    <p:sldId id="314" r:id="rId106"/>
    <p:sldId id="301" r:id="rId107"/>
    <p:sldId id="291" r:id="rId108"/>
    <p:sldId id="315" r:id="rId109"/>
    <p:sldId id="292" r:id="rId110"/>
    <p:sldId id="316" r:id="rId111"/>
    <p:sldId id="568" r:id="rId112"/>
    <p:sldId id="398" r:id="rId113"/>
    <p:sldId id="395" r:id="rId114"/>
    <p:sldId id="391" r:id="rId115"/>
    <p:sldId id="380" r:id="rId116"/>
    <p:sldId id="365" r:id="rId117"/>
    <p:sldId id="319" r:id="rId118"/>
    <p:sldId id="257" r:id="rId119"/>
    <p:sldId id="262" r:id="rId120"/>
    <p:sldId id="263" r:id="rId121"/>
    <p:sldId id="317" r:id="rId122"/>
    <p:sldId id="295" r:id="rId123"/>
    <p:sldId id="345" r:id="rId124"/>
    <p:sldId id="353" r:id="rId125"/>
    <p:sldId id="297" r:id="rId126"/>
    <p:sldId id="298" r:id="rId127"/>
    <p:sldId id="346" r:id="rId128"/>
    <p:sldId id="343" r:id="rId129"/>
    <p:sldId id="344" r:id="rId130"/>
    <p:sldId id="385" r:id="rId131"/>
    <p:sldId id="348" r:id="rId132"/>
    <p:sldId id="347" r:id="rId133"/>
    <p:sldId id="349" r:id="rId134"/>
    <p:sldId id="375" r:id="rId135"/>
    <p:sldId id="392" r:id="rId136"/>
    <p:sldId id="393" r:id="rId137"/>
    <p:sldId id="394" r:id="rId138"/>
    <p:sldId id="279" r:id="rId139"/>
    <p:sldId id="383" r:id="rId140"/>
    <p:sldId id="384" r:id="rId141"/>
    <p:sldId id="312" r:id="rId142"/>
    <p:sldId id="337" r:id="rId1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37CC9F81-0371-4AAE-8E36-3DDFFB3BB19F}">
          <p14:sldIdLst>
            <p14:sldId id="260"/>
            <p14:sldId id="1097"/>
            <p14:sldId id="1103"/>
            <p14:sldId id="1104"/>
            <p14:sldId id="1105"/>
            <p14:sldId id="1109"/>
            <p14:sldId id="1106"/>
            <p14:sldId id="1107"/>
            <p14:sldId id="1110"/>
            <p14:sldId id="1111"/>
            <p14:sldId id="1112"/>
            <p14:sldId id="1113"/>
            <p14:sldId id="1115"/>
            <p14:sldId id="1116"/>
            <p14:sldId id="1117"/>
            <p14:sldId id="1118"/>
            <p14:sldId id="1121"/>
            <p14:sldId id="1119"/>
            <p14:sldId id="1120"/>
            <p14:sldId id="1122"/>
            <p14:sldId id="1123"/>
            <p14:sldId id="1124"/>
            <p14:sldId id="1125"/>
            <p14:sldId id="1137"/>
            <p14:sldId id="556"/>
            <p14:sldId id="1136"/>
            <p14:sldId id="558"/>
            <p14:sldId id="1138"/>
            <p14:sldId id="1127"/>
            <p14:sldId id="1139"/>
            <p14:sldId id="1128"/>
            <p14:sldId id="1129"/>
            <p14:sldId id="1130"/>
            <p14:sldId id="1131"/>
            <p14:sldId id="1132"/>
            <p14:sldId id="1133"/>
            <p14:sldId id="1135"/>
            <p14:sldId id="1102"/>
            <p14:sldId id="1140"/>
            <p14:sldId id="1100"/>
            <p14:sldId id="1114"/>
            <p14:sldId id="1141"/>
          </p14:sldIdLst>
        </p14:section>
        <p14:section name="Annex - other slides" id="{881C3273-B002-4C55-818E-D27C08B0EC62}">
          <p14:sldIdLst>
            <p14:sldId id="1101"/>
            <p14:sldId id="559"/>
            <p14:sldId id="1081"/>
            <p14:sldId id="1082"/>
            <p14:sldId id="1083"/>
            <p14:sldId id="1090"/>
            <p14:sldId id="1092"/>
            <p14:sldId id="1093"/>
            <p14:sldId id="1091"/>
            <p14:sldId id="289"/>
            <p14:sldId id="1099"/>
            <p14:sldId id="571"/>
          </p14:sldIdLst>
        </p14:section>
        <p14:section name="Country inequality (2min)" id="{485E1808-4313-4759-A03F-05603C38FE1C}">
          <p14:sldIdLst>
            <p14:sldId id="397"/>
            <p14:sldId id="1098"/>
            <p14:sldId id="561"/>
            <p14:sldId id="562"/>
            <p14:sldId id="563"/>
            <p14:sldId id="564"/>
            <p14:sldId id="565"/>
            <p14:sldId id="566"/>
            <p14:sldId id="1086"/>
            <p14:sldId id="1087"/>
            <p14:sldId id="1094"/>
            <p14:sldId id="1095"/>
            <p14:sldId id="1088"/>
            <p14:sldId id="1085"/>
            <p14:sldId id="567"/>
            <p14:sldId id="1096"/>
            <p14:sldId id="1084"/>
            <p14:sldId id="1080"/>
            <p14:sldId id="570"/>
          </p14:sldIdLst>
        </p14:section>
        <p14:section name="Closing (1min)" id="{AC6C152C-D6D8-42CC-9DB4-36D1C0306C59}">
          <p14:sldIdLst/>
        </p14:section>
        <p14:section name="Bonus slides" id="{3CCB99C5-6B71-4A6E-8EC7-A4E4F9B2CF65}">
          <p14:sldIdLst>
            <p14:sldId id="1108"/>
            <p14:sldId id="1035"/>
            <p14:sldId id="1037"/>
            <p14:sldId id="1071"/>
            <p14:sldId id="1072"/>
            <p14:sldId id="1073"/>
            <p14:sldId id="1074"/>
            <p14:sldId id="1055"/>
            <p14:sldId id="895"/>
            <p14:sldId id="896"/>
            <p14:sldId id="897"/>
            <p14:sldId id="980"/>
            <p14:sldId id="978"/>
            <p14:sldId id="1079"/>
            <p14:sldId id="981"/>
            <p14:sldId id="1058"/>
            <p14:sldId id="313"/>
            <p14:sldId id="569"/>
            <p14:sldId id="1089"/>
            <p14:sldId id="321"/>
            <p14:sldId id="336"/>
            <p14:sldId id="560"/>
            <p14:sldId id="386"/>
            <p14:sldId id="387"/>
            <p14:sldId id="388"/>
            <p14:sldId id="361"/>
            <p14:sldId id="359"/>
            <p14:sldId id="389"/>
            <p14:sldId id="314"/>
            <p14:sldId id="301"/>
            <p14:sldId id="291"/>
            <p14:sldId id="315"/>
            <p14:sldId id="292"/>
            <p14:sldId id="316"/>
            <p14:sldId id="568"/>
            <p14:sldId id="398"/>
          </p14:sldIdLst>
        </p14:section>
        <p14:section name="International (1min)" id="{40F33CA8-688C-4AE4-A863-21C5F2A12E8F}">
          <p14:sldIdLst>
            <p14:sldId id="395"/>
            <p14:sldId id="391"/>
            <p14:sldId id="380"/>
            <p14:sldId id="365"/>
            <p14:sldId id="319"/>
            <p14:sldId id="257"/>
            <p14:sldId id="262"/>
            <p14:sldId id="263"/>
            <p14:sldId id="317"/>
            <p14:sldId id="295"/>
            <p14:sldId id="345"/>
            <p14:sldId id="353"/>
            <p14:sldId id="297"/>
            <p14:sldId id="298"/>
            <p14:sldId id="346"/>
            <p14:sldId id="343"/>
            <p14:sldId id="344"/>
            <p14:sldId id="385"/>
            <p14:sldId id="348"/>
            <p14:sldId id="347"/>
            <p14:sldId id="349"/>
            <p14:sldId id="375"/>
            <p14:sldId id="392"/>
            <p14:sldId id="393"/>
            <p14:sldId id="394"/>
            <p14:sldId id="279"/>
            <p14:sldId id="383"/>
            <p14:sldId id="384"/>
            <p14:sldId id="312"/>
            <p14:sldId id="33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KSTRA Jarmo" initials="KJ" lastIdx="19" clrIdx="0">
    <p:extLst>
      <p:ext uri="{19B8F6BF-5375-455C-9EA6-DF929625EA0E}">
        <p15:presenceInfo xmlns:p15="http://schemas.microsoft.com/office/powerpoint/2012/main" userId="S::kikstra@iiasa.ac.at::7fcb8be3-c31a-4394-a3dd-a150ef08396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292CF4-DDE0-4685-823A-42D0CE678314}" v="2" dt="2022-06-30T10:31:48.5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85930" autoAdjust="0"/>
  </p:normalViewPr>
  <p:slideViewPr>
    <p:cSldViewPr snapToGrid="0">
      <p:cViewPr varScale="1">
        <p:scale>
          <a:sx n="74" d="100"/>
          <a:sy n="74" d="100"/>
        </p:scale>
        <p:origin x="103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tableStyles" Target="tableStyles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microsoft.com/office/2016/11/relationships/changesInfo" Target="changesInfos/changesInfo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51" Type="http://schemas.microsoft.com/office/2015/10/relationships/revisionInfo" Target="revisionInfo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customXml" Target="../customXml/item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customXml" Target="../customXml/item2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customXml" Target="../customXml/item3.xml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notesMaster" Target="notesMasters/notesMaster1.xml"/><Relationship Id="rId90" Type="http://schemas.openxmlformats.org/officeDocument/2006/relationships/slide" Target="slides/slide8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KSTRA Jarmo" userId="7fcb8be3-c31a-4394-a3dd-a150ef08396c" providerId="ADAL" clId="{6467E5FF-B33F-447D-8D83-78ABB8347779}"/>
    <pc:docChg chg="addSld delSld modSld modSection">
      <pc:chgData name="KIKSTRA Jarmo" userId="7fcb8be3-c31a-4394-a3dd-a150ef08396c" providerId="ADAL" clId="{6467E5FF-B33F-447D-8D83-78ABB8347779}" dt="2022-05-29T06:07:58.187" v="84" actId="47"/>
      <pc:docMkLst>
        <pc:docMk/>
      </pc:docMkLst>
      <pc:sldChg chg="modSp mod">
        <pc:chgData name="KIKSTRA Jarmo" userId="7fcb8be3-c31a-4394-a3dd-a150ef08396c" providerId="ADAL" clId="{6467E5FF-B33F-447D-8D83-78ABB8347779}" dt="2022-05-29T06:07:23.279" v="81" actId="20577"/>
        <pc:sldMkLst>
          <pc:docMk/>
          <pc:sldMk cId="3567969104" sldId="260"/>
        </pc:sldMkLst>
        <pc:spChg chg="mod">
          <ac:chgData name="KIKSTRA Jarmo" userId="7fcb8be3-c31a-4394-a3dd-a150ef08396c" providerId="ADAL" clId="{6467E5FF-B33F-447D-8D83-78ABB8347779}" dt="2022-05-29T06:07:23.279" v="81" actId="20577"/>
          <ac:spMkLst>
            <pc:docMk/>
            <pc:sldMk cId="3567969104" sldId="260"/>
            <ac:spMk id="6" creationId="{D7EE67D3-7142-444A-9F20-C4F48EC79303}"/>
          </ac:spMkLst>
        </pc:spChg>
      </pc:sldChg>
      <pc:sldChg chg="del">
        <pc:chgData name="KIKSTRA Jarmo" userId="7fcb8be3-c31a-4394-a3dd-a150ef08396c" providerId="ADAL" clId="{6467E5FF-B33F-447D-8D83-78ABB8347779}" dt="2022-05-29T06:06:27.922" v="5" actId="47"/>
        <pc:sldMkLst>
          <pc:docMk/>
          <pc:sldMk cId="3620053355" sldId="285"/>
        </pc:sldMkLst>
      </pc:sldChg>
      <pc:sldChg chg="del">
        <pc:chgData name="KIKSTRA Jarmo" userId="7fcb8be3-c31a-4394-a3dd-a150ef08396c" providerId="ADAL" clId="{6467E5FF-B33F-447D-8D83-78ABB8347779}" dt="2022-05-29T06:06:05.733" v="3" actId="47"/>
        <pc:sldMkLst>
          <pc:docMk/>
          <pc:sldMk cId="170118672" sldId="289"/>
        </pc:sldMkLst>
      </pc:sldChg>
      <pc:sldChg chg="modSp mod">
        <pc:chgData name="KIKSTRA Jarmo" userId="7fcb8be3-c31a-4394-a3dd-a150ef08396c" providerId="ADAL" clId="{6467E5FF-B33F-447D-8D83-78ABB8347779}" dt="2022-05-29T06:06:40.398" v="31" actId="20577"/>
        <pc:sldMkLst>
          <pc:docMk/>
          <pc:sldMk cId="2420896473" sldId="300"/>
        </pc:sldMkLst>
        <pc:spChg chg="mod">
          <ac:chgData name="KIKSTRA Jarmo" userId="7fcb8be3-c31a-4394-a3dd-a150ef08396c" providerId="ADAL" clId="{6467E5FF-B33F-447D-8D83-78ABB8347779}" dt="2022-05-29T06:06:40.398" v="31" actId="20577"/>
          <ac:spMkLst>
            <pc:docMk/>
            <pc:sldMk cId="2420896473" sldId="300"/>
            <ac:spMk id="3" creationId="{2ECE427B-1B18-402A-B22B-7F1B8DD084B7}"/>
          </ac:spMkLst>
        </pc:spChg>
      </pc:sldChg>
      <pc:sldChg chg="del">
        <pc:chgData name="KIKSTRA Jarmo" userId="7fcb8be3-c31a-4394-a3dd-a150ef08396c" providerId="ADAL" clId="{6467E5FF-B33F-447D-8D83-78ABB8347779}" dt="2022-05-29T06:06:12.099" v="4" actId="47"/>
        <pc:sldMkLst>
          <pc:docMk/>
          <pc:sldMk cId="3296494836" sldId="308"/>
        </pc:sldMkLst>
      </pc:sldChg>
      <pc:sldChg chg="modSp mod">
        <pc:chgData name="KIKSTRA Jarmo" userId="7fcb8be3-c31a-4394-a3dd-a150ef08396c" providerId="ADAL" clId="{6467E5FF-B33F-447D-8D83-78ABB8347779}" dt="2022-05-29T06:07:49.819" v="83"/>
        <pc:sldMkLst>
          <pc:docMk/>
          <pc:sldMk cId="2885783202" sldId="309"/>
        </pc:sldMkLst>
        <pc:spChg chg="mod">
          <ac:chgData name="KIKSTRA Jarmo" userId="7fcb8be3-c31a-4394-a3dd-a150ef08396c" providerId="ADAL" clId="{6467E5FF-B33F-447D-8D83-78ABB8347779}" dt="2022-05-29T06:07:49.819" v="83"/>
          <ac:spMkLst>
            <pc:docMk/>
            <pc:sldMk cId="2885783202" sldId="309"/>
            <ac:spMk id="13" creationId="{581E1C52-F486-4D0C-9A90-44B6EED3B3A2}"/>
          </ac:spMkLst>
        </pc:spChg>
      </pc:sldChg>
      <pc:sldChg chg="modSp del mod">
        <pc:chgData name="KIKSTRA Jarmo" userId="7fcb8be3-c31a-4394-a3dd-a150ef08396c" providerId="ADAL" clId="{6467E5FF-B33F-447D-8D83-78ABB8347779}" dt="2022-05-29T06:07:58.187" v="84" actId="47"/>
        <pc:sldMkLst>
          <pc:docMk/>
          <pc:sldMk cId="345060862" sldId="310"/>
        </pc:sldMkLst>
        <pc:spChg chg="mod">
          <ac:chgData name="KIKSTRA Jarmo" userId="7fcb8be3-c31a-4394-a3dd-a150ef08396c" providerId="ADAL" clId="{6467E5FF-B33F-447D-8D83-78ABB8347779}" dt="2022-05-29T06:07:43.195" v="82"/>
          <ac:spMkLst>
            <pc:docMk/>
            <pc:sldMk cId="345060862" sldId="310"/>
            <ac:spMk id="7" creationId="{15F54A59-337C-4125-9381-57551CBF8ACE}"/>
          </ac:spMkLst>
        </pc:spChg>
      </pc:sldChg>
      <pc:sldChg chg="add">
        <pc:chgData name="KIKSTRA Jarmo" userId="7fcb8be3-c31a-4394-a3dd-a150ef08396c" providerId="ADAL" clId="{6467E5FF-B33F-447D-8D83-78ABB8347779}" dt="2022-05-29T06:05:59.448" v="2"/>
        <pc:sldMkLst>
          <pc:docMk/>
          <pc:sldMk cId="522898494" sldId="313"/>
        </pc:sldMkLst>
      </pc:sldChg>
      <pc:sldChg chg="del">
        <pc:chgData name="KIKSTRA Jarmo" userId="7fcb8be3-c31a-4394-a3dd-a150ef08396c" providerId="ADAL" clId="{6467E5FF-B33F-447D-8D83-78ABB8347779}" dt="2022-05-29T06:05:49.033" v="1" actId="2696"/>
        <pc:sldMkLst>
          <pc:docMk/>
          <pc:sldMk cId="4128043221" sldId="313"/>
        </pc:sldMkLst>
      </pc:sldChg>
      <pc:sldChg chg="add">
        <pc:chgData name="KIKSTRA Jarmo" userId="7fcb8be3-c31a-4394-a3dd-a150ef08396c" providerId="ADAL" clId="{6467E5FF-B33F-447D-8D83-78ABB8347779}" dt="2022-05-29T06:05:59.448" v="2"/>
        <pc:sldMkLst>
          <pc:docMk/>
          <pc:sldMk cId="3028782571" sldId="336"/>
        </pc:sldMkLst>
      </pc:sldChg>
      <pc:sldChg chg="del">
        <pc:chgData name="KIKSTRA Jarmo" userId="7fcb8be3-c31a-4394-a3dd-a150ef08396c" providerId="ADAL" clId="{6467E5FF-B33F-447D-8D83-78ABB8347779}" dt="2022-05-29T06:05:49.033" v="1" actId="2696"/>
        <pc:sldMkLst>
          <pc:docMk/>
          <pc:sldMk cId="3207300515" sldId="336"/>
        </pc:sldMkLst>
      </pc:sldChg>
      <pc:sldChg chg="del">
        <pc:chgData name="KIKSTRA Jarmo" userId="7fcb8be3-c31a-4394-a3dd-a150ef08396c" providerId="ADAL" clId="{6467E5FF-B33F-447D-8D83-78ABB8347779}" dt="2022-05-29T06:05:40.333" v="0" actId="47"/>
        <pc:sldMkLst>
          <pc:docMk/>
          <pc:sldMk cId="1230776073" sldId="354"/>
        </pc:sldMkLst>
      </pc:sldChg>
      <pc:sldChg chg="del">
        <pc:chgData name="KIKSTRA Jarmo" userId="7fcb8be3-c31a-4394-a3dd-a150ef08396c" providerId="ADAL" clId="{6467E5FF-B33F-447D-8D83-78ABB8347779}" dt="2022-05-29T06:05:40.333" v="0" actId="47"/>
        <pc:sldMkLst>
          <pc:docMk/>
          <pc:sldMk cId="3672648055" sldId="355"/>
        </pc:sldMkLst>
      </pc:sldChg>
      <pc:sldChg chg="del">
        <pc:chgData name="KIKSTRA Jarmo" userId="7fcb8be3-c31a-4394-a3dd-a150ef08396c" providerId="ADAL" clId="{6467E5FF-B33F-447D-8D83-78ABB8347779}" dt="2022-05-29T06:05:40.333" v="0" actId="47"/>
        <pc:sldMkLst>
          <pc:docMk/>
          <pc:sldMk cId="352865196" sldId="356"/>
        </pc:sldMkLst>
      </pc:sldChg>
      <pc:sldChg chg="del">
        <pc:chgData name="KIKSTRA Jarmo" userId="7fcb8be3-c31a-4394-a3dd-a150ef08396c" providerId="ADAL" clId="{6467E5FF-B33F-447D-8D83-78ABB8347779}" dt="2022-05-29T06:05:40.333" v="0" actId="47"/>
        <pc:sldMkLst>
          <pc:docMk/>
          <pc:sldMk cId="3180170984" sldId="358"/>
        </pc:sldMkLst>
      </pc:sldChg>
      <pc:sldChg chg="del">
        <pc:chgData name="KIKSTRA Jarmo" userId="7fcb8be3-c31a-4394-a3dd-a150ef08396c" providerId="ADAL" clId="{6467E5FF-B33F-447D-8D83-78ABB8347779}" dt="2022-05-29T06:05:40.333" v="0" actId="47"/>
        <pc:sldMkLst>
          <pc:docMk/>
          <pc:sldMk cId="214280854" sldId="392"/>
        </pc:sldMkLst>
      </pc:sldChg>
      <pc:sldChg chg="del">
        <pc:chgData name="KIKSTRA Jarmo" userId="7fcb8be3-c31a-4394-a3dd-a150ef08396c" providerId="ADAL" clId="{6467E5FF-B33F-447D-8D83-78ABB8347779}" dt="2022-05-29T06:05:40.333" v="0" actId="47"/>
        <pc:sldMkLst>
          <pc:docMk/>
          <pc:sldMk cId="1076817659" sldId="393"/>
        </pc:sldMkLst>
      </pc:sldChg>
      <pc:sldChg chg="del">
        <pc:chgData name="KIKSTRA Jarmo" userId="7fcb8be3-c31a-4394-a3dd-a150ef08396c" providerId="ADAL" clId="{6467E5FF-B33F-447D-8D83-78ABB8347779}" dt="2022-05-29T06:05:40.333" v="0" actId="47"/>
        <pc:sldMkLst>
          <pc:docMk/>
          <pc:sldMk cId="3775273269" sldId="394"/>
        </pc:sldMkLst>
      </pc:sldChg>
      <pc:sldChg chg="del">
        <pc:chgData name="KIKSTRA Jarmo" userId="7fcb8be3-c31a-4394-a3dd-a150ef08396c" providerId="ADAL" clId="{6467E5FF-B33F-447D-8D83-78ABB8347779}" dt="2022-05-29T06:05:40.333" v="0" actId="47"/>
        <pc:sldMkLst>
          <pc:docMk/>
          <pc:sldMk cId="4215040701" sldId="395"/>
        </pc:sldMkLst>
      </pc:sldChg>
      <pc:sldMasterChg chg="delSldLayout">
        <pc:chgData name="KIKSTRA Jarmo" userId="7fcb8be3-c31a-4394-a3dd-a150ef08396c" providerId="ADAL" clId="{6467E5FF-B33F-447D-8D83-78ABB8347779}" dt="2022-05-29T06:05:49.033" v="1" actId="2696"/>
        <pc:sldMasterMkLst>
          <pc:docMk/>
          <pc:sldMasterMk cId="4106531160" sldId="2147483671"/>
        </pc:sldMasterMkLst>
        <pc:sldLayoutChg chg="del">
          <pc:chgData name="KIKSTRA Jarmo" userId="7fcb8be3-c31a-4394-a3dd-a150ef08396c" providerId="ADAL" clId="{6467E5FF-B33F-447D-8D83-78ABB8347779}" dt="2022-05-29T06:05:49.033" v="1" actId="2696"/>
          <pc:sldLayoutMkLst>
            <pc:docMk/>
            <pc:sldMasterMk cId="4106531160" sldId="2147483671"/>
            <pc:sldLayoutMk cId="3015866522" sldId="2147483704"/>
          </pc:sldLayoutMkLst>
        </pc:sldLayoutChg>
        <pc:sldLayoutChg chg="del">
          <pc:chgData name="KIKSTRA Jarmo" userId="7fcb8be3-c31a-4394-a3dd-a150ef08396c" providerId="ADAL" clId="{6467E5FF-B33F-447D-8D83-78ABB8347779}" dt="2022-05-29T06:05:40.333" v="0" actId="47"/>
          <pc:sldLayoutMkLst>
            <pc:docMk/>
            <pc:sldMasterMk cId="4106531160" sldId="2147483671"/>
            <pc:sldLayoutMk cId="4155899209" sldId="2147483722"/>
          </pc:sldLayoutMkLst>
        </pc:sldLayoutChg>
      </pc:sldMasterChg>
      <pc:sldMasterChg chg="delSldLayout">
        <pc:chgData name="KIKSTRA Jarmo" userId="7fcb8be3-c31a-4394-a3dd-a150ef08396c" providerId="ADAL" clId="{6467E5FF-B33F-447D-8D83-78ABB8347779}" dt="2022-05-29T06:06:27.922" v="5" actId="47"/>
        <pc:sldMasterMkLst>
          <pc:docMk/>
          <pc:sldMasterMk cId="1142340404" sldId="2147483681"/>
        </pc:sldMasterMkLst>
        <pc:sldLayoutChg chg="del">
          <pc:chgData name="KIKSTRA Jarmo" userId="7fcb8be3-c31a-4394-a3dd-a150ef08396c" providerId="ADAL" clId="{6467E5FF-B33F-447D-8D83-78ABB8347779}" dt="2022-05-29T06:06:27.922" v="5" actId="47"/>
          <pc:sldLayoutMkLst>
            <pc:docMk/>
            <pc:sldMasterMk cId="1142340404" sldId="2147483681"/>
            <pc:sldLayoutMk cId="4101113167" sldId="2147483705"/>
          </pc:sldLayoutMkLst>
        </pc:sldLayoutChg>
      </pc:sldMasterChg>
    </pc:docChg>
  </pc:docChgLst>
  <pc:docChgLst>
    <pc:chgData name="KIKSTRA Jarmo" userId="7fcb8be3-c31a-4394-a3dd-a150ef08396c" providerId="ADAL" clId="{5EE115A9-04CD-4542-9159-2E9507AA1B7D}"/>
    <pc:docChg chg="modSld">
      <pc:chgData name="KIKSTRA Jarmo" userId="7fcb8be3-c31a-4394-a3dd-a150ef08396c" providerId="ADAL" clId="{5EE115A9-04CD-4542-9159-2E9507AA1B7D}" dt="2022-04-07T08:00:08.927" v="0" actId="1076"/>
      <pc:docMkLst>
        <pc:docMk/>
      </pc:docMkLst>
      <pc:sldChg chg="modSp mod">
        <pc:chgData name="KIKSTRA Jarmo" userId="7fcb8be3-c31a-4394-a3dd-a150ef08396c" providerId="ADAL" clId="{5EE115A9-04CD-4542-9159-2E9507AA1B7D}" dt="2022-04-07T08:00:08.927" v="0" actId="1076"/>
        <pc:sldMkLst>
          <pc:docMk/>
          <pc:sldMk cId="1005928768" sldId="292"/>
        </pc:sldMkLst>
        <pc:picChg chg="mod">
          <ac:chgData name="KIKSTRA Jarmo" userId="7fcb8be3-c31a-4394-a3dd-a150ef08396c" providerId="ADAL" clId="{5EE115A9-04CD-4542-9159-2E9507AA1B7D}" dt="2022-04-07T08:00:08.927" v="0" actId="1076"/>
          <ac:picMkLst>
            <pc:docMk/>
            <pc:sldMk cId="1005928768" sldId="292"/>
            <ac:picMk id="5" creationId="{5C04E0C8-9EA8-4063-924D-CCD1AAB8B3C8}"/>
          </ac:picMkLst>
        </pc:picChg>
      </pc:sldChg>
    </pc:docChg>
  </pc:docChgLst>
  <pc:docChgLst>
    <pc:chgData name="KIKSTRA Jarmo" userId="7fcb8be3-c31a-4394-a3dd-a150ef08396c" providerId="ADAL" clId="{01292CF4-DDE0-4685-823A-42D0CE678314}"/>
    <pc:docChg chg="undo redo custSel addSld modSld">
      <pc:chgData name="KIKSTRA Jarmo" userId="7fcb8be3-c31a-4394-a3dd-a150ef08396c" providerId="ADAL" clId="{01292CF4-DDE0-4685-823A-42D0CE678314}" dt="2022-06-30T10:36:37.434" v="169" actId="14100"/>
      <pc:docMkLst>
        <pc:docMk/>
      </pc:docMkLst>
      <pc:sldChg chg="modSp mod">
        <pc:chgData name="KIKSTRA Jarmo" userId="7fcb8be3-c31a-4394-a3dd-a150ef08396c" providerId="ADAL" clId="{01292CF4-DDE0-4685-823A-42D0CE678314}" dt="2022-06-30T10:31:27.665" v="92" actId="20577"/>
        <pc:sldMkLst>
          <pc:docMk/>
          <pc:sldMk cId="2391499422" sldId="1102"/>
        </pc:sldMkLst>
        <pc:spChg chg="mod">
          <ac:chgData name="KIKSTRA Jarmo" userId="7fcb8be3-c31a-4394-a3dd-a150ef08396c" providerId="ADAL" clId="{01292CF4-DDE0-4685-823A-42D0CE678314}" dt="2022-06-30T10:31:27.665" v="92" actId="20577"/>
          <ac:spMkLst>
            <pc:docMk/>
            <pc:sldMk cId="2391499422" sldId="1102"/>
            <ac:spMk id="10" creationId="{12E86D97-C023-4291-8802-08B150AFD815}"/>
          </ac:spMkLst>
        </pc:spChg>
        <pc:cxnChg chg="mod">
          <ac:chgData name="KIKSTRA Jarmo" userId="7fcb8be3-c31a-4394-a3dd-a150ef08396c" providerId="ADAL" clId="{01292CF4-DDE0-4685-823A-42D0CE678314}" dt="2022-06-30T10:31:27.665" v="92" actId="20577"/>
          <ac:cxnSpMkLst>
            <pc:docMk/>
            <pc:sldMk cId="2391499422" sldId="1102"/>
            <ac:cxnSpMk id="15" creationId="{9D2508F1-C637-4C08-894B-283765C91B68}"/>
          </ac:cxnSpMkLst>
        </pc:cxnChg>
        <pc:cxnChg chg="mod">
          <ac:chgData name="KIKSTRA Jarmo" userId="7fcb8be3-c31a-4394-a3dd-a150ef08396c" providerId="ADAL" clId="{01292CF4-DDE0-4685-823A-42D0CE678314}" dt="2022-06-30T10:31:27.665" v="92" actId="20577"/>
          <ac:cxnSpMkLst>
            <pc:docMk/>
            <pc:sldMk cId="2391499422" sldId="1102"/>
            <ac:cxnSpMk id="19" creationId="{1297E851-B5EE-4A47-ADFA-59B1B1743522}"/>
          </ac:cxnSpMkLst>
        </pc:cxnChg>
      </pc:sldChg>
      <pc:sldChg chg="modSp mod">
        <pc:chgData name="KIKSTRA Jarmo" userId="7fcb8be3-c31a-4394-a3dd-a150ef08396c" providerId="ADAL" clId="{01292CF4-DDE0-4685-823A-42D0CE678314}" dt="2022-06-30T10:28:50.264" v="82" actId="20577"/>
        <pc:sldMkLst>
          <pc:docMk/>
          <pc:sldMk cId="530355884" sldId="1114"/>
        </pc:sldMkLst>
        <pc:spChg chg="mod">
          <ac:chgData name="KIKSTRA Jarmo" userId="7fcb8be3-c31a-4394-a3dd-a150ef08396c" providerId="ADAL" clId="{01292CF4-DDE0-4685-823A-42D0CE678314}" dt="2022-06-30T10:28:50.264" v="82" actId="20577"/>
          <ac:spMkLst>
            <pc:docMk/>
            <pc:sldMk cId="530355884" sldId="1114"/>
            <ac:spMk id="3" creationId="{B544C519-2C85-4905-9ACF-FFCDD752708C}"/>
          </ac:spMkLst>
        </pc:spChg>
      </pc:sldChg>
      <pc:sldChg chg="addSp delSp modSp mod">
        <pc:chgData name="KIKSTRA Jarmo" userId="7fcb8be3-c31a-4394-a3dd-a150ef08396c" providerId="ADAL" clId="{01292CF4-DDE0-4685-823A-42D0CE678314}" dt="2022-06-30T10:28:35.682" v="81" actId="1076"/>
        <pc:sldMkLst>
          <pc:docMk/>
          <pc:sldMk cId="2652231046" sldId="1140"/>
        </pc:sldMkLst>
        <pc:spChg chg="add mod">
          <ac:chgData name="KIKSTRA Jarmo" userId="7fcb8be3-c31a-4394-a3dd-a150ef08396c" providerId="ADAL" clId="{01292CF4-DDE0-4685-823A-42D0CE678314}" dt="2022-06-30T10:27:08.114" v="60" actId="20577"/>
          <ac:spMkLst>
            <pc:docMk/>
            <pc:sldMk cId="2652231046" sldId="1140"/>
            <ac:spMk id="23" creationId="{39184E2B-36E7-4890-9B41-68A83B62DE57}"/>
          </ac:spMkLst>
        </pc:spChg>
        <pc:spChg chg="mod">
          <ac:chgData name="KIKSTRA Jarmo" userId="7fcb8be3-c31a-4394-a3dd-a150ef08396c" providerId="ADAL" clId="{01292CF4-DDE0-4685-823A-42D0CE678314}" dt="2022-06-30T10:28:35.682" v="81" actId="1076"/>
          <ac:spMkLst>
            <pc:docMk/>
            <pc:sldMk cId="2652231046" sldId="1140"/>
            <ac:spMk id="27" creationId="{2213451D-057F-4149-8DFB-9642772087B6}"/>
          </ac:spMkLst>
        </pc:spChg>
        <pc:spChg chg="mod">
          <ac:chgData name="KIKSTRA Jarmo" userId="7fcb8be3-c31a-4394-a3dd-a150ef08396c" providerId="ADAL" clId="{01292CF4-DDE0-4685-823A-42D0CE678314}" dt="2022-06-30T10:26:42.861" v="13" actId="1076"/>
          <ac:spMkLst>
            <pc:docMk/>
            <pc:sldMk cId="2652231046" sldId="1140"/>
            <ac:spMk id="28" creationId="{C6E330F6-FDC7-48F7-8FDA-47424AABC4C4}"/>
          </ac:spMkLst>
        </pc:spChg>
        <pc:picChg chg="mod">
          <ac:chgData name="KIKSTRA Jarmo" userId="7fcb8be3-c31a-4394-a3dd-a150ef08396c" providerId="ADAL" clId="{01292CF4-DDE0-4685-823A-42D0CE678314}" dt="2022-06-30T10:28:30.230" v="80" actId="1037"/>
          <ac:picMkLst>
            <pc:docMk/>
            <pc:sldMk cId="2652231046" sldId="1140"/>
            <ac:picMk id="2" creationId="{5943E9A8-5769-4D32-AE5A-8551B18F733B}"/>
          </ac:picMkLst>
        </pc:picChg>
        <pc:picChg chg="mod">
          <ac:chgData name="KIKSTRA Jarmo" userId="7fcb8be3-c31a-4394-a3dd-a150ef08396c" providerId="ADAL" clId="{01292CF4-DDE0-4685-823A-42D0CE678314}" dt="2022-06-30T10:26:34.661" v="10" actId="14100"/>
          <ac:picMkLst>
            <pc:docMk/>
            <pc:sldMk cId="2652231046" sldId="1140"/>
            <ac:picMk id="6" creationId="{55B9B73B-1E19-44AB-B837-DC33A8683D65}"/>
          </ac:picMkLst>
        </pc:picChg>
        <pc:picChg chg="mod">
          <ac:chgData name="KIKSTRA Jarmo" userId="7fcb8be3-c31a-4394-a3dd-a150ef08396c" providerId="ADAL" clId="{01292CF4-DDE0-4685-823A-42D0CE678314}" dt="2022-06-30T10:26:39.093" v="12" actId="1076"/>
          <ac:picMkLst>
            <pc:docMk/>
            <pc:sldMk cId="2652231046" sldId="1140"/>
            <ac:picMk id="7" creationId="{CC742F65-776D-4F03-951C-6B6A74B46688}"/>
          </ac:picMkLst>
        </pc:picChg>
        <pc:picChg chg="mod">
          <ac:chgData name="KIKSTRA Jarmo" userId="7fcb8be3-c31a-4394-a3dd-a150ef08396c" providerId="ADAL" clId="{01292CF4-DDE0-4685-823A-42D0CE678314}" dt="2022-06-30T10:26:30.544" v="9" actId="14100"/>
          <ac:picMkLst>
            <pc:docMk/>
            <pc:sldMk cId="2652231046" sldId="1140"/>
            <ac:picMk id="9" creationId="{EBFE2081-B307-48D7-85D9-63EE4CDE6520}"/>
          </ac:picMkLst>
        </pc:picChg>
        <pc:picChg chg="add mod">
          <ac:chgData name="KIKSTRA Jarmo" userId="7fcb8be3-c31a-4394-a3dd-a150ef08396c" providerId="ADAL" clId="{01292CF4-DDE0-4685-823A-42D0CE678314}" dt="2022-06-30T10:28:19.687" v="67" actId="1076"/>
          <ac:picMkLst>
            <pc:docMk/>
            <pc:sldMk cId="2652231046" sldId="1140"/>
            <ac:picMk id="11" creationId="{38FF9A14-4D00-4FB1-A89D-475AC2A83C46}"/>
          </ac:picMkLst>
        </pc:picChg>
        <pc:picChg chg="mod">
          <ac:chgData name="KIKSTRA Jarmo" userId="7fcb8be3-c31a-4394-a3dd-a150ef08396c" providerId="ADAL" clId="{01292CF4-DDE0-4685-823A-42D0CE678314}" dt="2022-06-30T10:26:39.093" v="12" actId="1076"/>
          <ac:picMkLst>
            <pc:docMk/>
            <pc:sldMk cId="2652231046" sldId="1140"/>
            <ac:picMk id="26" creationId="{FE39208E-491A-41B7-9597-7AFE5CD70951}"/>
          </ac:picMkLst>
        </pc:picChg>
        <pc:cxnChg chg="del mod">
          <ac:chgData name="KIKSTRA Jarmo" userId="7fcb8be3-c31a-4394-a3dd-a150ef08396c" providerId="ADAL" clId="{01292CF4-DDE0-4685-823A-42D0CE678314}" dt="2022-06-30T10:26:13.410" v="2" actId="478"/>
          <ac:cxnSpMkLst>
            <pc:docMk/>
            <pc:sldMk cId="2652231046" sldId="1140"/>
            <ac:cxnSpMk id="223" creationId="{D115E91C-EA14-4108-BC09-4D2759066D2A}"/>
          </ac:cxnSpMkLst>
        </pc:cxnChg>
        <pc:cxnChg chg="del mod">
          <ac:chgData name="KIKSTRA Jarmo" userId="7fcb8be3-c31a-4394-a3dd-a150ef08396c" providerId="ADAL" clId="{01292CF4-DDE0-4685-823A-42D0CE678314}" dt="2022-06-30T10:26:15.406" v="3" actId="478"/>
          <ac:cxnSpMkLst>
            <pc:docMk/>
            <pc:sldMk cId="2652231046" sldId="1140"/>
            <ac:cxnSpMk id="224" creationId="{0867EF31-EBEE-4B8E-A8BD-0105B16F993D}"/>
          </ac:cxnSpMkLst>
        </pc:cxnChg>
      </pc:sldChg>
      <pc:sldChg chg="modSp add mod">
        <pc:chgData name="KIKSTRA Jarmo" userId="7fcb8be3-c31a-4394-a3dd-a150ef08396c" providerId="ADAL" clId="{01292CF4-DDE0-4685-823A-42D0CE678314}" dt="2022-06-30T10:36:37.434" v="169" actId="14100"/>
        <pc:sldMkLst>
          <pc:docMk/>
          <pc:sldMk cId="426215188" sldId="1141"/>
        </pc:sldMkLst>
        <pc:spChg chg="mod">
          <ac:chgData name="KIKSTRA Jarmo" userId="7fcb8be3-c31a-4394-a3dd-a150ef08396c" providerId="ADAL" clId="{01292CF4-DDE0-4685-823A-42D0CE678314}" dt="2022-06-30T10:36:25.423" v="166" actId="1035"/>
          <ac:spMkLst>
            <pc:docMk/>
            <pc:sldMk cId="426215188" sldId="1141"/>
            <ac:spMk id="2" creationId="{0BE22766-EE7E-4A79-A3D6-E61DA336BF17}"/>
          </ac:spMkLst>
        </pc:spChg>
        <pc:spChg chg="mod">
          <ac:chgData name="KIKSTRA Jarmo" userId="7fcb8be3-c31a-4394-a3dd-a150ef08396c" providerId="ADAL" clId="{01292CF4-DDE0-4685-823A-42D0CE678314}" dt="2022-06-30T10:36:37.434" v="169" actId="14100"/>
          <ac:spMkLst>
            <pc:docMk/>
            <pc:sldMk cId="426215188" sldId="1141"/>
            <ac:spMk id="3" creationId="{B544C519-2C85-4905-9ACF-FFCDD752708C}"/>
          </ac:spMkLst>
        </pc:spChg>
      </pc:sldChg>
    </pc:docChg>
  </pc:docChgLst>
  <pc:docChgLst>
    <pc:chgData name="KIKSTRA Jarmo" userId="7fcb8be3-c31a-4394-a3dd-a150ef08396c" providerId="ADAL" clId="{7167C7DF-66B3-4149-806A-797F5BA7A2FD}"/>
    <pc:docChg chg="undo redo custSel addSld delSld modSld sldOrd addSection modSection">
      <pc:chgData name="KIKSTRA Jarmo" userId="7fcb8be3-c31a-4394-a3dd-a150ef08396c" providerId="ADAL" clId="{7167C7DF-66B3-4149-806A-797F5BA7A2FD}" dt="2021-10-06T09:44:03.454" v="12066" actId="20577"/>
      <pc:docMkLst>
        <pc:docMk/>
      </pc:docMkLst>
      <pc:sldChg chg="addSp delSp modSp mod">
        <pc:chgData name="KIKSTRA Jarmo" userId="7fcb8be3-c31a-4394-a3dd-a150ef08396c" providerId="ADAL" clId="{7167C7DF-66B3-4149-806A-797F5BA7A2FD}" dt="2021-10-05T20:39:08.936" v="1654"/>
        <pc:sldMkLst>
          <pc:docMk/>
          <pc:sldMk cId="2310854370" sldId="257"/>
        </pc:sldMkLst>
        <pc:picChg chg="add mod">
          <ac:chgData name="KIKSTRA Jarmo" userId="7fcb8be3-c31a-4394-a3dd-a150ef08396c" providerId="ADAL" clId="{7167C7DF-66B3-4149-806A-797F5BA7A2FD}" dt="2021-10-05T20:39:08.936" v="1654"/>
          <ac:picMkLst>
            <pc:docMk/>
            <pc:sldMk cId="2310854370" sldId="257"/>
            <ac:picMk id="7" creationId="{17BAE6EC-A3CF-405E-8E17-46AF504AA063}"/>
          </ac:picMkLst>
        </pc:picChg>
        <pc:picChg chg="del">
          <ac:chgData name="KIKSTRA Jarmo" userId="7fcb8be3-c31a-4394-a3dd-a150ef08396c" providerId="ADAL" clId="{7167C7DF-66B3-4149-806A-797F5BA7A2FD}" dt="2021-10-05T20:39:08.746" v="1653" actId="478"/>
          <ac:picMkLst>
            <pc:docMk/>
            <pc:sldMk cId="2310854370" sldId="257"/>
            <ac:picMk id="12" creationId="{D6B88ACF-5DDC-4FC5-B6C7-6879D660446D}"/>
          </ac:picMkLst>
        </pc:picChg>
      </pc:sldChg>
      <pc:sldChg chg="modSp mod ord modTransition">
        <pc:chgData name="KIKSTRA Jarmo" userId="7fcb8be3-c31a-4394-a3dd-a150ef08396c" providerId="ADAL" clId="{7167C7DF-66B3-4149-806A-797F5BA7A2FD}" dt="2021-10-06T08:59:49.842" v="6864"/>
        <pc:sldMkLst>
          <pc:docMk/>
          <pc:sldMk cId="3567969104" sldId="260"/>
        </pc:sldMkLst>
        <pc:spChg chg="mod">
          <ac:chgData name="KIKSTRA Jarmo" userId="7fcb8be3-c31a-4394-a3dd-a150ef08396c" providerId="ADAL" clId="{7167C7DF-66B3-4149-806A-797F5BA7A2FD}" dt="2021-10-05T23:34:58.854" v="5858" actId="20577"/>
          <ac:spMkLst>
            <pc:docMk/>
            <pc:sldMk cId="3567969104" sldId="260"/>
            <ac:spMk id="2" creationId="{EFD828F3-9EB5-4B4C-9A8F-B7329A3096C7}"/>
          </ac:spMkLst>
        </pc:spChg>
        <pc:spChg chg="mod">
          <ac:chgData name="KIKSTRA Jarmo" userId="7fcb8be3-c31a-4394-a3dd-a150ef08396c" providerId="ADAL" clId="{7167C7DF-66B3-4149-806A-797F5BA7A2FD}" dt="2021-10-04T22:55:41.521" v="58" actId="20577"/>
          <ac:spMkLst>
            <pc:docMk/>
            <pc:sldMk cId="3567969104" sldId="260"/>
            <ac:spMk id="6" creationId="{D7EE67D3-7142-444A-9F20-C4F48EC79303}"/>
          </ac:spMkLst>
        </pc:spChg>
        <pc:spChg chg="mod">
          <ac:chgData name="KIKSTRA Jarmo" userId="7fcb8be3-c31a-4394-a3dd-a150ef08396c" providerId="ADAL" clId="{7167C7DF-66B3-4149-806A-797F5BA7A2FD}" dt="2021-10-05T21:27:51.939" v="2359" actId="6549"/>
          <ac:spMkLst>
            <pc:docMk/>
            <pc:sldMk cId="3567969104" sldId="260"/>
            <ac:spMk id="11" creationId="{B0797192-986A-4FA2-96BA-927FB7C72849}"/>
          </ac:spMkLst>
        </pc:spChg>
      </pc:sldChg>
      <pc:sldChg chg="addSp delSp modSp mod modTransition">
        <pc:chgData name="KIKSTRA Jarmo" userId="7fcb8be3-c31a-4394-a3dd-a150ef08396c" providerId="ADAL" clId="{7167C7DF-66B3-4149-806A-797F5BA7A2FD}" dt="2021-10-06T09:00:10.915" v="6867"/>
        <pc:sldMkLst>
          <pc:docMk/>
          <pc:sldMk cId="1539073143" sldId="262"/>
        </pc:sldMkLst>
        <pc:picChg chg="add mod">
          <ac:chgData name="KIKSTRA Jarmo" userId="7fcb8be3-c31a-4394-a3dd-a150ef08396c" providerId="ADAL" clId="{7167C7DF-66B3-4149-806A-797F5BA7A2FD}" dt="2021-10-05T20:39:12.273" v="1656"/>
          <ac:picMkLst>
            <pc:docMk/>
            <pc:sldMk cId="1539073143" sldId="262"/>
            <ac:picMk id="8" creationId="{448AE477-4075-4AAE-BF78-6312A2F76F7B}"/>
          </ac:picMkLst>
        </pc:picChg>
        <pc:picChg chg="del">
          <ac:chgData name="KIKSTRA Jarmo" userId="7fcb8be3-c31a-4394-a3dd-a150ef08396c" providerId="ADAL" clId="{7167C7DF-66B3-4149-806A-797F5BA7A2FD}" dt="2021-10-05T20:39:12.130" v="1655" actId="478"/>
          <ac:picMkLst>
            <pc:docMk/>
            <pc:sldMk cId="1539073143" sldId="262"/>
            <ac:picMk id="14" creationId="{C0B45406-1AF2-47DC-ADBC-1462756E7DFC}"/>
          </ac:picMkLst>
        </pc:picChg>
      </pc:sldChg>
      <pc:sldChg chg="addSp delSp modSp mod modTransition">
        <pc:chgData name="KIKSTRA Jarmo" userId="7fcb8be3-c31a-4394-a3dd-a150ef08396c" providerId="ADAL" clId="{7167C7DF-66B3-4149-806A-797F5BA7A2FD}" dt="2021-10-06T09:00:14.800" v="6868"/>
        <pc:sldMkLst>
          <pc:docMk/>
          <pc:sldMk cId="4078106085" sldId="263"/>
        </pc:sldMkLst>
        <pc:picChg chg="add del">
          <ac:chgData name="KIKSTRA Jarmo" userId="7fcb8be3-c31a-4394-a3dd-a150ef08396c" providerId="ADAL" clId="{7167C7DF-66B3-4149-806A-797F5BA7A2FD}" dt="2021-10-05T20:40:36.233" v="1659" actId="22"/>
          <ac:picMkLst>
            <pc:docMk/>
            <pc:sldMk cId="4078106085" sldId="263"/>
            <ac:picMk id="3" creationId="{75973DCA-A58B-4D53-B6DE-A5FB89B3DDB3}"/>
          </ac:picMkLst>
        </pc:picChg>
        <pc:picChg chg="add mod">
          <ac:chgData name="KIKSTRA Jarmo" userId="7fcb8be3-c31a-4394-a3dd-a150ef08396c" providerId="ADAL" clId="{7167C7DF-66B3-4149-806A-797F5BA7A2FD}" dt="2021-10-05T20:40:40.120" v="1660"/>
          <ac:picMkLst>
            <pc:docMk/>
            <pc:sldMk cId="4078106085" sldId="263"/>
            <ac:picMk id="8" creationId="{D7474A82-CD1C-4441-BDA7-2DC5215D619C}"/>
          </ac:picMkLst>
        </pc:picChg>
        <pc:picChg chg="del">
          <ac:chgData name="KIKSTRA Jarmo" userId="7fcb8be3-c31a-4394-a3dd-a150ef08396c" providerId="ADAL" clId="{7167C7DF-66B3-4149-806A-797F5BA7A2FD}" dt="2021-10-05T20:40:35.103" v="1657" actId="478"/>
          <ac:picMkLst>
            <pc:docMk/>
            <pc:sldMk cId="4078106085" sldId="263"/>
            <ac:picMk id="13" creationId="{A7214626-A7C3-4898-A2C4-3B2D73A52A6B}"/>
          </ac:picMkLst>
        </pc:picChg>
      </pc:sldChg>
      <pc:sldChg chg="addSp delSp modSp add del mod">
        <pc:chgData name="KIKSTRA Jarmo" userId="7fcb8be3-c31a-4394-a3dd-a150ef08396c" providerId="ADAL" clId="{7167C7DF-66B3-4149-806A-797F5BA7A2FD}" dt="2021-10-05T22:44:32.381" v="4092" actId="47"/>
        <pc:sldMkLst>
          <pc:docMk/>
          <pc:sldMk cId="4234695464" sldId="273"/>
        </pc:sldMkLst>
        <pc:spChg chg="mod">
          <ac:chgData name="KIKSTRA Jarmo" userId="7fcb8be3-c31a-4394-a3dd-a150ef08396c" providerId="ADAL" clId="{7167C7DF-66B3-4149-806A-797F5BA7A2FD}" dt="2021-10-05T22:20:17.839" v="3166" actId="20577"/>
          <ac:spMkLst>
            <pc:docMk/>
            <pc:sldMk cId="4234695464" sldId="273"/>
            <ac:spMk id="2" creationId="{B6E854F7-60CA-4F28-A3D1-2E0375A9F31A}"/>
          </ac:spMkLst>
        </pc:spChg>
        <pc:spChg chg="mod">
          <ac:chgData name="KIKSTRA Jarmo" userId="7fcb8be3-c31a-4394-a3dd-a150ef08396c" providerId="ADAL" clId="{7167C7DF-66B3-4149-806A-797F5BA7A2FD}" dt="2021-10-05T22:22:13.414" v="3168" actId="14100"/>
          <ac:spMkLst>
            <pc:docMk/>
            <pc:sldMk cId="4234695464" sldId="273"/>
            <ac:spMk id="11" creationId="{9B6EA8FB-B0F9-4361-BFAB-493975BA09F2}"/>
          </ac:spMkLst>
        </pc:spChg>
        <pc:spChg chg="del">
          <ac:chgData name="KIKSTRA Jarmo" userId="7fcb8be3-c31a-4394-a3dd-a150ef08396c" providerId="ADAL" clId="{7167C7DF-66B3-4149-806A-797F5BA7A2FD}" dt="2021-10-05T22:22:09.846" v="3167" actId="478"/>
          <ac:spMkLst>
            <pc:docMk/>
            <pc:sldMk cId="4234695464" sldId="273"/>
            <ac:spMk id="13" creationId="{51566E96-8148-4703-9A14-A46D7AE9E268}"/>
          </ac:spMkLst>
        </pc:spChg>
        <pc:spChg chg="add del mod">
          <ac:chgData name="KIKSTRA Jarmo" userId="7fcb8be3-c31a-4394-a3dd-a150ef08396c" providerId="ADAL" clId="{7167C7DF-66B3-4149-806A-797F5BA7A2FD}" dt="2021-10-05T22:22:49.490" v="3182"/>
          <ac:spMkLst>
            <pc:docMk/>
            <pc:sldMk cId="4234695464" sldId="273"/>
            <ac:spMk id="14" creationId="{57541C9F-1B3F-46AB-BB95-35873D57B6B1}"/>
          </ac:spMkLst>
        </pc:spChg>
        <pc:spChg chg="del">
          <ac:chgData name="KIKSTRA Jarmo" userId="7fcb8be3-c31a-4394-a3dd-a150ef08396c" providerId="ADAL" clId="{7167C7DF-66B3-4149-806A-797F5BA7A2FD}" dt="2021-10-05T22:22:09.846" v="3167" actId="478"/>
          <ac:spMkLst>
            <pc:docMk/>
            <pc:sldMk cId="4234695464" sldId="273"/>
            <ac:spMk id="17" creationId="{167783F3-7FB0-432B-BDBF-3356CC13637B}"/>
          </ac:spMkLst>
        </pc:spChg>
        <pc:spChg chg="del">
          <ac:chgData name="KIKSTRA Jarmo" userId="7fcb8be3-c31a-4394-a3dd-a150ef08396c" providerId="ADAL" clId="{7167C7DF-66B3-4149-806A-797F5BA7A2FD}" dt="2021-10-05T22:20:00.811" v="3121" actId="478"/>
          <ac:spMkLst>
            <pc:docMk/>
            <pc:sldMk cId="4234695464" sldId="273"/>
            <ac:spMk id="20" creationId="{D43A244B-0C18-46D3-8BC9-08AD07CD28D5}"/>
          </ac:spMkLst>
        </pc:spChg>
        <pc:spChg chg="del">
          <ac:chgData name="KIKSTRA Jarmo" userId="7fcb8be3-c31a-4394-a3dd-a150ef08396c" providerId="ADAL" clId="{7167C7DF-66B3-4149-806A-797F5BA7A2FD}" dt="2021-10-05T22:19:58.714" v="3120" actId="478"/>
          <ac:spMkLst>
            <pc:docMk/>
            <pc:sldMk cId="4234695464" sldId="273"/>
            <ac:spMk id="22" creationId="{F5D31E42-8F26-48A2-90B4-350FB7E31698}"/>
          </ac:spMkLst>
        </pc:spChg>
        <pc:spChg chg="del">
          <ac:chgData name="KIKSTRA Jarmo" userId="7fcb8be3-c31a-4394-a3dd-a150ef08396c" providerId="ADAL" clId="{7167C7DF-66B3-4149-806A-797F5BA7A2FD}" dt="2021-10-05T22:19:51.528" v="3119" actId="478"/>
          <ac:spMkLst>
            <pc:docMk/>
            <pc:sldMk cId="4234695464" sldId="273"/>
            <ac:spMk id="24" creationId="{B5B6E6F4-8975-4EE9-9A35-708EFBFC810A}"/>
          </ac:spMkLst>
        </pc:spChg>
        <pc:picChg chg="del">
          <ac:chgData name="KIKSTRA Jarmo" userId="7fcb8be3-c31a-4394-a3dd-a150ef08396c" providerId="ADAL" clId="{7167C7DF-66B3-4149-806A-797F5BA7A2FD}" dt="2021-10-05T22:22:09.846" v="3167" actId="478"/>
          <ac:picMkLst>
            <pc:docMk/>
            <pc:sldMk cId="4234695464" sldId="273"/>
            <ac:picMk id="9" creationId="{7CED1F8D-F03A-40CB-8722-8330DA5ECD7D}"/>
          </ac:picMkLst>
        </pc:picChg>
      </pc:sldChg>
      <pc:sldChg chg="addSp delSp modSp mod modTransition modAnim modNotesTx">
        <pc:chgData name="KIKSTRA Jarmo" userId="7fcb8be3-c31a-4394-a3dd-a150ef08396c" providerId="ADAL" clId="{7167C7DF-66B3-4149-806A-797F5BA7A2FD}" dt="2021-10-06T09:29:59.731" v="9589"/>
        <pc:sldMkLst>
          <pc:docMk/>
          <pc:sldMk cId="3927394251" sldId="274"/>
        </pc:sldMkLst>
        <pc:spChg chg="mod">
          <ac:chgData name="KIKSTRA Jarmo" userId="7fcb8be3-c31a-4394-a3dd-a150ef08396c" providerId="ADAL" clId="{7167C7DF-66B3-4149-806A-797F5BA7A2FD}" dt="2021-10-06T09:15:45.095" v="7582" actId="20577"/>
          <ac:spMkLst>
            <pc:docMk/>
            <pc:sldMk cId="3927394251" sldId="274"/>
            <ac:spMk id="18" creationId="{C7188220-11D0-4940-9024-169D6CC4056C}"/>
          </ac:spMkLst>
        </pc:spChg>
        <pc:picChg chg="add mod">
          <ac:chgData name="KIKSTRA Jarmo" userId="7fcb8be3-c31a-4394-a3dd-a150ef08396c" providerId="ADAL" clId="{7167C7DF-66B3-4149-806A-797F5BA7A2FD}" dt="2021-10-06T09:29:59.731" v="9589"/>
          <ac:picMkLst>
            <pc:docMk/>
            <pc:sldMk cId="3927394251" sldId="274"/>
            <ac:picMk id="9" creationId="{65AF4100-EEF7-4E64-A05C-62E4DA01E65E}"/>
          </ac:picMkLst>
        </pc:picChg>
        <pc:picChg chg="del">
          <ac:chgData name="KIKSTRA Jarmo" userId="7fcb8be3-c31a-4394-a3dd-a150ef08396c" providerId="ADAL" clId="{7167C7DF-66B3-4149-806A-797F5BA7A2FD}" dt="2021-10-06T09:29:52.386" v="9584" actId="478"/>
          <ac:picMkLst>
            <pc:docMk/>
            <pc:sldMk cId="3927394251" sldId="274"/>
            <ac:picMk id="16" creationId="{3578D38B-A736-4B79-8212-55A15494F0E2}"/>
          </ac:picMkLst>
        </pc:picChg>
      </pc:sldChg>
      <pc:sldChg chg="del mod modShow">
        <pc:chgData name="KIKSTRA Jarmo" userId="7fcb8be3-c31a-4394-a3dd-a150ef08396c" providerId="ADAL" clId="{7167C7DF-66B3-4149-806A-797F5BA7A2FD}" dt="2021-10-05T20:43:05.228" v="1895" actId="2696"/>
        <pc:sldMkLst>
          <pc:docMk/>
          <pc:sldMk cId="968885707" sldId="277"/>
        </pc:sldMkLst>
      </pc:sldChg>
      <pc:sldChg chg="add modTransition">
        <pc:chgData name="KIKSTRA Jarmo" userId="7fcb8be3-c31a-4394-a3dd-a150ef08396c" providerId="ADAL" clId="{7167C7DF-66B3-4149-806A-797F5BA7A2FD}" dt="2021-10-06T09:01:37.736" v="6891"/>
        <pc:sldMkLst>
          <pc:docMk/>
          <pc:sldMk cId="3289904615" sldId="277"/>
        </pc:sldMkLst>
      </pc:sldChg>
      <pc:sldChg chg="addSp delSp modSp mod modTransition">
        <pc:chgData name="KIKSTRA Jarmo" userId="7fcb8be3-c31a-4394-a3dd-a150ef08396c" providerId="ADAL" clId="{7167C7DF-66B3-4149-806A-797F5BA7A2FD}" dt="2021-10-06T09:29:58.349" v="9587"/>
        <pc:sldMkLst>
          <pc:docMk/>
          <pc:sldMk cId="529792944" sldId="279"/>
        </pc:sldMkLst>
        <pc:picChg chg="add mod">
          <ac:chgData name="KIKSTRA Jarmo" userId="7fcb8be3-c31a-4394-a3dd-a150ef08396c" providerId="ADAL" clId="{7167C7DF-66B3-4149-806A-797F5BA7A2FD}" dt="2021-10-06T09:29:58.349" v="9587"/>
          <ac:picMkLst>
            <pc:docMk/>
            <pc:sldMk cId="529792944" sldId="279"/>
            <ac:picMk id="5" creationId="{5BCF61B1-BAA7-40EB-B9CF-69D1C901F793}"/>
          </ac:picMkLst>
        </pc:picChg>
        <pc:picChg chg="del">
          <ac:chgData name="KIKSTRA Jarmo" userId="7fcb8be3-c31a-4394-a3dd-a150ef08396c" providerId="ADAL" clId="{7167C7DF-66B3-4149-806A-797F5BA7A2FD}" dt="2021-10-06T09:29:55.632" v="9586" actId="478"/>
          <ac:picMkLst>
            <pc:docMk/>
            <pc:sldMk cId="529792944" sldId="279"/>
            <ac:picMk id="15" creationId="{2CF5A613-02DF-407D-A513-DCD1F61A3A6A}"/>
          </ac:picMkLst>
        </pc:picChg>
      </pc:sldChg>
      <pc:sldChg chg="addSp delSp modSp add del mod ord">
        <pc:chgData name="KIKSTRA Jarmo" userId="7fcb8be3-c31a-4394-a3dd-a150ef08396c" providerId="ADAL" clId="{7167C7DF-66B3-4149-806A-797F5BA7A2FD}" dt="2021-10-05T23:23:40.051" v="5785" actId="47"/>
        <pc:sldMkLst>
          <pc:docMk/>
          <pc:sldMk cId="4001139966" sldId="284"/>
        </pc:sldMkLst>
        <pc:spChg chg="del mod">
          <ac:chgData name="KIKSTRA Jarmo" userId="7fcb8be3-c31a-4394-a3dd-a150ef08396c" providerId="ADAL" clId="{7167C7DF-66B3-4149-806A-797F5BA7A2FD}" dt="2021-10-05T21:19:03.658" v="2201" actId="478"/>
          <ac:spMkLst>
            <pc:docMk/>
            <pc:sldMk cId="4001139966" sldId="284"/>
            <ac:spMk id="4" creationId="{44929902-1EBC-477D-B9AC-848B553C4FB0}"/>
          </ac:spMkLst>
        </pc:spChg>
        <pc:spChg chg="add del mod">
          <ac:chgData name="KIKSTRA Jarmo" userId="7fcb8be3-c31a-4394-a3dd-a150ef08396c" providerId="ADAL" clId="{7167C7DF-66B3-4149-806A-797F5BA7A2FD}" dt="2021-10-05T21:17:32.930" v="2176" actId="478"/>
          <ac:spMkLst>
            <pc:docMk/>
            <pc:sldMk cId="4001139966" sldId="284"/>
            <ac:spMk id="5" creationId="{343FDDE3-4E5E-4EB9-8283-4D3FA7AEB46E}"/>
          </ac:spMkLst>
        </pc:spChg>
        <pc:spChg chg="mod">
          <ac:chgData name="KIKSTRA Jarmo" userId="7fcb8be3-c31a-4394-a3dd-a150ef08396c" providerId="ADAL" clId="{7167C7DF-66B3-4149-806A-797F5BA7A2FD}" dt="2021-10-05T21:42:25.826" v="2590" actId="27636"/>
          <ac:spMkLst>
            <pc:docMk/>
            <pc:sldMk cId="4001139966" sldId="284"/>
            <ac:spMk id="7" creationId="{387AACBC-6174-4EAC-915E-1C6B2B7A7120}"/>
          </ac:spMkLst>
        </pc:spChg>
        <pc:spChg chg="mod">
          <ac:chgData name="KIKSTRA Jarmo" userId="7fcb8be3-c31a-4394-a3dd-a150ef08396c" providerId="ADAL" clId="{7167C7DF-66B3-4149-806A-797F5BA7A2FD}" dt="2021-10-05T21:20:15.117" v="2267" actId="1076"/>
          <ac:spMkLst>
            <pc:docMk/>
            <pc:sldMk cId="4001139966" sldId="284"/>
            <ac:spMk id="10" creationId="{ADCE3D87-0A3E-409E-81B1-46D6CFEADBF9}"/>
          </ac:spMkLst>
        </pc:spChg>
        <pc:spChg chg="add mod">
          <ac:chgData name="KIKSTRA Jarmo" userId="7fcb8be3-c31a-4394-a3dd-a150ef08396c" providerId="ADAL" clId="{7167C7DF-66B3-4149-806A-797F5BA7A2FD}" dt="2021-10-05T21:19:47.021" v="2262" actId="1076"/>
          <ac:spMkLst>
            <pc:docMk/>
            <pc:sldMk cId="4001139966" sldId="284"/>
            <ac:spMk id="13" creationId="{92DA1230-BA56-432B-BCFC-558A1C4967FB}"/>
          </ac:spMkLst>
        </pc:spChg>
        <pc:spChg chg="add del mod">
          <ac:chgData name="KIKSTRA Jarmo" userId="7fcb8be3-c31a-4394-a3dd-a150ef08396c" providerId="ADAL" clId="{7167C7DF-66B3-4149-806A-797F5BA7A2FD}" dt="2021-10-05T21:19:08.670" v="2202" actId="478"/>
          <ac:spMkLst>
            <pc:docMk/>
            <pc:sldMk cId="4001139966" sldId="284"/>
            <ac:spMk id="20" creationId="{41C9F424-A9EA-4C83-88A0-2FA6C9286C7A}"/>
          </ac:spMkLst>
        </pc:spChg>
        <pc:spChg chg="add mod">
          <ac:chgData name="KIKSTRA Jarmo" userId="7fcb8be3-c31a-4394-a3dd-a150ef08396c" providerId="ADAL" clId="{7167C7DF-66B3-4149-806A-797F5BA7A2FD}" dt="2021-10-05T21:23:21.326" v="2339" actId="688"/>
          <ac:spMkLst>
            <pc:docMk/>
            <pc:sldMk cId="4001139966" sldId="284"/>
            <ac:spMk id="21" creationId="{A00C85EB-CB3F-40EA-B615-2DAC384727A6}"/>
          </ac:spMkLst>
        </pc:spChg>
        <pc:spChg chg="add mod">
          <ac:chgData name="KIKSTRA Jarmo" userId="7fcb8be3-c31a-4394-a3dd-a150ef08396c" providerId="ADAL" clId="{7167C7DF-66B3-4149-806A-797F5BA7A2FD}" dt="2021-10-05T21:23:02.415" v="2334" actId="1036"/>
          <ac:spMkLst>
            <pc:docMk/>
            <pc:sldMk cId="4001139966" sldId="284"/>
            <ac:spMk id="22" creationId="{E0EB8F99-1161-4215-B29B-D061026A7110}"/>
          </ac:spMkLst>
        </pc:spChg>
        <pc:picChg chg="mod">
          <ac:chgData name="KIKSTRA Jarmo" userId="7fcb8be3-c31a-4394-a3dd-a150ef08396c" providerId="ADAL" clId="{7167C7DF-66B3-4149-806A-797F5BA7A2FD}" dt="2021-10-05T21:20:15.117" v="2267" actId="1076"/>
          <ac:picMkLst>
            <pc:docMk/>
            <pc:sldMk cId="4001139966" sldId="284"/>
            <ac:picMk id="2" creationId="{2EED96B7-BE74-40EB-A0E8-5608F1131745}"/>
          </ac:picMkLst>
        </pc:picChg>
        <pc:picChg chg="del">
          <ac:chgData name="KIKSTRA Jarmo" userId="7fcb8be3-c31a-4394-a3dd-a150ef08396c" providerId="ADAL" clId="{7167C7DF-66B3-4149-806A-797F5BA7A2FD}" dt="2021-10-05T21:17:28.835" v="2175" actId="478"/>
          <ac:picMkLst>
            <pc:docMk/>
            <pc:sldMk cId="4001139966" sldId="284"/>
            <ac:picMk id="6" creationId="{910A0E8D-C1C2-482A-8678-BA077EC21148}"/>
          </ac:picMkLst>
        </pc:picChg>
        <pc:picChg chg="add mod">
          <ac:chgData name="KIKSTRA Jarmo" userId="7fcb8be3-c31a-4394-a3dd-a150ef08396c" providerId="ADAL" clId="{7167C7DF-66B3-4149-806A-797F5BA7A2FD}" dt="2021-10-05T20:38:52.396" v="1647"/>
          <ac:picMkLst>
            <pc:docMk/>
            <pc:sldMk cId="4001139966" sldId="284"/>
            <ac:picMk id="11" creationId="{E830B1C4-34CC-4479-A6CC-BFA626C95301}"/>
          </ac:picMkLst>
        </pc:picChg>
        <pc:picChg chg="del">
          <ac:chgData name="KIKSTRA Jarmo" userId="7fcb8be3-c31a-4394-a3dd-a150ef08396c" providerId="ADAL" clId="{7167C7DF-66B3-4149-806A-797F5BA7A2FD}" dt="2021-10-05T21:17:26.098" v="2174" actId="478"/>
          <ac:picMkLst>
            <pc:docMk/>
            <pc:sldMk cId="4001139966" sldId="284"/>
            <ac:picMk id="12" creationId="{8911E457-C64A-48BF-8C94-42E842E8531C}"/>
          </ac:picMkLst>
        </pc:picChg>
        <pc:cxnChg chg="mod">
          <ac:chgData name="KIKSTRA Jarmo" userId="7fcb8be3-c31a-4394-a3dd-a150ef08396c" providerId="ADAL" clId="{7167C7DF-66B3-4149-806A-797F5BA7A2FD}" dt="2021-10-05T21:20:15.117" v="2267" actId="1076"/>
          <ac:cxnSpMkLst>
            <pc:docMk/>
            <pc:sldMk cId="4001139966" sldId="284"/>
            <ac:cxnSpMk id="9" creationId="{FF3B1DBB-70D1-4470-91DC-E62E9D89B9B8}"/>
          </ac:cxnSpMkLst>
        </pc:cxnChg>
        <pc:cxnChg chg="add mod">
          <ac:chgData name="KIKSTRA Jarmo" userId="7fcb8be3-c31a-4394-a3dd-a150ef08396c" providerId="ADAL" clId="{7167C7DF-66B3-4149-806A-797F5BA7A2FD}" dt="2021-10-05T21:20:15.117" v="2267" actId="1076"/>
          <ac:cxnSpMkLst>
            <pc:docMk/>
            <pc:sldMk cId="4001139966" sldId="284"/>
            <ac:cxnSpMk id="14" creationId="{6D7F4129-A64F-40B3-8C4E-FA95116F81B2}"/>
          </ac:cxnSpMkLst>
        </pc:cxnChg>
        <pc:cxnChg chg="add mod">
          <ac:chgData name="KIKSTRA Jarmo" userId="7fcb8be3-c31a-4394-a3dd-a150ef08396c" providerId="ADAL" clId="{7167C7DF-66B3-4149-806A-797F5BA7A2FD}" dt="2021-10-05T21:20:15.117" v="2267" actId="1076"/>
          <ac:cxnSpMkLst>
            <pc:docMk/>
            <pc:sldMk cId="4001139966" sldId="284"/>
            <ac:cxnSpMk id="16" creationId="{005FB146-15DA-430B-8725-A89C6848672E}"/>
          </ac:cxnSpMkLst>
        </pc:cxnChg>
      </pc:sldChg>
      <pc:sldChg chg="addSp delSp modSp add mod ord">
        <pc:chgData name="KIKSTRA Jarmo" userId="7fcb8be3-c31a-4394-a3dd-a150ef08396c" providerId="ADAL" clId="{7167C7DF-66B3-4149-806A-797F5BA7A2FD}" dt="2021-10-05T21:33:31.171" v="2588" actId="1076"/>
        <pc:sldMkLst>
          <pc:docMk/>
          <pc:sldMk cId="3620053355" sldId="285"/>
        </pc:sldMkLst>
        <pc:spChg chg="add del mod">
          <ac:chgData name="KIKSTRA Jarmo" userId="7fcb8be3-c31a-4394-a3dd-a150ef08396c" providerId="ADAL" clId="{7167C7DF-66B3-4149-806A-797F5BA7A2FD}" dt="2021-10-05T20:37:01.382" v="1605" actId="478"/>
          <ac:spMkLst>
            <pc:docMk/>
            <pc:sldMk cId="3620053355" sldId="285"/>
            <ac:spMk id="3" creationId="{D6CB46E0-09CA-4D4F-B504-A0DC0FC65585}"/>
          </ac:spMkLst>
        </pc:spChg>
        <pc:spChg chg="del">
          <ac:chgData name="KIKSTRA Jarmo" userId="7fcb8be3-c31a-4394-a3dd-a150ef08396c" providerId="ADAL" clId="{7167C7DF-66B3-4149-806A-797F5BA7A2FD}" dt="2021-10-05T20:36:55.768" v="1603" actId="478"/>
          <ac:spMkLst>
            <pc:docMk/>
            <pc:sldMk cId="3620053355" sldId="285"/>
            <ac:spMk id="4" creationId="{CB2BEE3B-91ED-40EE-94EF-83B067AE2C0C}"/>
          </ac:spMkLst>
        </pc:spChg>
        <pc:spChg chg="del">
          <ac:chgData name="KIKSTRA Jarmo" userId="7fcb8be3-c31a-4394-a3dd-a150ef08396c" providerId="ADAL" clId="{7167C7DF-66B3-4149-806A-797F5BA7A2FD}" dt="2021-10-05T21:29:45.135" v="2445" actId="478"/>
          <ac:spMkLst>
            <pc:docMk/>
            <pc:sldMk cId="3620053355" sldId="285"/>
            <ac:spMk id="7" creationId="{7A18FAA8-8424-4D03-B833-579C33EA07DA}"/>
          </ac:spMkLst>
        </pc:spChg>
        <pc:spChg chg="add mod">
          <ac:chgData name="KIKSTRA Jarmo" userId="7fcb8be3-c31a-4394-a3dd-a150ef08396c" providerId="ADAL" clId="{7167C7DF-66B3-4149-806A-797F5BA7A2FD}" dt="2021-10-05T20:36:56.229" v="1604"/>
          <ac:spMkLst>
            <pc:docMk/>
            <pc:sldMk cId="3620053355" sldId="285"/>
            <ac:spMk id="14" creationId="{9A9C2C93-C3DC-43B4-8845-87F5E4046E64}"/>
          </ac:spMkLst>
        </pc:spChg>
        <pc:spChg chg="mod">
          <ac:chgData name="KIKSTRA Jarmo" userId="7fcb8be3-c31a-4394-a3dd-a150ef08396c" providerId="ADAL" clId="{7167C7DF-66B3-4149-806A-797F5BA7A2FD}" dt="2021-10-05T21:29:59.407" v="2448" actId="1076"/>
          <ac:spMkLst>
            <pc:docMk/>
            <pc:sldMk cId="3620053355" sldId="285"/>
            <ac:spMk id="15" creationId="{3C474223-F165-4E8E-BCE2-E561677BF57D}"/>
          </ac:spMkLst>
        </pc:spChg>
        <pc:spChg chg="add mod">
          <ac:chgData name="KIKSTRA Jarmo" userId="7fcb8be3-c31a-4394-a3dd-a150ef08396c" providerId="ADAL" clId="{7167C7DF-66B3-4149-806A-797F5BA7A2FD}" dt="2021-10-05T21:32:44.198" v="2579" actId="1076"/>
          <ac:spMkLst>
            <pc:docMk/>
            <pc:sldMk cId="3620053355" sldId="285"/>
            <ac:spMk id="18" creationId="{5B3C177C-D6D9-455B-88B9-6A16121EA997}"/>
          </ac:spMkLst>
        </pc:spChg>
        <pc:spChg chg="add mod">
          <ac:chgData name="KIKSTRA Jarmo" userId="7fcb8be3-c31a-4394-a3dd-a150ef08396c" providerId="ADAL" clId="{7167C7DF-66B3-4149-806A-797F5BA7A2FD}" dt="2021-10-05T21:33:31.171" v="2588" actId="1076"/>
          <ac:spMkLst>
            <pc:docMk/>
            <pc:sldMk cId="3620053355" sldId="285"/>
            <ac:spMk id="20" creationId="{0221CF48-F077-43A3-AE1B-23895DF2CAF0}"/>
          </ac:spMkLst>
        </pc:spChg>
        <pc:spChg chg="add mod">
          <ac:chgData name="KIKSTRA Jarmo" userId="7fcb8be3-c31a-4394-a3dd-a150ef08396c" providerId="ADAL" clId="{7167C7DF-66B3-4149-806A-797F5BA7A2FD}" dt="2021-10-05T21:33:24.895" v="2587" actId="1076"/>
          <ac:spMkLst>
            <pc:docMk/>
            <pc:sldMk cId="3620053355" sldId="285"/>
            <ac:spMk id="22" creationId="{ECE47676-A61E-4F19-B2E4-2F32382DAAB4}"/>
          </ac:spMkLst>
        </pc:spChg>
        <pc:spChg chg="add del mod">
          <ac:chgData name="KIKSTRA Jarmo" userId="7fcb8be3-c31a-4394-a3dd-a150ef08396c" providerId="ADAL" clId="{7167C7DF-66B3-4149-806A-797F5BA7A2FD}" dt="2021-10-05T21:31:25.647" v="2542"/>
          <ac:spMkLst>
            <pc:docMk/>
            <pc:sldMk cId="3620053355" sldId="285"/>
            <ac:spMk id="24" creationId="{9AABDD7A-181D-4779-9C47-88F8E2A8A7AB}"/>
          </ac:spMkLst>
        </pc:spChg>
        <pc:spChg chg="add mod">
          <ac:chgData name="KIKSTRA Jarmo" userId="7fcb8be3-c31a-4394-a3dd-a150ef08396c" providerId="ADAL" clId="{7167C7DF-66B3-4149-806A-797F5BA7A2FD}" dt="2021-10-05T21:33:23.531" v="2586" actId="571"/>
          <ac:spMkLst>
            <pc:docMk/>
            <pc:sldMk cId="3620053355" sldId="285"/>
            <ac:spMk id="29" creationId="{DFCE1D35-61E5-4B4D-9A77-107C18F0A524}"/>
          </ac:spMkLst>
        </pc:spChg>
        <pc:picChg chg="add mod">
          <ac:chgData name="KIKSTRA Jarmo" userId="7fcb8be3-c31a-4394-a3dd-a150ef08396c" providerId="ADAL" clId="{7167C7DF-66B3-4149-806A-797F5BA7A2FD}" dt="2021-10-05T20:38:48.156" v="1645"/>
          <ac:picMkLst>
            <pc:docMk/>
            <pc:sldMk cId="3620053355" sldId="285"/>
            <ac:picMk id="16" creationId="{389671ED-33AD-49A3-AFA5-800E58947BAA}"/>
          </ac:picMkLst>
        </pc:picChg>
        <pc:picChg chg="mod">
          <ac:chgData name="KIKSTRA Jarmo" userId="7fcb8be3-c31a-4394-a3dd-a150ef08396c" providerId="ADAL" clId="{7167C7DF-66B3-4149-806A-797F5BA7A2FD}" dt="2021-10-05T21:29:20.748" v="2442" actId="1076"/>
          <ac:picMkLst>
            <pc:docMk/>
            <pc:sldMk cId="3620053355" sldId="285"/>
            <ac:picMk id="17" creationId="{295813E8-9DCD-4CCE-95DB-978157737081}"/>
          </ac:picMkLst>
        </pc:picChg>
        <pc:picChg chg="mod">
          <ac:chgData name="KIKSTRA Jarmo" userId="7fcb8be3-c31a-4394-a3dd-a150ef08396c" providerId="ADAL" clId="{7167C7DF-66B3-4149-806A-797F5BA7A2FD}" dt="2021-10-05T21:30:19.247" v="2454" actId="1076"/>
          <ac:picMkLst>
            <pc:docMk/>
            <pc:sldMk cId="3620053355" sldId="285"/>
            <ac:picMk id="19" creationId="{2D3EA5CB-FC9C-4B72-8C28-A2526F268DA2}"/>
          </ac:picMkLst>
        </pc:picChg>
        <pc:picChg chg="mod">
          <ac:chgData name="KIKSTRA Jarmo" userId="7fcb8be3-c31a-4394-a3dd-a150ef08396c" providerId="ADAL" clId="{7167C7DF-66B3-4149-806A-797F5BA7A2FD}" dt="2021-10-05T21:30:22.586" v="2456" actId="1076"/>
          <ac:picMkLst>
            <pc:docMk/>
            <pc:sldMk cId="3620053355" sldId="285"/>
            <ac:picMk id="21" creationId="{F2428246-B0D3-4247-B6DE-9F2F395172EF}"/>
          </ac:picMkLst>
        </pc:picChg>
        <pc:picChg chg="mod">
          <ac:chgData name="KIKSTRA Jarmo" userId="7fcb8be3-c31a-4394-a3dd-a150ef08396c" providerId="ADAL" clId="{7167C7DF-66B3-4149-806A-797F5BA7A2FD}" dt="2021-10-05T21:30:20.480" v="2455" actId="1076"/>
          <ac:picMkLst>
            <pc:docMk/>
            <pc:sldMk cId="3620053355" sldId="285"/>
            <ac:picMk id="23" creationId="{E3197305-A9C0-4D7F-A397-C3CC90F7A0FC}"/>
          </ac:picMkLst>
        </pc:picChg>
        <pc:picChg chg="mod">
          <ac:chgData name="KIKSTRA Jarmo" userId="7fcb8be3-c31a-4394-a3dd-a150ef08396c" providerId="ADAL" clId="{7167C7DF-66B3-4149-806A-797F5BA7A2FD}" dt="2021-10-05T21:30:06.580" v="2449" actId="1076"/>
          <ac:picMkLst>
            <pc:docMk/>
            <pc:sldMk cId="3620053355" sldId="285"/>
            <ac:picMk id="25" creationId="{1A63345A-AC66-47CC-8DB1-F2FE62C21368}"/>
          </ac:picMkLst>
        </pc:picChg>
        <pc:picChg chg="add mod">
          <ac:chgData name="KIKSTRA Jarmo" userId="7fcb8be3-c31a-4394-a3dd-a150ef08396c" providerId="ADAL" clId="{7167C7DF-66B3-4149-806A-797F5BA7A2FD}" dt="2021-10-05T21:33:31.171" v="2588" actId="1076"/>
          <ac:picMkLst>
            <pc:docMk/>
            <pc:sldMk cId="3620053355" sldId="285"/>
            <ac:picMk id="26" creationId="{7BFAAF27-B903-40BC-B578-A51A75A4674C}"/>
          </ac:picMkLst>
        </pc:picChg>
        <pc:picChg chg="mod">
          <ac:chgData name="KIKSTRA Jarmo" userId="7fcb8be3-c31a-4394-a3dd-a150ef08396c" providerId="ADAL" clId="{7167C7DF-66B3-4149-806A-797F5BA7A2FD}" dt="2021-10-05T21:30:06.580" v="2449" actId="1076"/>
          <ac:picMkLst>
            <pc:docMk/>
            <pc:sldMk cId="3620053355" sldId="285"/>
            <ac:picMk id="27" creationId="{78DD6842-ABD4-4972-BE32-AA35E8190607}"/>
          </ac:picMkLst>
        </pc:picChg>
        <pc:picChg chg="add mod">
          <ac:chgData name="KIKSTRA Jarmo" userId="7fcb8be3-c31a-4394-a3dd-a150ef08396c" providerId="ADAL" clId="{7167C7DF-66B3-4149-806A-797F5BA7A2FD}" dt="2021-10-05T21:33:24.895" v="2587" actId="1076"/>
          <ac:picMkLst>
            <pc:docMk/>
            <pc:sldMk cId="3620053355" sldId="285"/>
            <ac:picMk id="28" creationId="{16E8909A-BB5A-4233-951F-A761B8A5B65D}"/>
          </ac:picMkLst>
        </pc:picChg>
        <pc:picChg chg="add mod">
          <ac:chgData name="KIKSTRA Jarmo" userId="7fcb8be3-c31a-4394-a3dd-a150ef08396c" providerId="ADAL" clId="{7167C7DF-66B3-4149-806A-797F5BA7A2FD}" dt="2021-10-05T21:33:23.531" v="2586" actId="571"/>
          <ac:picMkLst>
            <pc:docMk/>
            <pc:sldMk cId="3620053355" sldId="285"/>
            <ac:picMk id="30" creationId="{8162C6C1-4297-4FB1-845B-43CBFA984205}"/>
          </ac:picMkLst>
        </pc:picChg>
        <pc:picChg chg="mod">
          <ac:chgData name="KIKSTRA Jarmo" userId="7fcb8be3-c31a-4394-a3dd-a150ef08396c" providerId="ADAL" clId="{7167C7DF-66B3-4149-806A-797F5BA7A2FD}" dt="2021-10-05T21:30:06.580" v="2449" actId="1076"/>
          <ac:picMkLst>
            <pc:docMk/>
            <pc:sldMk cId="3620053355" sldId="285"/>
            <ac:picMk id="31" creationId="{E878DB57-E898-4AE7-8F48-B17338BF473D}"/>
          </ac:picMkLst>
        </pc:picChg>
      </pc:sldChg>
      <pc:sldChg chg="modSp mod ord modShow">
        <pc:chgData name="KIKSTRA Jarmo" userId="7fcb8be3-c31a-4394-a3dd-a150ef08396c" providerId="ADAL" clId="{7167C7DF-66B3-4149-806A-797F5BA7A2FD}" dt="2021-10-05T23:20:33.235" v="5699"/>
        <pc:sldMkLst>
          <pc:docMk/>
          <pc:sldMk cId="170118672" sldId="289"/>
        </pc:sldMkLst>
        <pc:spChg chg="mod">
          <ac:chgData name="KIKSTRA Jarmo" userId="7fcb8be3-c31a-4394-a3dd-a150ef08396c" providerId="ADAL" clId="{7167C7DF-66B3-4149-806A-797F5BA7A2FD}" dt="2021-10-05T22:14:19.239" v="3071" actId="20577"/>
          <ac:spMkLst>
            <pc:docMk/>
            <pc:sldMk cId="170118672" sldId="289"/>
            <ac:spMk id="4" creationId="{C3BDD50E-A4D6-47D6-8590-AA8DDF5EBE5D}"/>
          </ac:spMkLst>
        </pc:spChg>
      </pc:sldChg>
      <pc:sldChg chg="addSp delSp modSp mod modTransition">
        <pc:chgData name="KIKSTRA Jarmo" userId="7fcb8be3-c31a-4394-a3dd-a150ef08396c" providerId="ADAL" clId="{7167C7DF-66B3-4149-806A-797F5BA7A2FD}" dt="2021-10-06T09:00:17.551" v="6869"/>
        <pc:sldMkLst>
          <pc:docMk/>
          <pc:sldMk cId="213303727" sldId="291"/>
        </pc:sldMkLst>
        <pc:spChg chg="del mod">
          <ac:chgData name="KIKSTRA Jarmo" userId="7fcb8be3-c31a-4394-a3dd-a150ef08396c" providerId="ADAL" clId="{7167C7DF-66B3-4149-806A-797F5BA7A2FD}" dt="2021-10-06T08:53:27.561" v="6315" actId="478"/>
          <ac:spMkLst>
            <pc:docMk/>
            <pc:sldMk cId="213303727" sldId="291"/>
            <ac:spMk id="17" creationId="{42CCC558-4202-4023-8F98-CAD1BAFAB963}"/>
          </ac:spMkLst>
        </pc:spChg>
        <pc:picChg chg="add mod">
          <ac:chgData name="KIKSTRA Jarmo" userId="7fcb8be3-c31a-4394-a3dd-a150ef08396c" providerId="ADAL" clId="{7167C7DF-66B3-4149-806A-797F5BA7A2FD}" dt="2021-10-05T20:40:45.153" v="1662"/>
          <ac:picMkLst>
            <pc:docMk/>
            <pc:sldMk cId="213303727" sldId="291"/>
            <ac:picMk id="8" creationId="{C780DF55-BEE5-4EDB-A7AD-E98CFDF1A8D5}"/>
          </ac:picMkLst>
        </pc:picChg>
        <pc:picChg chg="del">
          <ac:chgData name="KIKSTRA Jarmo" userId="7fcb8be3-c31a-4394-a3dd-a150ef08396c" providerId="ADAL" clId="{7167C7DF-66B3-4149-806A-797F5BA7A2FD}" dt="2021-10-05T20:40:45.025" v="1661" actId="478"/>
          <ac:picMkLst>
            <pc:docMk/>
            <pc:sldMk cId="213303727" sldId="291"/>
            <ac:picMk id="16" creationId="{B5F40521-0192-4CDA-A5D1-A63162A565CA}"/>
          </ac:picMkLst>
        </pc:picChg>
      </pc:sldChg>
      <pc:sldChg chg="addSp delSp modSp mod modNotesTx">
        <pc:chgData name="KIKSTRA Jarmo" userId="7fcb8be3-c31a-4394-a3dd-a150ef08396c" providerId="ADAL" clId="{7167C7DF-66B3-4149-806A-797F5BA7A2FD}" dt="2021-10-06T09:02:12.009" v="6897"/>
        <pc:sldMkLst>
          <pc:docMk/>
          <pc:sldMk cId="1005928768" sldId="292"/>
        </pc:sldMkLst>
        <pc:picChg chg="mod">
          <ac:chgData name="KIKSTRA Jarmo" userId="7fcb8be3-c31a-4394-a3dd-a150ef08396c" providerId="ADAL" clId="{7167C7DF-66B3-4149-806A-797F5BA7A2FD}" dt="2021-10-05T22:06:00.066" v="2779" actId="1076"/>
          <ac:picMkLst>
            <pc:docMk/>
            <pc:sldMk cId="1005928768" sldId="292"/>
            <ac:picMk id="5" creationId="{5C04E0C8-9EA8-4063-924D-CCD1AAB8B3C8}"/>
          </ac:picMkLst>
        </pc:picChg>
        <pc:picChg chg="del">
          <ac:chgData name="KIKSTRA Jarmo" userId="7fcb8be3-c31a-4394-a3dd-a150ef08396c" providerId="ADAL" clId="{7167C7DF-66B3-4149-806A-797F5BA7A2FD}" dt="2021-10-06T09:02:11.908" v="6896" actId="478"/>
          <ac:picMkLst>
            <pc:docMk/>
            <pc:sldMk cId="1005928768" sldId="292"/>
            <ac:picMk id="8" creationId="{36462393-37ED-42F8-8058-ECA288E0CE95}"/>
          </ac:picMkLst>
        </pc:picChg>
        <pc:picChg chg="add mod">
          <ac:chgData name="KIKSTRA Jarmo" userId="7fcb8be3-c31a-4394-a3dd-a150ef08396c" providerId="ADAL" clId="{7167C7DF-66B3-4149-806A-797F5BA7A2FD}" dt="2021-10-06T09:02:12.009" v="6897"/>
          <ac:picMkLst>
            <pc:docMk/>
            <pc:sldMk cId="1005928768" sldId="292"/>
            <ac:picMk id="9" creationId="{8575A2CC-59A5-44A8-8D8F-050DE43B8B41}"/>
          </ac:picMkLst>
        </pc:picChg>
      </pc:sldChg>
      <pc:sldChg chg="addSp delSp modSp mod modAnim modNotesTx">
        <pc:chgData name="KIKSTRA Jarmo" userId="7fcb8be3-c31a-4394-a3dd-a150ef08396c" providerId="ADAL" clId="{7167C7DF-66B3-4149-806A-797F5BA7A2FD}" dt="2021-10-06T09:02:15.713" v="6899"/>
        <pc:sldMkLst>
          <pc:docMk/>
          <pc:sldMk cId="399899251" sldId="293"/>
        </pc:sldMkLst>
        <pc:spChg chg="mod">
          <ac:chgData name="KIKSTRA Jarmo" userId="7fcb8be3-c31a-4394-a3dd-a150ef08396c" providerId="ADAL" clId="{7167C7DF-66B3-4149-806A-797F5BA7A2FD}" dt="2021-10-05T22:05:17.347" v="2772" actId="14100"/>
          <ac:spMkLst>
            <pc:docMk/>
            <pc:sldMk cId="399899251" sldId="293"/>
            <ac:spMk id="9" creationId="{B966DAA6-A5D8-4000-ACFD-DF4BA4245A63}"/>
          </ac:spMkLst>
        </pc:spChg>
        <pc:spChg chg="add mod">
          <ac:chgData name="KIKSTRA Jarmo" userId="7fcb8be3-c31a-4394-a3dd-a150ef08396c" providerId="ADAL" clId="{7167C7DF-66B3-4149-806A-797F5BA7A2FD}" dt="2021-10-06T08:57:25.799" v="6851" actId="1076"/>
          <ac:spMkLst>
            <pc:docMk/>
            <pc:sldMk cId="399899251" sldId="293"/>
            <ac:spMk id="15" creationId="{1AEC0A92-34DB-4837-AD17-3683F4EEA307}"/>
          </ac:spMkLst>
        </pc:spChg>
        <pc:grpChg chg="add mod">
          <ac:chgData name="KIKSTRA Jarmo" userId="7fcb8be3-c31a-4394-a3dd-a150ef08396c" providerId="ADAL" clId="{7167C7DF-66B3-4149-806A-797F5BA7A2FD}" dt="2021-10-06T08:57:46.638" v="6863" actId="1035"/>
          <ac:grpSpMkLst>
            <pc:docMk/>
            <pc:sldMk cId="399899251" sldId="293"/>
            <ac:grpSpMk id="2" creationId="{544FF150-12F7-47BF-8B89-A9F77C505CB0}"/>
          </ac:grpSpMkLst>
        </pc:grpChg>
        <pc:grpChg chg="add mod">
          <ac:chgData name="KIKSTRA Jarmo" userId="7fcb8be3-c31a-4394-a3dd-a150ef08396c" providerId="ADAL" clId="{7167C7DF-66B3-4149-806A-797F5BA7A2FD}" dt="2021-10-06T08:57:46.638" v="6863" actId="1035"/>
          <ac:grpSpMkLst>
            <pc:docMk/>
            <pc:sldMk cId="399899251" sldId="293"/>
            <ac:grpSpMk id="12" creationId="{5BDD7770-BBC8-48AA-8E60-80503989CC27}"/>
          </ac:grpSpMkLst>
        </pc:grpChg>
        <pc:picChg chg="mod">
          <ac:chgData name="KIKSTRA Jarmo" userId="7fcb8be3-c31a-4394-a3dd-a150ef08396c" providerId="ADAL" clId="{7167C7DF-66B3-4149-806A-797F5BA7A2FD}" dt="2021-10-05T22:06:07.230" v="2781" actId="208"/>
          <ac:picMkLst>
            <pc:docMk/>
            <pc:sldMk cId="399899251" sldId="293"/>
            <ac:picMk id="7" creationId="{7E67E5C3-A30A-4CFC-BFE5-D58963AB6A4B}"/>
          </ac:picMkLst>
        </pc:picChg>
        <pc:picChg chg="del">
          <ac:chgData name="KIKSTRA Jarmo" userId="7fcb8be3-c31a-4394-a3dd-a150ef08396c" providerId="ADAL" clId="{7167C7DF-66B3-4149-806A-797F5BA7A2FD}" dt="2021-10-06T09:02:15.571" v="6898" actId="478"/>
          <ac:picMkLst>
            <pc:docMk/>
            <pc:sldMk cId="399899251" sldId="293"/>
            <ac:picMk id="10" creationId="{6206FBEC-1D7A-472B-A537-AD607913C4B1}"/>
          </ac:picMkLst>
        </pc:picChg>
        <pc:picChg chg="mod">
          <ac:chgData name="KIKSTRA Jarmo" userId="7fcb8be3-c31a-4394-a3dd-a150ef08396c" providerId="ADAL" clId="{7167C7DF-66B3-4149-806A-797F5BA7A2FD}" dt="2021-10-05T22:06:07.230" v="2781" actId="208"/>
          <ac:picMkLst>
            <pc:docMk/>
            <pc:sldMk cId="399899251" sldId="293"/>
            <ac:picMk id="11" creationId="{65D9AB36-8E7B-4952-80DF-F0F610E52237}"/>
          </ac:picMkLst>
        </pc:picChg>
        <pc:picChg chg="mod">
          <ac:chgData name="KIKSTRA Jarmo" userId="7fcb8be3-c31a-4394-a3dd-a150ef08396c" providerId="ADAL" clId="{7167C7DF-66B3-4149-806A-797F5BA7A2FD}" dt="2021-10-05T20:06:42.544" v="1381"/>
          <ac:picMkLst>
            <pc:docMk/>
            <pc:sldMk cId="399899251" sldId="293"/>
            <ac:picMk id="13" creationId="{2754E8A8-01CD-46ED-A471-AC0018D3CAA8}"/>
          </ac:picMkLst>
        </pc:picChg>
        <pc:picChg chg="mod">
          <ac:chgData name="KIKSTRA Jarmo" userId="7fcb8be3-c31a-4394-a3dd-a150ef08396c" providerId="ADAL" clId="{7167C7DF-66B3-4149-806A-797F5BA7A2FD}" dt="2021-10-05T20:06:42.544" v="1381"/>
          <ac:picMkLst>
            <pc:docMk/>
            <pc:sldMk cId="399899251" sldId="293"/>
            <ac:picMk id="14" creationId="{50682245-B5D4-481D-8519-9F59EB087B62}"/>
          </ac:picMkLst>
        </pc:picChg>
        <pc:picChg chg="add mod">
          <ac:chgData name="KIKSTRA Jarmo" userId="7fcb8be3-c31a-4394-a3dd-a150ef08396c" providerId="ADAL" clId="{7167C7DF-66B3-4149-806A-797F5BA7A2FD}" dt="2021-10-06T09:02:15.713" v="6899"/>
          <ac:picMkLst>
            <pc:docMk/>
            <pc:sldMk cId="399899251" sldId="293"/>
            <ac:picMk id="16" creationId="{D26D9661-61D3-48D2-AAD6-19FC0F53CA10}"/>
          </ac:picMkLst>
        </pc:picChg>
      </pc:sldChg>
      <pc:sldChg chg="add">
        <pc:chgData name="KIKSTRA Jarmo" userId="7fcb8be3-c31a-4394-a3dd-a150ef08396c" providerId="ADAL" clId="{7167C7DF-66B3-4149-806A-797F5BA7A2FD}" dt="2021-10-05T20:43:07.556" v="1896"/>
        <pc:sldMkLst>
          <pc:docMk/>
          <pc:sldMk cId="396630689" sldId="294"/>
        </pc:sldMkLst>
      </pc:sldChg>
      <pc:sldChg chg="addSp modSp del mod modShow">
        <pc:chgData name="KIKSTRA Jarmo" userId="7fcb8be3-c31a-4394-a3dd-a150ef08396c" providerId="ADAL" clId="{7167C7DF-66B3-4149-806A-797F5BA7A2FD}" dt="2021-10-05T20:43:05.228" v="1895" actId="2696"/>
        <pc:sldMkLst>
          <pc:docMk/>
          <pc:sldMk cId="2952772310" sldId="294"/>
        </pc:sldMkLst>
        <pc:grpChg chg="add mod">
          <ac:chgData name="KIKSTRA Jarmo" userId="7fcb8be3-c31a-4394-a3dd-a150ef08396c" providerId="ADAL" clId="{7167C7DF-66B3-4149-806A-797F5BA7A2FD}" dt="2021-10-05T20:06:40.499" v="1380" actId="164"/>
          <ac:grpSpMkLst>
            <pc:docMk/>
            <pc:sldMk cId="2952772310" sldId="294"/>
            <ac:grpSpMk id="2" creationId="{D677F2E5-C506-4DE3-81D7-8C53E754F4A1}"/>
          </ac:grpSpMkLst>
        </pc:grpChg>
        <pc:picChg chg="mod">
          <ac:chgData name="KIKSTRA Jarmo" userId="7fcb8be3-c31a-4394-a3dd-a150ef08396c" providerId="ADAL" clId="{7167C7DF-66B3-4149-806A-797F5BA7A2FD}" dt="2021-10-05T20:06:40.499" v="1380" actId="164"/>
          <ac:picMkLst>
            <pc:docMk/>
            <pc:sldMk cId="2952772310" sldId="294"/>
            <ac:picMk id="6" creationId="{79EF598F-B3D4-4EEA-9BFE-11A7D40E70DC}"/>
          </ac:picMkLst>
        </pc:picChg>
        <pc:picChg chg="mod">
          <ac:chgData name="KIKSTRA Jarmo" userId="7fcb8be3-c31a-4394-a3dd-a150ef08396c" providerId="ADAL" clId="{7167C7DF-66B3-4149-806A-797F5BA7A2FD}" dt="2021-10-05T20:06:40.499" v="1380" actId="164"/>
          <ac:picMkLst>
            <pc:docMk/>
            <pc:sldMk cId="2952772310" sldId="294"/>
            <ac:picMk id="7" creationId="{7E67E5C3-A30A-4CFC-BFE5-D58963AB6A4B}"/>
          </ac:picMkLst>
        </pc:picChg>
      </pc:sldChg>
      <pc:sldChg chg="addSp delSp modSp mod modTransition modNotesTx">
        <pc:chgData name="KIKSTRA Jarmo" userId="7fcb8be3-c31a-4394-a3dd-a150ef08396c" providerId="ADAL" clId="{7167C7DF-66B3-4149-806A-797F5BA7A2FD}" dt="2021-10-06T09:29:59.155" v="9588"/>
        <pc:sldMkLst>
          <pc:docMk/>
          <pc:sldMk cId="1180935898" sldId="295"/>
        </pc:sldMkLst>
        <pc:spChg chg="mod">
          <ac:chgData name="KIKSTRA Jarmo" userId="7fcb8be3-c31a-4394-a3dd-a150ef08396c" providerId="ADAL" clId="{7167C7DF-66B3-4149-806A-797F5BA7A2FD}" dt="2021-10-05T22:07:07.061" v="2828" actId="1076"/>
          <ac:spMkLst>
            <pc:docMk/>
            <pc:sldMk cId="1180935898" sldId="295"/>
            <ac:spMk id="14" creationId="{3F91B23F-1C0A-4BB0-A21B-CF3A386E5A4A}"/>
          </ac:spMkLst>
        </pc:spChg>
        <pc:picChg chg="mod modCrop">
          <ac:chgData name="KIKSTRA Jarmo" userId="7fcb8be3-c31a-4394-a3dd-a150ef08396c" providerId="ADAL" clId="{7167C7DF-66B3-4149-806A-797F5BA7A2FD}" dt="2021-10-05T22:33:00.424" v="3295" actId="1076"/>
          <ac:picMkLst>
            <pc:docMk/>
            <pc:sldMk cId="1180935898" sldId="295"/>
            <ac:picMk id="4" creationId="{7E202AA9-D88B-42C7-81D5-11298552A00C}"/>
          </ac:picMkLst>
        </pc:picChg>
        <pc:picChg chg="del mod">
          <ac:chgData name="KIKSTRA Jarmo" userId="7fcb8be3-c31a-4394-a3dd-a150ef08396c" providerId="ADAL" clId="{7167C7DF-66B3-4149-806A-797F5BA7A2FD}" dt="2021-10-05T22:32:54.896" v="3292" actId="478"/>
          <ac:picMkLst>
            <pc:docMk/>
            <pc:sldMk cId="1180935898" sldId="295"/>
            <ac:picMk id="7" creationId="{746546E6-B6B5-45CF-9B93-0CA18F9C351E}"/>
          </ac:picMkLst>
        </pc:picChg>
        <pc:picChg chg="add mod">
          <ac:chgData name="KIKSTRA Jarmo" userId="7fcb8be3-c31a-4394-a3dd-a150ef08396c" providerId="ADAL" clId="{7167C7DF-66B3-4149-806A-797F5BA7A2FD}" dt="2021-10-06T09:29:59.155" v="9588"/>
          <ac:picMkLst>
            <pc:docMk/>
            <pc:sldMk cId="1180935898" sldId="295"/>
            <ac:picMk id="8" creationId="{FF8865D0-E75E-4E95-81A3-5CC4AA52C9F5}"/>
          </ac:picMkLst>
        </pc:picChg>
        <pc:picChg chg="del">
          <ac:chgData name="KIKSTRA Jarmo" userId="7fcb8be3-c31a-4394-a3dd-a150ef08396c" providerId="ADAL" clId="{7167C7DF-66B3-4149-806A-797F5BA7A2FD}" dt="2021-10-06T09:29:54.203" v="9585" actId="478"/>
          <ac:picMkLst>
            <pc:docMk/>
            <pc:sldMk cId="1180935898" sldId="295"/>
            <ac:picMk id="15" creationId="{2CF5A613-02DF-407D-A513-DCD1F61A3A6A}"/>
          </ac:picMkLst>
        </pc:picChg>
      </pc:sldChg>
      <pc:sldChg chg="addSp delSp modSp mod ord modTransition modNotesTx">
        <pc:chgData name="KIKSTRA Jarmo" userId="7fcb8be3-c31a-4394-a3dd-a150ef08396c" providerId="ADAL" clId="{7167C7DF-66B3-4149-806A-797F5BA7A2FD}" dt="2021-10-06T09:34:25.004" v="10473" actId="20577"/>
        <pc:sldMkLst>
          <pc:docMk/>
          <pc:sldMk cId="2839046353" sldId="297"/>
        </pc:sldMkLst>
        <pc:spChg chg="add mod">
          <ac:chgData name="KIKSTRA Jarmo" userId="7fcb8be3-c31a-4394-a3dd-a150ef08396c" providerId="ADAL" clId="{7167C7DF-66B3-4149-806A-797F5BA7A2FD}" dt="2021-10-05T22:33:58.914" v="3309" actId="14100"/>
          <ac:spMkLst>
            <pc:docMk/>
            <pc:sldMk cId="2839046353" sldId="297"/>
            <ac:spMk id="8" creationId="{045A4443-189C-42AA-BAC5-A74DA7D77EC8}"/>
          </ac:spMkLst>
        </pc:spChg>
        <pc:spChg chg="mod">
          <ac:chgData name="KIKSTRA Jarmo" userId="7fcb8be3-c31a-4394-a3dd-a150ef08396c" providerId="ADAL" clId="{7167C7DF-66B3-4149-806A-797F5BA7A2FD}" dt="2021-10-05T23:28:19.941" v="5844" actId="20577"/>
          <ac:spMkLst>
            <pc:docMk/>
            <pc:sldMk cId="2839046353" sldId="297"/>
            <ac:spMk id="14" creationId="{3F91B23F-1C0A-4BB0-A21B-CF3A386E5A4A}"/>
          </ac:spMkLst>
        </pc:spChg>
        <pc:picChg chg="add mod">
          <ac:chgData name="KIKSTRA Jarmo" userId="7fcb8be3-c31a-4394-a3dd-a150ef08396c" providerId="ADAL" clId="{7167C7DF-66B3-4149-806A-797F5BA7A2FD}" dt="2021-10-06T09:30:41.266" v="9606"/>
          <ac:picMkLst>
            <pc:docMk/>
            <pc:sldMk cId="2839046353" sldId="297"/>
            <ac:picMk id="10" creationId="{FAAC476F-1A78-4F7C-AB92-51B600F3A108}"/>
          </ac:picMkLst>
        </pc:picChg>
        <pc:picChg chg="del">
          <ac:chgData name="KIKSTRA Jarmo" userId="7fcb8be3-c31a-4394-a3dd-a150ef08396c" providerId="ADAL" clId="{7167C7DF-66B3-4149-806A-797F5BA7A2FD}" dt="2021-10-06T09:30:41.100" v="9605" actId="478"/>
          <ac:picMkLst>
            <pc:docMk/>
            <pc:sldMk cId="2839046353" sldId="297"/>
            <ac:picMk id="15" creationId="{2CF5A613-02DF-407D-A513-DCD1F61A3A6A}"/>
          </ac:picMkLst>
        </pc:picChg>
      </pc:sldChg>
      <pc:sldChg chg="addSp delSp modSp mod modTransition modNotesTx">
        <pc:chgData name="KIKSTRA Jarmo" userId="7fcb8be3-c31a-4394-a3dd-a150ef08396c" providerId="ADAL" clId="{7167C7DF-66B3-4149-806A-797F5BA7A2FD}" dt="2021-10-06T09:39:28.136" v="11113" actId="20577"/>
        <pc:sldMkLst>
          <pc:docMk/>
          <pc:sldMk cId="2551245605" sldId="298"/>
        </pc:sldMkLst>
        <pc:spChg chg="mod">
          <ac:chgData name="KIKSTRA Jarmo" userId="7fcb8be3-c31a-4394-a3dd-a150ef08396c" providerId="ADAL" clId="{7167C7DF-66B3-4149-806A-797F5BA7A2FD}" dt="2021-10-05T22:33:43.024" v="3304" actId="14100"/>
          <ac:spMkLst>
            <pc:docMk/>
            <pc:sldMk cId="2551245605" sldId="298"/>
            <ac:spMk id="7" creationId="{8D95243A-F163-4980-ADEE-13D27CA7D79B}"/>
          </ac:spMkLst>
        </pc:spChg>
        <pc:spChg chg="del">
          <ac:chgData name="KIKSTRA Jarmo" userId="7fcb8be3-c31a-4394-a3dd-a150ef08396c" providerId="ADAL" clId="{7167C7DF-66B3-4149-806A-797F5BA7A2FD}" dt="2021-10-05T22:34:36.601" v="3313" actId="478"/>
          <ac:spMkLst>
            <pc:docMk/>
            <pc:sldMk cId="2551245605" sldId="298"/>
            <ac:spMk id="10" creationId="{1727D820-3F28-4D63-9C2B-B9B227C27E51}"/>
          </ac:spMkLst>
        </pc:spChg>
        <pc:spChg chg="del">
          <ac:chgData name="KIKSTRA Jarmo" userId="7fcb8be3-c31a-4394-a3dd-a150ef08396c" providerId="ADAL" clId="{7167C7DF-66B3-4149-806A-797F5BA7A2FD}" dt="2021-10-05T22:34:35.357" v="3312" actId="478"/>
          <ac:spMkLst>
            <pc:docMk/>
            <pc:sldMk cId="2551245605" sldId="298"/>
            <ac:spMk id="11" creationId="{FB088B46-5FB5-4B1F-BDCE-911CD8EC7342}"/>
          </ac:spMkLst>
        </pc:spChg>
        <pc:spChg chg="mod">
          <ac:chgData name="KIKSTRA Jarmo" userId="7fcb8be3-c31a-4394-a3dd-a150ef08396c" providerId="ADAL" clId="{7167C7DF-66B3-4149-806A-797F5BA7A2FD}" dt="2021-10-05T22:35:09.989" v="3393" actId="20577"/>
          <ac:spMkLst>
            <pc:docMk/>
            <pc:sldMk cId="2551245605" sldId="298"/>
            <ac:spMk id="13" creationId="{2DF9754B-2F42-4C0E-99F6-F67A6C77733A}"/>
          </ac:spMkLst>
        </pc:spChg>
        <pc:spChg chg="mod">
          <ac:chgData name="KIKSTRA Jarmo" userId="7fcb8be3-c31a-4394-a3dd-a150ef08396c" providerId="ADAL" clId="{7167C7DF-66B3-4149-806A-797F5BA7A2FD}" dt="2021-10-05T22:38:07.552" v="3704" actId="20577"/>
          <ac:spMkLst>
            <pc:docMk/>
            <pc:sldMk cId="2551245605" sldId="298"/>
            <ac:spMk id="14" creationId="{3F91B23F-1C0A-4BB0-A21B-CF3A386E5A4A}"/>
          </ac:spMkLst>
        </pc:spChg>
        <pc:picChg chg="del">
          <ac:chgData name="KIKSTRA Jarmo" userId="7fcb8be3-c31a-4394-a3dd-a150ef08396c" providerId="ADAL" clId="{7167C7DF-66B3-4149-806A-797F5BA7A2FD}" dt="2021-10-06T09:30:44.420" v="9607" actId="478"/>
          <ac:picMkLst>
            <pc:docMk/>
            <pc:sldMk cId="2551245605" sldId="298"/>
            <ac:picMk id="15" creationId="{2CF5A613-02DF-407D-A513-DCD1F61A3A6A}"/>
          </ac:picMkLst>
        </pc:picChg>
        <pc:picChg chg="add mod">
          <ac:chgData name="KIKSTRA Jarmo" userId="7fcb8be3-c31a-4394-a3dd-a150ef08396c" providerId="ADAL" clId="{7167C7DF-66B3-4149-806A-797F5BA7A2FD}" dt="2021-10-06T09:30:44.522" v="9608"/>
          <ac:picMkLst>
            <pc:docMk/>
            <pc:sldMk cId="2551245605" sldId="298"/>
            <ac:picMk id="17" creationId="{FF90E228-C9F0-46F2-9579-57C8663B62CF}"/>
          </ac:picMkLst>
        </pc:picChg>
      </pc:sldChg>
      <pc:sldChg chg="addSp delSp modSp mod modTransition modAnim modNotesTx">
        <pc:chgData name="KIKSTRA Jarmo" userId="7fcb8be3-c31a-4394-a3dd-a150ef08396c" providerId="ADAL" clId="{7167C7DF-66B3-4149-806A-797F5BA7A2FD}" dt="2021-10-06T09:30:00.899" v="9590"/>
        <pc:sldMkLst>
          <pc:docMk/>
          <pc:sldMk cId="344880679" sldId="299"/>
        </pc:sldMkLst>
        <pc:picChg chg="add mod">
          <ac:chgData name="KIKSTRA Jarmo" userId="7fcb8be3-c31a-4394-a3dd-a150ef08396c" providerId="ADAL" clId="{7167C7DF-66B3-4149-806A-797F5BA7A2FD}" dt="2021-10-06T09:30:00.899" v="9590"/>
          <ac:picMkLst>
            <pc:docMk/>
            <pc:sldMk cId="344880679" sldId="299"/>
            <ac:picMk id="12" creationId="{2369CC94-C03B-41FB-A29F-3A118676C3C7}"/>
          </ac:picMkLst>
        </pc:picChg>
        <pc:picChg chg="del">
          <ac:chgData name="KIKSTRA Jarmo" userId="7fcb8be3-c31a-4394-a3dd-a150ef08396c" providerId="ADAL" clId="{7167C7DF-66B3-4149-806A-797F5BA7A2FD}" dt="2021-10-06T09:29:50.741" v="9583" actId="478"/>
          <ac:picMkLst>
            <pc:docMk/>
            <pc:sldMk cId="344880679" sldId="299"/>
            <ac:picMk id="16" creationId="{3578D38B-A736-4B79-8212-55A15494F0E2}"/>
          </ac:picMkLst>
        </pc:picChg>
      </pc:sldChg>
      <pc:sldChg chg="addSp delSp modSp mod ord modAnim modNotesTx">
        <pc:chgData name="KIKSTRA Jarmo" userId="7fcb8be3-c31a-4394-a3dd-a150ef08396c" providerId="ADAL" clId="{7167C7DF-66B3-4149-806A-797F5BA7A2FD}" dt="2021-10-06T08:30:17.990" v="5891" actId="20577"/>
        <pc:sldMkLst>
          <pc:docMk/>
          <pc:sldMk cId="2420896473" sldId="300"/>
        </pc:sldMkLst>
        <pc:spChg chg="mod">
          <ac:chgData name="KIKSTRA Jarmo" userId="7fcb8be3-c31a-4394-a3dd-a150ef08396c" providerId="ADAL" clId="{7167C7DF-66B3-4149-806A-797F5BA7A2FD}" dt="2021-10-05T21:06:32.961" v="1997" actId="113"/>
          <ac:spMkLst>
            <pc:docMk/>
            <pc:sldMk cId="2420896473" sldId="300"/>
            <ac:spMk id="3" creationId="{2ECE427B-1B18-402A-B22B-7F1B8DD084B7}"/>
          </ac:spMkLst>
        </pc:spChg>
        <pc:spChg chg="mod">
          <ac:chgData name="KIKSTRA Jarmo" userId="7fcb8be3-c31a-4394-a3dd-a150ef08396c" providerId="ADAL" clId="{7167C7DF-66B3-4149-806A-797F5BA7A2FD}" dt="2021-10-06T08:29:58.713" v="5866" actId="20577"/>
          <ac:spMkLst>
            <pc:docMk/>
            <pc:sldMk cId="2420896473" sldId="300"/>
            <ac:spMk id="4" creationId="{34ADABAF-A768-411B-A521-B7F5D40F0111}"/>
          </ac:spMkLst>
        </pc:spChg>
        <pc:spChg chg="add mod">
          <ac:chgData name="KIKSTRA Jarmo" userId="7fcb8be3-c31a-4394-a3dd-a150ef08396c" providerId="ADAL" clId="{7167C7DF-66B3-4149-806A-797F5BA7A2FD}" dt="2021-10-06T08:30:16.983" v="5890" actId="20577"/>
          <ac:spMkLst>
            <pc:docMk/>
            <pc:sldMk cId="2420896473" sldId="300"/>
            <ac:spMk id="5" creationId="{0FCF04A0-8CD3-4CA3-A910-9B2508A207B8}"/>
          </ac:spMkLst>
        </pc:spChg>
        <pc:spChg chg="add del">
          <ac:chgData name="KIKSTRA Jarmo" userId="7fcb8be3-c31a-4394-a3dd-a150ef08396c" providerId="ADAL" clId="{7167C7DF-66B3-4149-806A-797F5BA7A2FD}" dt="2021-10-05T20:04:04.639" v="1305" actId="22"/>
          <ac:spMkLst>
            <pc:docMk/>
            <pc:sldMk cId="2420896473" sldId="300"/>
            <ac:spMk id="6" creationId="{CB9CFD51-3936-449B-B21A-C81CBB75D858}"/>
          </ac:spMkLst>
        </pc:spChg>
        <pc:spChg chg="add mod">
          <ac:chgData name="KIKSTRA Jarmo" userId="7fcb8be3-c31a-4394-a3dd-a150ef08396c" providerId="ADAL" clId="{7167C7DF-66B3-4149-806A-797F5BA7A2FD}" dt="2021-10-05T20:04:28.573" v="1312" actId="1076"/>
          <ac:spMkLst>
            <pc:docMk/>
            <pc:sldMk cId="2420896473" sldId="300"/>
            <ac:spMk id="7" creationId="{72AF820E-CBA9-4F22-8BD4-0B40C8077598}"/>
          </ac:spMkLst>
        </pc:spChg>
        <pc:picChg chg="add mod">
          <ac:chgData name="KIKSTRA Jarmo" userId="7fcb8be3-c31a-4394-a3dd-a150ef08396c" providerId="ADAL" clId="{7167C7DF-66B3-4149-806A-797F5BA7A2FD}" dt="2021-10-05T20:38:42.901" v="1643" actId="14100"/>
          <ac:picMkLst>
            <pc:docMk/>
            <pc:sldMk cId="2420896473" sldId="300"/>
            <ac:picMk id="8" creationId="{24CFA3E2-AE68-4692-BC9A-3EF24332B59E}"/>
          </ac:picMkLst>
        </pc:picChg>
      </pc:sldChg>
      <pc:sldChg chg="addSp delSp modSp mod">
        <pc:chgData name="KIKSTRA Jarmo" userId="7fcb8be3-c31a-4394-a3dd-a150ef08396c" providerId="ADAL" clId="{7167C7DF-66B3-4149-806A-797F5BA7A2FD}" dt="2021-10-06T08:47:48.112" v="6313" actId="20577"/>
        <pc:sldMkLst>
          <pc:docMk/>
          <pc:sldMk cId="1457251836" sldId="301"/>
        </pc:sldMkLst>
        <pc:spChg chg="mod">
          <ac:chgData name="KIKSTRA Jarmo" userId="7fcb8be3-c31a-4394-a3dd-a150ef08396c" providerId="ADAL" clId="{7167C7DF-66B3-4149-806A-797F5BA7A2FD}" dt="2021-10-06T08:47:19.151" v="6289" actId="1076"/>
          <ac:spMkLst>
            <pc:docMk/>
            <pc:sldMk cId="1457251836" sldId="301"/>
            <ac:spMk id="7" creationId="{DCA93CA9-8537-4CFA-9ABB-736124FC4AC9}"/>
          </ac:spMkLst>
        </pc:spChg>
        <pc:spChg chg="mod">
          <ac:chgData name="KIKSTRA Jarmo" userId="7fcb8be3-c31a-4394-a3dd-a150ef08396c" providerId="ADAL" clId="{7167C7DF-66B3-4149-806A-797F5BA7A2FD}" dt="2021-10-06T08:47:48.112" v="6313" actId="20577"/>
          <ac:spMkLst>
            <pc:docMk/>
            <pc:sldMk cId="1457251836" sldId="301"/>
            <ac:spMk id="8" creationId="{D08F231D-B3F2-427A-AAC9-49D5B6468E0D}"/>
          </ac:spMkLst>
        </pc:spChg>
        <pc:picChg chg="add del mod">
          <ac:chgData name="KIKSTRA Jarmo" userId="7fcb8be3-c31a-4394-a3dd-a150ef08396c" providerId="ADAL" clId="{7167C7DF-66B3-4149-806A-797F5BA7A2FD}" dt="2021-10-05T20:38:58.819" v="1650"/>
          <ac:picMkLst>
            <pc:docMk/>
            <pc:sldMk cId="1457251836" sldId="301"/>
            <ac:picMk id="6" creationId="{9B03148E-2F2D-48BD-87AB-8ACBE6E2B55A}"/>
          </ac:picMkLst>
        </pc:picChg>
        <pc:picChg chg="add mod">
          <ac:chgData name="KIKSTRA Jarmo" userId="7fcb8be3-c31a-4394-a3dd-a150ef08396c" providerId="ADAL" clId="{7167C7DF-66B3-4149-806A-797F5BA7A2FD}" dt="2021-10-05T20:39:06.020" v="1652"/>
          <ac:picMkLst>
            <pc:docMk/>
            <pc:sldMk cId="1457251836" sldId="301"/>
            <ac:picMk id="10" creationId="{B88957DC-C57B-4054-8F1A-7D3ACC4223D0}"/>
          </ac:picMkLst>
        </pc:picChg>
        <pc:picChg chg="del">
          <ac:chgData name="KIKSTRA Jarmo" userId="7fcb8be3-c31a-4394-a3dd-a150ef08396c" providerId="ADAL" clId="{7167C7DF-66B3-4149-806A-797F5BA7A2FD}" dt="2021-10-05T20:39:01.914" v="1651" actId="478"/>
          <ac:picMkLst>
            <pc:docMk/>
            <pc:sldMk cId="1457251836" sldId="301"/>
            <ac:picMk id="12" creationId="{D6B88ACF-5DDC-4FC5-B6C7-6879D660446D}"/>
          </ac:picMkLst>
        </pc:picChg>
      </pc:sldChg>
      <pc:sldChg chg="addSp modSp mod modNotesTx">
        <pc:chgData name="KIKSTRA Jarmo" userId="7fcb8be3-c31a-4394-a3dd-a150ef08396c" providerId="ADAL" clId="{7167C7DF-66B3-4149-806A-797F5BA7A2FD}" dt="2021-10-06T09:30:07.005" v="9594"/>
        <pc:sldMkLst>
          <pc:docMk/>
          <pc:sldMk cId="3335883266" sldId="302"/>
        </pc:sldMkLst>
        <pc:spChg chg="mod">
          <ac:chgData name="KIKSTRA Jarmo" userId="7fcb8be3-c31a-4394-a3dd-a150ef08396c" providerId="ADAL" clId="{7167C7DF-66B3-4149-806A-797F5BA7A2FD}" dt="2021-10-05T23:12:07.498" v="5327" actId="20577"/>
          <ac:spMkLst>
            <pc:docMk/>
            <pc:sldMk cId="3335883266" sldId="302"/>
            <ac:spMk id="5" creationId="{FC10987B-D92B-4C8F-A5BD-AC7955422BD3}"/>
          </ac:spMkLst>
        </pc:spChg>
        <pc:spChg chg="add mod">
          <ac:chgData name="KIKSTRA Jarmo" userId="7fcb8be3-c31a-4394-a3dd-a150ef08396c" providerId="ADAL" clId="{7167C7DF-66B3-4149-806A-797F5BA7A2FD}" dt="2021-10-05T23:11:27.098" v="5279"/>
          <ac:spMkLst>
            <pc:docMk/>
            <pc:sldMk cId="3335883266" sldId="302"/>
            <ac:spMk id="6" creationId="{08FDFF18-3EEE-44E1-B0E0-E58AFC10D7ED}"/>
          </ac:spMkLst>
        </pc:spChg>
        <pc:picChg chg="add mod">
          <ac:chgData name="KIKSTRA Jarmo" userId="7fcb8be3-c31a-4394-a3dd-a150ef08396c" providerId="ADAL" clId="{7167C7DF-66B3-4149-806A-797F5BA7A2FD}" dt="2021-10-06T09:30:07.005" v="9594"/>
          <ac:picMkLst>
            <pc:docMk/>
            <pc:sldMk cId="3335883266" sldId="302"/>
            <ac:picMk id="8" creationId="{DC361DA0-02D8-4511-95FC-33C887FBB37F}"/>
          </ac:picMkLst>
        </pc:picChg>
      </pc:sldChg>
      <pc:sldChg chg="mod ord modShow">
        <pc:chgData name="KIKSTRA Jarmo" userId="7fcb8be3-c31a-4394-a3dd-a150ef08396c" providerId="ADAL" clId="{7167C7DF-66B3-4149-806A-797F5BA7A2FD}" dt="2021-10-05T22:12:56.278" v="3036"/>
        <pc:sldMkLst>
          <pc:docMk/>
          <pc:sldMk cId="4292949934" sldId="303"/>
        </pc:sldMkLst>
      </pc:sldChg>
      <pc:sldChg chg="addSp modSp mod modNotesTx">
        <pc:chgData name="KIKSTRA Jarmo" userId="7fcb8be3-c31a-4394-a3dd-a150ef08396c" providerId="ADAL" clId="{7167C7DF-66B3-4149-806A-797F5BA7A2FD}" dt="2021-10-06T09:30:07.747" v="9595"/>
        <pc:sldMkLst>
          <pc:docMk/>
          <pc:sldMk cId="3148867272" sldId="304"/>
        </pc:sldMkLst>
        <pc:spChg chg="add mod">
          <ac:chgData name="KIKSTRA Jarmo" userId="7fcb8be3-c31a-4394-a3dd-a150ef08396c" providerId="ADAL" clId="{7167C7DF-66B3-4149-806A-797F5BA7A2FD}" dt="2021-10-05T23:11:28.172" v="5280"/>
          <ac:spMkLst>
            <pc:docMk/>
            <pc:sldMk cId="3148867272" sldId="304"/>
            <ac:spMk id="8" creationId="{76F48369-E368-4311-866A-FB3C0EC36793}"/>
          </ac:spMkLst>
        </pc:spChg>
        <pc:spChg chg="mod">
          <ac:chgData name="KIKSTRA Jarmo" userId="7fcb8be3-c31a-4394-a3dd-a150ef08396c" providerId="ADAL" clId="{7167C7DF-66B3-4149-806A-797F5BA7A2FD}" dt="2021-10-05T23:12:13.603" v="5328"/>
          <ac:spMkLst>
            <pc:docMk/>
            <pc:sldMk cId="3148867272" sldId="304"/>
            <ac:spMk id="12" creationId="{C13AA2F7-77EB-44F4-B14A-37F05F203718}"/>
          </ac:spMkLst>
        </pc:spChg>
        <pc:picChg chg="add mod">
          <ac:chgData name="KIKSTRA Jarmo" userId="7fcb8be3-c31a-4394-a3dd-a150ef08396c" providerId="ADAL" clId="{7167C7DF-66B3-4149-806A-797F5BA7A2FD}" dt="2021-10-06T09:30:07.747" v="9595"/>
          <ac:picMkLst>
            <pc:docMk/>
            <pc:sldMk cId="3148867272" sldId="304"/>
            <ac:picMk id="13" creationId="{6D92690F-AA30-4207-B690-F6C53D3C534A}"/>
          </ac:picMkLst>
        </pc:picChg>
      </pc:sldChg>
      <pc:sldChg chg="addSp modSp mod modAnim modNotesTx">
        <pc:chgData name="KIKSTRA Jarmo" userId="7fcb8be3-c31a-4394-a3dd-a150ef08396c" providerId="ADAL" clId="{7167C7DF-66B3-4149-806A-797F5BA7A2FD}" dt="2021-10-06T09:30:08.690" v="9596"/>
        <pc:sldMkLst>
          <pc:docMk/>
          <pc:sldMk cId="31583684" sldId="305"/>
        </pc:sldMkLst>
        <pc:spChg chg="add mod">
          <ac:chgData name="KIKSTRA Jarmo" userId="7fcb8be3-c31a-4394-a3dd-a150ef08396c" providerId="ADAL" clId="{7167C7DF-66B3-4149-806A-797F5BA7A2FD}" dt="2021-10-05T23:11:29.742" v="5281"/>
          <ac:spMkLst>
            <pc:docMk/>
            <pc:sldMk cId="31583684" sldId="305"/>
            <ac:spMk id="13" creationId="{B129B1B8-6FF7-4456-908D-F23A236D0C00}"/>
          </ac:spMkLst>
        </pc:spChg>
        <pc:spChg chg="add mod">
          <ac:chgData name="KIKSTRA Jarmo" userId="7fcb8be3-c31a-4394-a3dd-a150ef08396c" providerId="ADAL" clId="{7167C7DF-66B3-4149-806A-797F5BA7A2FD}" dt="2021-10-05T23:13:21.363" v="5337" actId="1076"/>
          <ac:spMkLst>
            <pc:docMk/>
            <pc:sldMk cId="31583684" sldId="305"/>
            <ac:spMk id="14" creationId="{22BBA7DA-089D-4787-93EF-E5F8262D633C}"/>
          </ac:spMkLst>
        </pc:spChg>
        <pc:spChg chg="add mod">
          <ac:chgData name="KIKSTRA Jarmo" userId="7fcb8be3-c31a-4394-a3dd-a150ef08396c" providerId="ADAL" clId="{7167C7DF-66B3-4149-806A-797F5BA7A2FD}" dt="2021-10-05T23:13:59.071" v="5363" actId="1037"/>
          <ac:spMkLst>
            <pc:docMk/>
            <pc:sldMk cId="31583684" sldId="305"/>
            <ac:spMk id="15" creationId="{FBFF13F5-92B1-4269-969D-47C9E719A1C5}"/>
          </ac:spMkLst>
        </pc:spChg>
        <pc:spChg chg="add mod">
          <ac:chgData name="KIKSTRA Jarmo" userId="7fcb8be3-c31a-4394-a3dd-a150ef08396c" providerId="ADAL" clId="{7167C7DF-66B3-4149-806A-797F5BA7A2FD}" dt="2021-10-06T09:21:42.053" v="8434" actId="208"/>
          <ac:spMkLst>
            <pc:docMk/>
            <pc:sldMk cId="31583684" sldId="305"/>
            <ac:spMk id="16" creationId="{22988B28-6EE1-4236-9617-FC4DDE01F69F}"/>
          </ac:spMkLst>
        </pc:spChg>
        <pc:picChg chg="mod">
          <ac:chgData name="KIKSTRA Jarmo" userId="7fcb8be3-c31a-4394-a3dd-a150ef08396c" providerId="ADAL" clId="{7167C7DF-66B3-4149-806A-797F5BA7A2FD}" dt="2021-10-05T23:13:50.297" v="5356" actId="1076"/>
          <ac:picMkLst>
            <pc:docMk/>
            <pc:sldMk cId="31583684" sldId="305"/>
            <ac:picMk id="7" creationId="{2A00DAB8-3599-4BDA-9D87-E1938C810081}"/>
          </ac:picMkLst>
        </pc:picChg>
        <pc:picChg chg="add mod">
          <ac:chgData name="KIKSTRA Jarmo" userId="7fcb8be3-c31a-4394-a3dd-a150ef08396c" providerId="ADAL" clId="{7167C7DF-66B3-4149-806A-797F5BA7A2FD}" dt="2021-10-06T09:30:08.690" v="9596"/>
          <ac:picMkLst>
            <pc:docMk/>
            <pc:sldMk cId="31583684" sldId="305"/>
            <ac:picMk id="17" creationId="{68D6EA99-D168-4298-93FF-F0BB639741A7}"/>
          </ac:picMkLst>
        </pc:picChg>
      </pc:sldChg>
      <pc:sldChg chg="addSp delSp modSp mod modNotesTx">
        <pc:chgData name="KIKSTRA Jarmo" userId="7fcb8be3-c31a-4394-a3dd-a150ef08396c" providerId="ADAL" clId="{7167C7DF-66B3-4149-806A-797F5BA7A2FD}" dt="2021-10-06T09:30:09.966" v="9597"/>
        <pc:sldMkLst>
          <pc:docMk/>
          <pc:sldMk cId="954190635" sldId="306"/>
        </pc:sldMkLst>
        <pc:spChg chg="mod">
          <ac:chgData name="KIKSTRA Jarmo" userId="7fcb8be3-c31a-4394-a3dd-a150ef08396c" providerId="ADAL" clId="{7167C7DF-66B3-4149-806A-797F5BA7A2FD}" dt="2021-10-05T23:03:43.997" v="4833" actId="1076"/>
          <ac:spMkLst>
            <pc:docMk/>
            <pc:sldMk cId="954190635" sldId="306"/>
            <ac:spMk id="4" creationId="{D9F27900-ECF8-465D-A16A-63BD8406C64F}"/>
          </ac:spMkLst>
        </pc:spChg>
        <pc:spChg chg="add mod">
          <ac:chgData name="KIKSTRA Jarmo" userId="7fcb8be3-c31a-4394-a3dd-a150ef08396c" providerId="ADAL" clId="{7167C7DF-66B3-4149-806A-797F5BA7A2FD}" dt="2021-10-05T23:04:47.132" v="4885" actId="1076"/>
          <ac:spMkLst>
            <pc:docMk/>
            <pc:sldMk cId="954190635" sldId="306"/>
            <ac:spMk id="12" creationId="{91C53D1A-F6C9-4029-B436-61803BE2E5E7}"/>
          </ac:spMkLst>
        </pc:spChg>
        <pc:spChg chg="mod">
          <ac:chgData name="KIKSTRA Jarmo" userId="7fcb8be3-c31a-4394-a3dd-a150ef08396c" providerId="ADAL" clId="{7167C7DF-66B3-4149-806A-797F5BA7A2FD}" dt="2021-10-05T23:14:26.902" v="5371" actId="20577"/>
          <ac:spMkLst>
            <pc:docMk/>
            <pc:sldMk cId="954190635" sldId="306"/>
            <ac:spMk id="13" creationId="{F49ED8A2-60F9-4EC5-93A7-E515836F118D}"/>
          </ac:spMkLst>
        </pc:spChg>
        <pc:spChg chg="mod">
          <ac:chgData name="KIKSTRA Jarmo" userId="7fcb8be3-c31a-4394-a3dd-a150ef08396c" providerId="ADAL" clId="{7167C7DF-66B3-4149-806A-797F5BA7A2FD}" dt="2021-10-05T23:08:38.724" v="5061" actId="1076"/>
          <ac:spMkLst>
            <pc:docMk/>
            <pc:sldMk cId="954190635" sldId="306"/>
            <ac:spMk id="17" creationId="{3AC204C1-560B-4744-A54B-43FEF94403D4}"/>
          </ac:spMkLst>
        </pc:spChg>
        <pc:spChg chg="add mod">
          <ac:chgData name="KIKSTRA Jarmo" userId="7fcb8be3-c31a-4394-a3dd-a150ef08396c" providerId="ADAL" clId="{7167C7DF-66B3-4149-806A-797F5BA7A2FD}" dt="2021-10-05T23:05:07.081" v="4924" actId="1076"/>
          <ac:spMkLst>
            <pc:docMk/>
            <pc:sldMk cId="954190635" sldId="306"/>
            <ac:spMk id="18" creationId="{4A679DE0-9AF1-4B5D-AD8F-2BACB92C610B}"/>
          </ac:spMkLst>
        </pc:spChg>
        <pc:spChg chg="add mod">
          <ac:chgData name="KIKSTRA Jarmo" userId="7fcb8be3-c31a-4394-a3dd-a150ef08396c" providerId="ADAL" clId="{7167C7DF-66B3-4149-806A-797F5BA7A2FD}" dt="2021-10-05T23:05:43.868" v="4938" actId="1076"/>
          <ac:spMkLst>
            <pc:docMk/>
            <pc:sldMk cId="954190635" sldId="306"/>
            <ac:spMk id="19" creationId="{06B5B969-5451-4A53-B56B-18589540F6F3}"/>
          </ac:spMkLst>
        </pc:spChg>
        <pc:spChg chg="add mod">
          <ac:chgData name="KIKSTRA Jarmo" userId="7fcb8be3-c31a-4394-a3dd-a150ef08396c" providerId="ADAL" clId="{7167C7DF-66B3-4149-806A-797F5BA7A2FD}" dt="2021-10-05T23:06:05.432" v="4956" actId="1076"/>
          <ac:spMkLst>
            <pc:docMk/>
            <pc:sldMk cId="954190635" sldId="306"/>
            <ac:spMk id="20" creationId="{935B5878-CC31-4DA2-8993-30E5E81D4326}"/>
          </ac:spMkLst>
        </pc:spChg>
        <pc:spChg chg="add mod">
          <ac:chgData name="KIKSTRA Jarmo" userId="7fcb8be3-c31a-4394-a3dd-a150ef08396c" providerId="ADAL" clId="{7167C7DF-66B3-4149-806A-797F5BA7A2FD}" dt="2021-10-05T23:06:31.469" v="5000" actId="1037"/>
          <ac:spMkLst>
            <pc:docMk/>
            <pc:sldMk cId="954190635" sldId="306"/>
            <ac:spMk id="21" creationId="{973CC97D-9B29-4780-A42E-A28074C53BF6}"/>
          </ac:spMkLst>
        </pc:spChg>
        <pc:spChg chg="add mod">
          <ac:chgData name="KIKSTRA Jarmo" userId="7fcb8be3-c31a-4394-a3dd-a150ef08396c" providerId="ADAL" clId="{7167C7DF-66B3-4149-806A-797F5BA7A2FD}" dt="2021-10-05T23:07:01.674" v="5016" actId="1076"/>
          <ac:spMkLst>
            <pc:docMk/>
            <pc:sldMk cId="954190635" sldId="306"/>
            <ac:spMk id="22" creationId="{4ECBFB60-039E-49DA-A476-79678A088371}"/>
          </ac:spMkLst>
        </pc:spChg>
        <pc:spChg chg="add mod">
          <ac:chgData name="KIKSTRA Jarmo" userId="7fcb8be3-c31a-4394-a3dd-a150ef08396c" providerId="ADAL" clId="{7167C7DF-66B3-4149-806A-797F5BA7A2FD}" dt="2021-10-05T23:07:19.125" v="5050" actId="14100"/>
          <ac:spMkLst>
            <pc:docMk/>
            <pc:sldMk cId="954190635" sldId="306"/>
            <ac:spMk id="23" creationId="{9F2026E3-619D-47FF-8308-569E0B7177C0}"/>
          </ac:spMkLst>
        </pc:spChg>
        <pc:spChg chg="add del">
          <ac:chgData name="KIKSTRA Jarmo" userId="7fcb8be3-c31a-4394-a3dd-a150ef08396c" providerId="ADAL" clId="{7167C7DF-66B3-4149-806A-797F5BA7A2FD}" dt="2021-10-06T09:24:50.934" v="8878" actId="22"/>
          <ac:spMkLst>
            <pc:docMk/>
            <pc:sldMk cId="954190635" sldId="306"/>
            <ac:spMk id="24" creationId="{D1F59532-BED2-4C8C-AA7B-0E92D5979C23}"/>
          </ac:spMkLst>
        </pc:spChg>
        <pc:spChg chg="add mod">
          <ac:chgData name="KIKSTRA Jarmo" userId="7fcb8be3-c31a-4394-a3dd-a150ef08396c" providerId="ADAL" clId="{7167C7DF-66B3-4149-806A-797F5BA7A2FD}" dt="2021-10-06T09:24:54.059" v="8879"/>
          <ac:spMkLst>
            <pc:docMk/>
            <pc:sldMk cId="954190635" sldId="306"/>
            <ac:spMk id="25" creationId="{C49010B3-AEDF-4B6D-BF6B-B0EEA25E8C6C}"/>
          </ac:spMkLst>
        </pc:spChg>
        <pc:picChg chg="mod modCrop">
          <ac:chgData name="KIKSTRA Jarmo" userId="7fcb8be3-c31a-4394-a3dd-a150ef08396c" providerId="ADAL" clId="{7167C7DF-66B3-4149-806A-797F5BA7A2FD}" dt="2021-10-05T23:08:31.219" v="5058" actId="732"/>
          <ac:picMkLst>
            <pc:docMk/>
            <pc:sldMk cId="954190635" sldId="306"/>
            <ac:picMk id="3" creationId="{1DC65EAB-BB78-41BD-9B14-9F46B36C77A4}"/>
          </ac:picMkLst>
        </pc:picChg>
        <pc:picChg chg="add mod">
          <ac:chgData name="KIKSTRA Jarmo" userId="7fcb8be3-c31a-4394-a3dd-a150ef08396c" providerId="ADAL" clId="{7167C7DF-66B3-4149-806A-797F5BA7A2FD}" dt="2021-10-06T09:30:09.966" v="9597"/>
          <ac:picMkLst>
            <pc:docMk/>
            <pc:sldMk cId="954190635" sldId="306"/>
            <ac:picMk id="26" creationId="{12C4C24A-7655-46D0-9A7F-367C901F79A1}"/>
          </ac:picMkLst>
        </pc:picChg>
      </pc:sldChg>
      <pc:sldChg chg="del">
        <pc:chgData name="KIKSTRA Jarmo" userId="7fcb8be3-c31a-4394-a3dd-a150ef08396c" providerId="ADAL" clId="{7167C7DF-66B3-4149-806A-797F5BA7A2FD}" dt="2021-10-05T22:14:40.668" v="3072" actId="47"/>
        <pc:sldMkLst>
          <pc:docMk/>
          <pc:sldMk cId="975133605" sldId="307"/>
        </pc:sldMkLst>
      </pc:sldChg>
      <pc:sldChg chg="modSp mod ord">
        <pc:chgData name="KIKSTRA Jarmo" userId="7fcb8be3-c31a-4394-a3dd-a150ef08396c" providerId="ADAL" clId="{7167C7DF-66B3-4149-806A-797F5BA7A2FD}" dt="2021-10-05T23:29:27.613" v="5848"/>
        <pc:sldMkLst>
          <pc:docMk/>
          <pc:sldMk cId="3296494836" sldId="308"/>
        </pc:sldMkLst>
        <pc:spChg chg="mod">
          <ac:chgData name="KIKSTRA Jarmo" userId="7fcb8be3-c31a-4394-a3dd-a150ef08396c" providerId="ADAL" clId="{7167C7DF-66B3-4149-806A-797F5BA7A2FD}" dt="2021-10-05T23:22:53.931" v="5781" actId="20577"/>
          <ac:spMkLst>
            <pc:docMk/>
            <pc:sldMk cId="3296494836" sldId="308"/>
            <ac:spMk id="13" creationId="{F85ABC5D-4FC6-4BDF-89CE-B559A65842EE}"/>
          </ac:spMkLst>
        </pc:spChg>
      </pc:sldChg>
      <pc:sldChg chg="addSp delSp modSp mod ord modTransition">
        <pc:chgData name="KIKSTRA Jarmo" userId="7fcb8be3-c31a-4394-a3dd-a150ef08396c" providerId="ADAL" clId="{7167C7DF-66B3-4149-806A-797F5BA7A2FD}" dt="2021-10-06T09:01:29.986" v="6889"/>
        <pc:sldMkLst>
          <pc:docMk/>
          <pc:sldMk cId="2885783202" sldId="309"/>
        </pc:sldMkLst>
        <pc:spChg chg="del">
          <ac:chgData name="KIKSTRA Jarmo" userId="7fcb8be3-c31a-4394-a3dd-a150ef08396c" providerId="ADAL" clId="{7167C7DF-66B3-4149-806A-797F5BA7A2FD}" dt="2021-10-05T23:29:54.710" v="5854" actId="478"/>
          <ac:spMkLst>
            <pc:docMk/>
            <pc:sldMk cId="2885783202" sldId="309"/>
            <ac:spMk id="6" creationId="{D7EE67D3-7142-444A-9F20-C4F48EC79303}"/>
          </ac:spMkLst>
        </pc:spChg>
        <pc:spChg chg="del">
          <ac:chgData name="KIKSTRA Jarmo" userId="7fcb8be3-c31a-4394-a3dd-a150ef08396c" providerId="ADAL" clId="{7167C7DF-66B3-4149-806A-797F5BA7A2FD}" dt="2021-10-05T23:21:07.671" v="5702" actId="478"/>
          <ac:spMkLst>
            <pc:docMk/>
            <pc:sldMk cId="2885783202" sldId="309"/>
            <ac:spMk id="11" creationId="{B0797192-986A-4FA2-96BA-927FB7C72849}"/>
          </ac:spMkLst>
        </pc:spChg>
        <pc:spChg chg="add mod">
          <ac:chgData name="KIKSTRA Jarmo" userId="7fcb8be3-c31a-4394-a3dd-a150ef08396c" providerId="ADAL" clId="{7167C7DF-66B3-4149-806A-797F5BA7A2FD}" dt="2021-10-05T23:21:15.639" v="5703"/>
          <ac:spMkLst>
            <pc:docMk/>
            <pc:sldMk cId="2885783202" sldId="309"/>
            <ac:spMk id="12" creationId="{A1F8FE3E-334B-4E13-9EDF-5F689D67213D}"/>
          </ac:spMkLst>
        </pc:spChg>
        <pc:spChg chg="add mod">
          <ac:chgData name="KIKSTRA Jarmo" userId="7fcb8be3-c31a-4394-a3dd-a150ef08396c" providerId="ADAL" clId="{7167C7DF-66B3-4149-806A-797F5BA7A2FD}" dt="2021-10-05T23:30:11.901" v="5857"/>
          <ac:spMkLst>
            <pc:docMk/>
            <pc:sldMk cId="2885783202" sldId="309"/>
            <ac:spMk id="13" creationId="{581E1C52-F486-4D0C-9A90-44B6EED3B3A2}"/>
          </ac:spMkLst>
        </pc:spChg>
      </pc:sldChg>
      <pc:sldChg chg="addSp delSp modSp mod modTransition">
        <pc:chgData name="KIKSTRA Jarmo" userId="7fcb8be3-c31a-4394-a3dd-a150ef08396c" providerId="ADAL" clId="{7167C7DF-66B3-4149-806A-797F5BA7A2FD}" dt="2021-10-06T09:01:30.877" v="6890"/>
        <pc:sldMkLst>
          <pc:docMk/>
          <pc:sldMk cId="345060862" sldId="310"/>
        </pc:sldMkLst>
        <pc:spChg chg="del">
          <ac:chgData name="KIKSTRA Jarmo" userId="7fcb8be3-c31a-4394-a3dd-a150ef08396c" providerId="ADAL" clId="{7167C7DF-66B3-4149-806A-797F5BA7A2FD}" dt="2021-10-05T23:29:58.334" v="5855" actId="478"/>
          <ac:spMkLst>
            <pc:docMk/>
            <pc:sldMk cId="345060862" sldId="310"/>
            <ac:spMk id="6" creationId="{D7EE67D3-7142-444A-9F20-C4F48EC79303}"/>
          </ac:spMkLst>
        </pc:spChg>
        <pc:spChg chg="add del mod">
          <ac:chgData name="KIKSTRA Jarmo" userId="7fcb8be3-c31a-4394-a3dd-a150ef08396c" providerId="ADAL" clId="{7167C7DF-66B3-4149-806A-797F5BA7A2FD}" dt="2021-10-05T23:29:44.792" v="5851"/>
          <ac:spMkLst>
            <pc:docMk/>
            <pc:sldMk cId="345060862" sldId="310"/>
            <ac:spMk id="7" creationId="{0FE882C4-720A-4633-9FB1-0B52168AA22E}"/>
          </ac:spMkLst>
        </pc:spChg>
        <pc:spChg chg="add mod">
          <ac:chgData name="KIKSTRA Jarmo" userId="7fcb8be3-c31a-4394-a3dd-a150ef08396c" providerId="ADAL" clId="{7167C7DF-66B3-4149-806A-797F5BA7A2FD}" dt="2021-10-05T23:29:47.408" v="5853"/>
          <ac:spMkLst>
            <pc:docMk/>
            <pc:sldMk cId="345060862" sldId="310"/>
            <ac:spMk id="8" creationId="{6AB1673F-FE6A-47D4-9735-6B73899955EF}"/>
          </ac:spMkLst>
        </pc:spChg>
        <pc:spChg chg="add mod">
          <ac:chgData name="KIKSTRA Jarmo" userId="7fcb8be3-c31a-4394-a3dd-a150ef08396c" providerId="ADAL" clId="{7167C7DF-66B3-4149-806A-797F5BA7A2FD}" dt="2021-10-05T23:30:10.518" v="5856"/>
          <ac:spMkLst>
            <pc:docMk/>
            <pc:sldMk cId="345060862" sldId="310"/>
            <ac:spMk id="10" creationId="{2F6A2651-9EF7-487E-BEE7-3861F58DDE35}"/>
          </ac:spMkLst>
        </pc:spChg>
        <pc:spChg chg="del mod">
          <ac:chgData name="KIKSTRA Jarmo" userId="7fcb8be3-c31a-4394-a3dd-a150ef08396c" providerId="ADAL" clId="{7167C7DF-66B3-4149-806A-797F5BA7A2FD}" dt="2021-10-05T23:29:46.435" v="5852" actId="478"/>
          <ac:spMkLst>
            <pc:docMk/>
            <pc:sldMk cId="345060862" sldId="310"/>
            <ac:spMk id="11" creationId="{B0797192-986A-4FA2-96BA-927FB7C72849}"/>
          </ac:spMkLst>
        </pc:spChg>
      </pc:sldChg>
      <pc:sldChg chg="addSp delSp modSp new del mod ord">
        <pc:chgData name="KIKSTRA Jarmo" userId="7fcb8be3-c31a-4394-a3dd-a150ef08396c" providerId="ADAL" clId="{7167C7DF-66B3-4149-806A-797F5BA7A2FD}" dt="2021-10-05T20:43:24.398" v="1899" actId="47"/>
        <pc:sldMkLst>
          <pc:docMk/>
          <pc:sldMk cId="3330168974" sldId="311"/>
        </pc:sldMkLst>
        <pc:spChg chg="mod">
          <ac:chgData name="KIKSTRA Jarmo" userId="7fcb8be3-c31a-4394-a3dd-a150ef08396c" providerId="ADAL" clId="{7167C7DF-66B3-4149-806A-797F5BA7A2FD}" dt="2021-10-05T20:33:24.051" v="1567" actId="20577"/>
          <ac:spMkLst>
            <pc:docMk/>
            <pc:sldMk cId="3330168974" sldId="311"/>
            <ac:spMk id="3" creationId="{07DDFE78-7DF3-4DDB-A77F-E2D262B838CC}"/>
          </ac:spMkLst>
        </pc:spChg>
        <pc:spChg chg="del mod">
          <ac:chgData name="KIKSTRA Jarmo" userId="7fcb8be3-c31a-4394-a3dd-a150ef08396c" providerId="ADAL" clId="{7167C7DF-66B3-4149-806A-797F5BA7A2FD}" dt="2021-10-05T20:33:28.189" v="1568" actId="478"/>
          <ac:spMkLst>
            <pc:docMk/>
            <pc:sldMk cId="3330168974" sldId="311"/>
            <ac:spMk id="4" creationId="{C4E904EA-3E73-4345-91E4-DD70893EADDF}"/>
          </ac:spMkLst>
        </pc:spChg>
        <pc:spChg chg="del">
          <ac:chgData name="KIKSTRA Jarmo" userId="7fcb8be3-c31a-4394-a3dd-a150ef08396c" providerId="ADAL" clId="{7167C7DF-66B3-4149-806A-797F5BA7A2FD}" dt="2021-10-05T20:32:37.406" v="1546" actId="478"/>
          <ac:spMkLst>
            <pc:docMk/>
            <pc:sldMk cId="3330168974" sldId="311"/>
            <ac:spMk id="5" creationId="{11F495BF-3FE7-472F-AC38-9EF02B75A4A0}"/>
          </ac:spMkLst>
        </pc:spChg>
        <pc:spChg chg="add del mod">
          <ac:chgData name="KIKSTRA Jarmo" userId="7fcb8be3-c31a-4394-a3dd-a150ef08396c" providerId="ADAL" clId="{7167C7DF-66B3-4149-806A-797F5BA7A2FD}" dt="2021-10-05T20:33:32.691" v="1569" actId="478"/>
          <ac:spMkLst>
            <pc:docMk/>
            <pc:sldMk cId="3330168974" sldId="311"/>
            <ac:spMk id="8" creationId="{B13D650D-0387-47DE-A582-982AD17A2D5D}"/>
          </ac:spMkLst>
        </pc:spChg>
        <pc:spChg chg="add del mod">
          <ac:chgData name="KIKSTRA Jarmo" userId="7fcb8be3-c31a-4394-a3dd-a150ef08396c" providerId="ADAL" clId="{7167C7DF-66B3-4149-806A-797F5BA7A2FD}" dt="2021-10-05T20:36:46.045" v="1602"/>
          <ac:spMkLst>
            <pc:docMk/>
            <pc:sldMk cId="3330168974" sldId="311"/>
            <ac:spMk id="10" creationId="{EACB30B5-DFFC-432F-AD04-C55A7621B539}"/>
          </ac:spMkLst>
        </pc:spChg>
        <pc:spChg chg="add del mod">
          <ac:chgData name="KIKSTRA Jarmo" userId="7fcb8be3-c31a-4394-a3dd-a150ef08396c" providerId="ADAL" clId="{7167C7DF-66B3-4149-806A-797F5BA7A2FD}" dt="2021-10-05T20:36:46.045" v="1602"/>
          <ac:spMkLst>
            <pc:docMk/>
            <pc:sldMk cId="3330168974" sldId="311"/>
            <ac:spMk id="11" creationId="{950B7B52-6775-4DFE-8A36-D1D894358A73}"/>
          </ac:spMkLst>
        </pc:spChg>
        <pc:graphicFrameChg chg="add del mod">
          <ac:chgData name="KIKSTRA Jarmo" userId="7fcb8be3-c31a-4394-a3dd-a150ef08396c" providerId="ADAL" clId="{7167C7DF-66B3-4149-806A-797F5BA7A2FD}" dt="2021-10-04T22:58:48.248" v="304"/>
          <ac:graphicFrameMkLst>
            <pc:docMk/>
            <pc:sldMk cId="3330168974" sldId="311"/>
            <ac:graphicFrameMk id="6" creationId="{17E55C5A-AA01-42D8-96E8-292E605012F9}"/>
          </ac:graphicFrameMkLst>
        </pc:graphicFrameChg>
        <pc:picChg chg="add del mod">
          <ac:chgData name="KIKSTRA Jarmo" userId="7fcb8be3-c31a-4394-a3dd-a150ef08396c" providerId="ADAL" clId="{7167C7DF-66B3-4149-806A-797F5BA7A2FD}" dt="2021-10-05T20:36:46.045" v="1602"/>
          <ac:picMkLst>
            <pc:docMk/>
            <pc:sldMk cId="3330168974" sldId="311"/>
            <ac:picMk id="9" creationId="{23BF37FF-C469-4F6A-9965-BE2F78DA7032}"/>
          </ac:picMkLst>
        </pc:picChg>
        <pc:picChg chg="add del mod">
          <ac:chgData name="KIKSTRA Jarmo" userId="7fcb8be3-c31a-4394-a3dd-a150ef08396c" providerId="ADAL" clId="{7167C7DF-66B3-4149-806A-797F5BA7A2FD}" dt="2021-10-05T20:36:46.045" v="1602"/>
          <ac:picMkLst>
            <pc:docMk/>
            <pc:sldMk cId="3330168974" sldId="311"/>
            <ac:picMk id="12" creationId="{535EE0D6-E5D6-4342-8298-6BB9AB7AF715}"/>
          </ac:picMkLst>
        </pc:picChg>
        <pc:picChg chg="add del mod">
          <ac:chgData name="KIKSTRA Jarmo" userId="7fcb8be3-c31a-4394-a3dd-a150ef08396c" providerId="ADAL" clId="{7167C7DF-66B3-4149-806A-797F5BA7A2FD}" dt="2021-10-05T20:36:46.045" v="1602"/>
          <ac:picMkLst>
            <pc:docMk/>
            <pc:sldMk cId="3330168974" sldId="311"/>
            <ac:picMk id="13" creationId="{45F973CF-7F5A-427D-9885-B057B82087DF}"/>
          </ac:picMkLst>
        </pc:picChg>
        <pc:picChg chg="add del mod">
          <ac:chgData name="KIKSTRA Jarmo" userId="7fcb8be3-c31a-4394-a3dd-a150ef08396c" providerId="ADAL" clId="{7167C7DF-66B3-4149-806A-797F5BA7A2FD}" dt="2021-10-05T20:36:46.045" v="1602"/>
          <ac:picMkLst>
            <pc:docMk/>
            <pc:sldMk cId="3330168974" sldId="311"/>
            <ac:picMk id="14" creationId="{9FED3990-ABAC-4C08-AB22-DA3D70E01E02}"/>
          </ac:picMkLst>
        </pc:picChg>
        <pc:picChg chg="add del mod">
          <ac:chgData name="KIKSTRA Jarmo" userId="7fcb8be3-c31a-4394-a3dd-a150ef08396c" providerId="ADAL" clId="{7167C7DF-66B3-4149-806A-797F5BA7A2FD}" dt="2021-10-05T20:36:46.045" v="1602"/>
          <ac:picMkLst>
            <pc:docMk/>
            <pc:sldMk cId="3330168974" sldId="311"/>
            <ac:picMk id="15" creationId="{ED9BC5EB-40D4-4410-8700-DC851156024B}"/>
          </ac:picMkLst>
        </pc:picChg>
        <pc:picChg chg="add del mod">
          <ac:chgData name="KIKSTRA Jarmo" userId="7fcb8be3-c31a-4394-a3dd-a150ef08396c" providerId="ADAL" clId="{7167C7DF-66B3-4149-806A-797F5BA7A2FD}" dt="2021-10-05T20:36:46.045" v="1602"/>
          <ac:picMkLst>
            <pc:docMk/>
            <pc:sldMk cId="3330168974" sldId="311"/>
            <ac:picMk id="16" creationId="{A4F2DBA6-6314-4DD2-BB60-170497AEA319}"/>
          </ac:picMkLst>
        </pc:picChg>
        <pc:picChg chg="add del mod">
          <ac:chgData name="KIKSTRA Jarmo" userId="7fcb8be3-c31a-4394-a3dd-a150ef08396c" providerId="ADAL" clId="{7167C7DF-66B3-4149-806A-797F5BA7A2FD}" dt="2021-10-05T20:36:46.045" v="1602"/>
          <ac:picMkLst>
            <pc:docMk/>
            <pc:sldMk cId="3330168974" sldId="311"/>
            <ac:picMk id="17" creationId="{7EEA08A4-BD04-44BB-8E09-51A83FC91050}"/>
          </ac:picMkLst>
        </pc:picChg>
        <pc:picChg chg="add mod">
          <ac:chgData name="KIKSTRA Jarmo" userId="7fcb8be3-c31a-4394-a3dd-a150ef08396c" providerId="ADAL" clId="{7167C7DF-66B3-4149-806A-797F5BA7A2FD}" dt="2021-10-05T20:38:46.040" v="1644"/>
          <ac:picMkLst>
            <pc:docMk/>
            <pc:sldMk cId="3330168974" sldId="311"/>
            <ac:picMk id="18" creationId="{DC547AAA-71F6-4C3A-98BA-05687D0B208E}"/>
          </ac:picMkLst>
        </pc:picChg>
      </pc:sldChg>
      <pc:sldChg chg="addSp delSp modSp add mod ord modAnim">
        <pc:chgData name="KIKSTRA Jarmo" userId="7fcb8be3-c31a-4394-a3dd-a150ef08396c" providerId="ADAL" clId="{7167C7DF-66B3-4149-806A-797F5BA7A2FD}" dt="2021-10-06T08:56:29.082" v="6741" actId="20577"/>
        <pc:sldMkLst>
          <pc:docMk/>
          <pc:sldMk cId="994493035" sldId="312"/>
        </pc:sldMkLst>
        <pc:spChg chg="del mod">
          <ac:chgData name="KIKSTRA Jarmo" userId="7fcb8be3-c31a-4394-a3dd-a150ef08396c" providerId="ADAL" clId="{7167C7DF-66B3-4149-806A-797F5BA7A2FD}" dt="2021-10-05T21:16:48.619" v="2170" actId="478"/>
          <ac:spMkLst>
            <pc:docMk/>
            <pc:sldMk cId="994493035" sldId="312"/>
            <ac:spMk id="3" creationId="{2ECE427B-1B18-402A-B22B-7F1B8DD084B7}"/>
          </ac:spMkLst>
        </pc:spChg>
        <pc:spChg chg="del">
          <ac:chgData name="KIKSTRA Jarmo" userId="7fcb8be3-c31a-4394-a3dd-a150ef08396c" providerId="ADAL" clId="{7167C7DF-66B3-4149-806A-797F5BA7A2FD}" dt="2021-10-05T09:09:29.070" v="448" actId="478"/>
          <ac:spMkLst>
            <pc:docMk/>
            <pc:sldMk cId="994493035" sldId="312"/>
            <ac:spMk id="4" creationId="{34ADABAF-A768-411B-A521-B7F5D40F0111}"/>
          </ac:spMkLst>
        </pc:spChg>
        <pc:spChg chg="add del mod">
          <ac:chgData name="KIKSTRA Jarmo" userId="7fcb8be3-c31a-4394-a3dd-a150ef08396c" providerId="ADAL" clId="{7167C7DF-66B3-4149-806A-797F5BA7A2FD}" dt="2021-10-05T09:09:48.747" v="455" actId="478"/>
          <ac:spMkLst>
            <pc:docMk/>
            <pc:sldMk cId="994493035" sldId="312"/>
            <ac:spMk id="5" creationId="{CB0D3BB0-21C7-4846-BBBB-E39EFA0382D8}"/>
          </ac:spMkLst>
        </pc:spChg>
        <pc:spChg chg="add del mod">
          <ac:chgData name="KIKSTRA Jarmo" userId="7fcb8be3-c31a-4394-a3dd-a150ef08396c" providerId="ADAL" clId="{7167C7DF-66B3-4149-806A-797F5BA7A2FD}" dt="2021-10-05T21:43:35.215" v="2603" actId="478"/>
          <ac:spMkLst>
            <pc:docMk/>
            <pc:sldMk cId="994493035" sldId="312"/>
            <ac:spMk id="8" creationId="{5EEC8F8B-64F4-4FF4-9565-8F95FA9B531D}"/>
          </ac:spMkLst>
        </pc:spChg>
        <pc:spChg chg="add del mod">
          <ac:chgData name="KIKSTRA Jarmo" userId="7fcb8be3-c31a-4394-a3dd-a150ef08396c" providerId="ADAL" clId="{7167C7DF-66B3-4149-806A-797F5BA7A2FD}" dt="2021-10-05T21:43:17.710" v="2596" actId="478"/>
          <ac:spMkLst>
            <pc:docMk/>
            <pc:sldMk cId="994493035" sldId="312"/>
            <ac:spMk id="10" creationId="{F03155C9-8AD9-4E00-9B6B-F3702B345641}"/>
          </ac:spMkLst>
        </pc:spChg>
        <pc:spChg chg="add del mod">
          <ac:chgData name="KIKSTRA Jarmo" userId="7fcb8be3-c31a-4394-a3dd-a150ef08396c" providerId="ADAL" clId="{7167C7DF-66B3-4149-806A-797F5BA7A2FD}" dt="2021-10-05T21:17:00.905" v="2171" actId="478"/>
          <ac:spMkLst>
            <pc:docMk/>
            <pc:sldMk cId="994493035" sldId="312"/>
            <ac:spMk id="12" creationId="{1A08F54B-A557-4B35-B914-F9A5F6101CD2}"/>
          </ac:spMkLst>
        </pc:spChg>
        <pc:spChg chg="add mod">
          <ac:chgData name="KIKSTRA Jarmo" userId="7fcb8be3-c31a-4394-a3dd-a150ef08396c" providerId="ADAL" clId="{7167C7DF-66B3-4149-806A-797F5BA7A2FD}" dt="2021-10-05T21:45:38.590" v="2635" actId="14100"/>
          <ac:spMkLst>
            <pc:docMk/>
            <pc:sldMk cId="994493035" sldId="312"/>
            <ac:spMk id="14" creationId="{CC48BA1C-35DA-436A-B72B-C0949D9B7F0D}"/>
          </ac:spMkLst>
        </pc:spChg>
        <pc:spChg chg="add mod">
          <ac:chgData name="KIKSTRA Jarmo" userId="7fcb8be3-c31a-4394-a3dd-a150ef08396c" providerId="ADAL" clId="{7167C7DF-66B3-4149-806A-797F5BA7A2FD}" dt="2021-10-05T21:43:29.742" v="2600" actId="1076"/>
          <ac:spMkLst>
            <pc:docMk/>
            <pc:sldMk cId="994493035" sldId="312"/>
            <ac:spMk id="16" creationId="{59518E67-AD4E-4EFE-9F61-2DE68B3A9FDB}"/>
          </ac:spMkLst>
        </pc:spChg>
        <pc:spChg chg="add mod">
          <ac:chgData name="KIKSTRA Jarmo" userId="7fcb8be3-c31a-4394-a3dd-a150ef08396c" providerId="ADAL" clId="{7167C7DF-66B3-4149-806A-797F5BA7A2FD}" dt="2021-10-05T21:43:29.742" v="2600" actId="1076"/>
          <ac:spMkLst>
            <pc:docMk/>
            <pc:sldMk cId="994493035" sldId="312"/>
            <ac:spMk id="17" creationId="{8942F8CD-863E-4BD4-8CF1-55C723A84AED}"/>
          </ac:spMkLst>
        </pc:spChg>
        <pc:spChg chg="add mod">
          <ac:chgData name="KIKSTRA Jarmo" userId="7fcb8be3-c31a-4394-a3dd-a150ef08396c" providerId="ADAL" clId="{7167C7DF-66B3-4149-806A-797F5BA7A2FD}" dt="2021-10-05T21:43:29.742" v="2600" actId="1076"/>
          <ac:spMkLst>
            <pc:docMk/>
            <pc:sldMk cId="994493035" sldId="312"/>
            <ac:spMk id="20" creationId="{B2E42082-8E92-421A-A44F-6F701B4CBFCE}"/>
          </ac:spMkLst>
        </pc:spChg>
        <pc:spChg chg="add mod">
          <ac:chgData name="KIKSTRA Jarmo" userId="7fcb8be3-c31a-4394-a3dd-a150ef08396c" providerId="ADAL" clId="{7167C7DF-66B3-4149-806A-797F5BA7A2FD}" dt="2021-10-05T21:43:29.742" v="2600" actId="1076"/>
          <ac:spMkLst>
            <pc:docMk/>
            <pc:sldMk cId="994493035" sldId="312"/>
            <ac:spMk id="21" creationId="{9FB8BE19-8899-4A53-8215-95AB126073CF}"/>
          </ac:spMkLst>
        </pc:spChg>
        <pc:spChg chg="add mod">
          <ac:chgData name="KIKSTRA Jarmo" userId="7fcb8be3-c31a-4394-a3dd-a150ef08396c" providerId="ADAL" clId="{7167C7DF-66B3-4149-806A-797F5BA7A2FD}" dt="2021-10-05T21:46:10.603" v="2644" actId="207"/>
          <ac:spMkLst>
            <pc:docMk/>
            <pc:sldMk cId="994493035" sldId="312"/>
            <ac:spMk id="22" creationId="{3C303647-C622-491E-A102-838A14CC81F6}"/>
          </ac:spMkLst>
        </pc:spChg>
        <pc:spChg chg="add mod">
          <ac:chgData name="KIKSTRA Jarmo" userId="7fcb8be3-c31a-4394-a3dd-a150ef08396c" providerId="ADAL" clId="{7167C7DF-66B3-4149-806A-797F5BA7A2FD}" dt="2021-10-06T08:56:29.082" v="6741" actId="20577"/>
          <ac:spMkLst>
            <pc:docMk/>
            <pc:sldMk cId="994493035" sldId="312"/>
            <ac:spMk id="29" creationId="{8AD3FAA9-5E0F-46ED-B59A-E90D2A18B91E}"/>
          </ac:spMkLst>
        </pc:spChg>
        <pc:picChg chg="add del mod">
          <ac:chgData name="KIKSTRA Jarmo" userId="7fcb8be3-c31a-4394-a3dd-a150ef08396c" providerId="ADAL" clId="{7167C7DF-66B3-4149-806A-797F5BA7A2FD}" dt="2021-10-05T09:09:30.707" v="450"/>
          <ac:picMkLst>
            <pc:docMk/>
            <pc:sldMk cId="994493035" sldId="312"/>
            <ac:picMk id="6" creationId="{90E81091-7226-455D-94B2-F6F5844C74DF}"/>
          </ac:picMkLst>
        </pc:picChg>
        <pc:picChg chg="add del mod">
          <ac:chgData name="KIKSTRA Jarmo" userId="7fcb8be3-c31a-4394-a3dd-a150ef08396c" providerId="ADAL" clId="{7167C7DF-66B3-4149-806A-797F5BA7A2FD}" dt="2021-10-05T21:43:14.503" v="2595" actId="478"/>
          <ac:picMkLst>
            <pc:docMk/>
            <pc:sldMk cId="994493035" sldId="312"/>
            <ac:picMk id="7" creationId="{9FF0342A-AAEB-4F88-92C2-3E3395B88E92}"/>
          </ac:picMkLst>
        </pc:picChg>
        <pc:picChg chg="add mod">
          <ac:chgData name="KIKSTRA Jarmo" userId="7fcb8be3-c31a-4394-a3dd-a150ef08396c" providerId="ADAL" clId="{7167C7DF-66B3-4149-806A-797F5BA7A2FD}" dt="2021-10-05T20:38:53.916" v="1648"/>
          <ac:picMkLst>
            <pc:docMk/>
            <pc:sldMk cId="994493035" sldId="312"/>
            <ac:picMk id="9" creationId="{B2E005EF-A5E9-44DB-91E8-6A6AC0D486BF}"/>
          </ac:picMkLst>
        </pc:picChg>
        <pc:picChg chg="add mod">
          <ac:chgData name="KIKSTRA Jarmo" userId="7fcb8be3-c31a-4394-a3dd-a150ef08396c" providerId="ADAL" clId="{7167C7DF-66B3-4149-806A-797F5BA7A2FD}" dt="2021-10-06T08:41:12.525" v="6081" actId="1076"/>
          <ac:picMkLst>
            <pc:docMk/>
            <pc:sldMk cId="994493035" sldId="312"/>
            <ac:picMk id="13" creationId="{834F5ECA-486D-4F12-B6C8-BD9C95E32BE7}"/>
          </ac:picMkLst>
        </pc:picChg>
        <pc:cxnChg chg="add mod">
          <ac:chgData name="KIKSTRA Jarmo" userId="7fcb8be3-c31a-4394-a3dd-a150ef08396c" providerId="ADAL" clId="{7167C7DF-66B3-4149-806A-797F5BA7A2FD}" dt="2021-10-05T21:43:29.742" v="2600" actId="1076"/>
          <ac:cxnSpMkLst>
            <pc:docMk/>
            <pc:sldMk cId="994493035" sldId="312"/>
            <ac:cxnSpMk id="15" creationId="{468FBDAB-9882-4C01-8A44-C3229FE2BBB7}"/>
          </ac:cxnSpMkLst>
        </pc:cxnChg>
        <pc:cxnChg chg="add mod">
          <ac:chgData name="KIKSTRA Jarmo" userId="7fcb8be3-c31a-4394-a3dd-a150ef08396c" providerId="ADAL" clId="{7167C7DF-66B3-4149-806A-797F5BA7A2FD}" dt="2021-10-05T21:43:29.742" v="2600" actId="1076"/>
          <ac:cxnSpMkLst>
            <pc:docMk/>
            <pc:sldMk cId="994493035" sldId="312"/>
            <ac:cxnSpMk id="18" creationId="{6146E731-D1BD-47A6-9B37-CB6EE384547F}"/>
          </ac:cxnSpMkLst>
        </pc:cxnChg>
        <pc:cxnChg chg="add mod">
          <ac:chgData name="KIKSTRA Jarmo" userId="7fcb8be3-c31a-4394-a3dd-a150ef08396c" providerId="ADAL" clId="{7167C7DF-66B3-4149-806A-797F5BA7A2FD}" dt="2021-10-05T21:46:26.207" v="2645" actId="208"/>
          <ac:cxnSpMkLst>
            <pc:docMk/>
            <pc:sldMk cId="994493035" sldId="312"/>
            <ac:cxnSpMk id="19" creationId="{B171B3D2-E7AB-40A5-90A4-8A2DBED83E5E}"/>
          </ac:cxnSpMkLst>
        </pc:cxnChg>
        <pc:cxnChg chg="add mod">
          <ac:chgData name="KIKSTRA Jarmo" userId="7fcb8be3-c31a-4394-a3dd-a150ef08396c" providerId="ADAL" clId="{7167C7DF-66B3-4149-806A-797F5BA7A2FD}" dt="2021-10-05T21:46:36.149" v="2648" actId="14100"/>
          <ac:cxnSpMkLst>
            <pc:docMk/>
            <pc:sldMk cId="994493035" sldId="312"/>
            <ac:cxnSpMk id="23" creationId="{A1393655-8321-48E1-BD44-152CD3F2B053}"/>
          </ac:cxnSpMkLst>
        </pc:cxnChg>
        <pc:cxnChg chg="add mod">
          <ac:chgData name="KIKSTRA Jarmo" userId="7fcb8be3-c31a-4394-a3dd-a150ef08396c" providerId="ADAL" clId="{7167C7DF-66B3-4149-806A-797F5BA7A2FD}" dt="2021-10-05T21:46:53.170" v="2653" actId="14100"/>
          <ac:cxnSpMkLst>
            <pc:docMk/>
            <pc:sldMk cId="994493035" sldId="312"/>
            <ac:cxnSpMk id="25" creationId="{6E5A5887-A137-42B9-842B-BDAAAEC1CBD5}"/>
          </ac:cxnSpMkLst>
        </pc:cxnChg>
      </pc:sldChg>
      <pc:sldChg chg="addSp delSp modSp new mod ord modNotesTx">
        <pc:chgData name="KIKSTRA Jarmo" userId="7fcb8be3-c31a-4394-a3dd-a150ef08396c" providerId="ADAL" clId="{7167C7DF-66B3-4149-806A-797F5BA7A2FD}" dt="2021-10-05T23:03:13.326" v="4807"/>
        <pc:sldMkLst>
          <pc:docMk/>
          <pc:sldMk cId="4128043221" sldId="313"/>
        </pc:sldMkLst>
        <pc:spChg chg="del">
          <ac:chgData name="KIKSTRA Jarmo" userId="7fcb8be3-c31a-4394-a3dd-a150ef08396c" providerId="ADAL" clId="{7167C7DF-66B3-4149-806A-797F5BA7A2FD}" dt="2021-10-05T09:18:55.724" v="619" actId="478"/>
          <ac:spMkLst>
            <pc:docMk/>
            <pc:sldMk cId="4128043221" sldId="313"/>
            <ac:spMk id="2" creationId="{E793A9A0-5B47-4BCE-9B01-EDC112195FD9}"/>
          </ac:spMkLst>
        </pc:spChg>
        <pc:spChg chg="del">
          <ac:chgData name="KIKSTRA Jarmo" userId="7fcb8be3-c31a-4394-a3dd-a150ef08396c" providerId="ADAL" clId="{7167C7DF-66B3-4149-806A-797F5BA7A2FD}" dt="2021-10-05T09:18:52.718" v="618" actId="478"/>
          <ac:spMkLst>
            <pc:docMk/>
            <pc:sldMk cId="4128043221" sldId="313"/>
            <ac:spMk id="3" creationId="{64888B99-080B-4A57-9E04-9933C53F40A3}"/>
          </ac:spMkLst>
        </pc:spChg>
        <pc:spChg chg="add mod">
          <ac:chgData name="KIKSTRA Jarmo" userId="7fcb8be3-c31a-4394-a3dd-a150ef08396c" providerId="ADAL" clId="{7167C7DF-66B3-4149-806A-797F5BA7A2FD}" dt="2021-10-05T22:44:58.751" v="4094" actId="20577"/>
          <ac:spMkLst>
            <pc:docMk/>
            <pc:sldMk cId="4128043221" sldId="313"/>
            <ac:spMk id="6" creationId="{863154AB-2653-44C6-AAB5-697CB7635ED6}"/>
          </ac:spMkLst>
        </pc:spChg>
        <pc:spChg chg="add mod">
          <ac:chgData name="KIKSTRA Jarmo" userId="7fcb8be3-c31a-4394-a3dd-a150ef08396c" providerId="ADAL" clId="{7167C7DF-66B3-4149-806A-797F5BA7A2FD}" dt="2021-10-05T22:45:38.773" v="4098" actId="20577"/>
          <ac:spMkLst>
            <pc:docMk/>
            <pc:sldMk cId="4128043221" sldId="313"/>
            <ac:spMk id="7" creationId="{487EB1E0-3CE2-4308-8C5D-8E2B49F567C3}"/>
          </ac:spMkLst>
        </pc:spChg>
        <pc:picChg chg="add del mod">
          <ac:chgData name="KIKSTRA Jarmo" userId="7fcb8be3-c31a-4394-a3dd-a150ef08396c" providerId="ADAL" clId="{7167C7DF-66B3-4149-806A-797F5BA7A2FD}" dt="2021-10-05T09:14:46.701" v="538"/>
          <ac:picMkLst>
            <pc:docMk/>
            <pc:sldMk cId="4128043221" sldId="313"/>
            <ac:picMk id="4" creationId="{7DA6CD9C-452E-45DB-A244-945D011CB84B}"/>
          </ac:picMkLst>
        </pc:picChg>
        <pc:picChg chg="add mod">
          <ac:chgData name="KIKSTRA Jarmo" userId="7fcb8be3-c31a-4394-a3dd-a150ef08396c" providerId="ADAL" clId="{7167C7DF-66B3-4149-806A-797F5BA7A2FD}" dt="2021-10-05T09:15:09.214" v="544" actId="1076"/>
          <ac:picMkLst>
            <pc:docMk/>
            <pc:sldMk cId="4128043221" sldId="313"/>
            <ac:picMk id="5" creationId="{839477BC-7C0C-4331-964A-27A0B36932A6}"/>
          </ac:picMkLst>
        </pc:picChg>
      </pc:sldChg>
      <pc:sldChg chg="delSp modSp add mod ord modTransition modNotesTx">
        <pc:chgData name="KIKSTRA Jarmo" userId="7fcb8be3-c31a-4394-a3dd-a150ef08396c" providerId="ADAL" clId="{7167C7DF-66B3-4149-806A-797F5BA7A2FD}" dt="2021-10-06T09:00:06.627" v="6866"/>
        <pc:sldMkLst>
          <pc:docMk/>
          <pc:sldMk cId="1823031626" sldId="314"/>
        </pc:sldMkLst>
        <pc:spChg chg="mod">
          <ac:chgData name="KIKSTRA Jarmo" userId="7fcb8be3-c31a-4394-a3dd-a150ef08396c" providerId="ADAL" clId="{7167C7DF-66B3-4149-806A-797F5BA7A2FD}" dt="2021-10-05T09:23:59.587" v="927" actId="20577"/>
          <ac:spMkLst>
            <pc:docMk/>
            <pc:sldMk cId="1823031626" sldId="314"/>
            <ac:spMk id="2" creationId="{EFD828F3-9EB5-4B4C-9A8F-B7329A3096C7}"/>
          </ac:spMkLst>
        </pc:spChg>
        <pc:spChg chg="del">
          <ac:chgData name="KIKSTRA Jarmo" userId="7fcb8be3-c31a-4394-a3dd-a150ef08396c" providerId="ADAL" clId="{7167C7DF-66B3-4149-806A-797F5BA7A2FD}" dt="2021-10-05T09:23:49.789" v="902" actId="478"/>
          <ac:spMkLst>
            <pc:docMk/>
            <pc:sldMk cId="1823031626" sldId="314"/>
            <ac:spMk id="6" creationId="{D7EE67D3-7142-444A-9F20-C4F48EC79303}"/>
          </ac:spMkLst>
        </pc:spChg>
        <pc:spChg chg="del">
          <ac:chgData name="KIKSTRA Jarmo" userId="7fcb8be3-c31a-4394-a3dd-a150ef08396c" providerId="ADAL" clId="{7167C7DF-66B3-4149-806A-797F5BA7A2FD}" dt="2021-10-05T09:23:53.284" v="903" actId="478"/>
          <ac:spMkLst>
            <pc:docMk/>
            <pc:sldMk cId="1823031626" sldId="314"/>
            <ac:spMk id="11" creationId="{B0797192-986A-4FA2-96BA-927FB7C72849}"/>
          </ac:spMkLst>
        </pc:spChg>
        <pc:picChg chg="del">
          <ac:chgData name="KIKSTRA Jarmo" userId="7fcb8be3-c31a-4394-a3dd-a150ef08396c" providerId="ADAL" clId="{7167C7DF-66B3-4149-806A-797F5BA7A2FD}" dt="2021-10-05T09:23:49.789" v="902" actId="478"/>
          <ac:picMkLst>
            <pc:docMk/>
            <pc:sldMk cId="1823031626" sldId="314"/>
            <ac:picMk id="5" creationId="{4148BCF3-9D4F-4D90-9E43-C1D008EB5358}"/>
          </ac:picMkLst>
        </pc:picChg>
      </pc:sldChg>
      <pc:sldChg chg="addSp delSp modSp add mod ord modTransition">
        <pc:chgData name="KIKSTRA Jarmo" userId="7fcb8be3-c31a-4394-a3dd-a150ef08396c" providerId="ADAL" clId="{7167C7DF-66B3-4149-806A-797F5BA7A2FD}" dt="2021-10-06T09:00:19.632" v="6870"/>
        <pc:sldMkLst>
          <pc:docMk/>
          <pc:sldMk cId="2055821996" sldId="315"/>
        </pc:sldMkLst>
        <pc:spChg chg="mod">
          <ac:chgData name="KIKSTRA Jarmo" userId="7fcb8be3-c31a-4394-a3dd-a150ef08396c" providerId="ADAL" clId="{7167C7DF-66B3-4149-806A-797F5BA7A2FD}" dt="2021-10-05T09:24:29.493" v="1005" actId="20577"/>
          <ac:spMkLst>
            <pc:docMk/>
            <pc:sldMk cId="2055821996" sldId="315"/>
            <ac:spMk id="2" creationId="{EFD828F3-9EB5-4B4C-9A8F-B7329A3096C7}"/>
          </ac:spMkLst>
        </pc:spChg>
        <pc:spChg chg="add del">
          <ac:chgData name="KIKSTRA Jarmo" userId="7fcb8be3-c31a-4394-a3dd-a150ef08396c" providerId="ADAL" clId="{7167C7DF-66B3-4149-806A-797F5BA7A2FD}" dt="2021-10-05T09:24:08.390" v="934" actId="22"/>
          <ac:spMkLst>
            <pc:docMk/>
            <pc:sldMk cId="2055821996" sldId="315"/>
            <ac:spMk id="5" creationId="{10407195-9846-4054-B766-BE3BCCAEA6F2}"/>
          </ac:spMkLst>
        </pc:spChg>
        <pc:picChg chg="add mod">
          <ac:chgData name="KIKSTRA Jarmo" userId="7fcb8be3-c31a-4394-a3dd-a150ef08396c" providerId="ADAL" clId="{7167C7DF-66B3-4149-806A-797F5BA7A2FD}" dt="2021-10-05T22:06:26.888" v="2783" actId="208"/>
          <ac:picMkLst>
            <pc:docMk/>
            <pc:sldMk cId="2055821996" sldId="315"/>
            <ac:picMk id="6" creationId="{E12F1856-5D54-46BF-92F4-767150D044A8}"/>
          </ac:picMkLst>
        </pc:picChg>
      </pc:sldChg>
      <pc:sldChg chg="addSp modSp add mod ord modTransition">
        <pc:chgData name="KIKSTRA Jarmo" userId="7fcb8be3-c31a-4394-a3dd-a150ef08396c" providerId="ADAL" clId="{7167C7DF-66B3-4149-806A-797F5BA7A2FD}" dt="2021-10-06T09:00:28.414" v="6873"/>
        <pc:sldMkLst>
          <pc:docMk/>
          <pc:sldMk cId="4247345119" sldId="316"/>
        </pc:sldMkLst>
        <pc:spChg chg="mod">
          <ac:chgData name="KIKSTRA Jarmo" userId="7fcb8be3-c31a-4394-a3dd-a150ef08396c" providerId="ADAL" clId="{7167C7DF-66B3-4149-806A-797F5BA7A2FD}" dt="2021-10-05T09:24:51.938" v="1063" actId="5793"/>
          <ac:spMkLst>
            <pc:docMk/>
            <pc:sldMk cId="4247345119" sldId="316"/>
            <ac:spMk id="2" creationId="{EFD828F3-9EB5-4B4C-9A8F-B7329A3096C7}"/>
          </ac:spMkLst>
        </pc:spChg>
        <pc:picChg chg="add mod">
          <ac:chgData name="KIKSTRA Jarmo" userId="7fcb8be3-c31a-4394-a3dd-a150ef08396c" providerId="ADAL" clId="{7167C7DF-66B3-4149-806A-797F5BA7A2FD}" dt="2021-10-05T22:06:17.496" v="2782" actId="208"/>
          <ac:picMkLst>
            <pc:docMk/>
            <pc:sldMk cId="4247345119" sldId="316"/>
            <ac:picMk id="4" creationId="{5C71F6DA-F605-4194-95C8-355ED2006896}"/>
          </ac:picMkLst>
        </pc:picChg>
      </pc:sldChg>
      <pc:sldChg chg="modSp add mod ord modTransition">
        <pc:chgData name="KIKSTRA Jarmo" userId="7fcb8be3-c31a-4394-a3dd-a150ef08396c" providerId="ADAL" clId="{7167C7DF-66B3-4149-806A-797F5BA7A2FD}" dt="2021-10-06T09:01:23.528" v="6882"/>
        <pc:sldMkLst>
          <pc:docMk/>
          <pc:sldMk cId="1979727771" sldId="317"/>
        </pc:sldMkLst>
        <pc:spChg chg="mod">
          <ac:chgData name="KIKSTRA Jarmo" userId="7fcb8be3-c31a-4394-a3dd-a150ef08396c" providerId="ADAL" clId="{7167C7DF-66B3-4149-806A-797F5BA7A2FD}" dt="2021-10-05T09:25:21.053" v="1146" actId="20577"/>
          <ac:spMkLst>
            <pc:docMk/>
            <pc:sldMk cId="1979727771" sldId="317"/>
            <ac:spMk id="2" creationId="{EFD828F3-9EB5-4B4C-9A8F-B7329A3096C7}"/>
          </ac:spMkLst>
        </pc:spChg>
      </pc:sldChg>
      <pc:sldChg chg="add del mod modShow">
        <pc:chgData name="KIKSTRA Jarmo" userId="7fcb8be3-c31a-4394-a3dd-a150ef08396c" providerId="ADAL" clId="{7167C7DF-66B3-4149-806A-797F5BA7A2FD}" dt="2021-10-05T20:43:05.228" v="1895" actId="2696"/>
        <pc:sldMkLst>
          <pc:docMk/>
          <pc:sldMk cId="3223130727" sldId="318"/>
        </pc:sldMkLst>
      </pc:sldChg>
      <pc:sldChg chg="add">
        <pc:chgData name="KIKSTRA Jarmo" userId="7fcb8be3-c31a-4394-a3dd-a150ef08396c" providerId="ADAL" clId="{7167C7DF-66B3-4149-806A-797F5BA7A2FD}" dt="2021-10-05T20:43:07.556" v="1896"/>
        <pc:sldMkLst>
          <pc:docMk/>
          <pc:sldMk cId="3667735454" sldId="318"/>
        </pc:sldMkLst>
      </pc:sldChg>
      <pc:sldChg chg="addSp delSp modSp add mod ord modTransition delAnim modNotesTx">
        <pc:chgData name="KIKSTRA Jarmo" userId="7fcb8be3-c31a-4394-a3dd-a150ef08396c" providerId="ADAL" clId="{7167C7DF-66B3-4149-806A-797F5BA7A2FD}" dt="2021-10-06T09:02:05.586" v="6893"/>
        <pc:sldMkLst>
          <pc:docMk/>
          <pc:sldMk cId="513603647" sldId="319"/>
        </pc:sldMkLst>
        <pc:spChg chg="mod">
          <ac:chgData name="KIKSTRA Jarmo" userId="7fcb8be3-c31a-4394-a3dd-a150ef08396c" providerId="ADAL" clId="{7167C7DF-66B3-4149-806A-797F5BA7A2FD}" dt="2021-10-05T22:05:32.615" v="2774" actId="1076"/>
          <ac:spMkLst>
            <pc:docMk/>
            <pc:sldMk cId="513603647" sldId="319"/>
            <ac:spMk id="13" creationId="{CA34E857-0F4B-4E12-A6DA-4F6B70EE1828}"/>
          </ac:spMkLst>
        </pc:spChg>
        <pc:picChg chg="add mod">
          <ac:chgData name="KIKSTRA Jarmo" userId="7fcb8be3-c31a-4394-a3dd-a150ef08396c" providerId="ADAL" clId="{7167C7DF-66B3-4149-806A-797F5BA7A2FD}" dt="2021-10-05T22:05:49.263" v="2776" actId="208"/>
          <ac:picMkLst>
            <pc:docMk/>
            <pc:sldMk cId="513603647" sldId="319"/>
            <ac:picMk id="3" creationId="{0C9442CA-5E6B-4EAA-9540-13BCD9A42EFC}"/>
          </ac:picMkLst>
        </pc:picChg>
        <pc:picChg chg="del mod">
          <ac:chgData name="KIKSTRA Jarmo" userId="7fcb8be3-c31a-4394-a3dd-a150ef08396c" providerId="ADAL" clId="{7167C7DF-66B3-4149-806A-797F5BA7A2FD}" dt="2021-10-05T20:08:11.872" v="1389" actId="478"/>
          <ac:picMkLst>
            <pc:docMk/>
            <pc:sldMk cId="513603647" sldId="319"/>
            <ac:picMk id="4" creationId="{77C8A224-B293-441F-939B-C9A7F1652DFC}"/>
          </ac:picMkLst>
        </pc:picChg>
        <pc:picChg chg="add mod">
          <ac:chgData name="KIKSTRA Jarmo" userId="7fcb8be3-c31a-4394-a3dd-a150ef08396c" providerId="ADAL" clId="{7167C7DF-66B3-4149-806A-797F5BA7A2FD}" dt="2021-10-06T09:02:05.586" v="6893"/>
          <ac:picMkLst>
            <pc:docMk/>
            <pc:sldMk cId="513603647" sldId="319"/>
            <ac:picMk id="8" creationId="{802232CD-79FF-4342-9EF9-EC628E7C9B08}"/>
          </ac:picMkLst>
        </pc:picChg>
        <pc:picChg chg="del">
          <ac:chgData name="KIKSTRA Jarmo" userId="7fcb8be3-c31a-4394-a3dd-a150ef08396c" providerId="ADAL" clId="{7167C7DF-66B3-4149-806A-797F5BA7A2FD}" dt="2021-10-06T09:02:04.579" v="6892" actId="478"/>
          <ac:picMkLst>
            <pc:docMk/>
            <pc:sldMk cId="513603647" sldId="319"/>
            <ac:picMk id="14" creationId="{EF637DEA-F0B7-4D1C-8458-230E9D4639C6}"/>
          </ac:picMkLst>
        </pc:picChg>
      </pc:sldChg>
      <pc:sldChg chg="addSp delSp modSp add mod modTransition modAnim modShow modNotesTx">
        <pc:chgData name="KIKSTRA Jarmo" userId="7fcb8be3-c31a-4394-a3dd-a150ef08396c" providerId="ADAL" clId="{7167C7DF-66B3-4149-806A-797F5BA7A2FD}" dt="2021-10-06T09:02:08.400" v="6895"/>
        <pc:sldMkLst>
          <pc:docMk/>
          <pc:sldMk cId="894498350" sldId="320"/>
        </pc:sldMkLst>
        <pc:spChg chg="mod">
          <ac:chgData name="KIKSTRA Jarmo" userId="7fcb8be3-c31a-4394-a3dd-a150ef08396c" providerId="ADAL" clId="{7167C7DF-66B3-4149-806A-797F5BA7A2FD}" dt="2021-10-05T22:05:27.215" v="2773" actId="1076"/>
          <ac:spMkLst>
            <pc:docMk/>
            <pc:sldMk cId="894498350" sldId="320"/>
            <ac:spMk id="13" creationId="{CA34E857-0F4B-4E12-A6DA-4F6B70EE1828}"/>
          </ac:spMkLst>
        </pc:spChg>
        <pc:picChg chg="mod modCrop">
          <ac:chgData name="KIKSTRA Jarmo" userId="7fcb8be3-c31a-4394-a3dd-a150ef08396c" providerId="ADAL" clId="{7167C7DF-66B3-4149-806A-797F5BA7A2FD}" dt="2021-10-05T20:28:35.236" v="1411" actId="1076"/>
          <ac:picMkLst>
            <pc:docMk/>
            <pc:sldMk cId="894498350" sldId="320"/>
            <ac:picMk id="4" creationId="{77C8A224-B293-441F-939B-C9A7F1652DFC}"/>
          </ac:picMkLst>
        </pc:picChg>
        <pc:picChg chg="add mod modCrop">
          <ac:chgData name="KIKSTRA Jarmo" userId="7fcb8be3-c31a-4394-a3dd-a150ef08396c" providerId="ADAL" clId="{7167C7DF-66B3-4149-806A-797F5BA7A2FD}" dt="2021-10-05T20:28:36.746" v="1412" actId="1076"/>
          <ac:picMkLst>
            <pc:docMk/>
            <pc:sldMk cId="894498350" sldId="320"/>
            <ac:picMk id="6" creationId="{604AD801-812D-47D9-8AC2-55A6A687B40F}"/>
          </ac:picMkLst>
        </pc:picChg>
        <pc:picChg chg="add mod modCrop">
          <ac:chgData name="KIKSTRA Jarmo" userId="7fcb8be3-c31a-4394-a3dd-a150ef08396c" providerId="ADAL" clId="{7167C7DF-66B3-4149-806A-797F5BA7A2FD}" dt="2021-10-05T20:28:41.053" v="1413" actId="1076"/>
          <ac:picMkLst>
            <pc:docMk/>
            <pc:sldMk cId="894498350" sldId="320"/>
            <ac:picMk id="7" creationId="{4005A809-BA43-4B96-83F1-E0A9D8203035}"/>
          </ac:picMkLst>
        </pc:picChg>
        <pc:picChg chg="add del mod">
          <ac:chgData name="KIKSTRA Jarmo" userId="7fcb8be3-c31a-4394-a3dd-a150ef08396c" providerId="ADAL" clId="{7167C7DF-66B3-4149-806A-797F5BA7A2FD}" dt="2021-10-05T20:27:47.219" v="1403"/>
          <ac:picMkLst>
            <pc:docMk/>
            <pc:sldMk cId="894498350" sldId="320"/>
            <ac:picMk id="8" creationId="{9839D6D2-8D40-4CB8-8B5C-0BE63B7193B8}"/>
          </ac:picMkLst>
        </pc:picChg>
        <pc:picChg chg="add mod">
          <ac:chgData name="KIKSTRA Jarmo" userId="7fcb8be3-c31a-4394-a3dd-a150ef08396c" providerId="ADAL" clId="{7167C7DF-66B3-4149-806A-797F5BA7A2FD}" dt="2021-10-06T09:02:08.400" v="6895"/>
          <ac:picMkLst>
            <pc:docMk/>
            <pc:sldMk cId="894498350" sldId="320"/>
            <ac:picMk id="10" creationId="{05B2593D-0B31-490D-95E6-9B074F1D8F82}"/>
          </ac:picMkLst>
        </pc:picChg>
        <pc:picChg chg="del">
          <ac:chgData name="KIKSTRA Jarmo" userId="7fcb8be3-c31a-4394-a3dd-a150ef08396c" providerId="ADAL" clId="{7167C7DF-66B3-4149-806A-797F5BA7A2FD}" dt="2021-10-06T09:02:08.283" v="6894" actId="478"/>
          <ac:picMkLst>
            <pc:docMk/>
            <pc:sldMk cId="894498350" sldId="320"/>
            <ac:picMk id="14" creationId="{EF637DEA-F0B7-4D1C-8458-230E9D4639C6}"/>
          </ac:picMkLst>
        </pc:picChg>
      </pc:sldChg>
      <pc:sldChg chg="modSp add mod ord modTransition">
        <pc:chgData name="KIKSTRA Jarmo" userId="7fcb8be3-c31a-4394-a3dd-a150ef08396c" providerId="ADAL" clId="{7167C7DF-66B3-4149-806A-797F5BA7A2FD}" dt="2021-10-06T09:00:00.445" v="6865"/>
        <pc:sldMkLst>
          <pc:docMk/>
          <pc:sldMk cId="223332381" sldId="321"/>
        </pc:sldMkLst>
        <pc:spChg chg="mod">
          <ac:chgData name="KIKSTRA Jarmo" userId="7fcb8be3-c31a-4394-a3dd-a150ef08396c" providerId="ADAL" clId="{7167C7DF-66B3-4149-806A-797F5BA7A2FD}" dt="2021-10-05T20:32:05.606" v="1541" actId="20577"/>
          <ac:spMkLst>
            <pc:docMk/>
            <pc:sldMk cId="223332381" sldId="321"/>
            <ac:spMk id="2" creationId="{EFD828F3-9EB5-4B4C-9A8F-B7329A3096C7}"/>
          </ac:spMkLst>
        </pc:spChg>
      </pc:sldChg>
      <pc:sldChg chg="addSp modSp add mod ord">
        <pc:chgData name="KIKSTRA Jarmo" userId="7fcb8be3-c31a-4394-a3dd-a150ef08396c" providerId="ADAL" clId="{7167C7DF-66B3-4149-806A-797F5BA7A2FD}" dt="2021-10-05T21:14:54.627" v="2052" actId="20577"/>
        <pc:sldMkLst>
          <pc:docMk/>
          <pc:sldMk cId="416077855" sldId="322"/>
        </pc:sldMkLst>
        <pc:spChg chg="mod">
          <ac:chgData name="KIKSTRA Jarmo" userId="7fcb8be3-c31a-4394-a3dd-a150ef08396c" providerId="ADAL" clId="{7167C7DF-66B3-4149-806A-797F5BA7A2FD}" dt="2021-10-05T21:14:54.627" v="2052" actId="20577"/>
          <ac:spMkLst>
            <pc:docMk/>
            <pc:sldMk cId="416077855" sldId="322"/>
            <ac:spMk id="4" creationId="{C4E904EA-3E73-4345-91E4-DD70893EADDF}"/>
          </ac:spMkLst>
        </pc:spChg>
        <pc:picChg chg="add mod">
          <ac:chgData name="KIKSTRA Jarmo" userId="7fcb8be3-c31a-4394-a3dd-a150ef08396c" providerId="ADAL" clId="{7167C7DF-66B3-4149-806A-797F5BA7A2FD}" dt="2021-10-05T20:38:49.442" v="1646"/>
          <ac:picMkLst>
            <pc:docMk/>
            <pc:sldMk cId="416077855" sldId="322"/>
            <ac:picMk id="5" creationId="{B216D1E4-290A-4813-B66F-22ACAB69B0F0}"/>
          </ac:picMkLst>
        </pc:picChg>
      </pc:sldChg>
      <pc:sldChg chg="delSp add mod">
        <pc:chgData name="KIKSTRA Jarmo" userId="7fcb8be3-c31a-4394-a3dd-a150ef08396c" providerId="ADAL" clId="{7167C7DF-66B3-4149-806A-797F5BA7A2FD}" dt="2021-10-05T20:34:28.749" v="1574" actId="478"/>
        <pc:sldMkLst>
          <pc:docMk/>
          <pc:sldMk cId="3207300515" sldId="336"/>
        </pc:sldMkLst>
        <pc:picChg chg="del">
          <ac:chgData name="KIKSTRA Jarmo" userId="7fcb8be3-c31a-4394-a3dd-a150ef08396c" providerId="ADAL" clId="{7167C7DF-66B3-4149-806A-797F5BA7A2FD}" dt="2021-10-05T20:34:28.749" v="1574" actId="478"/>
          <ac:picMkLst>
            <pc:docMk/>
            <pc:sldMk cId="3207300515" sldId="336"/>
            <ac:picMk id="11" creationId="{C4F1298D-4E9D-4FD7-8EB7-9596FFB8BDC1}"/>
          </ac:picMkLst>
        </pc:picChg>
      </pc:sldChg>
      <pc:sldChg chg="addSp modSp add mod">
        <pc:chgData name="KIKSTRA Jarmo" userId="7fcb8be3-c31a-4394-a3dd-a150ef08396c" providerId="ADAL" clId="{7167C7DF-66B3-4149-806A-797F5BA7A2FD}" dt="2021-10-05T21:48:59.230" v="2689" actId="1076"/>
        <pc:sldMkLst>
          <pc:docMk/>
          <pc:sldMk cId="4196772538" sldId="337"/>
        </pc:sldMkLst>
        <pc:spChg chg="add mod">
          <ac:chgData name="KIKSTRA Jarmo" userId="7fcb8be3-c31a-4394-a3dd-a150ef08396c" providerId="ADAL" clId="{7167C7DF-66B3-4149-806A-797F5BA7A2FD}" dt="2021-10-05T21:48:02.821" v="2662" actId="1076"/>
          <ac:spMkLst>
            <pc:docMk/>
            <pc:sldMk cId="4196772538" sldId="337"/>
            <ac:spMk id="6" creationId="{BCE17016-5A9F-4ABD-B541-7BA16911B04B}"/>
          </ac:spMkLst>
        </pc:spChg>
        <pc:spChg chg="add mod">
          <ac:chgData name="KIKSTRA Jarmo" userId="7fcb8be3-c31a-4394-a3dd-a150ef08396c" providerId="ADAL" clId="{7167C7DF-66B3-4149-806A-797F5BA7A2FD}" dt="2021-10-05T21:48:33.219" v="2672" actId="20577"/>
          <ac:spMkLst>
            <pc:docMk/>
            <pc:sldMk cId="4196772538" sldId="337"/>
            <ac:spMk id="11" creationId="{72DF2F6C-4E07-4DDA-8D3E-61F2C420F4C9}"/>
          </ac:spMkLst>
        </pc:spChg>
        <pc:spChg chg="add mod">
          <ac:chgData name="KIKSTRA Jarmo" userId="7fcb8be3-c31a-4394-a3dd-a150ef08396c" providerId="ADAL" clId="{7167C7DF-66B3-4149-806A-797F5BA7A2FD}" dt="2021-10-05T21:48:29.303" v="2670" actId="20577"/>
          <ac:spMkLst>
            <pc:docMk/>
            <pc:sldMk cId="4196772538" sldId="337"/>
            <ac:spMk id="12" creationId="{5CE7960D-2E47-4DE5-BFDD-ABC0B3237C33}"/>
          </ac:spMkLst>
        </pc:spChg>
        <pc:spChg chg="add mod">
          <ac:chgData name="KIKSTRA Jarmo" userId="7fcb8be3-c31a-4394-a3dd-a150ef08396c" providerId="ADAL" clId="{7167C7DF-66B3-4149-806A-797F5BA7A2FD}" dt="2021-10-05T21:48:25.302" v="2669" actId="20577"/>
          <ac:spMkLst>
            <pc:docMk/>
            <pc:sldMk cId="4196772538" sldId="337"/>
            <ac:spMk id="13" creationId="{63305F0D-8143-40BE-BE79-DDAE129C20B1}"/>
          </ac:spMkLst>
        </pc:spChg>
        <pc:spChg chg="add mod">
          <ac:chgData name="KIKSTRA Jarmo" userId="7fcb8be3-c31a-4394-a3dd-a150ef08396c" providerId="ADAL" clId="{7167C7DF-66B3-4149-806A-797F5BA7A2FD}" dt="2021-10-05T21:48:59.230" v="2689" actId="1076"/>
          <ac:spMkLst>
            <pc:docMk/>
            <pc:sldMk cId="4196772538" sldId="337"/>
            <ac:spMk id="14" creationId="{7DD472A3-B109-4130-8408-333075B61E3E}"/>
          </ac:spMkLst>
        </pc:spChg>
      </pc:sldChg>
      <pc:sldChg chg="addSp delSp modSp add mod modNotesTx">
        <pc:chgData name="KIKSTRA Jarmo" userId="7fcb8be3-c31a-4394-a3dd-a150ef08396c" providerId="ADAL" clId="{7167C7DF-66B3-4149-806A-797F5BA7A2FD}" dt="2021-10-06T09:30:11.068" v="9598"/>
        <pc:sldMkLst>
          <pc:docMk/>
          <pc:sldMk cId="472198502" sldId="338"/>
        </pc:sldMkLst>
        <pc:spChg chg="mod">
          <ac:chgData name="KIKSTRA Jarmo" userId="7fcb8be3-c31a-4394-a3dd-a150ef08396c" providerId="ADAL" clId="{7167C7DF-66B3-4149-806A-797F5BA7A2FD}" dt="2021-10-06T09:24:28.826" v="8840" actId="20577"/>
          <ac:spMkLst>
            <pc:docMk/>
            <pc:sldMk cId="472198502" sldId="338"/>
            <ac:spMk id="4" creationId="{D9F27900-ECF8-465D-A16A-63BD8406C64F}"/>
          </ac:spMkLst>
        </pc:spChg>
        <pc:spChg chg="del">
          <ac:chgData name="KIKSTRA Jarmo" userId="7fcb8be3-c31a-4394-a3dd-a150ef08396c" providerId="ADAL" clId="{7167C7DF-66B3-4149-806A-797F5BA7A2FD}" dt="2021-10-05T22:08:49.813" v="2834" actId="478"/>
          <ac:spMkLst>
            <pc:docMk/>
            <pc:sldMk cId="472198502" sldId="338"/>
            <ac:spMk id="5" creationId="{BF164EE0-427F-4CF7-9A17-7648BB716645}"/>
          </ac:spMkLst>
        </pc:spChg>
        <pc:spChg chg="del">
          <ac:chgData name="KIKSTRA Jarmo" userId="7fcb8be3-c31a-4394-a3dd-a150ef08396c" providerId="ADAL" clId="{7167C7DF-66B3-4149-806A-797F5BA7A2FD}" dt="2021-10-05T22:08:49.813" v="2834" actId="478"/>
          <ac:spMkLst>
            <pc:docMk/>
            <pc:sldMk cId="472198502" sldId="338"/>
            <ac:spMk id="9" creationId="{61EEED3C-6437-48A4-B13B-8C1EB8E6BCED}"/>
          </ac:spMkLst>
        </pc:spChg>
        <pc:spChg chg="del">
          <ac:chgData name="KIKSTRA Jarmo" userId="7fcb8be3-c31a-4394-a3dd-a150ef08396c" providerId="ADAL" clId="{7167C7DF-66B3-4149-806A-797F5BA7A2FD}" dt="2021-10-05T22:08:49.813" v="2834" actId="478"/>
          <ac:spMkLst>
            <pc:docMk/>
            <pc:sldMk cId="472198502" sldId="338"/>
            <ac:spMk id="11" creationId="{C4B6BC1E-3820-4EA0-914B-81B6C39CE3C1}"/>
          </ac:spMkLst>
        </pc:spChg>
        <pc:spChg chg="mod">
          <ac:chgData name="KIKSTRA Jarmo" userId="7fcb8be3-c31a-4394-a3dd-a150ef08396c" providerId="ADAL" clId="{7167C7DF-66B3-4149-806A-797F5BA7A2FD}" dt="2021-10-06T09:27:38.522" v="9297" actId="20577"/>
          <ac:spMkLst>
            <pc:docMk/>
            <pc:sldMk cId="472198502" sldId="338"/>
            <ac:spMk id="13" creationId="{F49ED8A2-60F9-4EC5-93A7-E515836F118D}"/>
          </ac:spMkLst>
        </pc:spChg>
        <pc:spChg chg="del">
          <ac:chgData name="KIKSTRA Jarmo" userId="7fcb8be3-c31a-4394-a3dd-a150ef08396c" providerId="ADAL" clId="{7167C7DF-66B3-4149-806A-797F5BA7A2FD}" dt="2021-10-05T22:08:49.813" v="2834" actId="478"/>
          <ac:spMkLst>
            <pc:docMk/>
            <pc:sldMk cId="472198502" sldId="338"/>
            <ac:spMk id="14" creationId="{B46B3F57-ED93-4664-A94E-DF3C9860A4BF}"/>
          </ac:spMkLst>
        </pc:spChg>
        <pc:spChg chg="del">
          <ac:chgData name="KIKSTRA Jarmo" userId="7fcb8be3-c31a-4394-a3dd-a150ef08396c" providerId="ADAL" clId="{7167C7DF-66B3-4149-806A-797F5BA7A2FD}" dt="2021-10-05T22:08:49.813" v="2834" actId="478"/>
          <ac:spMkLst>
            <pc:docMk/>
            <pc:sldMk cId="472198502" sldId="338"/>
            <ac:spMk id="15" creationId="{8EDB9C7F-6C60-4711-85A7-3F58D8315F20}"/>
          </ac:spMkLst>
        </pc:spChg>
        <pc:spChg chg="del">
          <ac:chgData name="KIKSTRA Jarmo" userId="7fcb8be3-c31a-4394-a3dd-a150ef08396c" providerId="ADAL" clId="{7167C7DF-66B3-4149-806A-797F5BA7A2FD}" dt="2021-10-05T22:08:49.813" v="2834" actId="478"/>
          <ac:spMkLst>
            <pc:docMk/>
            <pc:sldMk cId="472198502" sldId="338"/>
            <ac:spMk id="16" creationId="{10914999-A568-441C-A3DF-ACD0BA5808B7}"/>
          </ac:spMkLst>
        </pc:spChg>
        <pc:spChg chg="del">
          <ac:chgData name="KIKSTRA Jarmo" userId="7fcb8be3-c31a-4394-a3dd-a150ef08396c" providerId="ADAL" clId="{7167C7DF-66B3-4149-806A-797F5BA7A2FD}" dt="2021-10-05T22:08:49.813" v="2834" actId="478"/>
          <ac:spMkLst>
            <pc:docMk/>
            <pc:sldMk cId="472198502" sldId="338"/>
            <ac:spMk id="17" creationId="{3AC204C1-560B-4744-A54B-43FEF94403D4}"/>
          </ac:spMkLst>
        </pc:spChg>
        <pc:spChg chg="add mod">
          <ac:chgData name="KIKSTRA Jarmo" userId="7fcb8be3-c31a-4394-a3dd-a150ef08396c" providerId="ADAL" clId="{7167C7DF-66B3-4149-806A-797F5BA7A2FD}" dt="2021-10-05T23:02:14.221" v="4720" actId="1076"/>
          <ac:spMkLst>
            <pc:docMk/>
            <pc:sldMk cId="472198502" sldId="338"/>
            <ac:spMk id="19" creationId="{95F46111-446C-49AD-864B-31646D6039DC}"/>
          </ac:spMkLst>
        </pc:spChg>
        <pc:spChg chg="add mod">
          <ac:chgData name="KIKSTRA Jarmo" userId="7fcb8be3-c31a-4394-a3dd-a150ef08396c" providerId="ADAL" clId="{7167C7DF-66B3-4149-806A-797F5BA7A2FD}" dt="2021-10-05T23:02:38.241" v="4755" actId="20577"/>
          <ac:spMkLst>
            <pc:docMk/>
            <pc:sldMk cId="472198502" sldId="338"/>
            <ac:spMk id="20" creationId="{759F61A4-177B-4269-9F92-EB7F0CACDFCD}"/>
          </ac:spMkLst>
        </pc:spChg>
        <pc:spChg chg="add mod">
          <ac:chgData name="KIKSTRA Jarmo" userId="7fcb8be3-c31a-4394-a3dd-a150ef08396c" providerId="ADAL" clId="{7167C7DF-66B3-4149-806A-797F5BA7A2FD}" dt="2021-10-05T23:02:59.878" v="4805" actId="20577"/>
          <ac:spMkLst>
            <pc:docMk/>
            <pc:sldMk cId="472198502" sldId="338"/>
            <ac:spMk id="21" creationId="{7A7AF77F-6F87-43F1-8AE2-86674461FC88}"/>
          </ac:spMkLst>
        </pc:spChg>
        <pc:spChg chg="add mod">
          <ac:chgData name="KIKSTRA Jarmo" userId="7fcb8be3-c31a-4394-a3dd-a150ef08396c" providerId="ADAL" clId="{7167C7DF-66B3-4149-806A-797F5BA7A2FD}" dt="2021-10-06T09:25:17.626" v="8956" actId="20577"/>
          <ac:spMkLst>
            <pc:docMk/>
            <pc:sldMk cId="472198502" sldId="338"/>
            <ac:spMk id="22" creationId="{8AFDF733-450E-4A0F-AA23-D35D6006B5FB}"/>
          </ac:spMkLst>
        </pc:spChg>
        <pc:spChg chg="add mod">
          <ac:chgData name="KIKSTRA Jarmo" userId="7fcb8be3-c31a-4394-a3dd-a150ef08396c" providerId="ADAL" clId="{7167C7DF-66B3-4149-806A-797F5BA7A2FD}" dt="2021-10-06T09:28:55.586" v="9535" actId="2085"/>
          <ac:spMkLst>
            <pc:docMk/>
            <pc:sldMk cId="472198502" sldId="338"/>
            <ac:spMk id="23" creationId="{EEB76605-9A21-46AC-A9F3-475C63801445}"/>
          </ac:spMkLst>
        </pc:spChg>
        <pc:picChg chg="del">
          <ac:chgData name="KIKSTRA Jarmo" userId="7fcb8be3-c31a-4394-a3dd-a150ef08396c" providerId="ADAL" clId="{7167C7DF-66B3-4149-806A-797F5BA7A2FD}" dt="2021-10-05T22:08:49.813" v="2834" actId="478"/>
          <ac:picMkLst>
            <pc:docMk/>
            <pc:sldMk cId="472198502" sldId="338"/>
            <ac:picMk id="3" creationId="{1DC65EAB-BB78-41BD-9B14-9F46B36C77A4}"/>
          </ac:picMkLst>
        </pc:picChg>
        <pc:picChg chg="add mod modCrop">
          <ac:chgData name="KIKSTRA Jarmo" userId="7fcb8be3-c31a-4394-a3dd-a150ef08396c" providerId="ADAL" clId="{7167C7DF-66B3-4149-806A-797F5BA7A2FD}" dt="2021-10-05T22:12:04.235" v="3028" actId="1076"/>
          <ac:picMkLst>
            <pc:docMk/>
            <pc:sldMk cId="472198502" sldId="338"/>
            <ac:picMk id="12" creationId="{8C9B73E1-323C-4D10-9FFB-15819419A982}"/>
          </ac:picMkLst>
        </pc:picChg>
        <pc:picChg chg="add mod modCrop">
          <ac:chgData name="KIKSTRA Jarmo" userId="7fcb8be3-c31a-4394-a3dd-a150ef08396c" providerId="ADAL" clId="{7167C7DF-66B3-4149-806A-797F5BA7A2FD}" dt="2021-10-05T23:02:11.420" v="4719" actId="1076"/>
          <ac:picMkLst>
            <pc:docMk/>
            <pc:sldMk cId="472198502" sldId="338"/>
            <ac:picMk id="18" creationId="{2A34E981-D1F1-4E2E-87EF-EBA66CEDA39F}"/>
          </ac:picMkLst>
        </pc:picChg>
        <pc:picChg chg="add mod">
          <ac:chgData name="KIKSTRA Jarmo" userId="7fcb8be3-c31a-4394-a3dd-a150ef08396c" providerId="ADAL" clId="{7167C7DF-66B3-4149-806A-797F5BA7A2FD}" dt="2021-10-06T09:30:11.068" v="9598"/>
          <ac:picMkLst>
            <pc:docMk/>
            <pc:sldMk cId="472198502" sldId="338"/>
            <ac:picMk id="24" creationId="{ECD4B5BA-291E-4C40-85B4-24CADB121E64}"/>
          </ac:picMkLst>
        </pc:picChg>
      </pc:sldChg>
      <pc:sldChg chg="add del">
        <pc:chgData name="KIKSTRA Jarmo" userId="7fcb8be3-c31a-4394-a3dd-a150ef08396c" providerId="ADAL" clId="{7167C7DF-66B3-4149-806A-797F5BA7A2FD}" dt="2021-10-05T22:08:37.549" v="2832" actId="2890"/>
        <pc:sldMkLst>
          <pc:docMk/>
          <pc:sldMk cId="1640447367" sldId="338"/>
        </pc:sldMkLst>
      </pc:sldChg>
      <pc:sldChg chg="addSp delSp modSp add del mod ord">
        <pc:chgData name="KIKSTRA Jarmo" userId="7fcb8be3-c31a-4394-a3dd-a150ef08396c" providerId="ADAL" clId="{7167C7DF-66B3-4149-806A-797F5BA7A2FD}" dt="2021-10-05T23:20:45.360" v="5701" actId="47"/>
        <pc:sldMkLst>
          <pc:docMk/>
          <pc:sldMk cId="2790777210" sldId="339"/>
        </pc:sldMkLst>
        <pc:spChg chg="del mod">
          <ac:chgData name="KIKSTRA Jarmo" userId="7fcb8be3-c31a-4394-a3dd-a150ef08396c" providerId="ADAL" clId="{7167C7DF-66B3-4149-806A-797F5BA7A2FD}" dt="2021-10-05T23:20:42.954" v="5700" actId="478"/>
          <ac:spMkLst>
            <pc:docMk/>
            <pc:sldMk cId="2790777210" sldId="339"/>
            <ac:spMk id="2" creationId="{EFD828F3-9EB5-4B4C-9A8F-B7329A3096C7}"/>
          </ac:spMkLst>
        </pc:spChg>
        <pc:spChg chg="add mod">
          <ac:chgData name="KIKSTRA Jarmo" userId="7fcb8be3-c31a-4394-a3dd-a150ef08396c" providerId="ADAL" clId="{7167C7DF-66B3-4149-806A-797F5BA7A2FD}" dt="2021-10-05T23:20:42.954" v="5700" actId="478"/>
          <ac:spMkLst>
            <pc:docMk/>
            <pc:sldMk cId="2790777210" sldId="339"/>
            <ac:spMk id="4" creationId="{6AE61D0D-0B2C-425F-9592-DE3AF0365E43}"/>
          </ac:spMkLst>
        </pc:spChg>
      </pc:sldChg>
      <pc:sldChg chg="add del">
        <pc:chgData name="KIKSTRA Jarmo" userId="7fcb8be3-c31a-4394-a3dd-a150ef08396c" providerId="ADAL" clId="{7167C7DF-66B3-4149-806A-797F5BA7A2FD}" dt="2021-10-05T23:23:00.803" v="5782" actId="47"/>
        <pc:sldMkLst>
          <pc:docMk/>
          <pc:sldMk cId="3839761160" sldId="340"/>
        </pc:sldMkLst>
      </pc:sldChg>
      <pc:sldChg chg="add del">
        <pc:chgData name="KIKSTRA Jarmo" userId="7fcb8be3-c31a-4394-a3dd-a150ef08396c" providerId="ADAL" clId="{7167C7DF-66B3-4149-806A-797F5BA7A2FD}" dt="2021-10-05T23:23:00.803" v="5782" actId="47"/>
        <pc:sldMkLst>
          <pc:docMk/>
          <pc:sldMk cId="994962341" sldId="341"/>
        </pc:sldMkLst>
      </pc:sldChg>
      <pc:sldChg chg="addSp modSp add del mod">
        <pc:chgData name="KIKSTRA Jarmo" userId="7fcb8be3-c31a-4394-a3dd-a150ef08396c" providerId="ADAL" clId="{7167C7DF-66B3-4149-806A-797F5BA7A2FD}" dt="2021-10-05T22:44:32.381" v="4092" actId="47"/>
        <pc:sldMkLst>
          <pc:docMk/>
          <pc:sldMk cId="662055658" sldId="342"/>
        </pc:sldMkLst>
        <pc:spChg chg="add mod">
          <ac:chgData name="KIKSTRA Jarmo" userId="7fcb8be3-c31a-4394-a3dd-a150ef08396c" providerId="ADAL" clId="{7167C7DF-66B3-4149-806A-797F5BA7A2FD}" dt="2021-10-05T22:23:25.479" v="3199" actId="1076"/>
          <ac:spMkLst>
            <pc:docMk/>
            <pc:sldMk cId="662055658" sldId="342"/>
            <ac:spMk id="8" creationId="{A7D128AE-30E5-43D7-A6B1-9F1F7B9C24BD}"/>
          </ac:spMkLst>
        </pc:spChg>
      </pc:sldChg>
      <pc:sldChg chg="add del">
        <pc:chgData name="KIKSTRA Jarmo" userId="7fcb8be3-c31a-4394-a3dd-a150ef08396c" providerId="ADAL" clId="{7167C7DF-66B3-4149-806A-797F5BA7A2FD}" dt="2021-10-05T22:23:02.036" v="3191" actId="2890"/>
        <pc:sldMkLst>
          <pc:docMk/>
          <pc:sldMk cId="69985839" sldId="343"/>
        </pc:sldMkLst>
      </pc:sldChg>
      <pc:sldChg chg="addSp delSp modSp add mod modTransition modAnim modNotesTx">
        <pc:chgData name="KIKSTRA Jarmo" userId="7fcb8be3-c31a-4394-a3dd-a150ef08396c" providerId="ADAL" clId="{7167C7DF-66B3-4149-806A-797F5BA7A2FD}" dt="2021-10-06T09:44:03.454" v="12066" actId="20577"/>
        <pc:sldMkLst>
          <pc:docMk/>
          <pc:sldMk cId="2350069569" sldId="343"/>
        </pc:sldMkLst>
        <pc:spChg chg="del mod">
          <ac:chgData name="KIKSTRA Jarmo" userId="7fcb8be3-c31a-4394-a3dd-a150ef08396c" providerId="ADAL" clId="{7167C7DF-66B3-4149-806A-797F5BA7A2FD}" dt="2021-10-05T22:29:33.639" v="3212" actId="478"/>
          <ac:spMkLst>
            <pc:docMk/>
            <pc:sldMk cId="2350069569" sldId="343"/>
            <ac:spMk id="2" creationId="{0594675F-3F24-4713-9205-7B42E42B6C08}"/>
          </ac:spMkLst>
        </pc:spChg>
        <pc:spChg chg="del">
          <ac:chgData name="KIKSTRA Jarmo" userId="7fcb8be3-c31a-4394-a3dd-a150ef08396c" providerId="ADAL" clId="{7167C7DF-66B3-4149-806A-797F5BA7A2FD}" dt="2021-10-05T22:28:27.759" v="3201" actId="478"/>
          <ac:spMkLst>
            <pc:docMk/>
            <pc:sldMk cId="2350069569" sldId="343"/>
            <ac:spMk id="5" creationId="{E320EBB1-48CC-4A8B-A641-F971C44D8D82}"/>
          </ac:spMkLst>
        </pc:spChg>
        <pc:spChg chg="del mod">
          <ac:chgData name="KIKSTRA Jarmo" userId="7fcb8be3-c31a-4394-a3dd-a150ef08396c" providerId="ADAL" clId="{7167C7DF-66B3-4149-806A-797F5BA7A2FD}" dt="2021-10-05T22:29:31.888" v="3211" actId="478"/>
          <ac:spMkLst>
            <pc:docMk/>
            <pc:sldMk cId="2350069569" sldId="343"/>
            <ac:spMk id="7" creationId="{8D95243A-F163-4980-ADEE-13D27CA7D79B}"/>
          </ac:spMkLst>
        </pc:spChg>
        <pc:spChg chg="mod">
          <ac:chgData name="KIKSTRA Jarmo" userId="7fcb8be3-c31a-4394-a3dd-a150ef08396c" providerId="ADAL" clId="{7167C7DF-66B3-4149-806A-797F5BA7A2FD}" dt="2021-10-05T22:29:46.583" v="3215" actId="1582"/>
          <ac:spMkLst>
            <pc:docMk/>
            <pc:sldMk cId="2350069569" sldId="343"/>
            <ac:spMk id="8" creationId="{6A7A3D19-BF43-4EFF-B606-DE877FB3DD93}"/>
          </ac:spMkLst>
        </pc:spChg>
        <pc:spChg chg="del mod">
          <ac:chgData name="KIKSTRA Jarmo" userId="7fcb8be3-c31a-4394-a3dd-a150ef08396c" providerId="ADAL" clId="{7167C7DF-66B3-4149-806A-797F5BA7A2FD}" dt="2021-10-05T22:29:29.922" v="3210" actId="478"/>
          <ac:spMkLst>
            <pc:docMk/>
            <pc:sldMk cId="2350069569" sldId="343"/>
            <ac:spMk id="10" creationId="{1727D820-3F28-4D63-9C2B-B9B227C27E51}"/>
          </ac:spMkLst>
        </pc:spChg>
        <pc:spChg chg="del mod">
          <ac:chgData name="KIKSTRA Jarmo" userId="7fcb8be3-c31a-4394-a3dd-a150ef08396c" providerId="ADAL" clId="{7167C7DF-66B3-4149-806A-797F5BA7A2FD}" dt="2021-10-05T22:29:28.753" v="3209" actId="478"/>
          <ac:spMkLst>
            <pc:docMk/>
            <pc:sldMk cId="2350069569" sldId="343"/>
            <ac:spMk id="11" creationId="{FB088B46-5FB5-4B1F-BDCE-911CD8EC7342}"/>
          </ac:spMkLst>
        </pc:spChg>
        <pc:spChg chg="del mod">
          <ac:chgData name="KIKSTRA Jarmo" userId="7fcb8be3-c31a-4394-a3dd-a150ef08396c" providerId="ADAL" clId="{7167C7DF-66B3-4149-806A-797F5BA7A2FD}" dt="2021-10-05T22:29:34.186" v="3213" actId="478"/>
          <ac:spMkLst>
            <pc:docMk/>
            <pc:sldMk cId="2350069569" sldId="343"/>
            <ac:spMk id="12" creationId="{268ECF49-A79E-4D4F-BBC0-8735FE035312}"/>
          </ac:spMkLst>
        </pc:spChg>
        <pc:spChg chg="del mod">
          <ac:chgData name="KIKSTRA Jarmo" userId="7fcb8be3-c31a-4394-a3dd-a150ef08396c" providerId="ADAL" clId="{7167C7DF-66B3-4149-806A-797F5BA7A2FD}" dt="2021-10-05T22:29:27.754" v="3208" actId="478"/>
          <ac:spMkLst>
            <pc:docMk/>
            <pc:sldMk cId="2350069569" sldId="343"/>
            <ac:spMk id="13" creationId="{2DF9754B-2F42-4C0E-99F6-F67A6C77733A}"/>
          </ac:spMkLst>
        </pc:spChg>
        <pc:spChg chg="mod">
          <ac:chgData name="KIKSTRA Jarmo" userId="7fcb8be3-c31a-4394-a3dd-a150ef08396c" providerId="ADAL" clId="{7167C7DF-66B3-4149-806A-797F5BA7A2FD}" dt="2021-10-05T22:38:35.576" v="3781" actId="20577"/>
          <ac:spMkLst>
            <pc:docMk/>
            <pc:sldMk cId="2350069569" sldId="343"/>
            <ac:spMk id="14" creationId="{3F91B23F-1C0A-4BB0-A21B-CF3A386E5A4A}"/>
          </ac:spMkLst>
        </pc:spChg>
        <pc:spChg chg="del mod">
          <ac:chgData name="KIKSTRA Jarmo" userId="7fcb8be3-c31a-4394-a3dd-a150ef08396c" providerId="ADAL" clId="{7167C7DF-66B3-4149-806A-797F5BA7A2FD}" dt="2021-10-05T22:29:26.752" v="3207" actId="478"/>
          <ac:spMkLst>
            <pc:docMk/>
            <pc:sldMk cId="2350069569" sldId="343"/>
            <ac:spMk id="16" creationId="{08999CDA-E16D-42D4-A324-49C73DA6E0E2}"/>
          </ac:spMkLst>
        </pc:spChg>
        <pc:spChg chg="add mod">
          <ac:chgData name="KIKSTRA Jarmo" userId="7fcb8be3-c31a-4394-a3dd-a150ef08396c" providerId="ADAL" clId="{7167C7DF-66B3-4149-806A-797F5BA7A2FD}" dt="2021-10-05T22:30:20.551" v="3224" actId="1076"/>
          <ac:spMkLst>
            <pc:docMk/>
            <pc:sldMk cId="2350069569" sldId="343"/>
            <ac:spMk id="17" creationId="{81C761D2-F6FB-4122-8E40-025D5F4EC2ED}"/>
          </ac:spMkLst>
        </pc:spChg>
        <pc:spChg chg="add mod">
          <ac:chgData name="KIKSTRA Jarmo" userId="7fcb8be3-c31a-4394-a3dd-a150ef08396c" providerId="ADAL" clId="{7167C7DF-66B3-4149-806A-797F5BA7A2FD}" dt="2021-10-05T22:31:58.060" v="3288" actId="14100"/>
          <ac:spMkLst>
            <pc:docMk/>
            <pc:sldMk cId="2350069569" sldId="343"/>
            <ac:spMk id="18" creationId="{3DC46057-E98B-4937-87F5-5920B6441395}"/>
          </ac:spMkLst>
        </pc:spChg>
        <pc:spChg chg="add mod">
          <ac:chgData name="KIKSTRA Jarmo" userId="7fcb8be3-c31a-4394-a3dd-a150ef08396c" providerId="ADAL" clId="{7167C7DF-66B3-4149-806A-797F5BA7A2FD}" dt="2021-10-05T22:31:10.266" v="3256" actId="14100"/>
          <ac:spMkLst>
            <pc:docMk/>
            <pc:sldMk cId="2350069569" sldId="343"/>
            <ac:spMk id="19" creationId="{AC0874ED-B7ED-4ECD-AA86-7DAA2961B656}"/>
          </ac:spMkLst>
        </pc:spChg>
        <pc:spChg chg="add del mod">
          <ac:chgData name="KIKSTRA Jarmo" userId="7fcb8be3-c31a-4394-a3dd-a150ef08396c" providerId="ADAL" clId="{7167C7DF-66B3-4149-806A-797F5BA7A2FD}" dt="2021-10-05T22:32:08.558" v="3291" actId="478"/>
          <ac:spMkLst>
            <pc:docMk/>
            <pc:sldMk cId="2350069569" sldId="343"/>
            <ac:spMk id="20" creationId="{E4398CA8-AA50-4C00-964D-4A87C4C55540}"/>
          </ac:spMkLst>
        </pc:spChg>
        <pc:spChg chg="add del mod">
          <ac:chgData name="KIKSTRA Jarmo" userId="7fcb8be3-c31a-4394-a3dd-a150ef08396c" providerId="ADAL" clId="{7167C7DF-66B3-4149-806A-797F5BA7A2FD}" dt="2021-10-05T22:31:55.400" v="3286"/>
          <ac:spMkLst>
            <pc:docMk/>
            <pc:sldMk cId="2350069569" sldId="343"/>
            <ac:spMk id="21" creationId="{578FB35C-3CCA-49D4-86E3-58935E85B245}"/>
          </ac:spMkLst>
        </pc:spChg>
        <pc:picChg chg="mod">
          <ac:chgData name="KIKSTRA Jarmo" userId="7fcb8be3-c31a-4394-a3dd-a150ef08396c" providerId="ADAL" clId="{7167C7DF-66B3-4149-806A-797F5BA7A2FD}" dt="2021-10-05T22:29:14.115" v="3206" actId="1076"/>
          <ac:picMkLst>
            <pc:docMk/>
            <pc:sldMk cId="2350069569" sldId="343"/>
            <ac:picMk id="4" creationId="{7E202AA9-D88B-42C7-81D5-11298552A00C}"/>
          </ac:picMkLst>
        </pc:picChg>
        <pc:picChg chg="del">
          <ac:chgData name="KIKSTRA Jarmo" userId="7fcb8be3-c31a-4394-a3dd-a150ef08396c" providerId="ADAL" clId="{7167C7DF-66B3-4149-806A-797F5BA7A2FD}" dt="2021-10-06T09:30:52.524" v="9611" actId="478"/>
          <ac:picMkLst>
            <pc:docMk/>
            <pc:sldMk cId="2350069569" sldId="343"/>
            <ac:picMk id="15" creationId="{2CF5A613-02DF-407D-A513-DCD1F61A3A6A}"/>
          </ac:picMkLst>
        </pc:picChg>
        <pc:picChg chg="add mod">
          <ac:chgData name="KIKSTRA Jarmo" userId="7fcb8be3-c31a-4394-a3dd-a150ef08396c" providerId="ADAL" clId="{7167C7DF-66B3-4149-806A-797F5BA7A2FD}" dt="2021-10-06T09:30:52.698" v="9612"/>
          <ac:picMkLst>
            <pc:docMk/>
            <pc:sldMk cId="2350069569" sldId="343"/>
            <ac:picMk id="22" creationId="{3D4B0291-BC7C-40DC-B141-87B3C6A834D9}"/>
          </ac:picMkLst>
        </pc:picChg>
      </pc:sldChg>
      <pc:sldChg chg="addSp delSp modSp add mod modTransition modNotesTx">
        <pc:chgData name="KIKSTRA Jarmo" userId="7fcb8be3-c31a-4394-a3dd-a150ef08396c" providerId="ADAL" clId="{7167C7DF-66B3-4149-806A-797F5BA7A2FD}" dt="2021-10-06T09:31:24.795" v="9758" actId="20577"/>
        <pc:sldMkLst>
          <pc:docMk/>
          <pc:sldMk cId="1500102943" sldId="344"/>
        </pc:sldMkLst>
        <pc:spChg chg="add mod">
          <ac:chgData name="KIKSTRA Jarmo" userId="7fcb8be3-c31a-4394-a3dd-a150ef08396c" providerId="ADAL" clId="{7167C7DF-66B3-4149-806A-797F5BA7A2FD}" dt="2021-10-05T22:39:42.668" v="3832" actId="1076"/>
          <ac:spMkLst>
            <pc:docMk/>
            <pc:sldMk cId="1500102943" sldId="344"/>
            <ac:spMk id="10" creationId="{5E0B181F-042E-4FFA-9533-0BC09EC00CDE}"/>
          </ac:spMkLst>
        </pc:spChg>
        <pc:spChg chg="add mod">
          <ac:chgData name="KIKSTRA Jarmo" userId="7fcb8be3-c31a-4394-a3dd-a150ef08396c" providerId="ADAL" clId="{7167C7DF-66B3-4149-806A-797F5BA7A2FD}" dt="2021-10-05T22:39:54.568" v="3854" actId="20577"/>
          <ac:spMkLst>
            <pc:docMk/>
            <pc:sldMk cId="1500102943" sldId="344"/>
            <ac:spMk id="11" creationId="{6707FDD2-FB57-461C-A504-D517EBF6747A}"/>
          </ac:spMkLst>
        </pc:spChg>
        <pc:spChg chg="add mod">
          <ac:chgData name="KIKSTRA Jarmo" userId="7fcb8be3-c31a-4394-a3dd-a150ef08396c" providerId="ADAL" clId="{7167C7DF-66B3-4149-806A-797F5BA7A2FD}" dt="2021-10-05T22:44:15.653" v="4090" actId="14100"/>
          <ac:spMkLst>
            <pc:docMk/>
            <pc:sldMk cId="1500102943" sldId="344"/>
            <ac:spMk id="12" creationId="{F18571A3-3A60-4476-A8F8-EA81CE0FDC3D}"/>
          </ac:spMkLst>
        </pc:spChg>
        <pc:spChg chg="add mod">
          <ac:chgData name="KIKSTRA Jarmo" userId="7fcb8be3-c31a-4394-a3dd-a150ef08396c" providerId="ADAL" clId="{7167C7DF-66B3-4149-806A-797F5BA7A2FD}" dt="2021-10-05T22:44:10.020" v="4089" actId="20577"/>
          <ac:spMkLst>
            <pc:docMk/>
            <pc:sldMk cId="1500102943" sldId="344"/>
            <ac:spMk id="13" creationId="{A77725CC-24C9-4F15-8F13-172F88739E82}"/>
          </ac:spMkLst>
        </pc:spChg>
        <pc:spChg chg="mod">
          <ac:chgData name="KIKSTRA Jarmo" userId="7fcb8be3-c31a-4394-a3dd-a150ef08396c" providerId="ADAL" clId="{7167C7DF-66B3-4149-806A-797F5BA7A2FD}" dt="2021-10-05T22:38:57.747" v="3817" actId="20577"/>
          <ac:spMkLst>
            <pc:docMk/>
            <pc:sldMk cId="1500102943" sldId="344"/>
            <ac:spMk id="14" creationId="{3F91B23F-1C0A-4BB0-A21B-CF3A386E5A4A}"/>
          </ac:spMkLst>
        </pc:spChg>
        <pc:spChg chg="add mod">
          <ac:chgData name="KIKSTRA Jarmo" userId="7fcb8be3-c31a-4394-a3dd-a150ef08396c" providerId="ADAL" clId="{7167C7DF-66B3-4149-806A-797F5BA7A2FD}" dt="2021-10-05T22:44:23.350" v="4091" actId="207"/>
          <ac:spMkLst>
            <pc:docMk/>
            <pc:sldMk cId="1500102943" sldId="344"/>
            <ac:spMk id="16" creationId="{8AA3DCD5-DE76-4876-A0E1-BE3D113E33EB}"/>
          </ac:spMkLst>
        </pc:spChg>
        <pc:spChg chg="mod">
          <ac:chgData name="KIKSTRA Jarmo" userId="7fcb8be3-c31a-4394-a3dd-a150ef08396c" providerId="ADAL" clId="{7167C7DF-66B3-4149-806A-797F5BA7A2FD}" dt="2021-10-05T22:39:20.476" v="3825" actId="1076"/>
          <ac:spMkLst>
            <pc:docMk/>
            <pc:sldMk cId="1500102943" sldId="344"/>
            <ac:spMk id="17" creationId="{81C761D2-F6FB-4122-8E40-025D5F4EC2ED}"/>
          </ac:spMkLst>
        </pc:spChg>
        <pc:spChg chg="mod">
          <ac:chgData name="KIKSTRA Jarmo" userId="7fcb8be3-c31a-4394-a3dd-a150ef08396c" providerId="ADAL" clId="{7167C7DF-66B3-4149-806A-797F5BA7A2FD}" dt="2021-10-05T22:39:22.535" v="3826" actId="1076"/>
          <ac:spMkLst>
            <pc:docMk/>
            <pc:sldMk cId="1500102943" sldId="344"/>
            <ac:spMk id="18" creationId="{3DC46057-E98B-4937-87F5-5920B6441395}"/>
          </ac:spMkLst>
        </pc:spChg>
        <pc:spChg chg="mod">
          <ac:chgData name="KIKSTRA Jarmo" userId="7fcb8be3-c31a-4394-a3dd-a150ef08396c" providerId="ADAL" clId="{7167C7DF-66B3-4149-806A-797F5BA7A2FD}" dt="2021-10-05T22:42:25.669" v="4020" actId="14100"/>
          <ac:spMkLst>
            <pc:docMk/>
            <pc:sldMk cId="1500102943" sldId="344"/>
            <ac:spMk id="19" creationId="{AC0874ED-B7ED-4ECD-AA86-7DAA2961B656}"/>
          </ac:spMkLst>
        </pc:spChg>
        <pc:spChg chg="mod">
          <ac:chgData name="KIKSTRA Jarmo" userId="7fcb8be3-c31a-4394-a3dd-a150ef08396c" providerId="ADAL" clId="{7167C7DF-66B3-4149-806A-797F5BA7A2FD}" dt="2021-10-05T22:42:30.054" v="4021" actId="1076"/>
          <ac:spMkLst>
            <pc:docMk/>
            <pc:sldMk cId="1500102943" sldId="344"/>
            <ac:spMk id="20" creationId="{E4398CA8-AA50-4C00-964D-4A87C4C55540}"/>
          </ac:spMkLst>
        </pc:spChg>
        <pc:picChg chg="del">
          <ac:chgData name="KIKSTRA Jarmo" userId="7fcb8be3-c31a-4394-a3dd-a150ef08396c" providerId="ADAL" clId="{7167C7DF-66B3-4149-806A-797F5BA7A2FD}" dt="2021-10-06T09:30:55.620" v="9613" actId="478"/>
          <ac:picMkLst>
            <pc:docMk/>
            <pc:sldMk cId="1500102943" sldId="344"/>
            <ac:picMk id="15" creationId="{2CF5A613-02DF-407D-A513-DCD1F61A3A6A}"/>
          </ac:picMkLst>
        </pc:picChg>
        <pc:picChg chg="add mod">
          <ac:chgData name="KIKSTRA Jarmo" userId="7fcb8be3-c31a-4394-a3dd-a150ef08396c" providerId="ADAL" clId="{7167C7DF-66B3-4149-806A-797F5BA7A2FD}" dt="2021-10-06T09:30:55.844" v="9614"/>
          <ac:picMkLst>
            <pc:docMk/>
            <pc:sldMk cId="1500102943" sldId="344"/>
            <ac:picMk id="21" creationId="{773F9AFD-658E-496D-9294-BAE4F92D9D9E}"/>
          </ac:picMkLst>
        </pc:picChg>
      </pc:sldChg>
      <pc:sldChg chg="add del">
        <pc:chgData name="KIKSTRA Jarmo" userId="7fcb8be3-c31a-4394-a3dd-a150ef08396c" providerId="ADAL" clId="{7167C7DF-66B3-4149-806A-797F5BA7A2FD}" dt="2021-10-05T22:23:01.346" v="3190" actId="2890"/>
        <pc:sldMkLst>
          <pc:docMk/>
          <pc:sldMk cId="2520908922" sldId="344"/>
        </pc:sldMkLst>
      </pc:sldChg>
      <pc:sldChg chg="addSp delSp modSp add mod modTransition">
        <pc:chgData name="KIKSTRA Jarmo" userId="7fcb8be3-c31a-4394-a3dd-a150ef08396c" providerId="ADAL" clId="{7167C7DF-66B3-4149-806A-797F5BA7A2FD}" dt="2021-10-06T09:30:35.666" v="9602"/>
        <pc:sldMkLst>
          <pc:docMk/>
          <pc:sldMk cId="143559599" sldId="345"/>
        </pc:sldMkLst>
        <pc:picChg chg="mod">
          <ac:chgData name="KIKSTRA Jarmo" userId="7fcb8be3-c31a-4394-a3dd-a150ef08396c" providerId="ADAL" clId="{7167C7DF-66B3-4149-806A-797F5BA7A2FD}" dt="2021-10-05T22:33:17.330" v="3299" actId="1076"/>
          <ac:picMkLst>
            <pc:docMk/>
            <pc:sldMk cId="143559599" sldId="345"/>
            <ac:picMk id="4" creationId="{7E202AA9-D88B-42C7-81D5-11298552A00C}"/>
          </ac:picMkLst>
        </pc:picChg>
        <pc:picChg chg="del">
          <ac:chgData name="KIKSTRA Jarmo" userId="7fcb8be3-c31a-4394-a3dd-a150ef08396c" providerId="ADAL" clId="{7167C7DF-66B3-4149-806A-797F5BA7A2FD}" dt="2021-10-05T22:33:14.451" v="3297" actId="478"/>
          <ac:picMkLst>
            <pc:docMk/>
            <pc:sldMk cId="143559599" sldId="345"/>
            <ac:picMk id="7" creationId="{746546E6-B6B5-45CF-9B93-0CA18F9C351E}"/>
          </ac:picMkLst>
        </pc:picChg>
        <pc:picChg chg="add mod">
          <ac:chgData name="KIKSTRA Jarmo" userId="7fcb8be3-c31a-4394-a3dd-a150ef08396c" providerId="ADAL" clId="{7167C7DF-66B3-4149-806A-797F5BA7A2FD}" dt="2021-10-06T09:30:35.666" v="9602"/>
          <ac:picMkLst>
            <pc:docMk/>
            <pc:sldMk cId="143559599" sldId="345"/>
            <ac:picMk id="8" creationId="{CED064D8-E628-48D4-A7A8-F09AFB6E4A36}"/>
          </ac:picMkLst>
        </pc:picChg>
        <pc:picChg chg="del">
          <ac:chgData name="KIKSTRA Jarmo" userId="7fcb8be3-c31a-4394-a3dd-a150ef08396c" providerId="ADAL" clId="{7167C7DF-66B3-4149-806A-797F5BA7A2FD}" dt="2021-10-06T09:30:35.195" v="9601" actId="478"/>
          <ac:picMkLst>
            <pc:docMk/>
            <pc:sldMk cId="143559599" sldId="345"/>
            <ac:picMk id="15" creationId="{2CF5A613-02DF-407D-A513-DCD1F61A3A6A}"/>
          </ac:picMkLst>
        </pc:picChg>
      </pc:sldChg>
      <pc:sldChg chg="add del">
        <pc:chgData name="KIKSTRA Jarmo" userId="7fcb8be3-c31a-4394-a3dd-a150ef08396c" providerId="ADAL" clId="{7167C7DF-66B3-4149-806A-797F5BA7A2FD}" dt="2021-10-05T22:23:01.156" v="3189" actId="2890"/>
        <pc:sldMkLst>
          <pc:docMk/>
          <pc:sldMk cId="3168532324" sldId="345"/>
        </pc:sldMkLst>
      </pc:sldChg>
      <pc:sldChg chg="add del">
        <pc:chgData name="KIKSTRA Jarmo" userId="7fcb8be3-c31a-4394-a3dd-a150ef08396c" providerId="ADAL" clId="{7167C7DF-66B3-4149-806A-797F5BA7A2FD}" dt="2021-10-05T22:23:00.977" v="3188" actId="2890"/>
        <pc:sldMkLst>
          <pc:docMk/>
          <pc:sldMk cId="1221031156" sldId="346"/>
        </pc:sldMkLst>
      </pc:sldChg>
      <pc:sldChg chg="addSp delSp modSp add mod modTransition modNotesTx">
        <pc:chgData name="KIKSTRA Jarmo" userId="7fcb8be3-c31a-4394-a3dd-a150ef08396c" providerId="ADAL" clId="{7167C7DF-66B3-4149-806A-797F5BA7A2FD}" dt="2021-10-06T09:43:02.158" v="11835" actId="20577"/>
        <pc:sldMkLst>
          <pc:docMk/>
          <pc:sldMk cId="1927644347" sldId="346"/>
        </pc:sldMkLst>
        <pc:spChg chg="del">
          <ac:chgData name="KIKSTRA Jarmo" userId="7fcb8be3-c31a-4394-a3dd-a150ef08396c" providerId="ADAL" clId="{7167C7DF-66B3-4149-806A-797F5BA7A2FD}" dt="2021-10-05T22:36:14.740" v="3470" actId="478"/>
          <ac:spMkLst>
            <pc:docMk/>
            <pc:sldMk cId="1927644347" sldId="346"/>
            <ac:spMk id="2" creationId="{0594675F-3F24-4713-9205-7B42E42B6C08}"/>
          </ac:spMkLst>
        </pc:spChg>
        <pc:spChg chg="del">
          <ac:chgData name="KIKSTRA Jarmo" userId="7fcb8be3-c31a-4394-a3dd-a150ef08396c" providerId="ADAL" clId="{7167C7DF-66B3-4149-806A-797F5BA7A2FD}" dt="2021-10-05T22:36:11.982" v="3468" actId="478"/>
          <ac:spMkLst>
            <pc:docMk/>
            <pc:sldMk cId="1927644347" sldId="346"/>
            <ac:spMk id="7" creationId="{8D95243A-F163-4980-ADEE-13D27CA7D79B}"/>
          </ac:spMkLst>
        </pc:spChg>
        <pc:spChg chg="del">
          <ac:chgData name="KIKSTRA Jarmo" userId="7fcb8be3-c31a-4394-a3dd-a150ef08396c" providerId="ADAL" clId="{7167C7DF-66B3-4149-806A-797F5BA7A2FD}" dt="2021-10-05T22:36:12.746" v="3469" actId="478"/>
          <ac:spMkLst>
            <pc:docMk/>
            <pc:sldMk cId="1927644347" sldId="346"/>
            <ac:spMk id="8" creationId="{6A7A3D19-BF43-4EFF-B606-DE877FB3DD93}"/>
          </ac:spMkLst>
        </pc:spChg>
        <pc:spChg chg="mod">
          <ac:chgData name="KIKSTRA Jarmo" userId="7fcb8be3-c31a-4394-a3dd-a150ef08396c" providerId="ADAL" clId="{7167C7DF-66B3-4149-806A-797F5BA7A2FD}" dt="2021-10-05T22:36:05.797" v="3467" actId="20577"/>
          <ac:spMkLst>
            <pc:docMk/>
            <pc:sldMk cId="1927644347" sldId="346"/>
            <ac:spMk id="11" creationId="{FB088B46-5FB5-4B1F-BDCE-911CD8EC7342}"/>
          </ac:spMkLst>
        </pc:spChg>
        <pc:spChg chg="del">
          <ac:chgData name="KIKSTRA Jarmo" userId="7fcb8be3-c31a-4394-a3dd-a150ef08396c" providerId="ADAL" clId="{7167C7DF-66B3-4149-806A-797F5BA7A2FD}" dt="2021-10-05T22:35:37.467" v="3398" actId="478"/>
          <ac:spMkLst>
            <pc:docMk/>
            <pc:sldMk cId="1927644347" sldId="346"/>
            <ac:spMk id="12" creationId="{268ECF49-A79E-4D4F-BBC0-8735FE035312}"/>
          </ac:spMkLst>
        </pc:spChg>
        <pc:spChg chg="del">
          <ac:chgData name="KIKSTRA Jarmo" userId="7fcb8be3-c31a-4394-a3dd-a150ef08396c" providerId="ADAL" clId="{7167C7DF-66B3-4149-806A-797F5BA7A2FD}" dt="2021-10-05T22:35:32.501" v="3395" actId="478"/>
          <ac:spMkLst>
            <pc:docMk/>
            <pc:sldMk cId="1927644347" sldId="346"/>
            <ac:spMk id="13" creationId="{2DF9754B-2F42-4C0E-99F6-F67A6C77733A}"/>
          </ac:spMkLst>
        </pc:spChg>
        <pc:spChg chg="mod">
          <ac:chgData name="KIKSTRA Jarmo" userId="7fcb8be3-c31a-4394-a3dd-a150ef08396c" providerId="ADAL" clId="{7167C7DF-66B3-4149-806A-797F5BA7A2FD}" dt="2021-10-05T22:38:24.633" v="3743" actId="20577"/>
          <ac:spMkLst>
            <pc:docMk/>
            <pc:sldMk cId="1927644347" sldId="346"/>
            <ac:spMk id="14" creationId="{3F91B23F-1C0A-4BB0-A21B-CF3A386E5A4A}"/>
          </ac:spMkLst>
        </pc:spChg>
        <pc:spChg chg="del">
          <ac:chgData name="KIKSTRA Jarmo" userId="7fcb8be3-c31a-4394-a3dd-a150ef08396c" providerId="ADAL" clId="{7167C7DF-66B3-4149-806A-797F5BA7A2FD}" dt="2021-10-05T22:35:29.637" v="3394" actId="478"/>
          <ac:spMkLst>
            <pc:docMk/>
            <pc:sldMk cId="1927644347" sldId="346"/>
            <ac:spMk id="16" creationId="{08999CDA-E16D-42D4-A324-49C73DA6E0E2}"/>
          </ac:spMkLst>
        </pc:spChg>
        <pc:picChg chg="add del">
          <ac:chgData name="KIKSTRA Jarmo" userId="7fcb8be3-c31a-4394-a3dd-a150ef08396c" providerId="ADAL" clId="{7167C7DF-66B3-4149-806A-797F5BA7A2FD}" dt="2021-10-05T22:35:35.180" v="3397" actId="478"/>
          <ac:picMkLst>
            <pc:docMk/>
            <pc:sldMk cId="1927644347" sldId="346"/>
            <ac:picMk id="4" creationId="{7E202AA9-D88B-42C7-81D5-11298552A00C}"/>
          </ac:picMkLst>
        </pc:picChg>
        <pc:picChg chg="del">
          <ac:chgData name="KIKSTRA Jarmo" userId="7fcb8be3-c31a-4394-a3dd-a150ef08396c" providerId="ADAL" clId="{7167C7DF-66B3-4149-806A-797F5BA7A2FD}" dt="2021-10-06T09:30:48.299" v="9609" actId="478"/>
          <ac:picMkLst>
            <pc:docMk/>
            <pc:sldMk cId="1927644347" sldId="346"/>
            <ac:picMk id="15" creationId="{2CF5A613-02DF-407D-A513-DCD1F61A3A6A}"/>
          </ac:picMkLst>
        </pc:picChg>
        <pc:picChg chg="add mod">
          <ac:chgData name="KIKSTRA Jarmo" userId="7fcb8be3-c31a-4394-a3dd-a150ef08396c" providerId="ADAL" clId="{7167C7DF-66B3-4149-806A-797F5BA7A2FD}" dt="2021-10-06T09:30:48.442" v="9610"/>
          <ac:picMkLst>
            <pc:docMk/>
            <pc:sldMk cId="1927644347" sldId="346"/>
            <ac:picMk id="17" creationId="{17BC334A-A183-49FC-A972-93059CD6B815}"/>
          </ac:picMkLst>
        </pc:picChg>
      </pc:sldChg>
      <pc:sldChg chg="add del">
        <pc:chgData name="KIKSTRA Jarmo" userId="7fcb8be3-c31a-4394-a3dd-a150ef08396c" providerId="ADAL" clId="{7167C7DF-66B3-4149-806A-797F5BA7A2FD}" dt="2021-10-05T22:36:40.457" v="3497" actId="47"/>
        <pc:sldMkLst>
          <pc:docMk/>
          <pc:sldMk cId="1301216493" sldId="347"/>
        </pc:sldMkLst>
      </pc:sldChg>
      <pc:sldChg chg="addSp delSp modSp add mod modTransition delAnim modNotesTx">
        <pc:chgData name="KIKSTRA Jarmo" userId="7fcb8be3-c31a-4394-a3dd-a150ef08396c" providerId="ADAL" clId="{7167C7DF-66B3-4149-806A-797F5BA7A2FD}" dt="2021-10-06T09:30:04.796" v="9593"/>
        <pc:sldMkLst>
          <pc:docMk/>
          <pc:sldMk cId="2523835550" sldId="347"/>
        </pc:sldMkLst>
        <pc:spChg chg="del">
          <ac:chgData name="KIKSTRA Jarmo" userId="7fcb8be3-c31a-4394-a3dd-a150ef08396c" providerId="ADAL" clId="{7167C7DF-66B3-4149-806A-797F5BA7A2FD}" dt="2021-10-05T22:49:19.191" v="4225" actId="478"/>
          <ac:spMkLst>
            <pc:docMk/>
            <pc:sldMk cId="2523835550" sldId="347"/>
            <ac:spMk id="8" creationId="{69C2C789-24B3-4985-B3D1-DAAE778E07DE}"/>
          </ac:spMkLst>
        </pc:spChg>
        <pc:spChg chg="del">
          <ac:chgData name="KIKSTRA Jarmo" userId="7fcb8be3-c31a-4394-a3dd-a150ef08396c" providerId="ADAL" clId="{7167C7DF-66B3-4149-806A-797F5BA7A2FD}" dt="2021-10-05T22:46:29.228" v="4160" actId="478"/>
          <ac:spMkLst>
            <pc:docMk/>
            <pc:sldMk cId="2523835550" sldId="347"/>
            <ac:spMk id="9" creationId="{DF479307-969D-4217-BDEF-8B5DE8DADC8E}"/>
          </ac:spMkLst>
        </pc:spChg>
        <pc:spChg chg="mod">
          <ac:chgData name="KIKSTRA Jarmo" userId="7fcb8be3-c31a-4394-a3dd-a150ef08396c" providerId="ADAL" clId="{7167C7DF-66B3-4149-806A-797F5BA7A2FD}" dt="2021-10-05T22:57:43.003" v="4562" actId="20577"/>
          <ac:spMkLst>
            <pc:docMk/>
            <pc:sldMk cId="2523835550" sldId="347"/>
            <ac:spMk id="10" creationId="{8BE37B0A-62D3-4AA2-B694-1F448A85CAFD}"/>
          </ac:spMkLst>
        </pc:spChg>
        <pc:spChg chg="mod">
          <ac:chgData name="KIKSTRA Jarmo" userId="7fcb8be3-c31a-4394-a3dd-a150ef08396c" providerId="ADAL" clId="{7167C7DF-66B3-4149-806A-797F5BA7A2FD}" dt="2021-10-05T22:57:49.274" v="4564" actId="14100"/>
          <ac:spMkLst>
            <pc:docMk/>
            <pc:sldMk cId="2523835550" sldId="347"/>
            <ac:spMk id="11" creationId="{73F1F78A-B540-4671-B9CC-2FF3C695D824}"/>
          </ac:spMkLst>
        </pc:spChg>
        <pc:picChg chg="add mod modCrop">
          <ac:chgData name="KIKSTRA Jarmo" userId="7fcb8be3-c31a-4394-a3dd-a150ef08396c" providerId="ADAL" clId="{7167C7DF-66B3-4149-806A-797F5BA7A2FD}" dt="2021-10-05T22:58:21.491" v="4568" actId="14100"/>
          <ac:picMkLst>
            <pc:docMk/>
            <pc:sldMk cId="2523835550" sldId="347"/>
            <ac:picMk id="3" creationId="{CCD65F6D-EAE9-4561-B008-39CEA5D4FDFF}"/>
          </ac:picMkLst>
        </pc:picChg>
        <pc:picChg chg="del">
          <ac:chgData name="KIKSTRA Jarmo" userId="7fcb8be3-c31a-4394-a3dd-a150ef08396c" providerId="ADAL" clId="{7167C7DF-66B3-4149-806A-797F5BA7A2FD}" dt="2021-10-05T22:46:29.228" v="4160" actId="478"/>
          <ac:picMkLst>
            <pc:docMk/>
            <pc:sldMk cId="2523835550" sldId="347"/>
            <ac:picMk id="7" creationId="{F1D16E91-8108-40E9-A904-FD37F2F57B52}"/>
          </ac:picMkLst>
        </pc:picChg>
        <pc:picChg chg="add mod">
          <ac:chgData name="KIKSTRA Jarmo" userId="7fcb8be3-c31a-4394-a3dd-a150ef08396c" providerId="ADAL" clId="{7167C7DF-66B3-4149-806A-797F5BA7A2FD}" dt="2021-10-05T22:57:56.715" v="4566" actId="14100"/>
          <ac:picMkLst>
            <pc:docMk/>
            <pc:sldMk cId="2523835550" sldId="347"/>
            <ac:picMk id="12" creationId="{07980813-4F8D-419A-A577-44557CCEEB80}"/>
          </ac:picMkLst>
        </pc:picChg>
        <pc:picChg chg="add del mod">
          <ac:chgData name="KIKSTRA Jarmo" userId="7fcb8be3-c31a-4394-a3dd-a150ef08396c" providerId="ADAL" clId="{7167C7DF-66B3-4149-806A-797F5BA7A2FD}" dt="2021-10-05T22:56:02.558" v="4468" actId="21"/>
          <ac:picMkLst>
            <pc:docMk/>
            <pc:sldMk cId="2523835550" sldId="347"/>
            <ac:picMk id="13" creationId="{011300E3-7B2D-4EC6-A91A-D16C5DB38F80}"/>
          </ac:picMkLst>
        </pc:picChg>
        <pc:picChg chg="add mod">
          <ac:chgData name="KIKSTRA Jarmo" userId="7fcb8be3-c31a-4394-a3dd-a150ef08396c" providerId="ADAL" clId="{7167C7DF-66B3-4149-806A-797F5BA7A2FD}" dt="2021-10-06T09:30:04.796" v="9593"/>
          <ac:picMkLst>
            <pc:docMk/>
            <pc:sldMk cId="2523835550" sldId="347"/>
            <ac:picMk id="14" creationId="{5819F33E-B3D8-4EE4-82C3-97090882BA9A}"/>
          </ac:picMkLst>
        </pc:picChg>
        <pc:picChg chg="del">
          <ac:chgData name="KIKSTRA Jarmo" userId="7fcb8be3-c31a-4394-a3dd-a150ef08396c" providerId="ADAL" clId="{7167C7DF-66B3-4149-806A-797F5BA7A2FD}" dt="2021-10-06T09:29:44.282" v="9580" actId="478"/>
          <ac:picMkLst>
            <pc:docMk/>
            <pc:sldMk cId="2523835550" sldId="347"/>
            <ac:picMk id="16" creationId="{3578D38B-A736-4B79-8212-55A15494F0E2}"/>
          </ac:picMkLst>
        </pc:picChg>
      </pc:sldChg>
      <pc:sldChg chg="addSp delSp modSp add mod ord modTransition delAnim modAnim modNotesTx">
        <pc:chgData name="KIKSTRA Jarmo" userId="7fcb8be3-c31a-4394-a3dd-a150ef08396c" providerId="ADAL" clId="{7167C7DF-66B3-4149-806A-797F5BA7A2FD}" dt="2021-10-06T09:30:02.316" v="9591"/>
        <pc:sldMkLst>
          <pc:docMk/>
          <pc:sldMk cId="964768090" sldId="348"/>
        </pc:sldMkLst>
        <pc:spChg chg="mod">
          <ac:chgData name="KIKSTRA Jarmo" userId="7fcb8be3-c31a-4394-a3dd-a150ef08396c" providerId="ADAL" clId="{7167C7DF-66B3-4149-806A-797F5BA7A2FD}" dt="2021-10-05T22:57:02.838" v="4501" actId="14100"/>
          <ac:spMkLst>
            <pc:docMk/>
            <pc:sldMk cId="964768090" sldId="348"/>
            <ac:spMk id="10" creationId="{8BE37B0A-62D3-4AA2-B694-1F448A85CAFD}"/>
          </ac:spMkLst>
        </pc:spChg>
        <pc:spChg chg="mod">
          <ac:chgData name="KIKSTRA Jarmo" userId="7fcb8be3-c31a-4394-a3dd-a150ef08396c" providerId="ADAL" clId="{7167C7DF-66B3-4149-806A-797F5BA7A2FD}" dt="2021-10-05T22:57:09.431" v="4503" actId="1076"/>
          <ac:spMkLst>
            <pc:docMk/>
            <pc:sldMk cId="964768090" sldId="348"/>
            <ac:spMk id="11" creationId="{73F1F78A-B540-4671-B9CC-2FF3C695D824}"/>
          </ac:spMkLst>
        </pc:spChg>
        <pc:spChg chg="add del mod">
          <ac:chgData name="KIKSTRA Jarmo" userId="7fcb8be3-c31a-4394-a3dd-a150ef08396c" providerId="ADAL" clId="{7167C7DF-66B3-4149-806A-797F5BA7A2FD}" dt="2021-10-05T22:57:05.883" v="4502" actId="478"/>
          <ac:spMkLst>
            <pc:docMk/>
            <pc:sldMk cId="964768090" sldId="348"/>
            <ac:spMk id="18" creationId="{77FE0602-0077-4DC5-B047-CEE1A8676D8F}"/>
          </ac:spMkLst>
        </pc:spChg>
        <pc:picChg chg="mod modCrop">
          <ac:chgData name="KIKSTRA Jarmo" userId="7fcb8be3-c31a-4394-a3dd-a150ef08396c" providerId="ADAL" clId="{7167C7DF-66B3-4149-806A-797F5BA7A2FD}" dt="2021-10-05T22:50:51.711" v="4246" actId="1076"/>
          <ac:picMkLst>
            <pc:docMk/>
            <pc:sldMk cId="964768090" sldId="348"/>
            <ac:picMk id="3" creationId="{CCD65F6D-EAE9-4561-B008-39CEA5D4FDFF}"/>
          </ac:picMkLst>
        </pc:picChg>
        <pc:picChg chg="add mod modCrop">
          <ac:chgData name="KIKSTRA Jarmo" userId="7fcb8be3-c31a-4394-a3dd-a150ef08396c" providerId="ADAL" clId="{7167C7DF-66B3-4149-806A-797F5BA7A2FD}" dt="2021-10-05T22:50:57.514" v="4248" actId="1076"/>
          <ac:picMkLst>
            <pc:docMk/>
            <pc:sldMk cId="964768090" sldId="348"/>
            <ac:picMk id="7" creationId="{77719A47-EF40-451D-A86E-99D4C3D82630}"/>
          </ac:picMkLst>
        </pc:picChg>
        <pc:picChg chg="del">
          <ac:chgData name="KIKSTRA Jarmo" userId="7fcb8be3-c31a-4394-a3dd-a150ef08396c" providerId="ADAL" clId="{7167C7DF-66B3-4149-806A-797F5BA7A2FD}" dt="2021-10-06T09:29:48.539" v="9582" actId="478"/>
          <ac:picMkLst>
            <pc:docMk/>
            <pc:sldMk cId="964768090" sldId="348"/>
            <ac:picMk id="16" creationId="{3578D38B-A736-4B79-8212-55A15494F0E2}"/>
          </ac:picMkLst>
        </pc:picChg>
        <pc:picChg chg="add mod modCrop">
          <ac:chgData name="KIKSTRA Jarmo" userId="7fcb8be3-c31a-4394-a3dd-a150ef08396c" providerId="ADAL" clId="{7167C7DF-66B3-4149-806A-797F5BA7A2FD}" dt="2021-10-05T22:56:25.993" v="4474" actId="14100"/>
          <ac:picMkLst>
            <pc:docMk/>
            <pc:sldMk cId="964768090" sldId="348"/>
            <ac:picMk id="17" creationId="{0851DCD2-E2D6-40D3-B5BE-3057DA24CD0A}"/>
          </ac:picMkLst>
        </pc:picChg>
        <pc:picChg chg="add mod">
          <ac:chgData name="KIKSTRA Jarmo" userId="7fcb8be3-c31a-4394-a3dd-a150ef08396c" providerId="ADAL" clId="{7167C7DF-66B3-4149-806A-797F5BA7A2FD}" dt="2021-10-06T09:30:02.316" v="9591"/>
          <ac:picMkLst>
            <pc:docMk/>
            <pc:sldMk cId="964768090" sldId="348"/>
            <ac:picMk id="19" creationId="{E0D07D4E-5000-477D-9A41-2FD1AA3F07A4}"/>
          </ac:picMkLst>
        </pc:picChg>
        <pc:cxnChg chg="add mod">
          <ac:chgData name="KIKSTRA Jarmo" userId="7fcb8be3-c31a-4394-a3dd-a150ef08396c" providerId="ADAL" clId="{7167C7DF-66B3-4149-806A-797F5BA7A2FD}" dt="2021-10-05T22:54:04.422" v="4414" actId="208"/>
          <ac:cxnSpMkLst>
            <pc:docMk/>
            <pc:sldMk cId="964768090" sldId="348"/>
            <ac:cxnSpMk id="4" creationId="{D9704BFC-6FD5-45F1-A991-50F7F8BDBDE7}"/>
          </ac:cxnSpMkLst>
        </pc:cxnChg>
        <pc:cxnChg chg="add mod">
          <ac:chgData name="KIKSTRA Jarmo" userId="7fcb8be3-c31a-4394-a3dd-a150ef08396c" providerId="ADAL" clId="{7167C7DF-66B3-4149-806A-797F5BA7A2FD}" dt="2021-10-05T22:54:04.422" v="4414" actId="208"/>
          <ac:cxnSpMkLst>
            <pc:docMk/>
            <pc:sldMk cId="964768090" sldId="348"/>
            <ac:cxnSpMk id="9" creationId="{C2C64800-6BA0-4E2E-9021-8DC6CF563205}"/>
          </ac:cxnSpMkLst>
        </pc:cxnChg>
      </pc:sldChg>
      <pc:sldChg chg="addSp delSp modSp add mod modTransition modNotesTx">
        <pc:chgData name="KIKSTRA Jarmo" userId="7fcb8be3-c31a-4394-a3dd-a150ef08396c" providerId="ADAL" clId="{7167C7DF-66B3-4149-806A-797F5BA7A2FD}" dt="2021-10-06T09:30:03.147" v="9592"/>
        <pc:sldMkLst>
          <pc:docMk/>
          <pc:sldMk cId="2122488275" sldId="349"/>
        </pc:sldMkLst>
        <pc:spChg chg="mod">
          <ac:chgData name="KIKSTRA Jarmo" userId="7fcb8be3-c31a-4394-a3dd-a150ef08396c" providerId="ADAL" clId="{7167C7DF-66B3-4149-806A-797F5BA7A2FD}" dt="2021-10-05T22:55:09.116" v="4451" actId="20577"/>
          <ac:spMkLst>
            <pc:docMk/>
            <pc:sldMk cId="2122488275" sldId="349"/>
            <ac:spMk id="10" creationId="{8BE37B0A-62D3-4AA2-B694-1F448A85CAFD}"/>
          </ac:spMkLst>
        </pc:spChg>
        <pc:spChg chg="del">
          <ac:chgData name="KIKSTRA Jarmo" userId="7fcb8be3-c31a-4394-a3dd-a150ef08396c" providerId="ADAL" clId="{7167C7DF-66B3-4149-806A-797F5BA7A2FD}" dt="2021-10-05T22:55:13.200" v="4452" actId="478"/>
          <ac:spMkLst>
            <pc:docMk/>
            <pc:sldMk cId="2122488275" sldId="349"/>
            <ac:spMk id="11" creationId="{73F1F78A-B540-4671-B9CC-2FF3C695D824}"/>
          </ac:spMkLst>
        </pc:spChg>
        <pc:picChg chg="del">
          <ac:chgData name="KIKSTRA Jarmo" userId="7fcb8be3-c31a-4394-a3dd-a150ef08396c" providerId="ADAL" clId="{7167C7DF-66B3-4149-806A-797F5BA7A2FD}" dt="2021-10-06T09:29:46.060" v="9581" actId="478"/>
          <ac:picMkLst>
            <pc:docMk/>
            <pc:sldMk cId="2122488275" sldId="349"/>
            <ac:picMk id="16" creationId="{3578D38B-A736-4B79-8212-55A15494F0E2}"/>
          </ac:picMkLst>
        </pc:picChg>
        <pc:picChg chg="add mod">
          <ac:chgData name="KIKSTRA Jarmo" userId="7fcb8be3-c31a-4394-a3dd-a150ef08396c" providerId="ADAL" clId="{7167C7DF-66B3-4149-806A-797F5BA7A2FD}" dt="2021-10-05T22:57:16.294" v="4504"/>
          <ac:picMkLst>
            <pc:docMk/>
            <pc:sldMk cId="2122488275" sldId="349"/>
            <ac:picMk id="19" creationId="{1049E157-E137-4F8E-8A36-6470468F4FA6}"/>
          </ac:picMkLst>
        </pc:picChg>
        <pc:picChg chg="add mod">
          <ac:chgData name="KIKSTRA Jarmo" userId="7fcb8be3-c31a-4394-a3dd-a150ef08396c" providerId="ADAL" clId="{7167C7DF-66B3-4149-806A-797F5BA7A2FD}" dt="2021-10-06T09:30:03.147" v="9592"/>
          <ac:picMkLst>
            <pc:docMk/>
            <pc:sldMk cId="2122488275" sldId="349"/>
            <ac:picMk id="20" creationId="{67F99036-BE25-44B1-8C08-8168C8869179}"/>
          </ac:picMkLst>
        </pc:picChg>
        <pc:cxnChg chg="mod">
          <ac:chgData name="KIKSTRA Jarmo" userId="7fcb8be3-c31a-4394-a3dd-a150ef08396c" providerId="ADAL" clId="{7167C7DF-66B3-4149-806A-797F5BA7A2FD}" dt="2021-10-05T22:55:35.940" v="4459" actId="14100"/>
          <ac:cxnSpMkLst>
            <pc:docMk/>
            <pc:sldMk cId="2122488275" sldId="349"/>
            <ac:cxnSpMk id="4" creationId="{D9704BFC-6FD5-45F1-A991-50F7F8BDBDE7}"/>
          </ac:cxnSpMkLst>
        </pc:cxnChg>
        <pc:cxnChg chg="del">
          <ac:chgData name="KIKSTRA Jarmo" userId="7fcb8be3-c31a-4394-a3dd-a150ef08396c" providerId="ADAL" clId="{7167C7DF-66B3-4149-806A-797F5BA7A2FD}" dt="2021-10-05T22:55:16.939" v="4453" actId="478"/>
          <ac:cxnSpMkLst>
            <pc:docMk/>
            <pc:sldMk cId="2122488275" sldId="349"/>
            <ac:cxnSpMk id="9" creationId="{C2C64800-6BA0-4E2E-9021-8DC6CF563205}"/>
          </ac:cxnSpMkLst>
        </pc:cxnChg>
        <pc:cxnChg chg="add mod">
          <ac:chgData name="KIKSTRA Jarmo" userId="7fcb8be3-c31a-4394-a3dd-a150ef08396c" providerId="ADAL" clId="{7167C7DF-66B3-4149-806A-797F5BA7A2FD}" dt="2021-10-05T22:55:40.093" v="4461" actId="1076"/>
          <ac:cxnSpMkLst>
            <pc:docMk/>
            <pc:sldMk cId="2122488275" sldId="349"/>
            <ac:cxnSpMk id="14" creationId="{1C08C81C-2796-4574-885B-24384BDA8548}"/>
          </ac:cxnSpMkLst>
        </pc:cxnChg>
        <pc:cxnChg chg="add mod">
          <ac:chgData name="KIKSTRA Jarmo" userId="7fcb8be3-c31a-4394-a3dd-a150ef08396c" providerId="ADAL" clId="{7167C7DF-66B3-4149-806A-797F5BA7A2FD}" dt="2021-10-05T22:55:47.432" v="4464" actId="1076"/>
          <ac:cxnSpMkLst>
            <pc:docMk/>
            <pc:sldMk cId="2122488275" sldId="349"/>
            <ac:cxnSpMk id="17" creationId="{E4FBCD2E-D7BC-4E51-A4AD-F9B32C659D24}"/>
          </ac:cxnSpMkLst>
        </pc:cxnChg>
        <pc:cxnChg chg="add mod">
          <ac:chgData name="KIKSTRA Jarmo" userId="7fcb8be3-c31a-4394-a3dd-a150ef08396c" providerId="ADAL" clId="{7167C7DF-66B3-4149-806A-797F5BA7A2FD}" dt="2021-10-05T22:55:51.026" v="4466" actId="1076"/>
          <ac:cxnSpMkLst>
            <pc:docMk/>
            <pc:sldMk cId="2122488275" sldId="349"/>
            <ac:cxnSpMk id="18" creationId="{607B00D3-8BE4-47BD-9078-DA59966E3F62}"/>
          </ac:cxnSpMkLst>
        </pc:cxnChg>
      </pc:sldChg>
      <pc:sldChg chg="delSp modSp add mod ord modTransition">
        <pc:chgData name="KIKSTRA Jarmo" userId="7fcb8be3-c31a-4394-a3dd-a150ef08396c" providerId="ADAL" clId="{7167C7DF-66B3-4149-806A-797F5BA7A2FD}" dt="2021-10-06T09:01:14.681" v="6881"/>
        <pc:sldMkLst>
          <pc:docMk/>
          <pc:sldMk cId="3443642126" sldId="350"/>
        </pc:sldMkLst>
        <pc:spChg chg="mod">
          <ac:chgData name="KIKSTRA Jarmo" userId="7fcb8be3-c31a-4394-a3dd-a150ef08396c" providerId="ADAL" clId="{7167C7DF-66B3-4149-806A-797F5BA7A2FD}" dt="2021-10-05T23:25:14.620" v="5800" actId="20577"/>
          <ac:spMkLst>
            <pc:docMk/>
            <pc:sldMk cId="3443642126" sldId="350"/>
            <ac:spMk id="2" creationId="{EFD828F3-9EB5-4B4C-9A8F-B7329A3096C7}"/>
          </ac:spMkLst>
        </pc:spChg>
        <pc:picChg chg="del">
          <ac:chgData name="KIKSTRA Jarmo" userId="7fcb8be3-c31a-4394-a3dd-a150ef08396c" providerId="ADAL" clId="{7167C7DF-66B3-4149-806A-797F5BA7A2FD}" dt="2021-10-05T23:00:12.845" v="4629" actId="478"/>
          <ac:picMkLst>
            <pc:docMk/>
            <pc:sldMk cId="3443642126" sldId="350"/>
            <ac:picMk id="4" creationId="{5C71F6DA-F605-4194-95C8-355ED2006896}"/>
          </ac:picMkLst>
        </pc:picChg>
      </pc:sldChg>
      <pc:sldChg chg="addSp delSp modSp add mod modNotesTx">
        <pc:chgData name="KIKSTRA Jarmo" userId="7fcb8be3-c31a-4394-a3dd-a150ef08396c" providerId="ADAL" clId="{7167C7DF-66B3-4149-806A-797F5BA7A2FD}" dt="2021-10-06T09:30:26.460" v="9599"/>
        <pc:sldMkLst>
          <pc:docMk/>
          <pc:sldMk cId="1258142910" sldId="351"/>
        </pc:sldMkLst>
        <pc:spChg chg="mod">
          <ac:chgData name="KIKSTRA Jarmo" userId="7fcb8be3-c31a-4394-a3dd-a150ef08396c" providerId="ADAL" clId="{7167C7DF-66B3-4149-806A-797F5BA7A2FD}" dt="2021-10-05T23:10:25.493" v="5274" actId="20577"/>
          <ac:spMkLst>
            <pc:docMk/>
            <pc:sldMk cId="1258142910" sldId="351"/>
            <ac:spMk id="4" creationId="{D9F27900-ECF8-465D-A16A-63BD8406C64F}"/>
          </ac:spMkLst>
        </pc:spChg>
        <pc:spChg chg="del">
          <ac:chgData name="KIKSTRA Jarmo" userId="7fcb8be3-c31a-4394-a3dd-a150ef08396c" providerId="ADAL" clId="{7167C7DF-66B3-4149-806A-797F5BA7A2FD}" dt="2021-10-05T23:10:34.408" v="5275" actId="478"/>
          <ac:spMkLst>
            <pc:docMk/>
            <pc:sldMk cId="1258142910" sldId="351"/>
            <ac:spMk id="13" creationId="{F49ED8A2-60F9-4EC5-93A7-E515836F118D}"/>
          </ac:spMkLst>
        </pc:spChg>
        <pc:spChg chg="add mod">
          <ac:chgData name="KIKSTRA Jarmo" userId="7fcb8be3-c31a-4394-a3dd-a150ef08396c" providerId="ADAL" clId="{7167C7DF-66B3-4149-806A-797F5BA7A2FD}" dt="2021-10-05T23:15:56.025" v="5452" actId="14100"/>
          <ac:spMkLst>
            <pc:docMk/>
            <pc:sldMk cId="1258142910" sldId="351"/>
            <ac:spMk id="14" creationId="{E2985BF6-43F3-4FBA-BDB3-2FD313D317DC}"/>
          </ac:spMkLst>
        </pc:spChg>
        <pc:spChg chg="add mod">
          <ac:chgData name="KIKSTRA Jarmo" userId="7fcb8be3-c31a-4394-a3dd-a150ef08396c" providerId="ADAL" clId="{7167C7DF-66B3-4149-806A-797F5BA7A2FD}" dt="2021-10-05T23:19:18.731" v="5694" actId="20577"/>
          <ac:spMkLst>
            <pc:docMk/>
            <pc:sldMk cId="1258142910" sldId="351"/>
            <ac:spMk id="15" creationId="{D03F77F7-81B4-437E-AF85-638D00AF8C03}"/>
          </ac:spMkLst>
        </pc:spChg>
        <pc:spChg chg="add mod">
          <ac:chgData name="KIKSTRA Jarmo" userId="7fcb8be3-c31a-4394-a3dd-a150ef08396c" providerId="ADAL" clId="{7167C7DF-66B3-4149-806A-797F5BA7A2FD}" dt="2021-10-05T23:18:53.366" v="5683" actId="207"/>
          <ac:spMkLst>
            <pc:docMk/>
            <pc:sldMk cId="1258142910" sldId="351"/>
            <ac:spMk id="16" creationId="{A1554B81-A55B-4143-84B9-A7D14C385A70}"/>
          </ac:spMkLst>
        </pc:spChg>
        <pc:spChg chg="add del mod">
          <ac:chgData name="KIKSTRA Jarmo" userId="7fcb8be3-c31a-4394-a3dd-a150ef08396c" providerId="ADAL" clId="{7167C7DF-66B3-4149-806A-797F5BA7A2FD}" dt="2021-10-05T23:17:01.796" v="5535"/>
          <ac:spMkLst>
            <pc:docMk/>
            <pc:sldMk cId="1258142910" sldId="351"/>
            <ac:spMk id="17" creationId="{C04C90B9-C9C0-4C14-B0E0-AE197A887F59}"/>
          </ac:spMkLst>
        </pc:spChg>
        <pc:spChg chg="del">
          <ac:chgData name="KIKSTRA Jarmo" userId="7fcb8be3-c31a-4394-a3dd-a150ef08396c" providerId="ADAL" clId="{7167C7DF-66B3-4149-806A-797F5BA7A2FD}" dt="2021-10-05T23:10:34.408" v="5275" actId="478"/>
          <ac:spMkLst>
            <pc:docMk/>
            <pc:sldMk cId="1258142910" sldId="351"/>
            <ac:spMk id="19" creationId="{95F46111-446C-49AD-864B-31646D6039DC}"/>
          </ac:spMkLst>
        </pc:spChg>
        <pc:spChg chg="del">
          <ac:chgData name="KIKSTRA Jarmo" userId="7fcb8be3-c31a-4394-a3dd-a150ef08396c" providerId="ADAL" clId="{7167C7DF-66B3-4149-806A-797F5BA7A2FD}" dt="2021-10-05T23:10:34.408" v="5275" actId="478"/>
          <ac:spMkLst>
            <pc:docMk/>
            <pc:sldMk cId="1258142910" sldId="351"/>
            <ac:spMk id="20" creationId="{759F61A4-177B-4269-9F92-EB7F0CACDFCD}"/>
          </ac:spMkLst>
        </pc:spChg>
        <pc:spChg chg="del">
          <ac:chgData name="KIKSTRA Jarmo" userId="7fcb8be3-c31a-4394-a3dd-a150ef08396c" providerId="ADAL" clId="{7167C7DF-66B3-4149-806A-797F5BA7A2FD}" dt="2021-10-05T23:10:34.408" v="5275" actId="478"/>
          <ac:spMkLst>
            <pc:docMk/>
            <pc:sldMk cId="1258142910" sldId="351"/>
            <ac:spMk id="21" creationId="{7A7AF77F-6F87-43F1-8AE2-86674461FC88}"/>
          </ac:spMkLst>
        </pc:spChg>
        <pc:spChg chg="add del mod">
          <ac:chgData name="KIKSTRA Jarmo" userId="7fcb8be3-c31a-4394-a3dd-a150ef08396c" providerId="ADAL" clId="{7167C7DF-66B3-4149-806A-797F5BA7A2FD}" dt="2021-10-05T23:19:11.132" v="5685" actId="478"/>
          <ac:spMkLst>
            <pc:docMk/>
            <pc:sldMk cId="1258142910" sldId="351"/>
            <ac:spMk id="22" creationId="{E7CB76DD-6335-4540-94F4-0BBED4E22342}"/>
          </ac:spMkLst>
        </pc:spChg>
        <pc:spChg chg="add del mod">
          <ac:chgData name="KIKSTRA Jarmo" userId="7fcb8be3-c31a-4394-a3dd-a150ef08396c" providerId="ADAL" clId="{7167C7DF-66B3-4149-806A-797F5BA7A2FD}" dt="2021-10-05T23:19:11.132" v="5685" actId="478"/>
          <ac:spMkLst>
            <pc:docMk/>
            <pc:sldMk cId="1258142910" sldId="351"/>
            <ac:spMk id="23" creationId="{408BE6BA-B590-41CC-B687-2C43DA250AB9}"/>
          </ac:spMkLst>
        </pc:spChg>
        <pc:spChg chg="add del mod">
          <ac:chgData name="KIKSTRA Jarmo" userId="7fcb8be3-c31a-4394-a3dd-a150ef08396c" providerId="ADAL" clId="{7167C7DF-66B3-4149-806A-797F5BA7A2FD}" dt="2021-10-05T23:19:11.132" v="5685" actId="478"/>
          <ac:spMkLst>
            <pc:docMk/>
            <pc:sldMk cId="1258142910" sldId="351"/>
            <ac:spMk id="24" creationId="{120F439C-0660-475E-A3E7-11FD4A936498}"/>
          </ac:spMkLst>
        </pc:spChg>
        <pc:picChg chg="add mod modCrop">
          <ac:chgData name="KIKSTRA Jarmo" userId="7fcb8be3-c31a-4394-a3dd-a150ef08396c" providerId="ADAL" clId="{7167C7DF-66B3-4149-806A-797F5BA7A2FD}" dt="2021-10-05T23:15:05.398" v="5373" actId="1076"/>
          <ac:picMkLst>
            <pc:docMk/>
            <pc:sldMk cId="1258142910" sldId="351"/>
            <ac:picMk id="3" creationId="{41AA62E5-891B-4235-AFB1-3A401DB76F9A}"/>
          </ac:picMkLst>
        </pc:picChg>
        <pc:picChg chg="del">
          <ac:chgData name="KIKSTRA Jarmo" userId="7fcb8be3-c31a-4394-a3dd-a150ef08396c" providerId="ADAL" clId="{7167C7DF-66B3-4149-806A-797F5BA7A2FD}" dt="2021-10-05T23:10:34.408" v="5275" actId="478"/>
          <ac:picMkLst>
            <pc:docMk/>
            <pc:sldMk cId="1258142910" sldId="351"/>
            <ac:picMk id="12" creationId="{8C9B73E1-323C-4D10-9FFB-15819419A982}"/>
          </ac:picMkLst>
        </pc:picChg>
        <pc:picChg chg="del">
          <ac:chgData name="KIKSTRA Jarmo" userId="7fcb8be3-c31a-4394-a3dd-a150ef08396c" providerId="ADAL" clId="{7167C7DF-66B3-4149-806A-797F5BA7A2FD}" dt="2021-10-05T23:10:34.408" v="5275" actId="478"/>
          <ac:picMkLst>
            <pc:docMk/>
            <pc:sldMk cId="1258142910" sldId="351"/>
            <ac:picMk id="18" creationId="{2A34E981-D1F1-4E2E-87EF-EBA66CEDA39F}"/>
          </ac:picMkLst>
        </pc:picChg>
        <pc:picChg chg="add mod">
          <ac:chgData name="KIKSTRA Jarmo" userId="7fcb8be3-c31a-4394-a3dd-a150ef08396c" providerId="ADAL" clId="{7167C7DF-66B3-4149-806A-797F5BA7A2FD}" dt="2021-10-06T09:30:26.460" v="9599"/>
          <ac:picMkLst>
            <pc:docMk/>
            <pc:sldMk cId="1258142910" sldId="351"/>
            <ac:picMk id="25" creationId="{AFBAF70E-3A18-4308-87CE-383B90EFA6C1}"/>
          </ac:picMkLst>
        </pc:picChg>
      </pc:sldChg>
      <pc:sldChg chg="addSp delSp modSp add mod">
        <pc:chgData name="KIKSTRA Jarmo" userId="7fcb8be3-c31a-4394-a3dd-a150ef08396c" providerId="ADAL" clId="{7167C7DF-66B3-4149-806A-797F5BA7A2FD}" dt="2021-10-06T09:30:27.405" v="9600"/>
        <pc:sldMkLst>
          <pc:docMk/>
          <pc:sldMk cId="2851373553" sldId="352"/>
        </pc:sldMkLst>
        <pc:spChg chg="del">
          <ac:chgData name="KIKSTRA Jarmo" userId="7fcb8be3-c31a-4394-a3dd-a150ef08396c" providerId="ADAL" clId="{7167C7DF-66B3-4149-806A-797F5BA7A2FD}" dt="2021-10-05T23:19:25.014" v="5695" actId="478"/>
          <ac:spMkLst>
            <pc:docMk/>
            <pc:sldMk cId="2851373553" sldId="352"/>
            <ac:spMk id="15" creationId="{D03F77F7-81B4-437E-AF85-638D00AF8C03}"/>
          </ac:spMkLst>
        </pc:spChg>
        <pc:spChg chg="del">
          <ac:chgData name="KIKSTRA Jarmo" userId="7fcb8be3-c31a-4394-a3dd-a150ef08396c" providerId="ADAL" clId="{7167C7DF-66B3-4149-806A-797F5BA7A2FD}" dt="2021-10-05T23:19:25.014" v="5695" actId="478"/>
          <ac:spMkLst>
            <pc:docMk/>
            <pc:sldMk cId="2851373553" sldId="352"/>
            <ac:spMk id="16" creationId="{A1554B81-A55B-4143-84B9-A7D14C385A70}"/>
          </ac:spMkLst>
        </pc:spChg>
        <pc:picChg chg="add mod">
          <ac:chgData name="KIKSTRA Jarmo" userId="7fcb8be3-c31a-4394-a3dd-a150ef08396c" providerId="ADAL" clId="{7167C7DF-66B3-4149-806A-797F5BA7A2FD}" dt="2021-10-06T09:30:27.405" v="9600"/>
          <ac:picMkLst>
            <pc:docMk/>
            <pc:sldMk cId="2851373553" sldId="352"/>
            <ac:picMk id="10" creationId="{463F24A5-DE9B-430D-9D3B-02E708EC423C}"/>
          </ac:picMkLst>
        </pc:picChg>
      </pc:sldChg>
      <pc:sldChg chg="addSp delSp modSp add mod modNotesTx">
        <pc:chgData name="KIKSTRA Jarmo" userId="7fcb8be3-c31a-4394-a3dd-a150ef08396c" providerId="ADAL" clId="{7167C7DF-66B3-4149-806A-797F5BA7A2FD}" dt="2021-10-06T09:33:15.315" v="10118"/>
        <pc:sldMkLst>
          <pc:docMk/>
          <pc:sldMk cId="584885985" sldId="353"/>
        </pc:sldMkLst>
        <pc:spChg chg="del">
          <ac:chgData name="KIKSTRA Jarmo" userId="7fcb8be3-c31a-4394-a3dd-a150ef08396c" providerId="ADAL" clId="{7167C7DF-66B3-4149-806A-797F5BA7A2FD}" dt="2021-10-05T23:27:19.915" v="5814" actId="478"/>
          <ac:spMkLst>
            <pc:docMk/>
            <pc:sldMk cId="584885985" sldId="353"/>
            <ac:spMk id="6" creationId="{BCE17016-5A9F-4ABD-B541-7BA16911B04B}"/>
          </ac:spMkLst>
        </pc:spChg>
        <pc:spChg chg="mod">
          <ac:chgData name="KIKSTRA Jarmo" userId="7fcb8be3-c31a-4394-a3dd-a150ef08396c" providerId="ADAL" clId="{7167C7DF-66B3-4149-806A-797F5BA7A2FD}" dt="2021-10-05T23:27:52.395" v="5833" actId="1076"/>
          <ac:spMkLst>
            <pc:docMk/>
            <pc:sldMk cId="584885985" sldId="353"/>
            <ac:spMk id="10" creationId="{F03155C9-8AD9-4E00-9B6B-F3702B345641}"/>
          </ac:spMkLst>
        </pc:spChg>
        <pc:spChg chg="del">
          <ac:chgData name="KIKSTRA Jarmo" userId="7fcb8be3-c31a-4394-a3dd-a150ef08396c" providerId="ADAL" clId="{7167C7DF-66B3-4149-806A-797F5BA7A2FD}" dt="2021-10-05T23:27:17.617" v="5812" actId="478"/>
          <ac:spMkLst>
            <pc:docMk/>
            <pc:sldMk cId="584885985" sldId="353"/>
            <ac:spMk id="11" creationId="{72DF2F6C-4E07-4DDA-8D3E-61F2C420F4C9}"/>
          </ac:spMkLst>
        </pc:spChg>
        <pc:spChg chg="del">
          <ac:chgData name="KIKSTRA Jarmo" userId="7fcb8be3-c31a-4394-a3dd-a150ef08396c" providerId="ADAL" clId="{7167C7DF-66B3-4149-806A-797F5BA7A2FD}" dt="2021-10-05T23:27:16.453" v="5811" actId="478"/>
          <ac:spMkLst>
            <pc:docMk/>
            <pc:sldMk cId="584885985" sldId="353"/>
            <ac:spMk id="12" creationId="{5CE7960D-2E47-4DE5-BFDD-ABC0B3237C33}"/>
          </ac:spMkLst>
        </pc:spChg>
        <pc:spChg chg="del">
          <ac:chgData name="KIKSTRA Jarmo" userId="7fcb8be3-c31a-4394-a3dd-a150ef08396c" providerId="ADAL" clId="{7167C7DF-66B3-4149-806A-797F5BA7A2FD}" dt="2021-10-05T23:27:35.133" v="5819" actId="478"/>
          <ac:spMkLst>
            <pc:docMk/>
            <pc:sldMk cId="584885985" sldId="353"/>
            <ac:spMk id="13" creationId="{63305F0D-8143-40BE-BE79-DDAE129C20B1}"/>
          </ac:spMkLst>
        </pc:spChg>
        <pc:spChg chg="del">
          <ac:chgData name="KIKSTRA Jarmo" userId="7fcb8be3-c31a-4394-a3dd-a150ef08396c" providerId="ADAL" clId="{7167C7DF-66B3-4149-806A-797F5BA7A2FD}" dt="2021-10-05T23:27:18.978" v="5813" actId="478"/>
          <ac:spMkLst>
            <pc:docMk/>
            <pc:sldMk cId="584885985" sldId="353"/>
            <ac:spMk id="14" creationId="{7DD472A3-B109-4130-8408-333075B61E3E}"/>
          </ac:spMkLst>
        </pc:spChg>
        <pc:spChg chg="add del mod">
          <ac:chgData name="KIKSTRA Jarmo" userId="7fcb8be3-c31a-4394-a3dd-a150ef08396c" providerId="ADAL" clId="{7167C7DF-66B3-4149-806A-797F5BA7A2FD}" dt="2021-10-05T23:27:43.574" v="5821" actId="1076"/>
          <ac:spMkLst>
            <pc:docMk/>
            <pc:sldMk cId="584885985" sldId="353"/>
            <ac:spMk id="15" creationId="{1DA762A5-C013-468B-9D0D-3E444AB86176}"/>
          </ac:spMkLst>
        </pc:spChg>
        <pc:picChg chg="mod">
          <ac:chgData name="KIKSTRA Jarmo" userId="7fcb8be3-c31a-4394-a3dd-a150ef08396c" providerId="ADAL" clId="{7167C7DF-66B3-4149-806A-797F5BA7A2FD}" dt="2021-10-05T23:27:40.573" v="5820" actId="1076"/>
          <ac:picMkLst>
            <pc:docMk/>
            <pc:sldMk cId="584885985" sldId="353"/>
            <ac:picMk id="7" creationId="{9FF0342A-AAEB-4F88-92C2-3E3395B88E92}"/>
          </ac:picMkLst>
        </pc:picChg>
        <pc:picChg chg="del">
          <ac:chgData name="KIKSTRA Jarmo" userId="7fcb8be3-c31a-4394-a3dd-a150ef08396c" providerId="ADAL" clId="{7167C7DF-66B3-4149-806A-797F5BA7A2FD}" dt="2021-10-06T09:30:38.180" v="9603" actId="478"/>
          <ac:picMkLst>
            <pc:docMk/>
            <pc:sldMk cId="584885985" sldId="353"/>
            <ac:picMk id="9" creationId="{B2E005EF-A5E9-44DB-91E8-6A6AC0D486BF}"/>
          </ac:picMkLst>
        </pc:picChg>
        <pc:picChg chg="add mod">
          <ac:chgData name="KIKSTRA Jarmo" userId="7fcb8be3-c31a-4394-a3dd-a150ef08396c" providerId="ADAL" clId="{7167C7DF-66B3-4149-806A-797F5BA7A2FD}" dt="2021-10-06T09:30:38.323" v="9604"/>
          <ac:picMkLst>
            <pc:docMk/>
            <pc:sldMk cId="584885985" sldId="353"/>
            <ac:picMk id="16" creationId="{8B1468B5-972B-4BC2-81F9-E42068FB2874}"/>
          </ac:picMkLst>
        </pc:picChg>
      </pc:sldChg>
      <pc:sldChg chg="addSp delSp modSp new mod">
        <pc:chgData name="KIKSTRA Jarmo" userId="7fcb8be3-c31a-4394-a3dd-a150ef08396c" providerId="ADAL" clId="{7167C7DF-66B3-4149-806A-797F5BA7A2FD}" dt="2021-10-06T08:37:49.054" v="6002" actId="1076"/>
        <pc:sldMkLst>
          <pc:docMk/>
          <pc:sldMk cId="1230776073" sldId="354"/>
        </pc:sldMkLst>
        <pc:spChg chg="add del">
          <ac:chgData name="KIKSTRA Jarmo" userId="7fcb8be3-c31a-4394-a3dd-a150ef08396c" providerId="ADAL" clId="{7167C7DF-66B3-4149-806A-797F5BA7A2FD}" dt="2021-10-06T08:36:11.571" v="5979" actId="478"/>
          <ac:spMkLst>
            <pc:docMk/>
            <pc:sldMk cId="1230776073" sldId="354"/>
            <ac:spMk id="2" creationId="{62E57EA2-AE6C-4BF2-9AC5-6C206525F829}"/>
          </ac:spMkLst>
        </pc:spChg>
        <pc:spChg chg="del">
          <ac:chgData name="KIKSTRA Jarmo" userId="7fcb8be3-c31a-4394-a3dd-a150ef08396c" providerId="ADAL" clId="{7167C7DF-66B3-4149-806A-797F5BA7A2FD}" dt="2021-10-06T08:36:11.571" v="5979" actId="478"/>
          <ac:spMkLst>
            <pc:docMk/>
            <pc:sldMk cId="1230776073" sldId="354"/>
            <ac:spMk id="3" creationId="{F4BF7CD0-D611-4B78-A58E-98B1A8FB43D6}"/>
          </ac:spMkLst>
        </pc:spChg>
        <pc:spChg chg="mod">
          <ac:chgData name="KIKSTRA Jarmo" userId="7fcb8be3-c31a-4394-a3dd-a150ef08396c" providerId="ADAL" clId="{7167C7DF-66B3-4149-806A-797F5BA7A2FD}" dt="2021-10-06T08:30:57.427" v="5921" actId="20577"/>
          <ac:spMkLst>
            <pc:docMk/>
            <pc:sldMk cId="1230776073" sldId="354"/>
            <ac:spMk id="4" creationId="{FD8F55A2-8F66-4688-A9FF-44A7BC92A743}"/>
          </ac:spMkLst>
        </pc:spChg>
        <pc:picChg chg="add del mod">
          <ac:chgData name="KIKSTRA Jarmo" userId="7fcb8be3-c31a-4394-a3dd-a150ef08396c" providerId="ADAL" clId="{7167C7DF-66B3-4149-806A-797F5BA7A2FD}" dt="2021-10-06T08:36:07.894" v="5978"/>
          <ac:picMkLst>
            <pc:docMk/>
            <pc:sldMk cId="1230776073" sldId="354"/>
            <ac:picMk id="6" creationId="{E6A28B9C-89A0-4D5F-AC73-CCA69E9A708A}"/>
          </ac:picMkLst>
        </pc:picChg>
        <pc:picChg chg="add del mod">
          <ac:chgData name="KIKSTRA Jarmo" userId="7fcb8be3-c31a-4394-a3dd-a150ef08396c" providerId="ADAL" clId="{7167C7DF-66B3-4149-806A-797F5BA7A2FD}" dt="2021-10-06T08:37:47.052" v="5998" actId="478"/>
          <ac:picMkLst>
            <pc:docMk/>
            <pc:sldMk cId="1230776073" sldId="354"/>
            <ac:picMk id="8" creationId="{8B91EE0F-480A-4067-858B-8F0F720765F7}"/>
          </ac:picMkLst>
        </pc:picChg>
        <pc:picChg chg="add mod">
          <ac:chgData name="KIKSTRA Jarmo" userId="7fcb8be3-c31a-4394-a3dd-a150ef08396c" providerId="ADAL" clId="{7167C7DF-66B3-4149-806A-797F5BA7A2FD}" dt="2021-10-06T08:37:49.054" v="6002" actId="1076"/>
          <ac:picMkLst>
            <pc:docMk/>
            <pc:sldMk cId="1230776073" sldId="354"/>
            <ac:picMk id="10" creationId="{1BEFA3C3-7789-4581-A390-2870FD573CB8}"/>
          </ac:picMkLst>
        </pc:picChg>
      </pc:sldChg>
      <pc:sldChg chg="addSp delSp modSp add mod">
        <pc:chgData name="KIKSTRA Jarmo" userId="7fcb8be3-c31a-4394-a3dd-a150ef08396c" providerId="ADAL" clId="{7167C7DF-66B3-4149-806A-797F5BA7A2FD}" dt="2021-10-06T08:35:33.073" v="5973" actId="14100"/>
        <pc:sldMkLst>
          <pc:docMk/>
          <pc:sldMk cId="3672648055" sldId="355"/>
        </pc:sldMkLst>
        <pc:spChg chg="del">
          <ac:chgData name="KIKSTRA Jarmo" userId="7fcb8be3-c31a-4394-a3dd-a150ef08396c" providerId="ADAL" clId="{7167C7DF-66B3-4149-806A-797F5BA7A2FD}" dt="2021-10-06T08:34:01.644" v="5959" actId="478"/>
          <ac:spMkLst>
            <pc:docMk/>
            <pc:sldMk cId="3672648055" sldId="355"/>
            <ac:spMk id="2" creationId="{62E57EA2-AE6C-4BF2-9AC5-6C206525F829}"/>
          </ac:spMkLst>
        </pc:spChg>
        <pc:spChg chg="del">
          <ac:chgData name="KIKSTRA Jarmo" userId="7fcb8be3-c31a-4394-a3dd-a150ef08396c" providerId="ADAL" clId="{7167C7DF-66B3-4149-806A-797F5BA7A2FD}" dt="2021-10-06T08:34:03.756" v="5960" actId="478"/>
          <ac:spMkLst>
            <pc:docMk/>
            <pc:sldMk cId="3672648055" sldId="355"/>
            <ac:spMk id="3" creationId="{F4BF7CD0-D611-4B78-A58E-98B1A8FB43D6}"/>
          </ac:spMkLst>
        </pc:spChg>
        <pc:spChg chg="mod">
          <ac:chgData name="KIKSTRA Jarmo" userId="7fcb8be3-c31a-4394-a3dd-a150ef08396c" providerId="ADAL" clId="{7167C7DF-66B3-4149-806A-797F5BA7A2FD}" dt="2021-10-06T08:33:56.483" v="5958" actId="20577"/>
          <ac:spMkLst>
            <pc:docMk/>
            <pc:sldMk cId="3672648055" sldId="355"/>
            <ac:spMk id="4" creationId="{FD8F55A2-8F66-4688-A9FF-44A7BC92A743}"/>
          </ac:spMkLst>
        </pc:spChg>
        <pc:picChg chg="add mod">
          <ac:chgData name="KIKSTRA Jarmo" userId="7fcb8be3-c31a-4394-a3dd-a150ef08396c" providerId="ADAL" clId="{7167C7DF-66B3-4149-806A-797F5BA7A2FD}" dt="2021-10-06T08:35:16.095" v="5967" actId="14100"/>
          <ac:picMkLst>
            <pc:docMk/>
            <pc:sldMk cId="3672648055" sldId="355"/>
            <ac:picMk id="6" creationId="{E75A3535-46E6-4A12-87BB-D898D555E3E1}"/>
          </ac:picMkLst>
        </pc:picChg>
        <pc:picChg chg="add mod">
          <ac:chgData name="KIKSTRA Jarmo" userId="7fcb8be3-c31a-4394-a3dd-a150ef08396c" providerId="ADAL" clId="{7167C7DF-66B3-4149-806A-797F5BA7A2FD}" dt="2021-10-06T08:35:33.073" v="5973" actId="14100"/>
          <ac:picMkLst>
            <pc:docMk/>
            <pc:sldMk cId="3672648055" sldId="355"/>
            <ac:picMk id="8" creationId="{6C14ECE2-3FE3-4437-AEB9-F9B624888103}"/>
          </ac:picMkLst>
        </pc:picChg>
      </pc:sldChg>
      <pc:sldChg chg="addSp delSp modSp add mod">
        <pc:chgData name="KIKSTRA Jarmo" userId="7fcb8be3-c31a-4394-a3dd-a150ef08396c" providerId="ADAL" clId="{7167C7DF-66B3-4149-806A-797F5BA7A2FD}" dt="2021-10-06T08:37:18.342" v="5994" actId="1076"/>
        <pc:sldMkLst>
          <pc:docMk/>
          <pc:sldMk cId="352865196" sldId="356"/>
        </pc:sldMkLst>
        <pc:picChg chg="add mod">
          <ac:chgData name="KIKSTRA Jarmo" userId="7fcb8be3-c31a-4394-a3dd-a150ef08396c" providerId="ADAL" clId="{7167C7DF-66B3-4149-806A-797F5BA7A2FD}" dt="2021-10-06T08:37:18.342" v="5994" actId="1076"/>
          <ac:picMkLst>
            <pc:docMk/>
            <pc:sldMk cId="352865196" sldId="356"/>
            <ac:picMk id="3" creationId="{80E81F12-25C5-454B-A8F7-ADBE9F4438F0}"/>
          </ac:picMkLst>
        </pc:picChg>
        <pc:picChg chg="add del">
          <ac:chgData name="KIKSTRA Jarmo" userId="7fcb8be3-c31a-4394-a3dd-a150ef08396c" providerId="ADAL" clId="{7167C7DF-66B3-4149-806A-797F5BA7A2FD}" dt="2021-10-06T08:36:27.730" v="5989" actId="478"/>
          <ac:picMkLst>
            <pc:docMk/>
            <pc:sldMk cId="352865196" sldId="356"/>
            <ac:picMk id="8" creationId="{8B91EE0F-480A-4067-858B-8F0F720765F7}"/>
          </ac:picMkLst>
        </pc:picChg>
      </pc:sldChg>
      <pc:sldChg chg="new del">
        <pc:chgData name="KIKSTRA Jarmo" userId="7fcb8be3-c31a-4394-a3dd-a150ef08396c" providerId="ADAL" clId="{7167C7DF-66B3-4149-806A-797F5BA7A2FD}" dt="2021-10-06T08:37:29.069" v="5997" actId="47"/>
        <pc:sldMkLst>
          <pc:docMk/>
          <pc:sldMk cId="4106337143" sldId="357"/>
        </pc:sldMkLst>
      </pc:sldChg>
      <pc:sldChg chg="add">
        <pc:chgData name="KIKSTRA Jarmo" userId="7fcb8be3-c31a-4394-a3dd-a150ef08396c" providerId="ADAL" clId="{7167C7DF-66B3-4149-806A-797F5BA7A2FD}" dt="2021-10-06T08:37:27.717" v="5996"/>
        <pc:sldMkLst>
          <pc:docMk/>
          <pc:sldMk cId="3180170984" sldId="358"/>
        </pc:sldMkLst>
      </pc:sldChg>
      <pc:sldChg chg="add del">
        <pc:chgData name="KIKSTRA Jarmo" userId="7fcb8be3-c31a-4394-a3dd-a150ef08396c" providerId="ADAL" clId="{7167C7DF-66B3-4149-806A-797F5BA7A2FD}" dt="2021-10-06T09:21:05.462" v="8381" actId="47"/>
        <pc:sldMkLst>
          <pc:docMk/>
          <pc:sldMk cId="3587433323" sldId="359"/>
        </pc:sldMkLst>
      </pc:sldChg>
      <pc:sldMasterChg chg="delSldLayout">
        <pc:chgData name="KIKSTRA Jarmo" userId="7fcb8be3-c31a-4394-a3dd-a150ef08396c" providerId="ADAL" clId="{7167C7DF-66B3-4149-806A-797F5BA7A2FD}" dt="2021-10-05T23:23:40.051" v="5785" actId="47"/>
        <pc:sldMasterMkLst>
          <pc:docMk/>
          <pc:sldMasterMk cId="1142340404" sldId="2147483681"/>
        </pc:sldMasterMkLst>
        <pc:sldLayoutChg chg="del">
          <pc:chgData name="KIKSTRA Jarmo" userId="7fcb8be3-c31a-4394-a3dd-a150ef08396c" providerId="ADAL" clId="{7167C7DF-66B3-4149-806A-797F5BA7A2FD}" dt="2021-10-05T23:23:40.051" v="5785" actId="47"/>
          <pc:sldLayoutMkLst>
            <pc:docMk/>
            <pc:sldMasterMk cId="1142340404" sldId="2147483681"/>
            <pc:sldLayoutMk cId="2855835374" sldId="2147483703"/>
          </pc:sldLayoutMkLst>
        </pc:sldLayoutChg>
      </pc:sldMasterChg>
      <pc:sldMasterChg chg="delSldLayout">
        <pc:chgData name="KIKSTRA Jarmo" userId="7fcb8be3-c31a-4394-a3dd-a150ef08396c" providerId="ADAL" clId="{7167C7DF-66B3-4149-806A-797F5BA7A2FD}" dt="2021-10-05T22:44:32.381" v="4092" actId="47"/>
        <pc:sldMasterMkLst>
          <pc:docMk/>
          <pc:sldMasterMk cId="1378837355" sldId="2147483706"/>
        </pc:sldMasterMkLst>
        <pc:sldLayoutChg chg="del">
          <pc:chgData name="KIKSTRA Jarmo" userId="7fcb8be3-c31a-4394-a3dd-a150ef08396c" providerId="ADAL" clId="{7167C7DF-66B3-4149-806A-797F5BA7A2FD}" dt="2021-10-05T22:44:32.381" v="4092" actId="47"/>
          <pc:sldLayoutMkLst>
            <pc:docMk/>
            <pc:sldMasterMk cId="1378837355" sldId="2147483706"/>
            <pc:sldLayoutMk cId="2130701255" sldId="2147483721"/>
          </pc:sldLayoutMkLst>
        </pc:sldLayoutChg>
      </pc:sldMasterChg>
    </pc:docChg>
  </pc:docChgLst>
  <pc:docChgLst>
    <pc:chgData name="KIKSTRA Jarmo" userId="7fcb8be3-c31a-4394-a3dd-a150ef08396c" providerId="ADAL" clId="{C671E398-B795-48FD-B6DF-BA07A949676E}"/>
    <pc:docChg chg="undo redo custSel addSld delSld modSld sldOrd modSection">
      <pc:chgData name="KIKSTRA Jarmo" userId="7fcb8be3-c31a-4394-a3dd-a150ef08396c" providerId="ADAL" clId="{C671E398-B795-48FD-B6DF-BA07A949676E}" dt="2022-06-21T06:57:12.753" v="2593" actId="14100"/>
      <pc:docMkLst>
        <pc:docMk/>
      </pc:docMkLst>
      <pc:sldChg chg="addSp modSp mod">
        <pc:chgData name="KIKSTRA Jarmo" userId="7fcb8be3-c31a-4394-a3dd-a150ef08396c" providerId="ADAL" clId="{C671E398-B795-48FD-B6DF-BA07A949676E}" dt="2022-06-21T06:44:52.640" v="2176" actId="20577"/>
        <pc:sldMkLst>
          <pc:docMk/>
          <pc:sldMk cId="3567969104" sldId="260"/>
        </pc:sldMkLst>
        <pc:spChg chg="mod">
          <ac:chgData name="KIKSTRA Jarmo" userId="7fcb8be3-c31a-4394-a3dd-a150ef08396c" providerId="ADAL" clId="{C671E398-B795-48FD-B6DF-BA07A949676E}" dt="2022-06-20T22:41:11.514" v="1291" actId="1076"/>
          <ac:spMkLst>
            <pc:docMk/>
            <pc:sldMk cId="3567969104" sldId="260"/>
            <ac:spMk id="2" creationId="{EFD828F3-9EB5-4B4C-9A8F-B7329A3096C7}"/>
          </ac:spMkLst>
        </pc:spChg>
        <pc:spChg chg="mod">
          <ac:chgData name="KIKSTRA Jarmo" userId="7fcb8be3-c31a-4394-a3dd-a150ef08396c" providerId="ADAL" clId="{C671E398-B795-48FD-B6DF-BA07A949676E}" dt="2022-06-21T06:44:52.640" v="2176" actId="20577"/>
          <ac:spMkLst>
            <pc:docMk/>
            <pc:sldMk cId="3567969104" sldId="260"/>
            <ac:spMk id="3" creationId="{5EAFDA3D-3D60-4371-A0DB-EE611D57CCBE}"/>
          </ac:spMkLst>
        </pc:spChg>
        <pc:spChg chg="mod">
          <ac:chgData name="KIKSTRA Jarmo" userId="7fcb8be3-c31a-4394-a3dd-a150ef08396c" providerId="ADAL" clId="{C671E398-B795-48FD-B6DF-BA07A949676E}" dt="2022-06-20T22:42:22.624" v="1432" actId="1036"/>
          <ac:spMkLst>
            <pc:docMk/>
            <pc:sldMk cId="3567969104" sldId="260"/>
            <ac:spMk id="6" creationId="{D7EE67D3-7142-444A-9F20-C4F48EC79303}"/>
          </ac:spMkLst>
        </pc:spChg>
        <pc:spChg chg="add mod">
          <ac:chgData name="KIKSTRA Jarmo" userId="7fcb8be3-c31a-4394-a3dd-a150ef08396c" providerId="ADAL" clId="{C671E398-B795-48FD-B6DF-BA07A949676E}" dt="2022-06-21T06:43:46.084" v="2077" actId="1076"/>
          <ac:spMkLst>
            <pc:docMk/>
            <pc:sldMk cId="3567969104" sldId="260"/>
            <ac:spMk id="8" creationId="{6E28ED30-51E6-4CA8-B2E5-C6944FCB45EC}"/>
          </ac:spMkLst>
        </pc:spChg>
        <pc:spChg chg="mod">
          <ac:chgData name="KIKSTRA Jarmo" userId="7fcb8be3-c31a-4394-a3dd-a150ef08396c" providerId="ADAL" clId="{C671E398-B795-48FD-B6DF-BA07A949676E}" dt="2022-06-20T22:42:22.624" v="1432" actId="1036"/>
          <ac:spMkLst>
            <pc:docMk/>
            <pc:sldMk cId="3567969104" sldId="260"/>
            <ac:spMk id="10" creationId="{178FFD22-FC66-4AC4-A356-547FD270B165}"/>
          </ac:spMkLst>
        </pc:spChg>
      </pc:sldChg>
      <pc:sldChg chg="modSp del mod">
        <pc:chgData name="KIKSTRA Jarmo" userId="7fcb8be3-c31a-4394-a3dd-a150ef08396c" providerId="ADAL" clId="{C671E398-B795-48FD-B6DF-BA07A949676E}" dt="2022-06-20T22:32:49.406" v="1074" actId="2696"/>
        <pc:sldMkLst>
          <pc:docMk/>
          <pc:sldMk cId="1489218968" sldId="289"/>
        </pc:sldMkLst>
        <pc:spChg chg="mod">
          <ac:chgData name="KIKSTRA Jarmo" userId="7fcb8be3-c31a-4394-a3dd-a150ef08396c" providerId="ADAL" clId="{C671E398-B795-48FD-B6DF-BA07A949676E}" dt="2022-06-20T22:32:35.334" v="1073" actId="20577"/>
          <ac:spMkLst>
            <pc:docMk/>
            <pc:sldMk cId="1489218968" sldId="289"/>
            <ac:spMk id="62" creationId="{F81A5C02-13EF-4BED-8153-90532104C5D1}"/>
          </ac:spMkLst>
        </pc:spChg>
      </pc:sldChg>
      <pc:sldChg chg="modSp add mod">
        <pc:chgData name="KIKSTRA Jarmo" userId="7fcb8be3-c31a-4394-a3dd-a150ef08396c" providerId="ADAL" clId="{C671E398-B795-48FD-B6DF-BA07A949676E}" dt="2022-06-21T05:32:00.120" v="1944" actId="20577"/>
        <pc:sldMkLst>
          <pc:docMk/>
          <pc:sldMk cId="3180442034" sldId="289"/>
        </pc:sldMkLst>
        <pc:spChg chg="mod">
          <ac:chgData name="KIKSTRA Jarmo" userId="7fcb8be3-c31a-4394-a3dd-a150ef08396c" providerId="ADAL" clId="{C671E398-B795-48FD-B6DF-BA07A949676E}" dt="2022-06-21T05:32:00.120" v="1944" actId="20577"/>
          <ac:spMkLst>
            <pc:docMk/>
            <pc:sldMk cId="3180442034" sldId="289"/>
            <ac:spMk id="46" creationId="{61B9A8A3-3AF0-4EAD-B385-1A47B807E807}"/>
          </ac:spMkLst>
        </pc:spChg>
      </pc:sldChg>
      <pc:sldChg chg="modSp add del mod modShow">
        <pc:chgData name="KIKSTRA Jarmo" userId="7fcb8be3-c31a-4394-a3dd-a150ef08396c" providerId="ADAL" clId="{C671E398-B795-48FD-B6DF-BA07A949676E}" dt="2022-06-20T22:50:35.097" v="1859" actId="2696"/>
        <pc:sldMkLst>
          <pc:docMk/>
          <pc:sldMk cId="4258614737" sldId="289"/>
        </pc:sldMkLst>
        <pc:spChg chg="mod">
          <ac:chgData name="KIKSTRA Jarmo" userId="7fcb8be3-c31a-4394-a3dd-a150ef08396c" providerId="ADAL" clId="{C671E398-B795-48FD-B6DF-BA07A949676E}" dt="2022-06-20T22:44:03.354" v="1440" actId="1076"/>
          <ac:spMkLst>
            <pc:docMk/>
            <pc:sldMk cId="4258614737" sldId="289"/>
            <ac:spMk id="4" creationId="{3AB58EC6-C3B7-4BDA-8242-6F88598765A6}"/>
          </ac:spMkLst>
        </pc:spChg>
        <pc:spChg chg="mod">
          <ac:chgData name="KIKSTRA Jarmo" userId="7fcb8be3-c31a-4394-a3dd-a150ef08396c" providerId="ADAL" clId="{C671E398-B795-48FD-B6DF-BA07A949676E}" dt="2022-06-20T22:44:28.377" v="1470" actId="20577"/>
          <ac:spMkLst>
            <pc:docMk/>
            <pc:sldMk cId="4258614737" sldId="289"/>
            <ac:spMk id="46" creationId="{61B9A8A3-3AF0-4EAD-B385-1A47B807E807}"/>
          </ac:spMkLst>
        </pc:spChg>
      </pc:sldChg>
      <pc:sldChg chg="ord">
        <pc:chgData name="KIKSTRA Jarmo" userId="7fcb8be3-c31a-4394-a3dd-a150ef08396c" providerId="ADAL" clId="{C671E398-B795-48FD-B6DF-BA07A949676E}" dt="2022-06-20T22:29:27.947" v="1043"/>
        <pc:sldMkLst>
          <pc:docMk/>
          <pc:sldMk cId="213303727" sldId="291"/>
        </pc:sldMkLst>
      </pc:sldChg>
      <pc:sldChg chg="del">
        <pc:chgData name="KIKSTRA Jarmo" userId="7fcb8be3-c31a-4394-a3dd-a150ef08396c" providerId="ADAL" clId="{C671E398-B795-48FD-B6DF-BA07A949676E}" dt="2022-06-20T22:40:49.664" v="1288" actId="2696"/>
        <pc:sldMkLst>
          <pc:docMk/>
          <pc:sldMk cId="1005928768" sldId="292"/>
        </pc:sldMkLst>
      </pc:sldChg>
      <pc:sldChg chg="add">
        <pc:chgData name="KIKSTRA Jarmo" userId="7fcb8be3-c31a-4394-a3dd-a150ef08396c" providerId="ADAL" clId="{C671E398-B795-48FD-B6DF-BA07A949676E}" dt="2022-06-20T22:40:53.507" v="1289"/>
        <pc:sldMkLst>
          <pc:docMk/>
          <pc:sldMk cId="3883475371" sldId="292"/>
        </pc:sldMkLst>
      </pc:sldChg>
      <pc:sldChg chg="addSp modSp mod ord modAnim">
        <pc:chgData name="KIKSTRA Jarmo" userId="7fcb8be3-c31a-4394-a3dd-a150ef08396c" providerId="ADAL" clId="{C671E398-B795-48FD-B6DF-BA07A949676E}" dt="2022-06-20T22:29:27.947" v="1043"/>
        <pc:sldMkLst>
          <pc:docMk/>
          <pc:sldMk cId="1457251836" sldId="301"/>
        </pc:sldMkLst>
        <pc:spChg chg="add mod">
          <ac:chgData name="KIKSTRA Jarmo" userId="7fcb8be3-c31a-4394-a3dd-a150ef08396c" providerId="ADAL" clId="{C671E398-B795-48FD-B6DF-BA07A949676E}" dt="2022-06-20T20:50:48.448" v="189" actId="20577"/>
          <ac:spMkLst>
            <pc:docMk/>
            <pc:sldMk cId="1457251836" sldId="301"/>
            <ac:spMk id="13" creationId="{A80DF36C-8459-4C5C-9A74-685C4DBB1124}"/>
          </ac:spMkLst>
        </pc:spChg>
      </pc:sldChg>
      <pc:sldChg chg="addSp delSp modSp mod ord">
        <pc:chgData name="KIKSTRA Jarmo" userId="7fcb8be3-c31a-4394-a3dd-a150ef08396c" providerId="ADAL" clId="{C671E398-B795-48FD-B6DF-BA07A949676E}" dt="2022-06-21T06:40:42.627" v="2076" actId="1076"/>
        <pc:sldMkLst>
          <pc:docMk/>
          <pc:sldMk cId="2885783202" sldId="309"/>
        </pc:sldMkLst>
        <pc:spChg chg="mod">
          <ac:chgData name="KIKSTRA Jarmo" userId="7fcb8be3-c31a-4394-a3dd-a150ef08396c" providerId="ADAL" clId="{C671E398-B795-48FD-B6DF-BA07A949676E}" dt="2022-06-21T06:40:42.627" v="2076" actId="1076"/>
          <ac:spMkLst>
            <pc:docMk/>
            <pc:sldMk cId="2885783202" sldId="309"/>
            <ac:spMk id="2" creationId="{EFD828F3-9EB5-4B4C-9A8F-B7329A3096C7}"/>
          </ac:spMkLst>
        </pc:spChg>
        <pc:spChg chg="del">
          <ac:chgData name="KIKSTRA Jarmo" userId="7fcb8be3-c31a-4394-a3dd-a150ef08396c" providerId="ADAL" clId="{C671E398-B795-48FD-B6DF-BA07A949676E}" dt="2022-06-20T22:33:59.210" v="1116" actId="478"/>
          <ac:spMkLst>
            <pc:docMk/>
            <pc:sldMk cId="2885783202" sldId="309"/>
            <ac:spMk id="3" creationId="{5EAFDA3D-3D60-4371-A0DB-EE611D57CCBE}"/>
          </ac:spMkLst>
        </pc:spChg>
        <pc:spChg chg="add del mod">
          <ac:chgData name="KIKSTRA Jarmo" userId="7fcb8be3-c31a-4394-a3dd-a150ef08396c" providerId="ADAL" clId="{C671E398-B795-48FD-B6DF-BA07A949676E}" dt="2022-06-20T22:34:02.184" v="1117" actId="478"/>
          <ac:spMkLst>
            <pc:docMk/>
            <pc:sldMk cId="2885783202" sldId="309"/>
            <ac:spMk id="5" creationId="{A25DE931-E8CC-425E-96A1-BF04C2E4CE89}"/>
          </ac:spMkLst>
        </pc:spChg>
        <pc:spChg chg="mod">
          <ac:chgData name="KIKSTRA Jarmo" userId="7fcb8be3-c31a-4394-a3dd-a150ef08396c" providerId="ADAL" clId="{C671E398-B795-48FD-B6DF-BA07A949676E}" dt="2022-06-21T06:40:38.853" v="2075" actId="1076"/>
          <ac:spMkLst>
            <pc:docMk/>
            <pc:sldMk cId="2885783202" sldId="309"/>
            <ac:spMk id="17" creationId="{ED35787A-E525-443F-AC2A-25803F2C87B7}"/>
          </ac:spMkLst>
        </pc:spChg>
      </pc:sldChg>
      <pc:sldChg chg="addSp modSp del mod modShow">
        <pc:chgData name="KIKSTRA Jarmo" userId="7fcb8be3-c31a-4394-a3dd-a150ef08396c" providerId="ADAL" clId="{C671E398-B795-48FD-B6DF-BA07A949676E}" dt="2022-06-20T21:23:48.754" v="569" actId="2696"/>
        <pc:sldMkLst>
          <pc:docMk/>
          <pc:sldMk cId="994493035" sldId="312"/>
        </pc:sldMkLst>
        <pc:spChg chg="mod">
          <ac:chgData name="KIKSTRA Jarmo" userId="7fcb8be3-c31a-4394-a3dd-a150ef08396c" providerId="ADAL" clId="{C671E398-B795-48FD-B6DF-BA07A949676E}" dt="2022-06-20T20:18:50.720" v="32" actId="1076"/>
          <ac:spMkLst>
            <pc:docMk/>
            <pc:sldMk cId="994493035" sldId="312"/>
            <ac:spMk id="20" creationId="{B2E42082-8E92-421A-A44F-6F701B4CBFCE}"/>
          </ac:spMkLst>
        </pc:spChg>
        <pc:spChg chg="add mod">
          <ac:chgData name="KIKSTRA Jarmo" userId="7fcb8be3-c31a-4394-a3dd-a150ef08396c" providerId="ADAL" clId="{C671E398-B795-48FD-B6DF-BA07A949676E}" dt="2022-06-20T20:20:41.428" v="111" actId="1076"/>
          <ac:spMkLst>
            <pc:docMk/>
            <pc:sldMk cId="994493035" sldId="312"/>
            <ac:spMk id="26" creationId="{E0071A33-C154-4FF4-85A3-399B2ACB1967}"/>
          </ac:spMkLst>
        </pc:spChg>
        <pc:spChg chg="add mod">
          <ac:chgData name="KIKSTRA Jarmo" userId="7fcb8be3-c31a-4394-a3dd-a150ef08396c" providerId="ADAL" clId="{C671E398-B795-48FD-B6DF-BA07A949676E}" dt="2022-06-20T20:20:35.330" v="110" actId="2085"/>
          <ac:spMkLst>
            <pc:docMk/>
            <pc:sldMk cId="994493035" sldId="312"/>
            <ac:spMk id="31" creationId="{4472CF39-AF43-49CF-8B48-BBDE8A5DB14D}"/>
          </ac:spMkLst>
        </pc:spChg>
        <pc:picChg chg="mod">
          <ac:chgData name="KIKSTRA Jarmo" userId="7fcb8be3-c31a-4394-a3dd-a150ef08396c" providerId="ADAL" clId="{C671E398-B795-48FD-B6DF-BA07A949676E}" dt="2022-06-20T20:20:05.480" v="96" actId="1076"/>
          <ac:picMkLst>
            <pc:docMk/>
            <pc:sldMk cId="994493035" sldId="312"/>
            <ac:picMk id="13" creationId="{834F5ECA-486D-4F12-B6C8-BD9C95E32BE7}"/>
          </ac:picMkLst>
        </pc:picChg>
        <pc:cxnChg chg="mod">
          <ac:chgData name="KIKSTRA Jarmo" userId="7fcb8be3-c31a-4394-a3dd-a150ef08396c" providerId="ADAL" clId="{C671E398-B795-48FD-B6DF-BA07A949676E}" dt="2022-06-20T20:18:47.440" v="31" actId="14100"/>
          <ac:cxnSpMkLst>
            <pc:docMk/>
            <pc:sldMk cId="994493035" sldId="312"/>
            <ac:cxnSpMk id="15" creationId="{468FBDAB-9882-4C01-8A44-C3229FE2BBB7}"/>
          </ac:cxnSpMkLst>
        </pc:cxnChg>
        <pc:cxnChg chg="add mod">
          <ac:chgData name="KIKSTRA Jarmo" userId="7fcb8be3-c31a-4394-a3dd-a150ef08396c" providerId="ADAL" clId="{C671E398-B795-48FD-B6DF-BA07A949676E}" dt="2022-06-20T20:19:59.958" v="93" actId="1037"/>
          <ac:cxnSpMkLst>
            <pc:docMk/>
            <pc:sldMk cId="994493035" sldId="312"/>
            <ac:cxnSpMk id="24" creationId="{27683DB5-6237-4C0E-8D47-5B5DB48E5BC9}"/>
          </ac:cxnSpMkLst>
        </pc:cxnChg>
        <pc:cxnChg chg="add mod">
          <ac:chgData name="KIKSTRA Jarmo" userId="7fcb8be3-c31a-4394-a3dd-a150ef08396c" providerId="ADAL" clId="{C671E398-B795-48FD-B6DF-BA07A949676E}" dt="2022-06-20T20:19:54.804" v="86" actId="1076"/>
          <ac:cxnSpMkLst>
            <pc:docMk/>
            <pc:sldMk cId="994493035" sldId="312"/>
            <ac:cxnSpMk id="30" creationId="{28881EA0-56D9-4EEC-A065-8246FA68D2FF}"/>
          </ac:cxnSpMkLst>
        </pc:cxnChg>
      </pc:sldChg>
      <pc:sldChg chg="add">
        <pc:chgData name="KIKSTRA Jarmo" userId="7fcb8be3-c31a-4394-a3dd-a150ef08396c" providerId="ADAL" clId="{C671E398-B795-48FD-B6DF-BA07A949676E}" dt="2022-06-20T21:23:52.383" v="570"/>
        <pc:sldMkLst>
          <pc:docMk/>
          <pc:sldMk cId="1965331130" sldId="312"/>
        </pc:sldMkLst>
      </pc:sldChg>
      <pc:sldChg chg="modSp add del mod">
        <pc:chgData name="KIKSTRA Jarmo" userId="7fcb8be3-c31a-4394-a3dd-a150ef08396c" providerId="ADAL" clId="{C671E398-B795-48FD-B6DF-BA07A949676E}" dt="2022-06-20T22:27:41.572" v="1036" actId="2696"/>
        <pc:sldMkLst>
          <pc:docMk/>
          <pc:sldMk cId="2422357407" sldId="313"/>
        </pc:sldMkLst>
        <pc:spChg chg="mod">
          <ac:chgData name="KIKSTRA Jarmo" userId="7fcb8be3-c31a-4394-a3dd-a150ef08396c" providerId="ADAL" clId="{C671E398-B795-48FD-B6DF-BA07A949676E}" dt="2022-06-20T21:34:12.127" v="664" actId="20577"/>
          <ac:spMkLst>
            <pc:docMk/>
            <pc:sldMk cId="2422357407" sldId="313"/>
            <ac:spMk id="6" creationId="{863154AB-2653-44C6-AAB5-697CB7635ED6}"/>
          </ac:spMkLst>
        </pc:spChg>
        <pc:spChg chg="mod">
          <ac:chgData name="KIKSTRA Jarmo" userId="7fcb8be3-c31a-4394-a3dd-a150ef08396c" providerId="ADAL" clId="{C671E398-B795-48FD-B6DF-BA07A949676E}" dt="2022-06-20T21:34:45.360" v="717" actId="20577"/>
          <ac:spMkLst>
            <pc:docMk/>
            <pc:sldMk cId="2422357407" sldId="313"/>
            <ac:spMk id="7" creationId="{487EB1E0-3CE2-4308-8C5D-8E2B49F567C3}"/>
          </ac:spMkLst>
        </pc:spChg>
      </pc:sldChg>
      <pc:sldChg chg="del">
        <pc:chgData name="KIKSTRA Jarmo" userId="7fcb8be3-c31a-4394-a3dd-a150ef08396c" providerId="ADAL" clId="{C671E398-B795-48FD-B6DF-BA07A949676E}" dt="2022-06-20T21:27:19.041" v="626" actId="2696"/>
        <pc:sldMkLst>
          <pc:docMk/>
          <pc:sldMk cId="3558422040" sldId="313"/>
        </pc:sldMkLst>
      </pc:sldChg>
      <pc:sldChg chg="addSp delSp modSp add mod ord">
        <pc:chgData name="KIKSTRA Jarmo" userId="7fcb8be3-c31a-4394-a3dd-a150ef08396c" providerId="ADAL" clId="{C671E398-B795-48FD-B6DF-BA07A949676E}" dt="2022-06-21T06:40:16.858" v="2070" actId="1076"/>
        <pc:sldMkLst>
          <pc:docMk/>
          <pc:sldMk cId="4218758970" sldId="313"/>
        </pc:sldMkLst>
        <pc:spChg chg="mod">
          <ac:chgData name="KIKSTRA Jarmo" userId="7fcb8be3-c31a-4394-a3dd-a150ef08396c" providerId="ADAL" clId="{C671E398-B795-48FD-B6DF-BA07A949676E}" dt="2022-06-20T22:50:28.198" v="1858" actId="20577"/>
          <ac:spMkLst>
            <pc:docMk/>
            <pc:sldMk cId="4218758970" sldId="313"/>
            <ac:spMk id="6" creationId="{863154AB-2653-44C6-AAB5-697CB7635ED6}"/>
          </ac:spMkLst>
        </pc:spChg>
        <pc:spChg chg="mod">
          <ac:chgData name="KIKSTRA Jarmo" userId="7fcb8be3-c31a-4394-a3dd-a150ef08396c" providerId="ADAL" clId="{C671E398-B795-48FD-B6DF-BA07A949676E}" dt="2022-06-21T06:40:16.858" v="2070" actId="1076"/>
          <ac:spMkLst>
            <pc:docMk/>
            <pc:sldMk cId="4218758970" sldId="313"/>
            <ac:spMk id="7" creationId="{487EB1E0-3CE2-4308-8C5D-8E2B49F567C3}"/>
          </ac:spMkLst>
        </pc:spChg>
        <pc:spChg chg="add mod">
          <ac:chgData name="KIKSTRA Jarmo" userId="7fcb8be3-c31a-4394-a3dd-a150ef08396c" providerId="ADAL" clId="{C671E398-B795-48FD-B6DF-BA07A949676E}" dt="2022-06-20T22:51:04.797" v="1863" actId="1076"/>
          <ac:spMkLst>
            <pc:docMk/>
            <pc:sldMk cId="4218758970" sldId="313"/>
            <ac:spMk id="8" creationId="{B68DFBF2-1A05-4351-9C4B-FA594D4914B1}"/>
          </ac:spMkLst>
        </pc:spChg>
        <pc:spChg chg="add mod">
          <ac:chgData name="KIKSTRA Jarmo" userId="7fcb8be3-c31a-4394-a3dd-a150ef08396c" providerId="ADAL" clId="{C671E398-B795-48FD-B6DF-BA07A949676E}" dt="2022-06-20T22:50:57.300" v="1862" actId="1076"/>
          <ac:spMkLst>
            <pc:docMk/>
            <pc:sldMk cId="4218758970" sldId="313"/>
            <ac:spMk id="9" creationId="{A5A2C546-8B93-4B89-A16C-007930681EA8}"/>
          </ac:spMkLst>
        </pc:spChg>
        <pc:picChg chg="del mod">
          <ac:chgData name="KIKSTRA Jarmo" userId="7fcb8be3-c31a-4394-a3dd-a150ef08396c" providerId="ADAL" clId="{C671E398-B795-48FD-B6DF-BA07A949676E}" dt="2022-06-20T22:49:32.162" v="1753" actId="478"/>
          <ac:picMkLst>
            <pc:docMk/>
            <pc:sldMk cId="4218758970" sldId="313"/>
            <ac:picMk id="5" creationId="{839477BC-7C0C-4331-964A-27A0B36932A6}"/>
          </ac:picMkLst>
        </pc:picChg>
      </pc:sldChg>
      <pc:sldChg chg="ord">
        <pc:chgData name="KIKSTRA Jarmo" userId="7fcb8be3-c31a-4394-a3dd-a150ef08396c" providerId="ADAL" clId="{C671E398-B795-48FD-B6DF-BA07A949676E}" dt="2022-06-20T22:29:27.947" v="1043"/>
        <pc:sldMkLst>
          <pc:docMk/>
          <pc:sldMk cId="1823031626" sldId="314"/>
        </pc:sldMkLst>
      </pc:sldChg>
      <pc:sldChg chg="modSp mod ord modShow">
        <pc:chgData name="KIKSTRA Jarmo" userId="7fcb8be3-c31a-4394-a3dd-a150ef08396c" providerId="ADAL" clId="{C671E398-B795-48FD-B6DF-BA07A949676E}" dt="2022-06-21T05:37:19.187" v="1987"/>
        <pc:sldMkLst>
          <pc:docMk/>
          <pc:sldMk cId="2055821996" sldId="315"/>
        </pc:sldMkLst>
        <pc:spChg chg="mod">
          <ac:chgData name="KIKSTRA Jarmo" userId="7fcb8be3-c31a-4394-a3dd-a150ef08396c" providerId="ADAL" clId="{C671E398-B795-48FD-B6DF-BA07A949676E}" dt="2022-06-20T22:29:46.742" v="1063" actId="20577"/>
          <ac:spMkLst>
            <pc:docMk/>
            <pc:sldMk cId="2055821996" sldId="315"/>
            <ac:spMk id="5" creationId="{1E778BA6-214A-4858-9A98-4542EB8ECB38}"/>
          </ac:spMkLst>
        </pc:spChg>
      </pc:sldChg>
      <pc:sldChg chg="ord">
        <pc:chgData name="KIKSTRA Jarmo" userId="7fcb8be3-c31a-4394-a3dd-a150ef08396c" providerId="ADAL" clId="{C671E398-B795-48FD-B6DF-BA07A949676E}" dt="2022-06-20T22:28:56.330" v="1039"/>
        <pc:sldMkLst>
          <pc:docMk/>
          <pc:sldMk cId="4247345119" sldId="316"/>
        </pc:sldMkLst>
      </pc:sldChg>
      <pc:sldChg chg="modSp mod">
        <pc:chgData name="KIKSTRA Jarmo" userId="7fcb8be3-c31a-4394-a3dd-a150ef08396c" providerId="ADAL" clId="{C671E398-B795-48FD-B6DF-BA07A949676E}" dt="2022-06-20T22:35:48.370" v="1192" actId="1035"/>
        <pc:sldMkLst>
          <pc:docMk/>
          <pc:sldMk cId="223332381" sldId="321"/>
        </pc:sldMkLst>
        <pc:spChg chg="mod">
          <ac:chgData name="KIKSTRA Jarmo" userId="7fcb8be3-c31a-4394-a3dd-a150ef08396c" providerId="ADAL" clId="{C671E398-B795-48FD-B6DF-BA07A949676E}" dt="2022-06-20T22:35:48.370" v="1192" actId="1035"/>
          <ac:spMkLst>
            <pc:docMk/>
            <pc:sldMk cId="223332381" sldId="321"/>
            <ac:spMk id="2" creationId="{EFD828F3-9EB5-4B4C-9A8F-B7329A3096C7}"/>
          </ac:spMkLst>
        </pc:spChg>
        <pc:spChg chg="mod">
          <ac:chgData name="KIKSTRA Jarmo" userId="7fcb8be3-c31a-4394-a3dd-a150ef08396c" providerId="ADAL" clId="{C671E398-B795-48FD-B6DF-BA07A949676E}" dt="2022-06-20T22:35:48.370" v="1192" actId="1035"/>
          <ac:spMkLst>
            <pc:docMk/>
            <pc:sldMk cId="223332381" sldId="321"/>
            <ac:spMk id="4" creationId="{ACAB689E-D2C1-4BF5-8308-4E07A8EC9745}"/>
          </ac:spMkLst>
        </pc:spChg>
      </pc:sldChg>
      <pc:sldChg chg="addSp delSp modSp add mod ord modAnim">
        <pc:chgData name="KIKSTRA Jarmo" userId="7fcb8be3-c31a-4394-a3dd-a150ef08396c" providerId="ADAL" clId="{C671E398-B795-48FD-B6DF-BA07A949676E}" dt="2022-06-21T05:36:53.538" v="1984" actId="113"/>
        <pc:sldMkLst>
          <pc:docMk/>
          <pc:sldMk cId="291535160" sldId="336"/>
        </pc:sldMkLst>
        <pc:spChg chg="add del mod">
          <ac:chgData name="KIKSTRA Jarmo" userId="7fcb8be3-c31a-4394-a3dd-a150ef08396c" providerId="ADAL" clId="{C671E398-B795-48FD-B6DF-BA07A949676E}" dt="2022-06-20T22:38:41.215" v="1195" actId="478"/>
          <ac:spMkLst>
            <pc:docMk/>
            <pc:sldMk cId="291535160" sldId="336"/>
            <ac:spMk id="5" creationId="{40CE5BA5-A8D6-4CDB-85F1-6195C5935889}"/>
          </ac:spMkLst>
        </pc:spChg>
        <pc:spChg chg="mod">
          <ac:chgData name="KIKSTRA Jarmo" userId="7fcb8be3-c31a-4394-a3dd-a150ef08396c" providerId="ADAL" clId="{C671E398-B795-48FD-B6DF-BA07A949676E}" dt="2022-06-20T22:21:44.591" v="972" actId="20577"/>
          <ac:spMkLst>
            <pc:docMk/>
            <pc:sldMk cId="291535160" sldId="336"/>
            <ac:spMk id="8" creationId="{64F5BD51-6C80-426E-9B95-E6F3383DBEFB}"/>
          </ac:spMkLst>
        </pc:spChg>
        <pc:spChg chg="del">
          <ac:chgData name="KIKSTRA Jarmo" userId="7fcb8be3-c31a-4394-a3dd-a150ef08396c" providerId="ADAL" clId="{C671E398-B795-48FD-B6DF-BA07A949676E}" dt="2022-06-20T22:38:36.628" v="1193" actId="478"/>
          <ac:spMkLst>
            <pc:docMk/>
            <pc:sldMk cId="291535160" sldId="336"/>
            <ac:spMk id="9" creationId="{76AAC135-D78C-4575-96F8-99788856805D}"/>
          </ac:spMkLst>
        </pc:spChg>
        <pc:spChg chg="add mod">
          <ac:chgData name="KIKSTRA Jarmo" userId="7fcb8be3-c31a-4394-a3dd-a150ef08396c" providerId="ADAL" clId="{C671E398-B795-48FD-B6DF-BA07A949676E}" dt="2022-06-21T05:36:53.538" v="1984" actId="113"/>
          <ac:spMkLst>
            <pc:docMk/>
            <pc:sldMk cId="291535160" sldId="336"/>
            <ac:spMk id="12" creationId="{6C8EE1BE-80AE-4A01-920F-2A90A31B2CD2}"/>
          </ac:spMkLst>
        </pc:spChg>
        <pc:picChg chg="del">
          <ac:chgData name="KIKSTRA Jarmo" userId="7fcb8be3-c31a-4394-a3dd-a150ef08396c" providerId="ADAL" clId="{C671E398-B795-48FD-B6DF-BA07A949676E}" dt="2022-06-20T22:38:38.384" v="1194" actId="478"/>
          <ac:picMkLst>
            <pc:docMk/>
            <pc:sldMk cId="291535160" sldId="336"/>
            <ac:picMk id="3" creationId="{B525495F-3AC1-41DE-BC8F-6979C7B72A49}"/>
          </ac:picMkLst>
        </pc:picChg>
        <pc:picChg chg="add del mod">
          <ac:chgData name="KIKSTRA Jarmo" userId="7fcb8be3-c31a-4394-a3dd-a150ef08396c" providerId="ADAL" clId="{C671E398-B795-48FD-B6DF-BA07A949676E}" dt="2022-06-20T22:21:49.315" v="974" actId="21"/>
          <ac:picMkLst>
            <pc:docMk/>
            <pc:sldMk cId="291535160" sldId="336"/>
            <ac:picMk id="6" creationId="{32641259-8181-4202-BDA6-01C0ABEA0C33}"/>
          </ac:picMkLst>
        </pc:picChg>
        <pc:picChg chg="add mod">
          <ac:chgData name="KIKSTRA Jarmo" userId="7fcb8be3-c31a-4394-a3dd-a150ef08396c" providerId="ADAL" clId="{C671E398-B795-48FD-B6DF-BA07A949676E}" dt="2022-06-20T22:38:43.436" v="1197" actId="1076"/>
          <ac:picMkLst>
            <pc:docMk/>
            <pc:sldMk cId="291535160" sldId="336"/>
            <ac:picMk id="10" creationId="{59B0D43E-2B5A-4D3E-B76B-BE49BAACA212}"/>
          </ac:picMkLst>
        </pc:picChg>
        <pc:picChg chg="add mod">
          <ac:chgData name="KIKSTRA Jarmo" userId="7fcb8be3-c31a-4394-a3dd-a150ef08396c" providerId="ADAL" clId="{C671E398-B795-48FD-B6DF-BA07A949676E}" dt="2022-06-20T22:38:43.436" v="1197" actId="1076"/>
          <ac:picMkLst>
            <pc:docMk/>
            <pc:sldMk cId="291535160" sldId="336"/>
            <ac:picMk id="11" creationId="{D491F3C3-9BB1-49C3-B74D-C9B1AB2723E3}"/>
          </ac:picMkLst>
        </pc:picChg>
      </pc:sldChg>
      <pc:sldChg chg="modSp del mod">
        <pc:chgData name="KIKSTRA Jarmo" userId="7fcb8be3-c31a-4394-a3dd-a150ef08396c" providerId="ADAL" clId="{C671E398-B795-48FD-B6DF-BA07A949676E}" dt="2022-06-20T21:27:19.041" v="626" actId="2696"/>
        <pc:sldMkLst>
          <pc:docMk/>
          <pc:sldMk cId="3368073786" sldId="336"/>
        </pc:sldMkLst>
        <pc:spChg chg="mod">
          <ac:chgData name="KIKSTRA Jarmo" userId="7fcb8be3-c31a-4394-a3dd-a150ef08396c" providerId="ADAL" clId="{C671E398-B795-48FD-B6DF-BA07A949676E}" dt="2022-06-20T21:24:38.562" v="625" actId="20577"/>
          <ac:spMkLst>
            <pc:docMk/>
            <pc:sldMk cId="3368073786" sldId="336"/>
            <ac:spMk id="8" creationId="{64F5BD51-6C80-426E-9B95-E6F3383DBEFB}"/>
          </ac:spMkLst>
        </pc:spChg>
      </pc:sldChg>
      <pc:sldChg chg="add">
        <pc:chgData name="KIKSTRA Jarmo" userId="7fcb8be3-c31a-4394-a3dd-a150ef08396c" providerId="ADAL" clId="{C671E398-B795-48FD-B6DF-BA07A949676E}" dt="2022-06-20T21:23:52.383" v="570"/>
        <pc:sldMkLst>
          <pc:docMk/>
          <pc:sldMk cId="1020186233" sldId="337"/>
        </pc:sldMkLst>
      </pc:sldChg>
      <pc:sldChg chg="del mod modShow">
        <pc:chgData name="KIKSTRA Jarmo" userId="7fcb8be3-c31a-4394-a3dd-a150ef08396c" providerId="ADAL" clId="{C671E398-B795-48FD-B6DF-BA07A949676E}" dt="2022-06-20T21:23:48.754" v="569" actId="2696"/>
        <pc:sldMkLst>
          <pc:docMk/>
          <pc:sldMk cId="4196772538" sldId="337"/>
        </pc:sldMkLst>
      </pc:sldChg>
      <pc:sldChg chg="ord">
        <pc:chgData name="KIKSTRA Jarmo" userId="7fcb8be3-c31a-4394-a3dd-a150ef08396c" providerId="ADAL" clId="{C671E398-B795-48FD-B6DF-BA07A949676E}" dt="2022-06-20T22:30:00.813" v="1065"/>
        <pc:sldMkLst>
          <pc:docMk/>
          <pc:sldMk cId="2576341264" sldId="359"/>
        </pc:sldMkLst>
      </pc:sldChg>
      <pc:sldChg chg="ord">
        <pc:chgData name="KIKSTRA Jarmo" userId="7fcb8be3-c31a-4394-a3dd-a150ef08396c" providerId="ADAL" clId="{C671E398-B795-48FD-B6DF-BA07A949676E}" dt="2022-06-20T22:30:00.813" v="1065"/>
        <pc:sldMkLst>
          <pc:docMk/>
          <pc:sldMk cId="1847720546" sldId="361"/>
        </pc:sldMkLst>
      </pc:sldChg>
      <pc:sldChg chg="add del mod ord modShow">
        <pc:chgData name="KIKSTRA Jarmo" userId="7fcb8be3-c31a-4394-a3dd-a150ef08396c" providerId="ADAL" clId="{C671E398-B795-48FD-B6DF-BA07A949676E}" dt="2022-06-21T05:36:07.928" v="1982" actId="2696"/>
        <pc:sldMkLst>
          <pc:docMk/>
          <pc:sldMk cId="783483867" sldId="380"/>
        </pc:sldMkLst>
      </pc:sldChg>
      <pc:sldChg chg="add">
        <pc:chgData name="KIKSTRA Jarmo" userId="7fcb8be3-c31a-4394-a3dd-a150ef08396c" providerId="ADAL" clId="{C671E398-B795-48FD-B6DF-BA07A949676E}" dt="2022-06-21T05:36:13.632" v="1983"/>
        <pc:sldMkLst>
          <pc:docMk/>
          <pc:sldMk cId="2475429146" sldId="380"/>
        </pc:sldMkLst>
      </pc:sldChg>
      <pc:sldChg chg="ord">
        <pc:chgData name="KIKSTRA Jarmo" userId="7fcb8be3-c31a-4394-a3dd-a150ef08396c" providerId="ADAL" clId="{C671E398-B795-48FD-B6DF-BA07A949676E}" dt="2022-06-20T22:30:00.813" v="1065"/>
        <pc:sldMkLst>
          <pc:docMk/>
          <pc:sldMk cId="4237087842" sldId="386"/>
        </pc:sldMkLst>
      </pc:sldChg>
      <pc:sldChg chg="ord">
        <pc:chgData name="KIKSTRA Jarmo" userId="7fcb8be3-c31a-4394-a3dd-a150ef08396c" providerId="ADAL" clId="{C671E398-B795-48FD-B6DF-BA07A949676E}" dt="2022-06-20T22:30:00.813" v="1065"/>
        <pc:sldMkLst>
          <pc:docMk/>
          <pc:sldMk cId="3922839261" sldId="387"/>
        </pc:sldMkLst>
      </pc:sldChg>
      <pc:sldChg chg="ord">
        <pc:chgData name="KIKSTRA Jarmo" userId="7fcb8be3-c31a-4394-a3dd-a150ef08396c" providerId="ADAL" clId="{C671E398-B795-48FD-B6DF-BA07A949676E}" dt="2022-06-20T22:30:00.813" v="1065"/>
        <pc:sldMkLst>
          <pc:docMk/>
          <pc:sldMk cId="2831189743" sldId="388"/>
        </pc:sldMkLst>
      </pc:sldChg>
      <pc:sldChg chg="mod ord modShow">
        <pc:chgData name="KIKSTRA Jarmo" userId="7fcb8be3-c31a-4394-a3dd-a150ef08396c" providerId="ADAL" clId="{C671E398-B795-48FD-B6DF-BA07A949676E}" dt="2022-06-20T22:30:13.463" v="1066" actId="729"/>
        <pc:sldMkLst>
          <pc:docMk/>
          <pc:sldMk cId="3933130376" sldId="389"/>
        </pc:sldMkLst>
      </pc:sldChg>
      <pc:sldChg chg="add del mod ord modShow">
        <pc:chgData name="KIKSTRA Jarmo" userId="7fcb8be3-c31a-4394-a3dd-a150ef08396c" providerId="ADAL" clId="{C671E398-B795-48FD-B6DF-BA07A949676E}" dt="2022-06-21T05:36:07.928" v="1982" actId="2696"/>
        <pc:sldMkLst>
          <pc:docMk/>
          <pc:sldMk cId="73536822" sldId="391"/>
        </pc:sldMkLst>
      </pc:sldChg>
      <pc:sldChg chg="add">
        <pc:chgData name="KIKSTRA Jarmo" userId="7fcb8be3-c31a-4394-a3dd-a150ef08396c" providerId="ADAL" clId="{C671E398-B795-48FD-B6DF-BA07A949676E}" dt="2022-06-21T05:36:13.632" v="1983"/>
        <pc:sldMkLst>
          <pc:docMk/>
          <pc:sldMk cId="3514093636" sldId="391"/>
        </pc:sldMkLst>
      </pc:sldChg>
      <pc:sldChg chg="add">
        <pc:chgData name="KIKSTRA Jarmo" userId="7fcb8be3-c31a-4394-a3dd-a150ef08396c" providerId="ADAL" clId="{C671E398-B795-48FD-B6DF-BA07A949676E}" dt="2022-06-21T05:36:13.632" v="1983"/>
        <pc:sldMkLst>
          <pc:docMk/>
          <pc:sldMk cId="756366120" sldId="395"/>
        </pc:sldMkLst>
      </pc:sldChg>
      <pc:sldChg chg="add del mod ord modShow">
        <pc:chgData name="KIKSTRA Jarmo" userId="7fcb8be3-c31a-4394-a3dd-a150ef08396c" providerId="ADAL" clId="{C671E398-B795-48FD-B6DF-BA07A949676E}" dt="2022-06-21T05:36:07.928" v="1982" actId="2696"/>
        <pc:sldMkLst>
          <pc:docMk/>
          <pc:sldMk cId="3509874953" sldId="395"/>
        </pc:sldMkLst>
      </pc:sldChg>
      <pc:sldChg chg="addSp delSp modSp mod">
        <pc:chgData name="KIKSTRA Jarmo" userId="7fcb8be3-c31a-4394-a3dd-a150ef08396c" providerId="ADAL" clId="{C671E398-B795-48FD-B6DF-BA07A949676E}" dt="2022-06-20T22:30:33.162" v="1068" actId="20577"/>
        <pc:sldMkLst>
          <pc:docMk/>
          <pc:sldMk cId="4272037373" sldId="397"/>
        </pc:sldMkLst>
        <pc:spChg chg="mod">
          <ac:chgData name="KIKSTRA Jarmo" userId="7fcb8be3-c31a-4394-a3dd-a150ef08396c" providerId="ADAL" clId="{C671E398-B795-48FD-B6DF-BA07A949676E}" dt="2022-06-20T22:30:33.162" v="1068" actId="20577"/>
          <ac:spMkLst>
            <pc:docMk/>
            <pc:sldMk cId="4272037373" sldId="397"/>
            <ac:spMk id="2" creationId="{EFD828F3-9EB5-4B4C-9A8F-B7329A3096C7}"/>
          </ac:spMkLst>
        </pc:spChg>
        <pc:spChg chg="add del">
          <ac:chgData name="KIKSTRA Jarmo" userId="7fcb8be3-c31a-4394-a3dd-a150ef08396c" providerId="ADAL" clId="{C671E398-B795-48FD-B6DF-BA07A949676E}" dt="2022-06-20T22:13:16.801" v="920" actId="22"/>
          <ac:spMkLst>
            <pc:docMk/>
            <pc:sldMk cId="4272037373" sldId="397"/>
            <ac:spMk id="6" creationId="{2636E9F6-F5CE-4B89-801E-68B165580CF6}"/>
          </ac:spMkLst>
        </pc:spChg>
      </pc:sldChg>
      <pc:sldChg chg="ord">
        <pc:chgData name="KIKSTRA Jarmo" userId="7fcb8be3-c31a-4394-a3dd-a150ef08396c" providerId="ADAL" clId="{C671E398-B795-48FD-B6DF-BA07A949676E}" dt="2022-06-20T22:28:56.330" v="1039"/>
        <pc:sldMkLst>
          <pc:docMk/>
          <pc:sldMk cId="3531091890" sldId="398"/>
        </pc:sldMkLst>
      </pc:sldChg>
      <pc:sldChg chg="add">
        <pc:chgData name="KIKSTRA Jarmo" userId="7fcb8be3-c31a-4394-a3dd-a150ef08396c" providerId="ADAL" clId="{C671E398-B795-48FD-B6DF-BA07A949676E}" dt="2022-06-21T06:37:37.466" v="2001"/>
        <pc:sldMkLst>
          <pc:docMk/>
          <pc:sldMk cId="835517993" sldId="556"/>
        </pc:sldMkLst>
      </pc:sldChg>
      <pc:sldChg chg="modSp del mod">
        <pc:chgData name="KIKSTRA Jarmo" userId="7fcb8be3-c31a-4394-a3dd-a150ef08396c" providerId="ADAL" clId="{C671E398-B795-48FD-B6DF-BA07A949676E}" dt="2022-06-21T06:37:33.487" v="2000" actId="2696"/>
        <pc:sldMkLst>
          <pc:docMk/>
          <pc:sldMk cId="3349124769" sldId="556"/>
        </pc:sldMkLst>
        <pc:spChg chg="mod">
          <ac:chgData name="KIKSTRA Jarmo" userId="7fcb8be3-c31a-4394-a3dd-a150ef08396c" providerId="ADAL" clId="{C671E398-B795-48FD-B6DF-BA07A949676E}" dt="2022-06-20T21:38:43.713" v="745" actId="20577"/>
          <ac:spMkLst>
            <pc:docMk/>
            <pc:sldMk cId="3349124769" sldId="556"/>
            <ac:spMk id="346" creationId="{80701655-DD20-4E67-AE14-2E67B69501AC}"/>
          </ac:spMkLst>
        </pc:spChg>
      </pc:sldChg>
      <pc:sldChg chg="add">
        <pc:chgData name="KIKSTRA Jarmo" userId="7fcb8be3-c31a-4394-a3dd-a150ef08396c" providerId="ADAL" clId="{C671E398-B795-48FD-B6DF-BA07A949676E}" dt="2022-06-21T06:37:37.466" v="2001"/>
        <pc:sldMkLst>
          <pc:docMk/>
          <pc:sldMk cId="1975250073" sldId="558"/>
        </pc:sldMkLst>
      </pc:sldChg>
      <pc:sldChg chg="modSp del mod">
        <pc:chgData name="KIKSTRA Jarmo" userId="7fcb8be3-c31a-4394-a3dd-a150ef08396c" providerId="ADAL" clId="{C671E398-B795-48FD-B6DF-BA07A949676E}" dt="2022-06-21T06:37:33.487" v="2000" actId="2696"/>
        <pc:sldMkLst>
          <pc:docMk/>
          <pc:sldMk cId="2584039166" sldId="558"/>
        </pc:sldMkLst>
        <pc:spChg chg="mod">
          <ac:chgData name="KIKSTRA Jarmo" userId="7fcb8be3-c31a-4394-a3dd-a150ef08396c" providerId="ADAL" clId="{C671E398-B795-48FD-B6DF-BA07A949676E}" dt="2022-06-20T21:38:57.415" v="746"/>
          <ac:spMkLst>
            <pc:docMk/>
            <pc:sldMk cId="2584039166" sldId="558"/>
            <ac:spMk id="137" creationId="{95A14DC2-5CE1-496E-9A36-C466B7BF97C0}"/>
          </ac:spMkLst>
        </pc:spChg>
      </pc:sldChg>
      <pc:sldChg chg="modSp del mod">
        <pc:chgData name="KIKSTRA Jarmo" userId="7fcb8be3-c31a-4394-a3dd-a150ef08396c" providerId="ADAL" clId="{C671E398-B795-48FD-B6DF-BA07A949676E}" dt="2022-06-20T22:32:49.406" v="1074" actId="2696"/>
        <pc:sldMkLst>
          <pc:docMk/>
          <pc:sldMk cId="214280854" sldId="559"/>
        </pc:sldMkLst>
        <pc:spChg chg="mod">
          <ac:chgData name="KIKSTRA Jarmo" userId="7fcb8be3-c31a-4394-a3dd-a150ef08396c" providerId="ADAL" clId="{C671E398-B795-48FD-B6DF-BA07A949676E}" dt="2022-06-20T22:32:30.901" v="1072" actId="20577"/>
          <ac:spMkLst>
            <pc:docMk/>
            <pc:sldMk cId="214280854" sldId="559"/>
            <ac:spMk id="62" creationId="{F81A5C02-13EF-4BED-8153-90532104C5D1}"/>
          </ac:spMkLst>
        </pc:spChg>
      </pc:sldChg>
      <pc:sldChg chg="addSp modSp add del mod ord modNotesTx">
        <pc:chgData name="KIKSTRA Jarmo" userId="7fcb8be3-c31a-4394-a3dd-a150ef08396c" providerId="ADAL" clId="{C671E398-B795-48FD-B6DF-BA07A949676E}" dt="2022-06-21T06:55:32.082" v="2565" actId="571"/>
        <pc:sldMkLst>
          <pc:docMk/>
          <pc:sldMk cId="1475466363" sldId="559"/>
        </pc:sldMkLst>
        <pc:spChg chg="mod">
          <ac:chgData name="KIKSTRA Jarmo" userId="7fcb8be3-c31a-4394-a3dd-a150ef08396c" providerId="ADAL" clId="{C671E398-B795-48FD-B6DF-BA07A949676E}" dt="2022-06-20T22:43:54.319" v="1439" actId="27636"/>
          <ac:spMkLst>
            <pc:docMk/>
            <pc:sldMk cId="1475466363" sldId="559"/>
            <ac:spMk id="4" creationId="{3AB58EC6-C3B7-4BDA-8242-6F88598765A6}"/>
          </ac:spMkLst>
        </pc:spChg>
        <pc:spChg chg="add mod">
          <ac:chgData name="KIKSTRA Jarmo" userId="7fcb8be3-c31a-4394-a3dd-a150ef08396c" providerId="ADAL" clId="{C671E398-B795-48FD-B6DF-BA07A949676E}" dt="2022-06-21T06:55:32.082" v="2565" actId="571"/>
          <ac:spMkLst>
            <pc:docMk/>
            <pc:sldMk cId="1475466363" sldId="559"/>
            <ac:spMk id="31" creationId="{28F918CC-EBB9-4659-8BEF-03698CABB1F7}"/>
          </ac:spMkLst>
        </pc:spChg>
      </pc:sldChg>
      <pc:sldChg chg="new del">
        <pc:chgData name="KIKSTRA Jarmo" userId="7fcb8be3-c31a-4394-a3dd-a150ef08396c" providerId="ADAL" clId="{C671E398-B795-48FD-B6DF-BA07A949676E}" dt="2022-06-20T20:53:28.318" v="453" actId="47"/>
        <pc:sldMkLst>
          <pc:docMk/>
          <pc:sldMk cId="128894576" sldId="560"/>
        </pc:sldMkLst>
      </pc:sldChg>
      <pc:sldChg chg="addSp delSp modSp add mod ord modShow">
        <pc:chgData name="KIKSTRA Jarmo" userId="7fcb8be3-c31a-4394-a3dd-a150ef08396c" providerId="ADAL" clId="{C671E398-B795-48FD-B6DF-BA07A949676E}" dt="2022-06-20T22:40:21.631" v="1287" actId="14100"/>
        <pc:sldMkLst>
          <pc:docMk/>
          <pc:sldMk cId="3030936200" sldId="560"/>
        </pc:sldMkLst>
        <pc:spChg chg="del">
          <ac:chgData name="KIKSTRA Jarmo" userId="7fcb8be3-c31a-4394-a3dd-a150ef08396c" providerId="ADAL" clId="{C671E398-B795-48FD-B6DF-BA07A949676E}" dt="2022-06-20T20:54:13.408" v="515" actId="478"/>
          <ac:spMkLst>
            <pc:docMk/>
            <pc:sldMk cId="3030936200" sldId="560"/>
            <ac:spMk id="6" creationId="{BCE17016-5A9F-4ABD-B541-7BA16911B04B}"/>
          </ac:spMkLst>
        </pc:spChg>
        <pc:spChg chg="mod">
          <ac:chgData name="KIKSTRA Jarmo" userId="7fcb8be3-c31a-4394-a3dd-a150ef08396c" providerId="ADAL" clId="{C671E398-B795-48FD-B6DF-BA07A949676E}" dt="2022-06-20T20:54:01.555" v="514" actId="1076"/>
          <ac:spMkLst>
            <pc:docMk/>
            <pc:sldMk cId="3030936200" sldId="560"/>
            <ac:spMk id="8" creationId="{5EEC8F8B-64F4-4FF4-9565-8F95FA9B531D}"/>
          </ac:spMkLst>
        </pc:spChg>
        <pc:spChg chg="mod">
          <ac:chgData name="KIKSTRA Jarmo" userId="7fcb8be3-c31a-4394-a3dd-a150ef08396c" providerId="ADAL" clId="{C671E398-B795-48FD-B6DF-BA07A949676E}" dt="2022-06-20T22:26:45.751" v="1033" actId="20577"/>
          <ac:spMkLst>
            <pc:docMk/>
            <pc:sldMk cId="3030936200" sldId="560"/>
            <ac:spMk id="10" creationId="{F03155C9-8AD9-4E00-9B6B-F3702B345641}"/>
          </ac:spMkLst>
        </pc:spChg>
        <pc:spChg chg="del">
          <ac:chgData name="KIKSTRA Jarmo" userId="7fcb8be3-c31a-4394-a3dd-a150ef08396c" providerId="ADAL" clId="{C671E398-B795-48FD-B6DF-BA07A949676E}" dt="2022-06-20T20:54:13.408" v="515" actId="478"/>
          <ac:spMkLst>
            <pc:docMk/>
            <pc:sldMk cId="3030936200" sldId="560"/>
            <ac:spMk id="11" creationId="{72DF2F6C-4E07-4DDA-8D3E-61F2C420F4C9}"/>
          </ac:spMkLst>
        </pc:spChg>
        <pc:spChg chg="del">
          <ac:chgData name="KIKSTRA Jarmo" userId="7fcb8be3-c31a-4394-a3dd-a150ef08396c" providerId="ADAL" clId="{C671E398-B795-48FD-B6DF-BA07A949676E}" dt="2022-06-20T20:54:13.408" v="515" actId="478"/>
          <ac:spMkLst>
            <pc:docMk/>
            <pc:sldMk cId="3030936200" sldId="560"/>
            <ac:spMk id="12" creationId="{5CE7960D-2E47-4DE5-BFDD-ABC0B3237C33}"/>
          </ac:spMkLst>
        </pc:spChg>
        <pc:spChg chg="del">
          <ac:chgData name="KIKSTRA Jarmo" userId="7fcb8be3-c31a-4394-a3dd-a150ef08396c" providerId="ADAL" clId="{C671E398-B795-48FD-B6DF-BA07A949676E}" dt="2022-06-20T20:54:13.408" v="515" actId="478"/>
          <ac:spMkLst>
            <pc:docMk/>
            <pc:sldMk cId="3030936200" sldId="560"/>
            <ac:spMk id="13" creationId="{63305F0D-8143-40BE-BE79-DDAE129C20B1}"/>
          </ac:spMkLst>
        </pc:spChg>
        <pc:spChg chg="del">
          <ac:chgData name="KIKSTRA Jarmo" userId="7fcb8be3-c31a-4394-a3dd-a150ef08396c" providerId="ADAL" clId="{C671E398-B795-48FD-B6DF-BA07A949676E}" dt="2022-06-20T20:54:18.199" v="518" actId="478"/>
          <ac:spMkLst>
            <pc:docMk/>
            <pc:sldMk cId="3030936200" sldId="560"/>
            <ac:spMk id="14" creationId="{7DD472A3-B109-4130-8408-333075B61E3E}"/>
          </ac:spMkLst>
        </pc:spChg>
        <pc:spChg chg="add mod">
          <ac:chgData name="KIKSTRA Jarmo" userId="7fcb8be3-c31a-4394-a3dd-a150ef08396c" providerId="ADAL" clId="{C671E398-B795-48FD-B6DF-BA07A949676E}" dt="2022-06-20T22:26:52.519" v="1035" actId="1076"/>
          <ac:spMkLst>
            <pc:docMk/>
            <pc:sldMk cId="3030936200" sldId="560"/>
            <ac:spMk id="15" creationId="{F6C5572A-7B36-4B4D-9E9F-6AD7FB60429C}"/>
          </ac:spMkLst>
        </pc:spChg>
        <pc:spChg chg="add mod">
          <ac:chgData name="KIKSTRA Jarmo" userId="7fcb8be3-c31a-4394-a3dd-a150ef08396c" providerId="ADAL" clId="{C671E398-B795-48FD-B6DF-BA07A949676E}" dt="2022-06-20T22:39:53.257" v="1283" actId="113"/>
          <ac:spMkLst>
            <pc:docMk/>
            <pc:sldMk cId="3030936200" sldId="560"/>
            <ac:spMk id="17" creationId="{1AD5A465-114B-4A0B-AC5B-8750EA447B1D}"/>
          </ac:spMkLst>
        </pc:spChg>
        <pc:picChg chg="add mod">
          <ac:chgData name="KIKSTRA Jarmo" userId="7fcb8be3-c31a-4394-a3dd-a150ef08396c" providerId="ADAL" clId="{C671E398-B795-48FD-B6DF-BA07A949676E}" dt="2022-06-20T22:01:33.820" v="750" actId="1076"/>
          <ac:picMkLst>
            <pc:docMk/>
            <pc:sldMk cId="3030936200" sldId="560"/>
            <ac:picMk id="3" creationId="{AD461B25-5BB9-46A9-BEA4-3FE781352A8C}"/>
          </ac:picMkLst>
        </pc:picChg>
        <pc:picChg chg="del mod">
          <ac:chgData name="KIKSTRA Jarmo" userId="7fcb8be3-c31a-4394-a3dd-a150ef08396c" providerId="ADAL" clId="{C671E398-B795-48FD-B6DF-BA07A949676E}" dt="2022-06-20T20:54:16.177" v="517" actId="478"/>
          <ac:picMkLst>
            <pc:docMk/>
            <pc:sldMk cId="3030936200" sldId="560"/>
            <ac:picMk id="7" creationId="{9FF0342A-AAEB-4F88-92C2-3E3395B88E92}"/>
          </ac:picMkLst>
        </pc:picChg>
        <pc:cxnChg chg="add mod">
          <ac:chgData name="KIKSTRA Jarmo" userId="7fcb8be3-c31a-4394-a3dd-a150ef08396c" providerId="ADAL" clId="{C671E398-B795-48FD-B6DF-BA07A949676E}" dt="2022-06-20T22:26:41.552" v="1021" actId="14100"/>
          <ac:cxnSpMkLst>
            <pc:docMk/>
            <pc:sldMk cId="3030936200" sldId="560"/>
            <ac:cxnSpMk id="16" creationId="{1C636D56-69A4-4074-88DD-D4B5CDF21CF9}"/>
          </ac:cxnSpMkLst>
        </pc:cxnChg>
        <pc:cxnChg chg="add mod">
          <ac:chgData name="KIKSTRA Jarmo" userId="7fcb8be3-c31a-4394-a3dd-a150ef08396c" providerId="ADAL" clId="{C671E398-B795-48FD-B6DF-BA07A949676E}" dt="2022-06-20T22:40:21.631" v="1287" actId="14100"/>
          <ac:cxnSpMkLst>
            <pc:docMk/>
            <pc:sldMk cId="3030936200" sldId="560"/>
            <ac:cxnSpMk id="18" creationId="{CEF7434D-440C-40C9-9AAC-BE598AC1371A}"/>
          </ac:cxnSpMkLst>
        </pc:cxnChg>
      </pc:sldChg>
      <pc:sldChg chg="addSp modSp add mod">
        <pc:chgData name="KIKSTRA Jarmo" userId="7fcb8be3-c31a-4394-a3dd-a150ef08396c" providerId="ADAL" clId="{C671E398-B795-48FD-B6DF-BA07A949676E}" dt="2022-06-21T06:38:08.240" v="2010" actId="20577"/>
        <pc:sldMkLst>
          <pc:docMk/>
          <pc:sldMk cId="3120697" sldId="561"/>
        </pc:sldMkLst>
        <pc:spChg chg="add mod">
          <ac:chgData name="KIKSTRA Jarmo" userId="7fcb8be3-c31a-4394-a3dd-a150ef08396c" providerId="ADAL" clId="{C671E398-B795-48FD-B6DF-BA07A949676E}" dt="2022-06-21T06:36:56.082" v="1990" actId="1076"/>
          <ac:spMkLst>
            <pc:docMk/>
            <pc:sldMk cId="3120697" sldId="561"/>
            <ac:spMk id="90" creationId="{8BFD41D0-0B8D-48B2-861C-2313002084EE}"/>
          </ac:spMkLst>
        </pc:spChg>
        <pc:spChg chg="add mod">
          <ac:chgData name="KIKSTRA Jarmo" userId="7fcb8be3-c31a-4394-a3dd-a150ef08396c" providerId="ADAL" clId="{C671E398-B795-48FD-B6DF-BA07A949676E}" dt="2022-06-21T06:36:51.457" v="1989" actId="1076"/>
          <ac:spMkLst>
            <pc:docMk/>
            <pc:sldMk cId="3120697" sldId="561"/>
            <ac:spMk id="91" creationId="{DF0387A6-6236-4667-BD16-93C374D1A82F}"/>
          </ac:spMkLst>
        </pc:spChg>
        <pc:spChg chg="add mod">
          <ac:chgData name="KIKSTRA Jarmo" userId="7fcb8be3-c31a-4394-a3dd-a150ef08396c" providerId="ADAL" clId="{C671E398-B795-48FD-B6DF-BA07A949676E}" dt="2022-06-21T06:38:08.240" v="2010" actId="20577"/>
          <ac:spMkLst>
            <pc:docMk/>
            <pc:sldMk cId="3120697" sldId="561"/>
            <ac:spMk id="92" creationId="{263DBE89-C2CE-4EAB-9865-84886E4929A3}"/>
          </ac:spMkLst>
        </pc:spChg>
      </pc:sldChg>
      <pc:sldChg chg="new del">
        <pc:chgData name="KIKSTRA Jarmo" userId="7fcb8be3-c31a-4394-a3dd-a150ef08396c" providerId="ADAL" clId="{C671E398-B795-48FD-B6DF-BA07A949676E}" dt="2022-06-20T22:12:35.359" v="918" actId="47"/>
        <pc:sldMkLst>
          <pc:docMk/>
          <pc:sldMk cId="985717894" sldId="561"/>
        </pc:sldMkLst>
      </pc:sldChg>
      <pc:sldChg chg="addSp delSp modSp add mod">
        <pc:chgData name="KIKSTRA Jarmo" userId="7fcb8be3-c31a-4394-a3dd-a150ef08396c" providerId="ADAL" clId="{C671E398-B795-48FD-B6DF-BA07A949676E}" dt="2022-06-21T06:38:40.849" v="2028" actId="14100"/>
        <pc:sldMkLst>
          <pc:docMk/>
          <pc:sldMk cId="1685446762" sldId="562"/>
        </pc:sldMkLst>
        <pc:spChg chg="add mod">
          <ac:chgData name="KIKSTRA Jarmo" userId="7fcb8be3-c31a-4394-a3dd-a150ef08396c" providerId="ADAL" clId="{C671E398-B795-48FD-B6DF-BA07A949676E}" dt="2022-06-21T06:36:59.457" v="1991"/>
          <ac:spMkLst>
            <pc:docMk/>
            <pc:sldMk cId="1685446762" sldId="562"/>
            <ac:spMk id="90" creationId="{009DD435-486F-4353-8DB8-96DE5031CB12}"/>
          </ac:spMkLst>
        </pc:spChg>
        <pc:spChg chg="add mod">
          <ac:chgData name="KIKSTRA Jarmo" userId="7fcb8be3-c31a-4394-a3dd-a150ef08396c" providerId="ADAL" clId="{C671E398-B795-48FD-B6DF-BA07A949676E}" dt="2022-06-21T06:36:59.457" v="1991"/>
          <ac:spMkLst>
            <pc:docMk/>
            <pc:sldMk cId="1685446762" sldId="562"/>
            <ac:spMk id="91" creationId="{A6FC450A-A5A4-4E22-B573-DFF6CBB63C5D}"/>
          </ac:spMkLst>
        </pc:spChg>
        <pc:spChg chg="add del mod">
          <ac:chgData name="KIKSTRA Jarmo" userId="7fcb8be3-c31a-4394-a3dd-a150ef08396c" providerId="ADAL" clId="{C671E398-B795-48FD-B6DF-BA07A949676E}" dt="2022-06-21T06:38:15.156" v="2012"/>
          <ac:spMkLst>
            <pc:docMk/>
            <pc:sldMk cId="1685446762" sldId="562"/>
            <ac:spMk id="92" creationId="{7C4D5509-61F7-4159-B4A5-736E7EF30725}"/>
          </ac:spMkLst>
        </pc:spChg>
        <pc:spChg chg="add mod">
          <ac:chgData name="KIKSTRA Jarmo" userId="7fcb8be3-c31a-4394-a3dd-a150ef08396c" providerId="ADAL" clId="{C671E398-B795-48FD-B6DF-BA07A949676E}" dt="2022-06-21T06:38:40.849" v="2028" actId="14100"/>
          <ac:spMkLst>
            <pc:docMk/>
            <pc:sldMk cId="1685446762" sldId="562"/>
            <ac:spMk id="93" creationId="{5C27E6F4-4F41-4A7B-9F96-40F02504B65F}"/>
          </ac:spMkLst>
        </pc:spChg>
      </pc:sldChg>
      <pc:sldChg chg="addSp modSp add mod">
        <pc:chgData name="KIKSTRA Jarmo" userId="7fcb8be3-c31a-4394-a3dd-a150ef08396c" providerId="ADAL" clId="{C671E398-B795-48FD-B6DF-BA07A949676E}" dt="2022-06-21T06:38:48.254" v="2039" actId="20577"/>
        <pc:sldMkLst>
          <pc:docMk/>
          <pc:sldMk cId="2543607159" sldId="563"/>
        </pc:sldMkLst>
        <pc:spChg chg="add mod">
          <ac:chgData name="KIKSTRA Jarmo" userId="7fcb8be3-c31a-4394-a3dd-a150ef08396c" providerId="ADAL" clId="{C671E398-B795-48FD-B6DF-BA07A949676E}" dt="2022-06-21T06:37:01.811" v="1992"/>
          <ac:spMkLst>
            <pc:docMk/>
            <pc:sldMk cId="2543607159" sldId="563"/>
            <ac:spMk id="90" creationId="{17959FDF-8AF5-44F6-AC50-8F7E1AAF6E2A}"/>
          </ac:spMkLst>
        </pc:spChg>
        <pc:spChg chg="add mod">
          <ac:chgData name="KIKSTRA Jarmo" userId="7fcb8be3-c31a-4394-a3dd-a150ef08396c" providerId="ADAL" clId="{C671E398-B795-48FD-B6DF-BA07A949676E}" dt="2022-06-21T06:37:01.811" v="1992"/>
          <ac:spMkLst>
            <pc:docMk/>
            <pc:sldMk cId="2543607159" sldId="563"/>
            <ac:spMk id="91" creationId="{D0DF28A8-300B-4AED-9957-64BB3112FAF0}"/>
          </ac:spMkLst>
        </pc:spChg>
        <pc:spChg chg="add mod">
          <ac:chgData name="KIKSTRA Jarmo" userId="7fcb8be3-c31a-4394-a3dd-a150ef08396c" providerId="ADAL" clId="{C671E398-B795-48FD-B6DF-BA07A949676E}" dt="2022-06-21T06:38:48.254" v="2039" actId="20577"/>
          <ac:spMkLst>
            <pc:docMk/>
            <pc:sldMk cId="2543607159" sldId="563"/>
            <ac:spMk id="92" creationId="{6C3D0A31-D4D2-4EC7-B12F-BF7FCF5E5E12}"/>
          </ac:spMkLst>
        </pc:spChg>
      </pc:sldChg>
      <pc:sldChg chg="addSp modSp add mod">
        <pc:chgData name="KIKSTRA Jarmo" userId="7fcb8be3-c31a-4394-a3dd-a150ef08396c" providerId="ADAL" clId="{C671E398-B795-48FD-B6DF-BA07A949676E}" dt="2022-06-21T06:39:10.386" v="2058" actId="14100"/>
        <pc:sldMkLst>
          <pc:docMk/>
          <pc:sldMk cId="551290581" sldId="564"/>
        </pc:sldMkLst>
        <pc:spChg chg="add mod">
          <ac:chgData name="KIKSTRA Jarmo" userId="7fcb8be3-c31a-4394-a3dd-a150ef08396c" providerId="ADAL" clId="{C671E398-B795-48FD-B6DF-BA07A949676E}" dt="2022-06-21T06:37:03.162" v="1993"/>
          <ac:spMkLst>
            <pc:docMk/>
            <pc:sldMk cId="551290581" sldId="564"/>
            <ac:spMk id="90" creationId="{B0854DA2-62D2-4B8D-89AB-3D18AE69E737}"/>
          </ac:spMkLst>
        </pc:spChg>
        <pc:spChg chg="add mod">
          <ac:chgData name="KIKSTRA Jarmo" userId="7fcb8be3-c31a-4394-a3dd-a150ef08396c" providerId="ADAL" clId="{C671E398-B795-48FD-B6DF-BA07A949676E}" dt="2022-06-21T06:37:03.162" v="1993"/>
          <ac:spMkLst>
            <pc:docMk/>
            <pc:sldMk cId="551290581" sldId="564"/>
            <ac:spMk id="91" creationId="{23F007A3-A4CF-4CEB-85DD-8FF2C22B3650}"/>
          </ac:spMkLst>
        </pc:spChg>
        <pc:spChg chg="add mod">
          <ac:chgData name="KIKSTRA Jarmo" userId="7fcb8be3-c31a-4394-a3dd-a150ef08396c" providerId="ADAL" clId="{C671E398-B795-48FD-B6DF-BA07A949676E}" dt="2022-06-21T06:39:10.386" v="2058" actId="14100"/>
          <ac:spMkLst>
            <pc:docMk/>
            <pc:sldMk cId="551290581" sldId="564"/>
            <ac:spMk id="92" creationId="{884EE7AF-BF77-45E9-957F-FF8F5BD02884}"/>
          </ac:spMkLst>
        </pc:spChg>
      </pc:sldChg>
      <pc:sldChg chg="addSp delSp modSp add mod">
        <pc:chgData name="KIKSTRA Jarmo" userId="7fcb8be3-c31a-4394-a3dd-a150ef08396c" providerId="ADAL" clId="{C671E398-B795-48FD-B6DF-BA07A949676E}" dt="2022-06-21T06:39:30.636" v="2065" actId="20577"/>
        <pc:sldMkLst>
          <pc:docMk/>
          <pc:sldMk cId="3331480659" sldId="565"/>
        </pc:sldMkLst>
        <pc:spChg chg="add del mod">
          <ac:chgData name="KIKSTRA Jarmo" userId="7fcb8be3-c31a-4394-a3dd-a150ef08396c" providerId="ADAL" clId="{C671E398-B795-48FD-B6DF-BA07A949676E}" dt="2022-06-21T06:37:06.292" v="1995"/>
          <ac:spMkLst>
            <pc:docMk/>
            <pc:sldMk cId="3331480659" sldId="565"/>
            <ac:spMk id="89" creationId="{2C226F42-42CE-4431-A7F6-B5E46FE63D46}"/>
          </ac:spMkLst>
        </pc:spChg>
        <pc:spChg chg="add del mod">
          <ac:chgData name="KIKSTRA Jarmo" userId="7fcb8be3-c31a-4394-a3dd-a150ef08396c" providerId="ADAL" clId="{C671E398-B795-48FD-B6DF-BA07A949676E}" dt="2022-06-21T06:37:06.292" v="1995"/>
          <ac:spMkLst>
            <pc:docMk/>
            <pc:sldMk cId="3331480659" sldId="565"/>
            <ac:spMk id="90" creationId="{C58F59F5-DF22-42DA-8DF3-C7F895E1ECA5}"/>
          </ac:spMkLst>
        </pc:spChg>
        <pc:spChg chg="add mod">
          <ac:chgData name="KIKSTRA Jarmo" userId="7fcb8be3-c31a-4394-a3dd-a150ef08396c" providerId="ADAL" clId="{C671E398-B795-48FD-B6DF-BA07A949676E}" dt="2022-06-21T06:39:27.258" v="2062" actId="1076"/>
          <ac:spMkLst>
            <pc:docMk/>
            <pc:sldMk cId="3331480659" sldId="565"/>
            <ac:spMk id="91" creationId="{B534464B-7957-4B60-8757-9BE2B9F703B9}"/>
          </ac:spMkLst>
        </pc:spChg>
        <pc:spChg chg="add mod">
          <ac:chgData name="KIKSTRA Jarmo" userId="7fcb8be3-c31a-4394-a3dd-a150ef08396c" providerId="ADAL" clId="{C671E398-B795-48FD-B6DF-BA07A949676E}" dt="2022-06-21T06:39:27.258" v="2062" actId="1076"/>
          <ac:spMkLst>
            <pc:docMk/>
            <pc:sldMk cId="3331480659" sldId="565"/>
            <ac:spMk id="92" creationId="{99473BCF-3A35-40E8-92B4-DF27E0873C97}"/>
          </ac:spMkLst>
        </pc:spChg>
        <pc:spChg chg="add mod">
          <ac:chgData name="KIKSTRA Jarmo" userId="7fcb8be3-c31a-4394-a3dd-a150ef08396c" providerId="ADAL" clId="{C671E398-B795-48FD-B6DF-BA07A949676E}" dt="2022-06-21T06:39:30.636" v="2065" actId="20577"/>
          <ac:spMkLst>
            <pc:docMk/>
            <pc:sldMk cId="3331480659" sldId="565"/>
            <ac:spMk id="93" creationId="{56A2AAB7-A26E-4615-8A44-75ABD6A39884}"/>
          </ac:spMkLst>
        </pc:spChg>
      </pc:sldChg>
      <pc:sldChg chg="addSp modSp add mod modShow">
        <pc:chgData name="KIKSTRA Jarmo" userId="7fcb8be3-c31a-4394-a3dd-a150ef08396c" providerId="ADAL" clId="{C671E398-B795-48FD-B6DF-BA07A949676E}" dt="2022-06-21T06:39:53.977" v="2069" actId="1076"/>
        <pc:sldMkLst>
          <pc:docMk/>
          <pc:sldMk cId="2036788695" sldId="566"/>
        </pc:sldMkLst>
        <pc:spChg chg="add mod">
          <ac:chgData name="KIKSTRA Jarmo" userId="7fcb8be3-c31a-4394-a3dd-a150ef08396c" providerId="ADAL" clId="{C671E398-B795-48FD-B6DF-BA07A949676E}" dt="2022-06-21T06:37:20.688" v="1998"/>
          <ac:spMkLst>
            <pc:docMk/>
            <pc:sldMk cId="2036788695" sldId="566"/>
            <ac:spMk id="90" creationId="{4B4378BA-AF2B-4729-9142-1EAAE3E6C55D}"/>
          </ac:spMkLst>
        </pc:spChg>
        <pc:spChg chg="add mod">
          <ac:chgData name="KIKSTRA Jarmo" userId="7fcb8be3-c31a-4394-a3dd-a150ef08396c" providerId="ADAL" clId="{C671E398-B795-48FD-B6DF-BA07A949676E}" dt="2022-06-21T06:37:20.688" v="1998"/>
          <ac:spMkLst>
            <pc:docMk/>
            <pc:sldMk cId="2036788695" sldId="566"/>
            <ac:spMk id="91" creationId="{31C3F370-42AD-4E9D-AAA7-2F81A964F47E}"/>
          </ac:spMkLst>
        </pc:spChg>
        <pc:spChg chg="add mod">
          <ac:chgData name="KIKSTRA Jarmo" userId="7fcb8be3-c31a-4394-a3dd-a150ef08396c" providerId="ADAL" clId="{C671E398-B795-48FD-B6DF-BA07A949676E}" dt="2022-06-21T06:39:53.977" v="2069" actId="1076"/>
          <ac:spMkLst>
            <pc:docMk/>
            <pc:sldMk cId="2036788695" sldId="566"/>
            <ac:spMk id="92" creationId="{E3DBCD0F-D418-4B7D-8952-D8AC7157A8D5}"/>
          </ac:spMkLst>
        </pc:spChg>
        <pc:grpChg chg="mod">
          <ac:chgData name="KIKSTRA Jarmo" userId="7fcb8be3-c31a-4394-a3dd-a150ef08396c" providerId="ADAL" clId="{C671E398-B795-48FD-B6DF-BA07A949676E}" dt="2022-06-21T06:39:49.040" v="2068" actId="1076"/>
          <ac:grpSpMkLst>
            <pc:docMk/>
            <pc:sldMk cId="2036788695" sldId="566"/>
            <ac:grpSpMk id="2" creationId="{00000000-0000-0000-0000-000000000000}"/>
          </ac:grpSpMkLst>
        </pc:grpChg>
      </pc:sldChg>
      <pc:sldChg chg="addSp delSp modSp add del mod">
        <pc:chgData name="KIKSTRA Jarmo" userId="7fcb8be3-c31a-4394-a3dd-a150ef08396c" providerId="ADAL" clId="{C671E398-B795-48FD-B6DF-BA07A949676E}" dt="2022-06-20T22:27:41.572" v="1036" actId="2696"/>
        <pc:sldMkLst>
          <pc:docMk/>
          <pc:sldMk cId="1767755678" sldId="567"/>
        </pc:sldMkLst>
        <pc:spChg chg="add del mod">
          <ac:chgData name="KIKSTRA Jarmo" userId="7fcb8be3-c31a-4394-a3dd-a150ef08396c" providerId="ADAL" clId="{C671E398-B795-48FD-B6DF-BA07A949676E}" dt="2022-06-20T22:16:27.653" v="936" actId="478"/>
          <ac:spMkLst>
            <pc:docMk/>
            <pc:sldMk cId="1767755678" sldId="567"/>
            <ac:spMk id="4" creationId="{568B50E5-F7DF-4580-A873-EC6D834F67D5}"/>
          </ac:spMkLst>
        </pc:spChg>
        <pc:spChg chg="del">
          <ac:chgData name="KIKSTRA Jarmo" userId="7fcb8be3-c31a-4394-a3dd-a150ef08396c" providerId="ADAL" clId="{C671E398-B795-48FD-B6DF-BA07A949676E}" dt="2022-06-20T22:16:22.901" v="935" actId="478"/>
          <ac:spMkLst>
            <pc:docMk/>
            <pc:sldMk cId="1767755678" sldId="567"/>
            <ac:spMk id="111" creationId="{F24F35C6-D323-1211-2B1B-D1A63C5D10D0}"/>
          </ac:spMkLst>
        </pc:spChg>
        <pc:cxnChg chg="mod">
          <ac:chgData name="KIKSTRA Jarmo" userId="7fcb8be3-c31a-4394-a3dd-a150ef08396c" providerId="ADAL" clId="{C671E398-B795-48FD-B6DF-BA07A949676E}" dt="2022-06-20T22:18:07.529" v="939" actId="14100"/>
          <ac:cxnSpMkLst>
            <pc:docMk/>
            <pc:sldMk cId="1767755678" sldId="567"/>
            <ac:cxnSpMk id="10" creationId="{AA193C8D-1E54-455C-9348-9DEDBA0965B5}"/>
          </ac:cxnSpMkLst>
        </pc:cxnChg>
      </pc:sldChg>
      <pc:sldChg chg="addSp delSp modSp add mod">
        <pc:chgData name="KIKSTRA Jarmo" userId="7fcb8be3-c31a-4394-a3dd-a150ef08396c" providerId="ADAL" clId="{C671E398-B795-48FD-B6DF-BA07A949676E}" dt="2022-06-20T22:47:33.852" v="1620" actId="20577"/>
        <pc:sldMkLst>
          <pc:docMk/>
          <pc:sldMk cId="2916873146" sldId="567"/>
        </pc:sldMkLst>
        <pc:spChg chg="add del">
          <ac:chgData name="KIKSTRA Jarmo" userId="7fcb8be3-c31a-4394-a3dd-a150ef08396c" providerId="ADAL" clId="{C671E398-B795-48FD-B6DF-BA07A949676E}" dt="2022-06-20T22:47:16.272" v="1610" actId="22"/>
          <ac:spMkLst>
            <pc:docMk/>
            <pc:sldMk cId="2916873146" sldId="567"/>
            <ac:spMk id="19" creationId="{291459F2-257C-4C7D-8064-5790439D5AC4}"/>
          </ac:spMkLst>
        </pc:spChg>
        <pc:spChg chg="add mod">
          <ac:chgData name="KIKSTRA Jarmo" userId="7fcb8be3-c31a-4394-a3dd-a150ef08396c" providerId="ADAL" clId="{C671E398-B795-48FD-B6DF-BA07A949676E}" dt="2022-06-20T22:47:33.852" v="1620" actId="20577"/>
          <ac:spMkLst>
            <pc:docMk/>
            <pc:sldMk cId="2916873146" sldId="567"/>
            <ac:spMk id="20" creationId="{E7E17C87-903B-4C9A-B7A2-E095D6BA2013}"/>
          </ac:spMkLst>
        </pc:spChg>
        <pc:picChg chg="add mod">
          <ac:chgData name="KIKSTRA Jarmo" userId="7fcb8be3-c31a-4394-a3dd-a150ef08396c" providerId="ADAL" clId="{C671E398-B795-48FD-B6DF-BA07A949676E}" dt="2022-06-20T22:47:07.004" v="1608" actId="1076"/>
          <ac:picMkLst>
            <pc:docMk/>
            <pc:sldMk cId="2916873146" sldId="567"/>
            <ac:picMk id="18" creationId="{0A85DF6A-D888-42EA-8DA3-4508D0D329EF}"/>
          </ac:picMkLst>
        </pc:picChg>
      </pc:sldChg>
      <pc:sldChg chg="addSp delSp modSp add mod ord">
        <pc:chgData name="KIKSTRA Jarmo" userId="7fcb8be3-c31a-4394-a3dd-a150ef08396c" providerId="ADAL" clId="{C671E398-B795-48FD-B6DF-BA07A949676E}" dt="2022-06-20T22:29:09.446" v="1041"/>
        <pc:sldMkLst>
          <pc:docMk/>
          <pc:sldMk cId="95555070" sldId="568"/>
        </pc:sldMkLst>
        <pc:spChg chg="mod">
          <ac:chgData name="KIKSTRA Jarmo" userId="7fcb8be3-c31a-4394-a3dd-a150ef08396c" providerId="ADAL" clId="{C671E398-B795-48FD-B6DF-BA07A949676E}" dt="2022-06-20T22:22:25.745" v="1010" actId="20577"/>
          <ac:spMkLst>
            <pc:docMk/>
            <pc:sldMk cId="95555070" sldId="568"/>
            <ac:spMk id="7" creationId="{B1CB2DBF-960C-4DF1-8657-75E4A44B85DA}"/>
          </ac:spMkLst>
        </pc:spChg>
        <pc:spChg chg="del">
          <ac:chgData name="KIKSTRA Jarmo" userId="7fcb8be3-c31a-4394-a3dd-a150ef08396c" providerId="ADAL" clId="{C671E398-B795-48FD-B6DF-BA07A949676E}" dt="2022-06-20T22:22:05.724" v="976" actId="478"/>
          <ac:spMkLst>
            <pc:docMk/>
            <pc:sldMk cId="95555070" sldId="568"/>
            <ac:spMk id="8" creationId="{9FB6F76F-416E-47C2-95EC-D90CF74B4946}"/>
          </ac:spMkLst>
        </pc:spChg>
        <pc:spChg chg="del">
          <ac:chgData name="KIKSTRA Jarmo" userId="7fcb8be3-c31a-4394-a3dd-a150ef08396c" providerId="ADAL" clId="{C671E398-B795-48FD-B6DF-BA07A949676E}" dt="2022-06-20T22:22:09.186" v="977" actId="478"/>
          <ac:spMkLst>
            <pc:docMk/>
            <pc:sldMk cId="95555070" sldId="568"/>
            <ac:spMk id="17" creationId="{0241F19E-776B-425D-914D-D0B218C4F84E}"/>
          </ac:spMkLst>
        </pc:spChg>
        <pc:picChg chg="add mod">
          <ac:chgData name="KIKSTRA Jarmo" userId="7fcb8be3-c31a-4394-a3dd-a150ef08396c" providerId="ADAL" clId="{C671E398-B795-48FD-B6DF-BA07A949676E}" dt="2022-06-20T22:22:12.026" v="980" actId="1076"/>
          <ac:picMkLst>
            <pc:docMk/>
            <pc:sldMk cId="95555070" sldId="568"/>
            <ac:picMk id="10" creationId="{6EA7DE71-FC34-46CC-8697-8501D896BDEF}"/>
          </ac:picMkLst>
        </pc:picChg>
        <pc:picChg chg="del">
          <ac:chgData name="KIKSTRA Jarmo" userId="7fcb8be3-c31a-4394-a3dd-a150ef08396c" providerId="ADAL" clId="{C671E398-B795-48FD-B6DF-BA07A949676E}" dt="2022-06-20T22:22:05.724" v="976" actId="478"/>
          <ac:picMkLst>
            <pc:docMk/>
            <pc:sldMk cId="95555070" sldId="568"/>
            <ac:picMk id="15" creationId="{382101DC-D052-4ADF-9CA1-D5969E1FB9E1}"/>
          </ac:picMkLst>
        </pc:picChg>
        <pc:picChg chg="del">
          <ac:chgData name="KIKSTRA Jarmo" userId="7fcb8be3-c31a-4394-a3dd-a150ef08396c" providerId="ADAL" clId="{C671E398-B795-48FD-B6DF-BA07A949676E}" dt="2022-06-20T22:22:09.186" v="977" actId="478"/>
          <ac:picMkLst>
            <pc:docMk/>
            <pc:sldMk cId="95555070" sldId="568"/>
            <ac:picMk id="25" creationId="{44DA39A2-AEE4-4868-8BD4-8D381BC52C37}"/>
          </ac:picMkLst>
        </pc:picChg>
      </pc:sldChg>
      <pc:sldChg chg="add mod modShow">
        <pc:chgData name="KIKSTRA Jarmo" userId="7fcb8be3-c31a-4394-a3dd-a150ef08396c" providerId="ADAL" clId="{C671E398-B795-48FD-B6DF-BA07A949676E}" dt="2022-06-20T22:33:15.439" v="1090" actId="729"/>
        <pc:sldMkLst>
          <pc:docMk/>
          <pc:sldMk cId="1049382859" sldId="569"/>
        </pc:sldMkLst>
      </pc:sldChg>
      <pc:sldChg chg="addSp delSp modSp add mod">
        <pc:chgData name="KIKSTRA Jarmo" userId="7fcb8be3-c31a-4394-a3dd-a150ef08396c" providerId="ADAL" clId="{C671E398-B795-48FD-B6DF-BA07A949676E}" dt="2022-06-21T06:57:12.753" v="2593" actId="14100"/>
        <pc:sldMkLst>
          <pc:docMk/>
          <pc:sldMk cId="335841980" sldId="570"/>
        </pc:sldMkLst>
        <pc:spChg chg="add del mod">
          <ac:chgData name="KIKSTRA Jarmo" userId="7fcb8be3-c31a-4394-a3dd-a150ef08396c" providerId="ADAL" clId="{C671E398-B795-48FD-B6DF-BA07A949676E}" dt="2022-06-21T06:55:09.248" v="2561"/>
          <ac:spMkLst>
            <pc:docMk/>
            <pc:sldMk cId="335841980" sldId="570"/>
            <ac:spMk id="19" creationId="{1FE2EF05-B586-4300-9FBC-E41C8A201434}"/>
          </ac:spMkLst>
        </pc:spChg>
        <pc:spChg chg="del">
          <ac:chgData name="KIKSTRA Jarmo" userId="7fcb8be3-c31a-4394-a3dd-a150ef08396c" providerId="ADAL" clId="{C671E398-B795-48FD-B6DF-BA07A949676E}" dt="2022-06-21T06:55:06.364" v="2559" actId="478"/>
          <ac:spMkLst>
            <pc:docMk/>
            <pc:sldMk cId="335841980" sldId="570"/>
            <ac:spMk id="20" creationId="{E7E17C87-903B-4C9A-B7A2-E095D6BA2013}"/>
          </ac:spMkLst>
        </pc:spChg>
        <pc:spChg chg="del">
          <ac:chgData name="KIKSTRA Jarmo" userId="7fcb8be3-c31a-4394-a3dd-a150ef08396c" providerId="ADAL" clId="{C671E398-B795-48FD-B6DF-BA07A949676E}" dt="2022-06-21T06:55:06.364" v="2559" actId="478"/>
          <ac:spMkLst>
            <pc:docMk/>
            <pc:sldMk cId="335841980" sldId="570"/>
            <ac:spMk id="21" creationId="{3E54CBC8-8A6A-4844-990A-01D1EFD535D1}"/>
          </ac:spMkLst>
        </pc:spChg>
        <pc:spChg chg="add del mod">
          <ac:chgData name="KIKSTRA Jarmo" userId="7fcb8be3-c31a-4394-a3dd-a150ef08396c" providerId="ADAL" clId="{C671E398-B795-48FD-B6DF-BA07A949676E}" dt="2022-06-21T06:55:09.248" v="2561"/>
          <ac:spMkLst>
            <pc:docMk/>
            <pc:sldMk cId="335841980" sldId="570"/>
            <ac:spMk id="22" creationId="{D1C45AFF-FB6D-4AF4-A8A9-79DD244E9642}"/>
          </ac:spMkLst>
        </pc:spChg>
        <pc:spChg chg="add del mod">
          <ac:chgData name="KIKSTRA Jarmo" userId="7fcb8be3-c31a-4394-a3dd-a150ef08396c" providerId="ADAL" clId="{C671E398-B795-48FD-B6DF-BA07A949676E}" dt="2022-06-21T06:55:09.248" v="2561"/>
          <ac:spMkLst>
            <pc:docMk/>
            <pc:sldMk cId="335841980" sldId="570"/>
            <ac:spMk id="23" creationId="{C7CCCD2D-2AEB-4FF7-BA84-2EB4D6B27656}"/>
          </ac:spMkLst>
        </pc:spChg>
        <pc:spChg chg="add del mod">
          <ac:chgData name="KIKSTRA Jarmo" userId="7fcb8be3-c31a-4394-a3dd-a150ef08396c" providerId="ADAL" clId="{C671E398-B795-48FD-B6DF-BA07A949676E}" dt="2022-06-21T06:55:09.248" v="2561"/>
          <ac:spMkLst>
            <pc:docMk/>
            <pc:sldMk cId="335841980" sldId="570"/>
            <ac:spMk id="24" creationId="{685539CE-5D76-4970-BD30-A26FB2A081EC}"/>
          </ac:spMkLst>
        </pc:spChg>
        <pc:spChg chg="add del mod">
          <ac:chgData name="KIKSTRA Jarmo" userId="7fcb8be3-c31a-4394-a3dd-a150ef08396c" providerId="ADAL" clId="{C671E398-B795-48FD-B6DF-BA07A949676E}" dt="2022-06-21T06:55:09.248" v="2561"/>
          <ac:spMkLst>
            <pc:docMk/>
            <pc:sldMk cId="335841980" sldId="570"/>
            <ac:spMk id="28" creationId="{F48D8BF3-02DF-47AB-A73D-45C34BAEBE20}"/>
          </ac:spMkLst>
        </pc:spChg>
        <pc:spChg chg="add del mod">
          <ac:chgData name="KIKSTRA Jarmo" userId="7fcb8be3-c31a-4394-a3dd-a150ef08396c" providerId="ADAL" clId="{C671E398-B795-48FD-B6DF-BA07A949676E}" dt="2022-06-21T06:55:09.248" v="2561"/>
          <ac:spMkLst>
            <pc:docMk/>
            <pc:sldMk cId="335841980" sldId="570"/>
            <ac:spMk id="30" creationId="{F79BE412-9E00-46D6-8B76-683320AF654E}"/>
          </ac:spMkLst>
        </pc:spChg>
        <pc:spChg chg="add del mod">
          <ac:chgData name="KIKSTRA Jarmo" userId="7fcb8be3-c31a-4394-a3dd-a150ef08396c" providerId="ADAL" clId="{C671E398-B795-48FD-B6DF-BA07A949676E}" dt="2022-06-21T06:55:09.248" v="2561"/>
          <ac:spMkLst>
            <pc:docMk/>
            <pc:sldMk cId="335841980" sldId="570"/>
            <ac:spMk id="32" creationId="{1E7259C0-046C-4B08-BF3B-7FEB9BF01AC4}"/>
          </ac:spMkLst>
        </pc:spChg>
        <pc:spChg chg="add del mod">
          <ac:chgData name="KIKSTRA Jarmo" userId="7fcb8be3-c31a-4394-a3dd-a150ef08396c" providerId="ADAL" clId="{C671E398-B795-48FD-B6DF-BA07A949676E}" dt="2022-06-21T06:55:09.248" v="2561"/>
          <ac:spMkLst>
            <pc:docMk/>
            <pc:sldMk cId="335841980" sldId="570"/>
            <ac:spMk id="33" creationId="{B63427DD-A553-438D-8A7B-0AF80814A895}"/>
          </ac:spMkLst>
        </pc:spChg>
        <pc:spChg chg="add del mod">
          <ac:chgData name="KIKSTRA Jarmo" userId="7fcb8be3-c31a-4394-a3dd-a150ef08396c" providerId="ADAL" clId="{C671E398-B795-48FD-B6DF-BA07A949676E}" dt="2022-06-21T06:55:09.248" v="2561"/>
          <ac:spMkLst>
            <pc:docMk/>
            <pc:sldMk cId="335841980" sldId="570"/>
            <ac:spMk id="38" creationId="{05A2F61A-DC1A-4E8F-B79B-DA9F26B40C5B}"/>
          </ac:spMkLst>
        </pc:spChg>
        <pc:spChg chg="add del mod">
          <ac:chgData name="KIKSTRA Jarmo" userId="7fcb8be3-c31a-4394-a3dd-a150ef08396c" providerId="ADAL" clId="{C671E398-B795-48FD-B6DF-BA07A949676E}" dt="2022-06-21T06:55:09.248" v="2561"/>
          <ac:spMkLst>
            <pc:docMk/>
            <pc:sldMk cId="335841980" sldId="570"/>
            <ac:spMk id="40" creationId="{42BC9F57-810D-4768-BA34-FF119E87DF8E}"/>
          </ac:spMkLst>
        </pc:spChg>
        <pc:spChg chg="add del mod">
          <ac:chgData name="KIKSTRA Jarmo" userId="7fcb8be3-c31a-4394-a3dd-a150ef08396c" providerId="ADAL" clId="{C671E398-B795-48FD-B6DF-BA07A949676E}" dt="2022-06-21T06:55:09.248" v="2561"/>
          <ac:spMkLst>
            <pc:docMk/>
            <pc:sldMk cId="335841980" sldId="570"/>
            <ac:spMk id="41" creationId="{FAE13827-8B17-498A-848D-14A09E47A6B7}"/>
          </ac:spMkLst>
        </pc:spChg>
        <pc:spChg chg="add del mod">
          <ac:chgData name="KIKSTRA Jarmo" userId="7fcb8be3-c31a-4394-a3dd-a150ef08396c" providerId="ADAL" clId="{C671E398-B795-48FD-B6DF-BA07A949676E}" dt="2022-06-21T06:55:09.248" v="2561"/>
          <ac:spMkLst>
            <pc:docMk/>
            <pc:sldMk cId="335841980" sldId="570"/>
            <ac:spMk id="43" creationId="{45002AC6-F058-4F8F-AC22-39480BB804C4}"/>
          </ac:spMkLst>
        </pc:spChg>
        <pc:spChg chg="add del mod">
          <ac:chgData name="KIKSTRA Jarmo" userId="7fcb8be3-c31a-4394-a3dd-a150ef08396c" providerId="ADAL" clId="{C671E398-B795-48FD-B6DF-BA07A949676E}" dt="2022-06-21T06:55:09.248" v="2561"/>
          <ac:spMkLst>
            <pc:docMk/>
            <pc:sldMk cId="335841980" sldId="570"/>
            <ac:spMk id="46" creationId="{1813825D-76BE-4E33-9885-2202B0D9AE4A}"/>
          </ac:spMkLst>
        </pc:spChg>
        <pc:spChg chg="add del mod">
          <ac:chgData name="KIKSTRA Jarmo" userId="7fcb8be3-c31a-4394-a3dd-a150ef08396c" providerId="ADAL" clId="{C671E398-B795-48FD-B6DF-BA07A949676E}" dt="2022-06-21T06:55:09.248" v="2561"/>
          <ac:spMkLst>
            <pc:docMk/>
            <pc:sldMk cId="335841980" sldId="570"/>
            <ac:spMk id="47" creationId="{D4BF6F10-E24F-4EAD-814F-231E94EAE8ED}"/>
          </ac:spMkLst>
        </pc:spChg>
        <pc:spChg chg="add del mod">
          <ac:chgData name="KIKSTRA Jarmo" userId="7fcb8be3-c31a-4394-a3dd-a150ef08396c" providerId="ADAL" clId="{C671E398-B795-48FD-B6DF-BA07A949676E}" dt="2022-06-21T06:55:09.248" v="2561"/>
          <ac:spMkLst>
            <pc:docMk/>
            <pc:sldMk cId="335841980" sldId="570"/>
            <ac:spMk id="49" creationId="{61C862BE-7A27-4148-B06C-07EEFB4261E6}"/>
          </ac:spMkLst>
        </pc:spChg>
        <pc:spChg chg="add del mod">
          <ac:chgData name="KIKSTRA Jarmo" userId="7fcb8be3-c31a-4394-a3dd-a150ef08396c" providerId="ADAL" clId="{C671E398-B795-48FD-B6DF-BA07A949676E}" dt="2022-06-21T06:55:09.248" v="2561"/>
          <ac:spMkLst>
            <pc:docMk/>
            <pc:sldMk cId="335841980" sldId="570"/>
            <ac:spMk id="52" creationId="{A21932E5-87BA-496F-AC69-C7EA2953D074}"/>
          </ac:spMkLst>
        </pc:spChg>
        <pc:spChg chg="add mod">
          <ac:chgData name="KIKSTRA Jarmo" userId="7fcb8be3-c31a-4394-a3dd-a150ef08396c" providerId="ADAL" clId="{C671E398-B795-48FD-B6DF-BA07A949676E}" dt="2022-06-21T06:57:08.630" v="2592" actId="20577"/>
          <ac:spMkLst>
            <pc:docMk/>
            <pc:sldMk cId="335841980" sldId="570"/>
            <ac:spMk id="54" creationId="{B018346D-42B5-4E01-92D9-27DCD78D15C1}"/>
          </ac:spMkLst>
        </pc:spChg>
        <pc:spChg chg="add mod">
          <ac:chgData name="KIKSTRA Jarmo" userId="7fcb8be3-c31a-4394-a3dd-a150ef08396c" providerId="ADAL" clId="{C671E398-B795-48FD-B6DF-BA07A949676E}" dt="2022-06-21T06:57:04.189" v="2582" actId="113"/>
          <ac:spMkLst>
            <pc:docMk/>
            <pc:sldMk cId="335841980" sldId="570"/>
            <ac:spMk id="55" creationId="{10A87E32-2EED-4F92-9DBA-77A6C1A32396}"/>
          </ac:spMkLst>
        </pc:spChg>
        <pc:spChg chg="add mod">
          <ac:chgData name="KIKSTRA Jarmo" userId="7fcb8be3-c31a-4394-a3dd-a150ef08396c" providerId="ADAL" clId="{C671E398-B795-48FD-B6DF-BA07A949676E}" dt="2022-06-21T06:56:54.274" v="2581" actId="20577"/>
          <ac:spMkLst>
            <pc:docMk/>
            <pc:sldMk cId="335841980" sldId="570"/>
            <ac:spMk id="56" creationId="{6ABB61CB-77D1-4B30-95F3-A5CE9CC9777B}"/>
          </ac:spMkLst>
        </pc:spChg>
        <pc:grpChg chg="del">
          <ac:chgData name="KIKSTRA Jarmo" userId="7fcb8be3-c31a-4394-a3dd-a150ef08396c" providerId="ADAL" clId="{C671E398-B795-48FD-B6DF-BA07A949676E}" dt="2022-06-21T06:55:06.364" v="2559" actId="478"/>
          <ac:grpSpMkLst>
            <pc:docMk/>
            <pc:sldMk cId="335841980" sldId="570"/>
            <ac:grpSpMk id="15" creationId="{B24CCB2E-05CF-4B51-BDDD-FDC266030C5F}"/>
          </ac:grpSpMkLst>
        </pc:grpChg>
        <pc:picChg chg="add mod">
          <ac:chgData name="KIKSTRA Jarmo" userId="7fcb8be3-c31a-4394-a3dd-a150ef08396c" providerId="ADAL" clId="{C671E398-B795-48FD-B6DF-BA07A949676E}" dt="2022-06-21T06:57:12.753" v="2593" actId="14100"/>
          <ac:picMkLst>
            <pc:docMk/>
            <pc:sldMk cId="335841980" sldId="570"/>
            <ac:picMk id="2" creationId="{F725A286-0531-47B7-834E-C963FA7FDCB6}"/>
          </ac:picMkLst>
        </pc:picChg>
        <pc:picChg chg="del">
          <ac:chgData name="KIKSTRA Jarmo" userId="7fcb8be3-c31a-4394-a3dd-a150ef08396c" providerId="ADAL" clId="{C671E398-B795-48FD-B6DF-BA07A949676E}" dt="2022-06-21T06:55:06.364" v="2559" actId="478"/>
          <ac:picMkLst>
            <pc:docMk/>
            <pc:sldMk cId="335841980" sldId="570"/>
            <ac:picMk id="18" creationId="{0A85DF6A-D888-42EA-8DA3-4508D0D329EF}"/>
          </ac:picMkLst>
        </pc:picChg>
        <pc:cxnChg chg="add del mod">
          <ac:chgData name="KIKSTRA Jarmo" userId="7fcb8be3-c31a-4394-a3dd-a150ef08396c" providerId="ADAL" clId="{C671E398-B795-48FD-B6DF-BA07A949676E}" dt="2022-06-21T06:55:09.248" v="2561"/>
          <ac:cxnSpMkLst>
            <pc:docMk/>
            <pc:sldMk cId="335841980" sldId="570"/>
            <ac:cxnSpMk id="25" creationId="{D0B64C5E-EDA0-4D49-BF5E-CC84F0A575CE}"/>
          </ac:cxnSpMkLst>
        </pc:cxnChg>
        <pc:cxnChg chg="add del mod">
          <ac:chgData name="KIKSTRA Jarmo" userId="7fcb8be3-c31a-4394-a3dd-a150ef08396c" providerId="ADAL" clId="{C671E398-B795-48FD-B6DF-BA07A949676E}" dt="2022-06-21T06:55:09.248" v="2561"/>
          <ac:cxnSpMkLst>
            <pc:docMk/>
            <pc:sldMk cId="335841980" sldId="570"/>
            <ac:cxnSpMk id="26" creationId="{EFEE168E-D7DF-40C8-B906-A92289B5347B}"/>
          </ac:cxnSpMkLst>
        </pc:cxnChg>
        <pc:cxnChg chg="add del mod">
          <ac:chgData name="KIKSTRA Jarmo" userId="7fcb8be3-c31a-4394-a3dd-a150ef08396c" providerId="ADAL" clId="{C671E398-B795-48FD-B6DF-BA07A949676E}" dt="2022-06-21T06:55:09.248" v="2561"/>
          <ac:cxnSpMkLst>
            <pc:docMk/>
            <pc:sldMk cId="335841980" sldId="570"/>
            <ac:cxnSpMk id="27" creationId="{D3FA772A-9E0D-4F52-9158-3F057F26090A}"/>
          </ac:cxnSpMkLst>
        </pc:cxnChg>
        <pc:cxnChg chg="add del mod">
          <ac:chgData name="KIKSTRA Jarmo" userId="7fcb8be3-c31a-4394-a3dd-a150ef08396c" providerId="ADAL" clId="{C671E398-B795-48FD-B6DF-BA07A949676E}" dt="2022-06-21T06:55:09.248" v="2561"/>
          <ac:cxnSpMkLst>
            <pc:docMk/>
            <pc:sldMk cId="335841980" sldId="570"/>
            <ac:cxnSpMk id="29" creationId="{B3B54709-E9BC-4D6D-A9F0-691F9D697E5F}"/>
          </ac:cxnSpMkLst>
        </pc:cxnChg>
        <pc:cxnChg chg="add del mod">
          <ac:chgData name="KIKSTRA Jarmo" userId="7fcb8be3-c31a-4394-a3dd-a150ef08396c" providerId="ADAL" clId="{C671E398-B795-48FD-B6DF-BA07A949676E}" dt="2022-06-21T06:55:09.248" v="2561"/>
          <ac:cxnSpMkLst>
            <pc:docMk/>
            <pc:sldMk cId="335841980" sldId="570"/>
            <ac:cxnSpMk id="31" creationId="{0F68E05F-44D7-4DC3-834C-F73B662C0735}"/>
          </ac:cxnSpMkLst>
        </pc:cxnChg>
        <pc:cxnChg chg="add del mod">
          <ac:chgData name="KIKSTRA Jarmo" userId="7fcb8be3-c31a-4394-a3dd-a150ef08396c" providerId="ADAL" clId="{C671E398-B795-48FD-B6DF-BA07A949676E}" dt="2022-06-21T06:55:09.248" v="2561"/>
          <ac:cxnSpMkLst>
            <pc:docMk/>
            <pc:sldMk cId="335841980" sldId="570"/>
            <ac:cxnSpMk id="34" creationId="{325A0D58-B386-4392-ABBF-4C9095D60200}"/>
          </ac:cxnSpMkLst>
        </pc:cxnChg>
        <pc:cxnChg chg="add del mod">
          <ac:chgData name="KIKSTRA Jarmo" userId="7fcb8be3-c31a-4394-a3dd-a150ef08396c" providerId="ADAL" clId="{C671E398-B795-48FD-B6DF-BA07A949676E}" dt="2022-06-21T06:55:09.248" v="2561"/>
          <ac:cxnSpMkLst>
            <pc:docMk/>
            <pc:sldMk cId="335841980" sldId="570"/>
            <ac:cxnSpMk id="35" creationId="{D197A427-CFD5-4C6E-ACC8-1B6522C9772D}"/>
          </ac:cxnSpMkLst>
        </pc:cxnChg>
        <pc:cxnChg chg="add del mod">
          <ac:chgData name="KIKSTRA Jarmo" userId="7fcb8be3-c31a-4394-a3dd-a150ef08396c" providerId="ADAL" clId="{C671E398-B795-48FD-B6DF-BA07A949676E}" dt="2022-06-21T06:55:09.248" v="2561"/>
          <ac:cxnSpMkLst>
            <pc:docMk/>
            <pc:sldMk cId="335841980" sldId="570"/>
            <ac:cxnSpMk id="36" creationId="{12AAB510-90C7-4CA3-956C-5B1A75D71BD1}"/>
          </ac:cxnSpMkLst>
        </pc:cxnChg>
        <pc:cxnChg chg="add del mod">
          <ac:chgData name="KIKSTRA Jarmo" userId="7fcb8be3-c31a-4394-a3dd-a150ef08396c" providerId="ADAL" clId="{C671E398-B795-48FD-B6DF-BA07A949676E}" dt="2022-06-21T06:55:09.248" v="2561"/>
          <ac:cxnSpMkLst>
            <pc:docMk/>
            <pc:sldMk cId="335841980" sldId="570"/>
            <ac:cxnSpMk id="37" creationId="{77480B37-49EC-45F1-B751-41EA67C46E71}"/>
          </ac:cxnSpMkLst>
        </pc:cxnChg>
        <pc:cxnChg chg="add del mod">
          <ac:chgData name="KIKSTRA Jarmo" userId="7fcb8be3-c31a-4394-a3dd-a150ef08396c" providerId="ADAL" clId="{C671E398-B795-48FD-B6DF-BA07A949676E}" dt="2022-06-21T06:55:09.248" v="2561"/>
          <ac:cxnSpMkLst>
            <pc:docMk/>
            <pc:sldMk cId="335841980" sldId="570"/>
            <ac:cxnSpMk id="39" creationId="{530E27D5-D009-43EF-ADED-62AE81576F1B}"/>
          </ac:cxnSpMkLst>
        </pc:cxnChg>
        <pc:cxnChg chg="add del mod">
          <ac:chgData name="KIKSTRA Jarmo" userId="7fcb8be3-c31a-4394-a3dd-a150ef08396c" providerId="ADAL" clId="{C671E398-B795-48FD-B6DF-BA07A949676E}" dt="2022-06-21T06:55:09.248" v="2561"/>
          <ac:cxnSpMkLst>
            <pc:docMk/>
            <pc:sldMk cId="335841980" sldId="570"/>
            <ac:cxnSpMk id="42" creationId="{7873DF2D-1E4E-462D-97B3-424EE6E70934}"/>
          </ac:cxnSpMkLst>
        </pc:cxnChg>
        <pc:cxnChg chg="add del mod">
          <ac:chgData name="KIKSTRA Jarmo" userId="7fcb8be3-c31a-4394-a3dd-a150ef08396c" providerId="ADAL" clId="{C671E398-B795-48FD-B6DF-BA07A949676E}" dt="2022-06-21T06:55:09.248" v="2561"/>
          <ac:cxnSpMkLst>
            <pc:docMk/>
            <pc:sldMk cId="335841980" sldId="570"/>
            <ac:cxnSpMk id="44" creationId="{3E2A047E-E3E0-4322-AB5A-AD88C7C93881}"/>
          </ac:cxnSpMkLst>
        </pc:cxnChg>
        <pc:cxnChg chg="add del mod">
          <ac:chgData name="KIKSTRA Jarmo" userId="7fcb8be3-c31a-4394-a3dd-a150ef08396c" providerId="ADAL" clId="{C671E398-B795-48FD-B6DF-BA07A949676E}" dt="2022-06-21T06:55:09.248" v="2561"/>
          <ac:cxnSpMkLst>
            <pc:docMk/>
            <pc:sldMk cId="335841980" sldId="570"/>
            <ac:cxnSpMk id="45" creationId="{9972AAF4-7A52-4A04-94D7-BE394F63FC02}"/>
          </ac:cxnSpMkLst>
        </pc:cxnChg>
        <pc:cxnChg chg="add del mod">
          <ac:chgData name="KIKSTRA Jarmo" userId="7fcb8be3-c31a-4394-a3dd-a150ef08396c" providerId="ADAL" clId="{C671E398-B795-48FD-B6DF-BA07A949676E}" dt="2022-06-21T06:55:09.248" v="2561"/>
          <ac:cxnSpMkLst>
            <pc:docMk/>
            <pc:sldMk cId="335841980" sldId="570"/>
            <ac:cxnSpMk id="48" creationId="{1F70B556-DC11-49A8-ADE7-6DC066FDC732}"/>
          </ac:cxnSpMkLst>
        </pc:cxnChg>
        <pc:cxnChg chg="add del mod">
          <ac:chgData name="KIKSTRA Jarmo" userId="7fcb8be3-c31a-4394-a3dd-a150ef08396c" providerId="ADAL" clId="{C671E398-B795-48FD-B6DF-BA07A949676E}" dt="2022-06-21T06:55:09.248" v="2561"/>
          <ac:cxnSpMkLst>
            <pc:docMk/>
            <pc:sldMk cId="335841980" sldId="570"/>
            <ac:cxnSpMk id="50" creationId="{534B63A0-F24B-4155-A373-EBBC2BFAA767}"/>
          </ac:cxnSpMkLst>
        </pc:cxnChg>
        <pc:cxnChg chg="add del mod">
          <ac:chgData name="KIKSTRA Jarmo" userId="7fcb8be3-c31a-4394-a3dd-a150ef08396c" providerId="ADAL" clId="{C671E398-B795-48FD-B6DF-BA07A949676E}" dt="2022-06-21T06:55:09.248" v="2561"/>
          <ac:cxnSpMkLst>
            <pc:docMk/>
            <pc:sldMk cId="335841980" sldId="570"/>
            <ac:cxnSpMk id="51" creationId="{E63EDC51-8567-4E56-9CB4-378FA488F494}"/>
          </ac:cxnSpMkLst>
        </pc:cxnChg>
        <pc:cxnChg chg="add del mod">
          <ac:chgData name="KIKSTRA Jarmo" userId="7fcb8be3-c31a-4394-a3dd-a150ef08396c" providerId="ADAL" clId="{C671E398-B795-48FD-B6DF-BA07A949676E}" dt="2022-06-21T06:55:09.248" v="2561"/>
          <ac:cxnSpMkLst>
            <pc:docMk/>
            <pc:sldMk cId="335841980" sldId="570"/>
            <ac:cxnSpMk id="53" creationId="{9617219C-FD0F-49AC-BBD8-BBEA8D2335E4}"/>
          </ac:cxnSpMkLst>
        </pc:cxnChg>
      </pc:sldChg>
      <pc:sldChg chg="new del ord">
        <pc:chgData name="KIKSTRA Jarmo" userId="7fcb8be3-c31a-4394-a3dd-a150ef08396c" providerId="ADAL" clId="{C671E398-B795-48FD-B6DF-BA07A949676E}" dt="2022-06-21T06:54:53.639" v="2557" actId="47"/>
        <pc:sldMkLst>
          <pc:docMk/>
          <pc:sldMk cId="983511257" sldId="570"/>
        </pc:sldMkLst>
      </pc:sldChg>
      <pc:sldMasterChg chg="addSldLayout delSldLayout">
        <pc:chgData name="KIKSTRA Jarmo" userId="7fcb8be3-c31a-4394-a3dd-a150ef08396c" providerId="ADAL" clId="{C671E398-B795-48FD-B6DF-BA07A949676E}" dt="2022-06-20T22:32:49.406" v="1074" actId="2696"/>
        <pc:sldMasterMkLst>
          <pc:docMk/>
          <pc:sldMasterMk cId="4106531160" sldId="2147483671"/>
        </pc:sldMasterMkLst>
        <pc:sldLayoutChg chg="del">
          <pc:chgData name="KIKSTRA Jarmo" userId="7fcb8be3-c31a-4394-a3dd-a150ef08396c" providerId="ADAL" clId="{C671E398-B795-48FD-B6DF-BA07A949676E}" dt="2022-06-20T21:27:19.041" v="626" actId="2696"/>
          <pc:sldLayoutMkLst>
            <pc:docMk/>
            <pc:sldMasterMk cId="4106531160" sldId="2147483671"/>
            <pc:sldLayoutMk cId="2844329307" sldId="2147483724"/>
          </pc:sldLayoutMkLst>
        </pc:sldLayoutChg>
        <pc:sldLayoutChg chg="del">
          <pc:chgData name="KIKSTRA Jarmo" userId="7fcb8be3-c31a-4394-a3dd-a150ef08396c" providerId="ADAL" clId="{C671E398-B795-48FD-B6DF-BA07A949676E}" dt="2022-06-20T22:32:49.406" v="1074" actId="2696"/>
          <pc:sldLayoutMkLst>
            <pc:docMk/>
            <pc:sldMasterMk cId="4106531160" sldId="2147483671"/>
            <pc:sldLayoutMk cId="2840365363" sldId="2147483726"/>
          </pc:sldLayoutMkLst>
        </pc:sldLayoutChg>
        <pc:sldLayoutChg chg="add">
          <pc:chgData name="KIKSTRA Jarmo" userId="7fcb8be3-c31a-4394-a3dd-a150ef08396c" providerId="ADAL" clId="{C671E398-B795-48FD-B6DF-BA07A949676E}" dt="2022-06-20T22:13:36.160" v="921" actId="27028"/>
          <pc:sldLayoutMkLst>
            <pc:docMk/>
            <pc:sldMasterMk cId="4106531160" sldId="2147483671"/>
            <pc:sldLayoutMk cId="1415168516" sldId="2147483728"/>
          </pc:sldLayoutMkLst>
        </pc:sldLayoutChg>
      </pc:sldMasterChg>
    </pc:docChg>
  </pc:docChgLst>
  <pc:docChgLst>
    <pc:chgData name="KIKSTRA Jarmo" userId="7fcb8be3-c31a-4394-a3dd-a150ef08396c" providerId="ADAL" clId="{25680D6F-6CA0-4F6A-85BD-74ED2B98765A}"/>
    <pc:docChg chg="undo custSel addSld delSld modSld sldOrd delSection modSection">
      <pc:chgData name="KIKSTRA Jarmo" userId="7fcb8be3-c31a-4394-a3dd-a150ef08396c" providerId="ADAL" clId="{25680D6F-6CA0-4F6A-85BD-74ED2B98765A}" dt="2022-03-03T17:30:53.548" v="940"/>
      <pc:docMkLst>
        <pc:docMk/>
      </pc:docMkLst>
      <pc:sldChg chg="modSp mod">
        <pc:chgData name="KIKSTRA Jarmo" userId="7fcb8be3-c31a-4394-a3dd-a150ef08396c" providerId="ADAL" clId="{25680D6F-6CA0-4F6A-85BD-74ED2B98765A}" dt="2022-03-03T17:30:28.510" v="938" actId="20577"/>
        <pc:sldMkLst>
          <pc:docMk/>
          <pc:sldMk cId="3567969104" sldId="260"/>
        </pc:sldMkLst>
        <pc:spChg chg="mod">
          <ac:chgData name="KIKSTRA Jarmo" userId="7fcb8be3-c31a-4394-a3dd-a150ef08396c" providerId="ADAL" clId="{25680D6F-6CA0-4F6A-85BD-74ED2B98765A}" dt="2022-03-03T17:30:28.510" v="938" actId="20577"/>
          <ac:spMkLst>
            <pc:docMk/>
            <pc:sldMk cId="3567969104" sldId="260"/>
            <ac:spMk id="6" creationId="{D7EE67D3-7142-444A-9F20-C4F48EC79303}"/>
          </ac:spMkLst>
        </pc:spChg>
      </pc:sldChg>
      <pc:sldChg chg="del">
        <pc:chgData name="KIKSTRA Jarmo" userId="7fcb8be3-c31a-4394-a3dd-a150ef08396c" providerId="ADAL" clId="{25680D6F-6CA0-4F6A-85BD-74ED2B98765A}" dt="2022-03-03T16:52:42.957" v="97" actId="47"/>
        <pc:sldMkLst>
          <pc:docMk/>
          <pc:sldMk cId="3927394251" sldId="274"/>
        </pc:sldMkLst>
      </pc:sldChg>
      <pc:sldChg chg="del">
        <pc:chgData name="KIKSTRA Jarmo" userId="7fcb8be3-c31a-4394-a3dd-a150ef08396c" providerId="ADAL" clId="{25680D6F-6CA0-4F6A-85BD-74ED2B98765A}" dt="2022-03-03T17:05:37.423" v="676" actId="47"/>
        <pc:sldMkLst>
          <pc:docMk/>
          <pc:sldMk cId="3289904615" sldId="277"/>
        </pc:sldMkLst>
      </pc:sldChg>
      <pc:sldChg chg="delSp mod">
        <pc:chgData name="KIKSTRA Jarmo" userId="7fcb8be3-c31a-4394-a3dd-a150ef08396c" providerId="ADAL" clId="{25680D6F-6CA0-4F6A-85BD-74ED2B98765A}" dt="2022-03-03T17:05:06.642" v="675" actId="478"/>
        <pc:sldMkLst>
          <pc:docMk/>
          <pc:sldMk cId="170118672" sldId="289"/>
        </pc:sldMkLst>
        <pc:spChg chg="del">
          <ac:chgData name="KIKSTRA Jarmo" userId="7fcb8be3-c31a-4394-a3dd-a150ef08396c" providerId="ADAL" clId="{25680D6F-6CA0-4F6A-85BD-74ED2B98765A}" dt="2022-03-03T17:05:06.642" v="675" actId="478"/>
          <ac:spMkLst>
            <pc:docMk/>
            <pc:sldMk cId="170118672" sldId="289"/>
            <ac:spMk id="15" creationId="{64AB284B-4F08-434F-9CC7-A9693C585D9B}"/>
          </ac:spMkLst>
        </pc:spChg>
      </pc:sldChg>
      <pc:sldChg chg="modSp mod">
        <pc:chgData name="KIKSTRA Jarmo" userId="7fcb8be3-c31a-4394-a3dd-a150ef08396c" providerId="ADAL" clId="{25680D6F-6CA0-4F6A-85BD-74ED2B98765A}" dt="2022-03-03T16:44:42.821" v="48" actId="14100"/>
        <pc:sldMkLst>
          <pc:docMk/>
          <pc:sldMk cId="1005928768" sldId="292"/>
        </pc:sldMkLst>
        <pc:picChg chg="mod">
          <ac:chgData name="KIKSTRA Jarmo" userId="7fcb8be3-c31a-4394-a3dd-a150ef08396c" providerId="ADAL" clId="{25680D6F-6CA0-4F6A-85BD-74ED2B98765A}" dt="2022-03-03T16:44:42.821" v="48" actId="14100"/>
          <ac:picMkLst>
            <pc:docMk/>
            <pc:sldMk cId="1005928768" sldId="292"/>
            <ac:picMk id="5" creationId="{5C04E0C8-9EA8-4063-924D-CCD1AAB8B3C8}"/>
          </ac:picMkLst>
        </pc:picChg>
      </pc:sldChg>
      <pc:sldChg chg="modSp mod">
        <pc:chgData name="KIKSTRA Jarmo" userId="7fcb8be3-c31a-4394-a3dd-a150ef08396c" providerId="ADAL" clId="{25680D6F-6CA0-4F6A-85BD-74ED2B98765A}" dt="2022-03-03T16:41:58.551" v="45" actId="20577"/>
        <pc:sldMkLst>
          <pc:docMk/>
          <pc:sldMk cId="399899251" sldId="293"/>
        </pc:sldMkLst>
        <pc:spChg chg="mod">
          <ac:chgData name="KIKSTRA Jarmo" userId="7fcb8be3-c31a-4394-a3dd-a150ef08396c" providerId="ADAL" clId="{25680D6F-6CA0-4F6A-85BD-74ED2B98765A}" dt="2022-03-03T16:41:58.551" v="45" actId="20577"/>
          <ac:spMkLst>
            <pc:docMk/>
            <pc:sldMk cId="399899251" sldId="293"/>
            <ac:spMk id="9" creationId="{B966DAA6-A5D8-4000-ACFD-DF4BA4245A63}"/>
          </ac:spMkLst>
        </pc:spChg>
        <pc:spChg chg="mod">
          <ac:chgData name="KIKSTRA Jarmo" userId="7fcb8be3-c31a-4394-a3dd-a150ef08396c" providerId="ADAL" clId="{25680D6F-6CA0-4F6A-85BD-74ED2B98765A}" dt="2022-03-03T16:41:38.936" v="22" actId="27636"/>
          <ac:spMkLst>
            <pc:docMk/>
            <pc:sldMk cId="399899251" sldId="293"/>
            <ac:spMk id="15" creationId="{1AEC0A92-34DB-4837-AD17-3683F4EEA307}"/>
          </ac:spMkLst>
        </pc:spChg>
      </pc:sldChg>
      <pc:sldChg chg="del">
        <pc:chgData name="KIKSTRA Jarmo" userId="7fcb8be3-c31a-4394-a3dd-a150ef08396c" providerId="ADAL" clId="{25680D6F-6CA0-4F6A-85BD-74ED2B98765A}" dt="2022-03-03T17:05:37.423" v="676" actId="47"/>
        <pc:sldMkLst>
          <pc:docMk/>
          <pc:sldMk cId="396630689" sldId="294"/>
        </pc:sldMkLst>
      </pc:sldChg>
      <pc:sldChg chg="del">
        <pc:chgData name="KIKSTRA Jarmo" userId="7fcb8be3-c31a-4394-a3dd-a150ef08396c" providerId="ADAL" clId="{25680D6F-6CA0-4F6A-85BD-74ED2B98765A}" dt="2022-03-03T16:52:42.957" v="97" actId="47"/>
        <pc:sldMkLst>
          <pc:docMk/>
          <pc:sldMk cId="344880679" sldId="299"/>
        </pc:sldMkLst>
      </pc:sldChg>
      <pc:sldChg chg="addSp delSp modSp mod">
        <pc:chgData name="KIKSTRA Jarmo" userId="7fcb8be3-c31a-4394-a3dd-a150ef08396c" providerId="ADAL" clId="{25680D6F-6CA0-4F6A-85BD-74ED2B98765A}" dt="2022-03-03T16:40:50.325" v="20" actId="20577"/>
        <pc:sldMkLst>
          <pc:docMk/>
          <pc:sldMk cId="1457251836" sldId="301"/>
        </pc:sldMkLst>
        <pc:spChg chg="add mod">
          <ac:chgData name="KIKSTRA Jarmo" userId="7fcb8be3-c31a-4394-a3dd-a150ef08396c" providerId="ADAL" clId="{25680D6F-6CA0-4F6A-85BD-74ED2B98765A}" dt="2022-03-03T16:40:39.155" v="1"/>
          <ac:spMkLst>
            <pc:docMk/>
            <pc:sldMk cId="1457251836" sldId="301"/>
            <ac:spMk id="6" creationId="{A8099488-0418-4F76-933B-4E70040C9DAE}"/>
          </ac:spMkLst>
        </pc:spChg>
        <pc:spChg chg="del">
          <ac:chgData name="KIKSTRA Jarmo" userId="7fcb8be3-c31a-4394-a3dd-a150ef08396c" providerId="ADAL" clId="{25680D6F-6CA0-4F6A-85BD-74ED2B98765A}" dt="2022-03-03T16:40:38.408" v="0" actId="478"/>
          <ac:spMkLst>
            <pc:docMk/>
            <pc:sldMk cId="1457251836" sldId="301"/>
            <ac:spMk id="7" creationId="{DCA93CA9-8537-4CFA-9ABB-736124FC4AC9}"/>
          </ac:spMkLst>
        </pc:spChg>
        <pc:spChg chg="mod">
          <ac:chgData name="KIKSTRA Jarmo" userId="7fcb8be3-c31a-4394-a3dd-a150ef08396c" providerId="ADAL" clId="{25680D6F-6CA0-4F6A-85BD-74ED2B98765A}" dt="2022-03-03T16:40:50.325" v="20" actId="20577"/>
          <ac:spMkLst>
            <pc:docMk/>
            <pc:sldMk cId="1457251836" sldId="301"/>
            <ac:spMk id="8" creationId="{D08F231D-B3F2-427A-AAC9-49D5B6468E0D}"/>
          </ac:spMkLst>
        </pc:spChg>
        <pc:spChg chg="add mod">
          <ac:chgData name="KIKSTRA Jarmo" userId="7fcb8be3-c31a-4394-a3dd-a150ef08396c" providerId="ADAL" clId="{25680D6F-6CA0-4F6A-85BD-74ED2B98765A}" dt="2022-03-03T16:40:39.155" v="1"/>
          <ac:spMkLst>
            <pc:docMk/>
            <pc:sldMk cId="1457251836" sldId="301"/>
            <ac:spMk id="11" creationId="{90346F44-432F-40CF-A475-711430890CE5}"/>
          </ac:spMkLst>
        </pc:spChg>
        <pc:spChg chg="add mod">
          <ac:chgData name="KIKSTRA Jarmo" userId="7fcb8be3-c31a-4394-a3dd-a150ef08396c" providerId="ADAL" clId="{25680D6F-6CA0-4F6A-85BD-74ED2B98765A}" dt="2022-03-03T16:40:39.155" v="1"/>
          <ac:spMkLst>
            <pc:docMk/>
            <pc:sldMk cId="1457251836" sldId="301"/>
            <ac:spMk id="12" creationId="{79D8C9A5-7BFB-4B20-8B84-D28D8FA8939D}"/>
          </ac:spMkLst>
        </pc:spChg>
      </pc:sldChg>
      <pc:sldChg chg="add del">
        <pc:chgData name="KIKSTRA Jarmo" userId="7fcb8be3-c31a-4394-a3dd-a150ef08396c" providerId="ADAL" clId="{25680D6F-6CA0-4F6A-85BD-74ED2B98765A}" dt="2022-03-03T17:02:32.175" v="547" actId="47"/>
        <pc:sldMkLst>
          <pc:docMk/>
          <pc:sldMk cId="3335883266" sldId="302"/>
        </pc:sldMkLst>
      </pc:sldChg>
      <pc:sldChg chg="del">
        <pc:chgData name="KIKSTRA Jarmo" userId="7fcb8be3-c31a-4394-a3dd-a150ef08396c" providerId="ADAL" clId="{25680D6F-6CA0-4F6A-85BD-74ED2B98765A}" dt="2022-03-03T17:05:37.423" v="676" actId="47"/>
        <pc:sldMkLst>
          <pc:docMk/>
          <pc:sldMk cId="4292949934" sldId="303"/>
        </pc:sldMkLst>
      </pc:sldChg>
      <pc:sldChg chg="add del">
        <pc:chgData name="KIKSTRA Jarmo" userId="7fcb8be3-c31a-4394-a3dd-a150ef08396c" providerId="ADAL" clId="{25680D6F-6CA0-4F6A-85BD-74ED2B98765A}" dt="2022-03-03T17:02:32.175" v="547" actId="47"/>
        <pc:sldMkLst>
          <pc:docMk/>
          <pc:sldMk cId="3148867272" sldId="304"/>
        </pc:sldMkLst>
      </pc:sldChg>
      <pc:sldChg chg="add del">
        <pc:chgData name="KIKSTRA Jarmo" userId="7fcb8be3-c31a-4394-a3dd-a150ef08396c" providerId="ADAL" clId="{25680D6F-6CA0-4F6A-85BD-74ED2B98765A}" dt="2022-03-03T17:02:32.175" v="547" actId="47"/>
        <pc:sldMkLst>
          <pc:docMk/>
          <pc:sldMk cId="31583684" sldId="305"/>
        </pc:sldMkLst>
      </pc:sldChg>
      <pc:sldChg chg="add del">
        <pc:chgData name="KIKSTRA Jarmo" userId="7fcb8be3-c31a-4394-a3dd-a150ef08396c" providerId="ADAL" clId="{25680D6F-6CA0-4F6A-85BD-74ED2B98765A}" dt="2022-03-03T17:04:19.843" v="674" actId="47"/>
        <pc:sldMkLst>
          <pc:docMk/>
          <pc:sldMk cId="954190635" sldId="306"/>
        </pc:sldMkLst>
      </pc:sldChg>
      <pc:sldChg chg="modSp mod">
        <pc:chgData name="KIKSTRA Jarmo" userId="7fcb8be3-c31a-4394-a3dd-a150ef08396c" providerId="ADAL" clId="{25680D6F-6CA0-4F6A-85BD-74ED2B98765A}" dt="2022-03-03T17:18:39.342" v="872" actId="20577"/>
        <pc:sldMkLst>
          <pc:docMk/>
          <pc:sldMk cId="3296494836" sldId="308"/>
        </pc:sldMkLst>
        <pc:spChg chg="mod">
          <ac:chgData name="KIKSTRA Jarmo" userId="7fcb8be3-c31a-4394-a3dd-a150ef08396c" providerId="ADAL" clId="{25680D6F-6CA0-4F6A-85BD-74ED2B98765A}" dt="2022-03-03T17:18:39.342" v="872" actId="20577"/>
          <ac:spMkLst>
            <pc:docMk/>
            <pc:sldMk cId="3296494836" sldId="308"/>
            <ac:spMk id="13" creationId="{F85ABC5D-4FC6-4BDF-89CE-B559A65842EE}"/>
          </ac:spMkLst>
        </pc:spChg>
      </pc:sldChg>
      <pc:sldChg chg="addSp delSp modSp mod">
        <pc:chgData name="KIKSTRA Jarmo" userId="7fcb8be3-c31a-4394-a3dd-a150ef08396c" providerId="ADAL" clId="{25680D6F-6CA0-4F6A-85BD-74ED2B98765A}" dt="2022-03-03T17:30:53.548" v="940"/>
        <pc:sldMkLst>
          <pc:docMk/>
          <pc:sldMk cId="345060862" sldId="310"/>
        </pc:sldMkLst>
        <pc:spChg chg="add mod">
          <ac:chgData name="KIKSTRA Jarmo" userId="7fcb8be3-c31a-4394-a3dd-a150ef08396c" providerId="ADAL" clId="{25680D6F-6CA0-4F6A-85BD-74ED2B98765A}" dt="2022-03-03T17:30:53.548" v="940"/>
          <ac:spMkLst>
            <pc:docMk/>
            <pc:sldMk cId="345060862" sldId="310"/>
            <ac:spMk id="7" creationId="{15F54A59-337C-4125-9381-57551CBF8ACE}"/>
          </ac:spMkLst>
        </pc:spChg>
        <pc:spChg chg="del">
          <ac:chgData name="KIKSTRA Jarmo" userId="7fcb8be3-c31a-4394-a3dd-a150ef08396c" providerId="ADAL" clId="{25680D6F-6CA0-4F6A-85BD-74ED2B98765A}" dt="2022-03-03T17:30:42.686" v="939" actId="478"/>
          <ac:spMkLst>
            <pc:docMk/>
            <pc:sldMk cId="345060862" sldId="310"/>
            <ac:spMk id="10" creationId="{2F6A2651-9EF7-487E-BEE7-3861F58DDE35}"/>
          </ac:spMkLst>
        </pc:spChg>
      </pc:sldChg>
      <pc:sldChg chg="del">
        <pc:chgData name="KIKSTRA Jarmo" userId="7fcb8be3-c31a-4394-a3dd-a150ef08396c" providerId="ADAL" clId="{25680D6F-6CA0-4F6A-85BD-74ED2B98765A}" dt="2022-03-03T17:05:37.423" v="676" actId="47"/>
        <pc:sldMkLst>
          <pc:docMk/>
          <pc:sldMk cId="3667735454" sldId="318"/>
        </pc:sldMkLst>
      </pc:sldChg>
      <pc:sldChg chg="del">
        <pc:chgData name="KIKSTRA Jarmo" userId="7fcb8be3-c31a-4394-a3dd-a150ef08396c" providerId="ADAL" clId="{25680D6F-6CA0-4F6A-85BD-74ED2B98765A}" dt="2022-03-03T16:43:06.727" v="47" actId="47"/>
        <pc:sldMkLst>
          <pc:docMk/>
          <pc:sldMk cId="894498350" sldId="320"/>
        </pc:sldMkLst>
      </pc:sldChg>
      <pc:sldChg chg="modSp del mod">
        <pc:chgData name="KIKSTRA Jarmo" userId="7fcb8be3-c31a-4394-a3dd-a150ef08396c" providerId="ADAL" clId="{25680D6F-6CA0-4F6A-85BD-74ED2B98765A}" dt="2022-03-03T17:04:19.843" v="674" actId="47"/>
        <pc:sldMkLst>
          <pc:docMk/>
          <pc:sldMk cId="472198502" sldId="338"/>
        </pc:sldMkLst>
        <pc:spChg chg="mod">
          <ac:chgData name="KIKSTRA Jarmo" userId="7fcb8be3-c31a-4394-a3dd-a150ef08396c" providerId="ADAL" clId="{25680D6F-6CA0-4F6A-85BD-74ED2B98765A}" dt="2022-03-03T17:03:16.735" v="551" actId="14100"/>
          <ac:spMkLst>
            <pc:docMk/>
            <pc:sldMk cId="472198502" sldId="338"/>
            <ac:spMk id="4" creationId="{D9F27900-ECF8-465D-A16A-63BD8406C64F}"/>
          </ac:spMkLst>
        </pc:spChg>
        <pc:spChg chg="mod">
          <ac:chgData name="KIKSTRA Jarmo" userId="7fcb8be3-c31a-4394-a3dd-a150ef08396c" providerId="ADAL" clId="{25680D6F-6CA0-4F6A-85BD-74ED2B98765A}" dt="2022-03-03T17:03:57.440" v="673" actId="20577"/>
          <ac:spMkLst>
            <pc:docMk/>
            <pc:sldMk cId="472198502" sldId="338"/>
            <ac:spMk id="13" creationId="{F49ED8A2-60F9-4EC5-93A7-E515836F118D}"/>
          </ac:spMkLst>
        </pc:spChg>
      </pc:sldChg>
      <pc:sldChg chg="addSp modSp mod">
        <pc:chgData name="KIKSTRA Jarmo" userId="7fcb8be3-c31a-4394-a3dd-a150ef08396c" providerId="ADAL" clId="{25680D6F-6CA0-4F6A-85BD-74ED2B98765A}" dt="2022-03-03T16:48:37.110" v="70" actId="1036"/>
        <pc:sldMkLst>
          <pc:docMk/>
          <pc:sldMk cId="2350069569" sldId="343"/>
        </pc:sldMkLst>
        <pc:spChg chg="add mod">
          <ac:chgData name="KIKSTRA Jarmo" userId="7fcb8be3-c31a-4394-a3dd-a150ef08396c" providerId="ADAL" clId="{25680D6F-6CA0-4F6A-85BD-74ED2B98765A}" dt="2022-03-03T16:48:37.110" v="70" actId="1036"/>
          <ac:spMkLst>
            <pc:docMk/>
            <pc:sldMk cId="2350069569" sldId="343"/>
            <ac:spMk id="10" creationId="{47338973-1B29-48D4-A9EA-49DD97E52E71}"/>
          </ac:spMkLst>
        </pc:spChg>
        <pc:spChg chg="mod">
          <ac:chgData name="KIKSTRA Jarmo" userId="7fcb8be3-c31a-4394-a3dd-a150ef08396c" providerId="ADAL" clId="{25680D6F-6CA0-4F6A-85BD-74ED2B98765A}" dt="2022-03-03T16:46:09.589" v="65" actId="14100"/>
          <ac:spMkLst>
            <pc:docMk/>
            <pc:sldMk cId="2350069569" sldId="343"/>
            <ac:spMk id="19" creationId="{AC0874ED-B7ED-4ECD-AA86-7DAA2961B656}"/>
          </ac:spMkLst>
        </pc:spChg>
        <pc:spChg chg="mod">
          <ac:chgData name="KIKSTRA Jarmo" userId="7fcb8be3-c31a-4394-a3dd-a150ef08396c" providerId="ADAL" clId="{25680D6F-6CA0-4F6A-85BD-74ED2B98765A}" dt="2022-03-03T16:46:04.428" v="64" actId="1036"/>
          <ac:spMkLst>
            <pc:docMk/>
            <pc:sldMk cId="2350069569" sldId="343"/>
            <ac:spMk id="20" creationId="{E4398CA8-AA50-4C00-964D-4A87C4C55540}"/>
          </ac:spMkLst>
        </pc:spChg>
      </pc:sldChg>
      <pc:sldChg chg="addSp modSp mod">
        <pc:chgData name="KIKSTRA Jarmo" userId="7fcb8be3-c31a-4394-a3dd-a150ef08396c" providerId="ADAL" clId="{25680D6F-6CA0-4F6A-85BD-74ED2B98765A}" dt="2022-03-03T16:49:53.679" v="95" actId="1037"/>
        <pc:sldMkLst>
          <pc:docMk/>
          <pc:sldMk cId="1500102943" sldId="344"/>
        </pc:sldMkLst>
        <pc:spChg chg="add mod">
          <ac:chgData name="KIKSTRA Jarmo" userId="7fcb8be3-c31a-4394-a3dd-a150ef08396c" providerId="ADAL" clId="{25680D6F-6CA0-4F6A-85BD-74ED2B98765A}" dt="2022-03-03T16:49:53.679" v="95" actId="1037"/>
          <ac:spMkLst>
            <pc:docMk/>
            <pc:sldMk cId="1500102943" sldId="344"/>
            <ac:spMk id="15" creationId="{54388B08-B113-48DA-97F2-C331ED5025C0}"/>
          </ac:spMkLst>
        </pc:spChg>
        <pc:spChg chg="add mod">
          <ac:chgData name="KIKSTRA Jarmo" userId="7fcb8be3-c31a-4394-a3dd-a150ef08396c" providerId="ADAL" clId="{25680D6F-6CA0-4F6A-85BD-74ED2B98765A}" dt="2022-03-03T16:49:36.500" v="88" actId="14100"/>
          <ac:spMkLst>
            <pc:docMk/>
            <pc:sldMk cId="1500102943" sldId="344"/>
            <ac:spMk id="22" creationId="{2142E0CC-B6AC-4B3B-ACD6-3C8D38B40730}"/>
          </ac:spMkLst>
        </pc:spChg>
      </pc:sldChg>
      <pc:sldChg chg="modSp add del mod modAnim">
        <pc:chgData name="KIKSTRA Jarmo" userId="7fcb8be3-c31a-4394-a3dd-a150ef08396c" providerId="ADAL" clId="{25680D6F-6CA0-4F6A-85BD-74ED2B98765A}" dt="2022-03-03T17:00:40.823" v="411" actId="114"/>
        <pc:sldMkLst>
          <pc:docMk/>
          <pc:sldMk cId="2523835550" sldId="347"/>
        </pc:sldMkLst>
        <pc:spChg chg="mod">
          <ac:chgData name="KIKSTRA Jarmo" userId="7fcb8be3-c31a-4394-a3dd-a150ef08396c" providerId="ADAL" clId="{25680D6F-6CA0-4F6A-85BD-74ED2B98765A}" dt="2022-03-03T17:00:40.823" v="411" actId="114"/>
          <ac:spMkLst>
            <pc:docMk/>
            <pc:sldMk cId="2523835550" sldId="347"/>
            <ac:spMk id="11" creationId="{73F1F78A-B540-4671-B9CC-2FF3C695D824}"/>
          </ac:spMkLst>
        </pc:spChg>
        <pc:grpChg chg="mod">
          <ac:chgData name="KIKSTRA Jarmo" userId="7fcb8be3-c31a-4394-a3dd-a150ef08396c" providerId="ADAL" clId="{25680D6F-6CA0-4F6A-85BD-74ED2B98765A}" dt="2022-03-03T17:00:03.216" v="316" actId="1036"/>
          <ac:grpSpMkLst>
            <pc:docMk/>
            <pc:sldMk cId="2523835550" sldId="347"/>
            <ac:grpSpMk id="2" creationId="{31DCFBC1-C651-4ABA-B0F3-B4F1565AB2A2}"/>
          </ac:grpSpMkLst>
        </pc:grpChg>
        <pc:picChg chg="mod">
          <ac:chgData name="KIKSTRA Jarmo" userId="7fcb8be3-c31a-4394-a3dd-a150ef08396c" providerId="ADAL" clId="{25680D6F-6CA0-4F6A-85BD-74ED2B98765A}" dt="2022-03-03T17:00:03.216" v="316" actId="1036"/>
          <ac:picMkLst>
            <pc:docMk/>
            <pc:sldMk cId="2523835550" sldId="347"/>
            <ac:picMk id="13" creationId="{F8DCEE88-9939-4F98-92E9-F013F71AD08A}"/>
          </ac:picMkLst>
        </pc:picChg>
        <pc:picChg chg="mod">
          <ac:chgData name="KIKSTRA Jarmo" userId="7fcb8be3-c31a-4394-a3dd-a150ef08396c" providerId="ADAL" clId="{25680D6F-6CA0-4F6A-85BD-74ED2B98765A}" dt="2022-03-03T17:00:03.216" v="316" actId="1036"/>
          <ac:picMkLst>
            <pc:docMk/>
            <pc:sldMk cId="2523835550" sldId="347"/>
            <ac:picMk id="18" creationId="{31148970-230B-418F-982C-743CB921A361}"/>
          </ac:picMkLst>
        </pc:picChg>
      </pc:sldChg>
      <pc:sldChg chg="addSp modSp add del mod">
        <pc:chgData name="KIKSTRA Jarmo" userId="7fcb8be3-c31a-4394-a3dd-a150ef08396c" providerId="ADAL" clId="{25680D6F-6CA0-4F6A-85BD-74ED2B98765A}" dt="2022-03-03T16:58:44.679" v="285" actId="1076"/>
        <pc:sldMkLst>
          <pc:docMk/>
          <pc:sldMk cId="964768090" sldId="348"/>
        </pc:sldMkLst>
        <pc:spChg chg="add mod">
          <ac:chgData name="KIKSTRA Jarmo" userId="7fcb8be3-c31a-4394-a3dd-a150ef08396c" providerId="ADAL" clId="{25680D6F-6CA0-4F6A-85BD-74ED2B98765A}" dt="2022-03-03T16:58:44.679" v="285" actId="1076"/>
          <ac:spMkLst>
            <pc:docMk/>
            <pc:sldMk cId="964768090" sldId="348"/>
            <ac:spMk id="16" creationId="{EB0B255E-BD5D-4BC5-A1A3-F68EEF3A15AF}"/>
          </ac:spMkLst>
        </pc:spChg>
        <pc:cxnChg chg="mod">
          <ac:chgData name="KIKSTRA Jarmo" userId="7fcb8be3-c31a-4394-a3dd-a150ef08396c" providerId="ADAL" clId="{25680D6F-6CA0-4F6A-85BD-74ED2B98765A}" dt="2022-03-03T16:57:52.680" v="238" actId="1038"/>
          <ac:cxnSpMkLst>
            <pc:docMk/>
            <pc:sldMk cId="964768090" sldId="348"/>
            <ac:cxnSpMk id="4" creationId="{D9704BFC-6FD5-45F1-A991-50F7F8BDBDE7}"/>
          </ac:cxnSpMkLst>
        </pc:cxnChg>
        <pc:cxnChg chg="mod">
          <ac:chgData name="KIKSTRA Jarmo" userId="7fcb8be3-c31a-4394-a3dd-a150ef08396c" providerId="ADAL" clId="{25680D6F-6CA0-4F6A-85BD-74ED2B98765A}" dt="2022-03-03T16:57:38.745" v="132" actId="14100"/>
          <ac:cxnSpMkLst>
            <pc:docMk/>
            <pc:sldMk cId="964768090" sldId="348"/>
            <ac:cxnSpMk id="9" creationId="{C2C64800-6BA0-4E2E-9021-8DC6CF563205}"/>
          </ac:cxnSpMkLst>
        </pc:cxnChg>
        <pc:cxnChg chg="mod">
          <ac:chgData name="KIKSTRA Jarmo" userId="7fcb8be3-c31a-4394-a3dd-a150ef08396c" providerId="ADAL" clId="{25680D6F-6CA0-4F6A-85BD-74ED2B98765A}" dt="2022-03-03T16:57:21.311" v="130" actId="14100"/>
          <ac:cxnSpMkLst>
            <pc:docMk/>
            <pc:sldMk cId="964768090" sldId="348"/>
            <ac:cxnSpMk id="12" creationId="{87EF9BE2-0355-4F51-AE84-0937FC9B5C37}"/>
          </ac:cxnSpMkLst>
        </pc:cxnChg>
      </pc:sldChg>
      <pc:sldChg chg="add del">
        <pc:chgData name="KIKSTRA Jarmo" userId="7fcb8be3-c31a-4394-a3dd-a150ef08396c" providerId="ADAL" clId="{25680D6F-6CA0-4F6A-85BD-74ED2B98765A}" dt="2022-03-03T16:56:05.146" v="99"/>
        <pc:sldMkLst>
          <pc:docMk/>
          <pc:sldMk cId="2122488275" sldId="349"/>
        </pc:sldMkLst>
      </pc:sldChg>
      <pc:sldChg chg="add del">
        <pc:chgData name="KIKSTRA Jarmo" userId="7fcb8be3-c31a-4394-a3dd-a150ef08396c" providerId="ADAL" clId="{25680D6F-6CA0-4F6A-85BD-74ED2B98765A}" dt="2022-03-03T17:02:32.175" v="547" actId="47"/>
        <pc:sldMkLst>
          <pc:docMk/>
          <pc:sldMk cId="3443642126" sldId="350"/>
        </pc:sldMkLst>
      </pc:sldChg>
      <pc:sldChg chg="del">
        <pc:chgData name="KIKSTRA Jarmo" userId="7fcb8be3-c31a-4394-a3dd-a150ef08396c" providerId="ADAL" clId="{25680D6F-6CA0-4F6A-85BD-74ED2B98765A}" dt="2022-03-03T17:04:19.843" v="674" actId="47"/>
        <pc:sldMkLst>
          <pc:docMk/>
          <pc:sldMk cId="1258142910" sldId="351"/>
        </pc:sldMkLst>
      </pc:sldChg>
      <pc:sldChg chg="del">
        <pc:chgData name="KIKSTRA Jarmo" userId="7fcb8be3-c31a-4394-a3dd-a150ef08396c" providerId="ADAL" clId="{25680D6F-6CA0-4F6A-85BD-74ED2B98765A}" dt="2022-03-03T17:04:19.843" v="674" actId="47"/>
        <pc:sldMkLst>
          <pc:docMk/>
          <pc:sldMk cId="2851373553" sldId="352"/>
        </pc:sldMkLst>
      </pc:sldChg>
      <pc:sldChg chg="add">
        <pc:chgData name="KIKSTRA Jarmo" userId="7fcb8be3-c31a-4394-a3dd-a150ef08396c" providerId="ADAL" clId="{25680D6F-6CA0-4F6A-85BD-74ED2B98765A}" dt="2022-03-03T17:02:19.720" v="546"/>
        <pc:sldMkLst>
          <pc:docMk/>
          <pc:sldMk cId="2576341264" sldId="359"/>
        </pc:sldMkLst>
      </pc:sldChg>
      <pc:sldChg chg="add">
        <pc:chgData name="KIKSTRA Jarmo" userId="7fcb8be3-c31a-4394-a3dd-a150ef08396c" providerId="ADAL" clId="{25680D6F-6CA0-4F6A-85BD-74ED2B98765A}" dt="2022-03-03T17:02:19.720" v="546"/>
        <pc:sldMkLst>
          <pc:docMk/>
          <pc:sldMk cId="1847720546" sldId="361"/>
        </pc:sldMkLst>
      </pc:sldChg>
      <pc:sldChg chg="add">
        <pc:chgData name="KIKSTRA Jarmo" userId="7fcb8be3-c31a-4394-a3dd-a150ef08396c" providerId="ADAL" clId="{25680D6F-6CA0-4F6A-85BD-74ED2B98765A}" dt="2022-03-03T17:02:19.720" v="546"/>
        <pc:sldMkLst>
          <pc:docMk/>
          <pc:sldMk cId="1585570068" sldId="365"/>
        </pc:sldMkLst>
      </pc:sldChg>
      <pc:sldChg chg="add">
        <pc:chgData name="KIKSTRA Jarmo" userId="7fcb8be3-c31a-4394-a3dd-a150ef08396c" providerId="ADAL" clId="{25680D6F-6CA0-4F6A-85BD-74ED2B98765A}" dt="2022-03-03T17:02:19.720" v="546"/>
        <pc:sldMkLst>
          <pc:docMk/>
          <pc:sldMk cId="1574560888" sldId="372"/>
        </pc:sldMkLst>
      </pc:sldChg>
      <pc:sldChg chg="add">
        <pc:chgData name="KIKSTRA Jarmo" userId="7fcb8be3-c31a-4394-a3dd-a150ef08396c" providerId="ADAL" clId="{25680D6F-6CA0-4F6A-85BD-74ED2B98765A}" dt="2022-03-03T17:02:19.720" v="546"/>
        <pc:sldMkLst>
          <pc:docMk/>
          <pc:sldMk cId="145100644" sldId="373"/>
        </pc:sldMkLst>
      </pc:sldChg>
      <pc:sldChg chg="add modNotesTx">
        <pc:chgData name="KIKSTRA Jarmo" userId="7fcb8be3-c31a-4394-a3dd-a150ef08396c" providerId="ADAL" clId="{25680D6F-6CA0-4F6A-85BD-74ED2B98765A}" dt="2022-03-03T17:01:36.375" v="543" actId="20577"/>
        <pc:sldMkLst>
          <pc:docMk/>
          <pc:sldMk cId="3332144421" sldId="375"/>
        </pc:sldMkLst>
      </pc:sldChg>
      <pc:sldChg chg="add">
        <pc:chgData name="KIKSTRA Jarmo" userId="7fcb8be3-c31a-4394-a3dd-a150ef08396c" providerId="ADAL" clId="{25680D6F-6CA0-4F6A-85BD-74ED2B98765A}" dt="2022-03-03T17:02:19.720" v="546"/>
        <pc:sldMkLst>
          <pc:docMk/>
          <pc:sldMk cId="783483867" sldId="380"/>
        </pc:sldMkLst>
      </pc:sldChg>
      <pc:sldChg chg="add">
        <pc:chgData name="KIKSTRA Jarmo" userId="7fcb8be3-c31a-4394-a3dd-a150ef08396c" providerId="ADAL" clId="{25680D6F-6CA0-4F6A-85BD-74ED2B98765A}" dt="2022-03-03T16:43:03.491" v="46"/>
        <pc:sldMkLst>
          <pc:docMk/>
          <pc:sldMk cId="3157765330" sldId="382"/>
        </pc:sldMkLst>
      </pc:sldChg>
      <pc:sldChg chg="add">
        <pc:chgData name="KIKSTRA Jarmo" userId="7fcb8be3-c31a-4394-a3dd-a150ef08396c" providerId="ADAL" clId="{25680D6F-6CA0-4F6A-85BD-74ED2B98765A}" dt="2022-03-03T16:52:40.186" v="96"/>
        <pc:sldMkLst>
          <pc:docMk/>
          <pc:sldMk cId="2422709147" sldId="383"/>
        </pc:sldMkLst>
      </pc:sldChg>
      <pc:sldChg chg="add">
        <pc:chgData name="KIKSTRA Jarmo" userId="7fcb8be3-c31a-4394-a3dd-a150ef08396c" providerId="ADAL" clId="{25680D6F-6CA0-4F6A-85BD-74ED2B98765A}" dt="2022-03-03T16:52:40.186" v="96"/>
        <pc:sldMkLst>
          <pc:docMk/>
          <pc:sldMk cId="3569874033" sldId="384"/>
        </pc:sldMkLst>
      </pc:sldChg>
      <pc:sldChg chg="modSp add mod ord">
        <pc:chgData name="KIKSTRA Jarmo" userId="7fcb8be3-c31a-4394-a3dd-a150ef08396c" providerId="ADAL" clId="{25680D6F-6CA0-4F6A-85BD-74ED2B98765A}" dt="2022-03-03T16:56:31.279" v="129" actId="20577"/>
        <pc:sldMkLst>
          <pc:docMk/>
          <pc:sldMk cId="460045357" sldId="385"/>
        </pc:sldMkLst>
        <pc:spChg chg="mod">
          <ac:chgData name="KIKSTRA Jarmo" userId="7fcb8be3-c31a-4394-a3dd-a150ef08396c" providerId="ADAL" clId="{25680D6F-6CA0-4F6A-85BD-74ED2B98765A}" dt="2022-03-03T16:56:31.279" v="129" actId="20577"/>
          <ac:spMkLst>
            <pc:docMk/>
            <pc:sldMk cId="460045357" sldId="385"/>
            <ac:spMk id="2" creationId="{EFD828F3-9EB5-4B4C-9A8F-B7329A3096C7}"/>
          </ac:spMkLst>
        </pc:spChg>
      </pc:sldChg>
      <pc:sldChg chg="add">
        <pc:chgData name="KIKSTRA Jarmo" userId="7fcb8be3-c31a-4394-a3dd-a150ef08396c" providerId="ADAL" clId="{25680D6F-6CA0-4F6A-85BD-74ED2B98765A}" dt="2022-03-03T17:02:19.720" v="546"/>
        <pc:sldMkLst>
          <pc:docMk/>
          <pc:sldMk cId="4237087842" sldId="386"/>
        </pc:sldMkLst>
      </pc:sldChg>
      <pc:sldChg chg="add">
        <pc:chgData name="KIKSTRA Jarmo" userId="7fcb8be3-c31a-4394-a3dd-a150ef08396c" providerId="ADAL" clId="{25680D6F-6CA0-4F6A-85BD-74ED2B98765A}" dt="2022-03-03T17:02:19.720" v="546"/>
        <pc:sldMkLst>
          <pc:docMk/>
          <pc:sldMk cId="3922839261" sldId="387"/>
        </pc:sldMkLst>
      </pc:sldChg>
      <pc:sldChg chg="add">
        <pc:chgData name="KIKSTRA Jarmo" userId="7fcb8be3-c31a-4394-a3dd-a150ef08396c" providerId="ADAL" clId="{25680D6F-6CA0-4F6A-85BD-74ED2B98765A}" dt="2022-03-03T17:02:19.720" v="546"/>
        <pc:sldMkLst>
          <pc:docMk/>
          <pc:sldMk cId="2831189743" sldId="388"/>
        </pc:sldMkLst>
      </pc:sldChg>
      <pc:sldChg chg="add mod modShow">
        <pc:chgData name="KIKSTRA Jarmo" userId="7fcb8be3-c31a-4394-a3dd-a150ef08396c" providerId="ADAL" clId="{25680D6F-6CA0-4F6A-85BD-74ED2B98765A}" dt="2022-03-03T17:02:53.667" v="548" actId="729"/>
        <pc:sldMkLst>
          <pc:docMk/>
          <pc:sldMk cId="3933130376" sldId="389"/>
        </pc:sldMkLst>
      </pc:sldChg>
      <pc:sldChg chg="add">
        <pc:chgData name="KIKSTRA Jarmo" userId="7fcb8be3-c31a-4394-a3dd-a150ef08396c" providerId="ADAL" clId="{25680D6F-6CA0-4F6A-85BD-74ED2B98765A}" dt="2022-03-03T17:02:19.720" v="546"/>
        <pc:sldMkLst>
          <pc:docMk/>
          <pc:sldMk cId="330911646" sldId="390"/>
        </pc:sldMkLst>
      </pc:sldChg>
      <pc:sldChg chg="add">
        <pc:chgData name="KIKSTRA Jarmo" userId="7fcb8be3-c31a-4394-a3dd-a150ef08396c" providerId="ADAL" clId="{25680D6F-6CA0-4F6A-85BD-74ED2B98765A}" dt="2022-03-03T17:02:19.720" v="546"/>
        <pc:sldMkLst>
          <pc:docMk/>
          <pc:sldMk cId="73536822" sldId="391"/>
        </pc:sldMkLst>
      </pc:sldChg>
      <pc:sldChg chg="addSp delSp modSp add mod">
        <pc:chgData name="KIKSTRA Jarmo" userId="7fcb8be3-c31a-4394-a3dd-a150ef08396c" providerId="ADAL" clId="{25680D6F-6CA0-4F6A-85BD-74ED2B98765A}" dt="2022-03-03T17:13:57.935" v="683"/>
        <pc:sldMkLst>
          <pc:docMk/>
          <pc:sldMk cId="214280854" sldId="392"/>
        </pc:sldMkLst>
        <pc:spChg chg="mod">
          <ac:chgData name="KIKSTRA Jarmo" userId="7fcb8be3-c31a-4394-a3dd-a150ef08396c" providerId="ADAL" clId="{25680D6F-6CA0-4F6A-85BD-74ED2B98765A}" dt="2022-03-03T17:13:41.997" v="679" actId="27636"/>
          <ac:spMkLst>
            <pc:docMk/>
            <pc:sldMk cId="214280854" sldId="392"/>
            <ac:spMk id="4" creationId="{3AB58EC6-C3B7-4BDA-8242-6F88598765A6}"/>
          </ac:spMkLst>
        </pc:spChg>
        <pc:spChg chg="add del mod">
          <ac:chgData name="KIKSTRA Jarmo" userId="7fcb8be3-c31a-4394-a3dd-a150ef08396c" providerId="ADAL" clId="{25680D6F-6CA0-4F6A-85BD-74ED2B98765A}" dt="2022-03-03T17:13:57.935" v="683"/>
          <ac:spMkLst>
            <pc:docMk/>
            <pc:sldMk cId="214280854" sldId="392"/>
            <ac:spMk id="33" creationId="{47594056-17A2-43BE-A207-55F7614A9C34}"/>
          </ac:spMkLst>
        </pc:spChg>
        <pc:spChg chg="add del mod">
          <ac:chgData name="KIKSTRA Jarmo" userId="7fcb8be3-c31a-4394-a3dd-a150ef08396c" providerId="ADAL" clId="{25680D6F-6CA0-4F6A-85BD-74ED2B98765A}" dt="2022-03-03T17:13:57.935" v="683"/>
          <ac:spMkLst>
            <pc:docMk/>
            <pc:sldMk cId="214280854" sldId="392"/>
            <ac:spMk id="35" creationId="{7315FBCE-4AD2-4BA2-9633-BCBF94C6C0B5}"/>
          </ac:spMkLst>
        </pc:spChg>
        <pc:spChg chg="add del mod">
          <ac:chgData name="KIKSTRA Jarmo" userId="7fcb8be3-c31a-4394-a3dd-a150ef08396c" providerId="ADAL" clId="{25680D6F-6CA0-4F6A-85BD-74ED2B98765A}" dt="2022-03-03T17:13:57.935" v="683"/>
          <ac:spMkLst>
            <pc:docMk/>
            <pc:sldMk cId="214280854" sldId="392"/>
            <ac:spMk id="37" creationId="{906B3F3C-FB64-422C-A5F6-2D3853722EF4}"/>
          </ac:spMkLst>
        </pc:spChg>
        <pc:spChg chg="add del mod">
          <ac:chgData name="KIKSTRA Jarmo" userId="7fcb8be3-c31a-4394-a3dd-a150ef08396c" providerId="ADAL" clId="{25680D6F-6CA0-4F6A-85BD-74ED2B98765A}" dt="2022-03-03T17:13:57.935" v="683"/>
          <ac:spMkLst>
            <pc:docMk/>
            <pc:sldMk cId="214280854" sldId="392"/>
            <ac:spMk id="38" creationId="{B6518F89-BE23-4F10-AB71-14ECDA4ED32C}"/>
          </ac:spMkLst>
        </pc:spChg>
        <pc:spChg chg="add del mod">
          <ac:chgData name="KIKSTRA Jarmo" userId="7fcb8be3-c31a-4394-a3dd-a150ef08396c" providerId="ADAL" clId="{25680D6F-6CA0-4F6A-85BD-74ED2B98765A}" dt="2022-03-03T17:13:57.935" v="683"/>
          <ac:spMkLst>
            <pc:docMk/>
            <pc:sldMk cId="214280854" sldId="392"/>
            <ac:spMk id="42" creationId="{3495DB7D-B842-4FED-A215-E88F10AEDAF0}"/>
          </ac:spMkLst>
        </pc:spChg>
        <pc:spChg chg="add del mod">
          <ac:chgData name="KIKSTRA Jarmo" userId="7fcb8be3-c31a-4394-a3dd-a150ef08396c" providerId="ADAL" clId="{25680D6F-6CA0-4F6A-85BD-74ED2B98765A}" dt="2022-03-03T17:13:57.935" v="683"/>
          <ac:spMkLst>
            <pc:docMk/>
            <pc:sldMk cId="214280854" sldId="392"/>
            <ac:spMk id="44" creationId="{9316F860-EBD8-466B-94FF-E30EB553A23B}"/>
          </ac:spMkLst>
        </pc:spChg>
        <pc:spChg chg="add del mod">
          <ac:chgData name="KIKSTRA Jarmo" userId="7fcb8be3-c31a-4394-a3dd-a150ef08396c" providerId="ADAL" clId="{25680D6F-6CA0-4F6A-85BD-74ED2B98765A}" dt="2022-03-03T17:13:57.935" v="683"/>
          <ac:spMkLst>
            <pc:docMk/>
            <pc:sldMk cId="214280854" sldId="392"/>
            <ac:spMk id="46" creationId="{E44B35C2-EBCA-4439-8A17-20F161FA8F87}"/>
          </ac:spMkLst>
        </pc:spChg>
        <pc:spChg chg="add del mod">
          <ac:chgData name="KIKSTRA Jarmo" userId="7fcb8be3-c31a-4394-a3dd-a150ef08396c" providerId="ADAL" clId="{25680D6F-6CA0-4F6A-85BD-74ED2B98765A}" dt="2022-03-03T17:13:57.935" v="683"/>
          <ac:spMkLst>
            <pc:docMk/>
            <pc:sldMk cId="214280854" sldId="392"/>
            <ac:spMk id="49" creationId="{0CA13AD5-5DB7-475E-8327-E8B644551D7D}"/>
          </ac:spMkLst>
        </pc:spChg>
        <pc:spChg chg="add del mod">
          <ac:chgData name="KIKSTRA Jarmo" userId="7fcb8be3-c31a-4394-a3dd-a150ef08396c" providerId="ADAL" clId="{25680D6F-6CA0-4F6A-85BD-74ED2B98765A}" dt="2022-03-03T17:13:57.935" v="683"/>
          <ac:spMkLst>
            <pc:docMk/>
            <pc:sldMk cId="214280854" sldId="392"/>
            <ac:spMk id="52" creationId="{6FC20302-11A4-4A76-AEC3-FD2AB51FB229}"/>
          </ac:spMkLst>
        </pc:spChg>
        <pc:spChg chg="add del mod">
          <ac:chgData name="KIKSTRA Jarmo" userId="7fcb8be3-c31a-4394-a3dd-a150ef08396c" providerId="ADAL" clId="{25680D6F-6CA0-4F6A-85BD-74ED2B98765A}" dt="2022-03-03T17:13:57.935" v="683"/>
          <ac:spMkLst>
            <pc:docMk/>
            <pc:sldMk cId="214280854" sldId="392"/>
            <ac:spMk id="53" creationId="{A0BEC52D-9AA0-40D8-B632-0A0DE5D5F0A2}"/>
          </ac:spMkLst>
        </pc:spChg>
        <pc:spChg chg="add del mod">
          <ac:chgData name="KIKSTRA Jarmo" userId="7fcb8be3-c31a-4394-a3dd-a150ef08396c" providerId="ADAL" clId="{25680D6F-6CA0-4F6A-85BD-74ED2B98765A}" dt="2022-03-03T17:13:57.935" v="683"/>
          <ac:spMkLst>
            <pc:docMk/>
            <pc:sldMk cId="214280854" sldId="392"/>
            <ac:spMk id="55" creationId="{0BF21D1D-8F70-40FC-BB64-456D4D6DDC7C}"/>
          </ac:spMkLst>
        </pc:spChg>
        <pc:spChg chg="add del mod">
          <ac:chgData name="KIKSTRA Jarmo" userId="7fcb8be3-c31a-4394-a3dd-a150ef08396c" providerId="ADAL" clId="{25680D6F-6CA0-4F6A-85BD-74ED2B98765A}" dt="2022-03-03T17:13:57.935" v="683"/>
          <ac:spMkLst>
            <pc:docMk/>
            <pc:sldMk cId="214280854" sldId="392"/>
            <ac:spMk id="56" creationId="{3B6975B3-4542-4C6A-95EE-0B7785C0C662}"/>
          </ac:spMkLst>
        </pc:spChg>
        <pc:spChg chg="add del mod">
          <ac:chgData name="KIKSTRA Jarmo" userId="7fcb8be3-c31a-4394-a3dd-a150ef08396c" providerId="ADAL" clId="{25680D6F-6CA0-4F6A-85BD-74ED2B98765A}" dt="2022-03-03T17:13:57.935" v="683"/>
          <ac:spMkLst>
            <pc:docMk/>
            <pc:sldMk cId="214280854" sldId="392"/>
            <ac:spMk id="57" creationId="{54887DED-BA66-4065-982D-FA6C13ED5552}"/>
          </ac:spMkLst>
        </pc:spChg>
        <pc:spChg chg="add del mod">
          <ac:chgData name="KIKSTRA Jarmo" userId="7fcb8be3-c31a-4394-a3dd-a150ef08396c" providerId="ADAL" clId="{25680D6F-6CA0-4F6A-85BD-74ED2B98765A}" dt="2022-03-03T17:13:57.935" v="683"/>
          <ac:spMkLst>
            <pc:docMk/>
            <pc:sldMk cId="214280854" sldId="392"/>
            <ac:spMk id="61" creationId="{A4D98842-2008-4784-AA62-51233127D135}"/>
          </ac:spMkLst>
        </pc:spChg>
        <pc:cxnChg chg="add del mod">
          <ac:chgData name="KIKSTRA Jarmo" userId="7fcb8be3-c31a-4394-a3dd-a150ef08396c" providerId="ADAL" clId="{25680D6F-6CA0-4F6A-85BD-74ED2B98765A}" dt="2022-03-03T17:13:57.935" v="683"/>
          <ac:cxnSpMkLst>
            <pc:docMk/>
            <pc:sldMk cId="214280854" sldId="392"/>
            <ac:cxnSpMk id="31" creationId="{415C1BC8-3C00-41D3-8A5D-24EBB30F2874}"/>
          </ac:cxnSpMkLst>
        </pc:cxnChg>
        <pc:cxnChg chg="add del mod">
          <ac:chgData name="KIKSTRA Jarmo" userId="7fcb8be3-c31a-4394-a3dd-a150ef08396c" providerId="ADAL" clId="{25680D6F-6CA0-4F6A-85BD-74ED2B98765A}" dt="2022-03-03T17:13:57.935" v="683"/>
          <ac:cxnSpMkLst>
            <pc:docMk/>
            <pc:sldMk cId="214280854" sldId="392"/>
            <ac:cxnSpMk id="32" creationId="{6AE09F1B-60B9-4F58-9A11-E46345EC6B23}"/>
          </ac:cxnSpMkLst>
        </pc:cxnChg>
        <pc:cxnChg chg="add del mod">
          <ac:chgData name="KIKSTRA Jarmo" userId="7fcb8be3-c31a-4394-a3dd-a150ef08396c" providerId="ADAL" clId="{25680D6F-6CA0-4F6A-85BD-74ED2B98765A}" dt="2022-03-03T17:13:57.935" v="683"/>
          <ac:cxnSpMkLst>
            <pc:docMk/>
            <pc:sldMk cId="214280854" sldId="392"/>
            <ac:cxnSpMk id="41" creationId="{D9D0CFD1-E409-4E6C-8AD6-7A2C30249D8A}"/>
          </ac:cxnSpMkLst>
        </pc:cxnChg>
        <pc:cxnChg chg="add del mod">
          <ac:chgData name="KIKSTRA Jarmo" userId="7fcb8be3-c31a-4394-a3dd-a150ef08396c" providerId="ADAL" clId="{25680D6F-6CA0-4F6A-85BD-74ED2B98765A}" dt="2022-03-03T17:13:57.935" v="683"/>
          <ac:cxnSpMkLst>
            <pc:docMk/>
            <pc:sldMk cId="214280854" sldId="392"/>
            <ac:cxnSpMk id="43" creationId="{3CF65FA0-E487-4B51-8FCD-A4B96D5BBB2B}"/>
          </ac:cxnSpMkLst>
        </pc:cxnChg>
        <pc:cxnChg chg="add del mod">
          <ac:chgData name="KIKSTRA Jarmo" userId="7fcb8be3-c31a-4394-a3dd-a150ef08396c" providerId="ADAL" clId="{25680D6F-6CA0-4F6A-85BD-74ED2B98765A}" dt="2022-03-03T17:13:57.935" v="683"/>
          <ac:cxnSpMkLst>
            <pc:docMk/>
            <pc:sldMk cId="214280854" sldId="392"/>
            <ac:cxnSpMk id="45" creationId="{2DD960B8-FC14-44F6-9E68-C7CCFE5548A3}"/>
          </ac:cxnSpMkLst>
        </pc:cxnChg>
        <pc:cxnChg chg="add del mod">
          <ac:chgData name="KIKSTRA Jarmo" userId="7fcb8be3-c31a-4394-a3dd-a150ef08396c" providerId="ADAL" clId="{25680D6F-6CA0-4F6A-85BD-74ED2B98765A}" dt="2022-03-03T17:13:57.935" v="683"/>
          <ac:cxnSpMkLst>
            <pc:docMk/>
            <pc:sldMk cId="214280854" sldId="392"/>
            <ac:cxnSpMk id="48" creationId="{73AD6E83-92BA-4D48-A107-ACDBAF312FEB}"/>
          </ac:cxnSpMkLst>
        </pc:cxnChg>
        <pc:cxnChg chg="add del mod">
          <ac:chgData name="KIKSTRA Jarmo" userId="7fcb8be3-c31a-4394-a3dd-a150ef08396c" providerId="ADAL" clId="{25680D6F-6CA0-4F6A-85BD-74ED2B98765A}" dt="2022-03-03T17:13:57.935" v="683"/>
          <ac:cxnSpMkLst>
            <pc:docMk/>
            <pc:sldMk cId="214280854" sldId="392"/>
            <ac:cxnSpMk id="51" creationId="{62D88D85-26B2-4624-9F7A-BD9042F436F6}"/>
          </ac:cxnSpMkLst>
        </pc:cxnChg>
        <pc:cxnChg chg="add del mod">
          <ac:chgData name="KIKSTRA Jarmo" userId="7fcb8be3-c31a-4394-a3dd-a150ef08396c" providerId="ADAL" clId="{25680D6F-6CA0-4F6A-85BD-74ED2B98765A}" dt="2022-03-03T17:13:57.935" v="683"/>
          <ac:cxnSpMkLst>
            <pc:docMk/>
            <pc:sldMk cId="214280854" sldId="392"/>
            <ac:cxnSpMk id="60" creationId="{4E225E91-75DE-4A5F-8893-C1A1BB57840D}"/>
          </ac:cxnSpMkLst>
        </pc:cxnChg>
        <pc:cxnChg chg="add del mod">
          <ac:chgData name="KIKSTRA Jarmo" userId="7fcb8be3-c31a-4394-a3dd-a150ef08396c" providerId="ADAL" clId="{25680D6F-6CA0-4F6A-85BD-74ED2B98765A}" dt="2022-03-03T17:13:57.935" v="683"/>
          <ac:cxnSpMkLst>
            <pc:docMk/>
            <pc:sldMk cId="214280854" sldId="392"/>
            <ac:cxnSpMk id="64" creationId="{C1D0FBB0-833C-4B5A-91AF-65E9DE143416}"/>
          </ac:cxnSpMkLst>
        </pc:cxnChg>
      </pc:sldChg>
      <pc:sldChg chg="modSp add mod">
        <pc:chgData name="KIKSTRA Jarmo" userId="7fcb8be3-c31a-4394-a3dd-a150ef08396c" providerId="ADAL" clId="{25680D6F-6CA0-4F6A-85BD-74ED2B98765A}" dt="2022-03-03T17:14:03.338" v="685" actId="27636"/>
        <pc:sldMkLst>
          <pc:docMk/>
          <pc:sldMk cId="1076817659" sldId="393"/>
        </pc:sldMkLst>
        <pc:spChg chg="mod">
          <ac:chgData name="KIKSTRA Jarmo" userId="7fcb8be3-c31a-4394-a3dd-a150ef08396c" providerId="ADAL" clId="{25680D6F-6CA0-4F6A-85BD-74ED2B98765A}" dt="2022-03-03T17:14:03.338" v="685" actId="27636"/>
          <ac:spMkLst>
            <pc:docMk/>
            <pc:sldMk cId="1076817659" sldId="393"/>
            <ac:spMk id="4" creationId="{3AB58EC6-C3B7-4BDA-8242-6F88598765A6}"/>
          </ac:spMkLst>
        </pc:spChg>
      </pc:sldChg>
      <pc:sldChg chg="new del">
        <pc:chgData name="KIKSTRA Jarmo" userId="7fcb8be3-c31a-4394-a3dd-a150ef08396c" providerId="ADAL" clId="{25680D6F-6CA0-4F6A-85BD-74ED2B98765A}" dt="2022-03-03T17:14:34.523" v="687" actId="680"/>
        <pc:sldMkLst>
          <pc:docMk/>
          <pc:sldMk cId="2026472787" sldId="394"/>
        </pc:sldMkLst>
      </pc:sldChg>
      <pc:sldChg chg="addSp delSp modSp add mod">
        <pc:chgData name="KIKSTRA Jarmo" userId="7fcb8be3-c31a-4394-a3dd-a150ef08396c" providerId="ADAL" clId="{25680D6F-6CA0-4F6A-85BD-74ED2B98765A}" dt="2022-03-03T17:14:51.941" v="695" actId="1076"/>
        <pc:sldMkLst>
          <pc:docMk/>
          <pc:sldMk cId="3775273269" sldId="394"/>
        </pc:sldMkLst>
        <pc:spChg chg="add del mod">
          <ac:chgData name="KIKSTRA Jarmo" userId="7fcb8be3-c31a-4394-a3dd-a150ef08396c" providerId="ADAL" clId="{25680D6F-6CA0-4F6A-85BD-74ED2B98765A}" dt="2022-03-03T17:14:42.598" v="690" actId="478"/>
          <ac:spMkLst>
            <pc:docMk/>
            <pc:sldMk cId="3775273269" sldId="394"/>
            <ac:spMk id="3" creationId="{5156B7CA-FD4E-4AF3-AE2E-235FBA32F680}"/>
          </ac:spMkLst>
        </pc:spChg>
        <pc:spChg chg="del">
          <ac:chgData name="KIKSTRA Jarmo" userId="7fcb8be3-c31a-4394-a3dd-a150ef08396c" providerId="ADAL" clId="{25680D6F-6CA0-4F6A-85BD-74ED2B98765A}" dt="2022-03-03T17:14:40.734" v="689" actId="478"/>
          <ac:spMkLst>
            <pc:docMk/>
            <pc:sldMk cId="3775273269" sldId="394"/>
            <ac:spMk id="4" creationId="{3AB58EC6-C3B7-4BDA-8242-6F88598765A6}"/>
          </ac:spMkLst>
        </pc:spChg>
        <pc:spChg chg="del">
          <ac:chgData name="KIKSTRA Jarmo" userId="7fcb8be3-c31a-4394-a3dd-a150ef08396c" providerId="ADAL" clId="{25680D6F-6CA0-4F6A-85BD-74ED2B98765A}" dt="2022-03-03T17:14:40.734" v="689" actId="478"/>
          <ac:spMkLst>
            <pc:docMk/>
            <pc:sldMk cId="3775273269" sldId="394"/>
            <ac:spMk id="6" creationId="{8B8B8A62-06AE-49E5-8698-145432AC8E12}"/>
          </ac:spMkLst>
        </pc:spChg>
        <pc:spChg chg="del">
          <ac:chgData name="KIKSTRA Jarmo" userId="7fcb8be3-c31a-4394-a3dd-a150ef08396c" providerId="ADAL" clId="{25680D6F-6CA0-4F6A-85BD-74ED2B98765A}" dt="2022-03-03T17:14:40.734" v="689" actId="478"/>
          <ac:spMkLst>
            <pc:docMk/>
            <pc:sldMk cId="3775273269" sldId="394"/>
            <ac:spMk id="8" creationId="{D4574F8A-EC68-41CF-B0C2-EEC580F16341}"/>
          </ac:spMkLst>
        </pc:spChg>
        <pc:spChg chg="del">
          <ac:chgData name="KIKSTRA Jarmo" userId="7fcb8be3-c31a-4394-a3dd-a150ef08396c" providerId="ADAL" clId="{25680D6F-6CA0-4F6A-85BD-74ED2B98765A}" dt="2022-03-03T17:14:40.734" v="689" actId="478"/>
          <ac:spMkLst>
            <pc:docMk/>
            <pc:sldMk cId="3775273269" sldId="394"/>
            <ac:spMk id="12" creationId="{4BD05286-7DA9-4B6B-BF9E-AEA8CEFC50DA}"/>
          </ac:spMkLst>
        </pc:spChg>
        <pc:spChg chg="del">
          <ac:chgData name="KIKSTRA Jarmo" userId="7fcb8be3-c31a-4394-a3dd-a150ef08396c" providerId="ADAL" clId="{25680D6F-6CA0-4F6A-85BD-74ED2B98765A}" dt="2022-03-03T17:14:40.734" v="689" actId="478"/>
          <ac:spMkLst>
            <pc:docMk/>
            <pc:sldMk cId="3775273269" sldId="394"/>
            <ac:spMk id="21" creationId="{9A6EAF13-12C0-4504-B587-B2CED50BA6E6}"/>
          </ac:spMkLst>
        </pc:spChg>
        <pc:spChg chg="add del mod">
          <ac:chgData name="KIKSTRA Jarmo" userId="7fcb8be3-c31a-4394-a3dd-a150ef08396c" providerId="ADAL" clId="{25680D6F-6CA0-4F6A-85BD-74ED2B98765A}" dt="2022-03-03T17:14:44.894" v="692"/>
          <ac:spMkLst>
            <pc:docMk/>
            <pc:sldMk cId="3775273269" sldId="394"/>
            <ac:spMk id="27" creationId="{586770E4-26CC-4280-94A8-3FB05A34A6B1}"/>
          </ac:spMkLst>
        </pc:spChg>
        <pc:spChg chg="add del mod">
          <ac:chgData name="KIKSTRA Jarmo" userId="7fcb8be3-c31a-4394-a3dd-a150ef08396c" providerId="ADAL" clId="{25680D6F-6CA0-4F6A-85BD-74ED2B98765A}" dt="2022-03-03T17:14:44.894" v="692"/>
          <ac:spMkLst>
            <pc:docMk/>
            <pc:sldMk cId="3775273269" sldId="394"/>
            <ac:spMk id="29" creationId="{AB911AD4-509A-45C3-973D-670AF6A62C77}"/>
          </ac:spMkLst>
        </pc:spChg>
        <pc:spChg chg="del">
          <ac:chgData name="KIKSTRA Jarmo" userId="7fcb8be3-c31a-4394-a3dd-a150ef08396c" providerId="ADAL" clId="{25680D6F-6CA0-4F6A-85BD-74ED2B98765A}" dt="2022-03-03T17:14:40.734" v="689" actId="478"/>
          <ac:spMkLst>
            <pc:docMk/>
            <pc:sldMk cId="3775273269" sldId="394"/>
            <ac:spMk id="30" creationId="{F7F1E8B7-560C-4111-9E48-0BD6320168C1}"/>
          </ac:spMkLst>
        </pc:spChg>
        <pc:spChg chg="add del mod">
          <ac:chgData name="KIKSTRA Jarmo" userId="7fcb8be3-c31a-4394-a3dd-a150ef08396c" providerId="ADAL" clId="{25680D6F-6CA0-4F6A-85BD-74ED2B98765A}" dt="2022-03-03T17:14:44.894" v="692"/>
          <ac:spMkLst>
            <pc:docMk/>
            <pc:sldMk cId="3775273269" sldId="394"/>
            <ac:spMk id="31" creationId="{C2AB3758-600C-4C5F-972B-F5191FC72852}"/>
          </ac:spMkLst>
        </pc:spChg>
        <pc:spChg chg="add del mod">
          <ac:chgData name="KIKSTRA Jarmo" userId="7fcb8be3-c31a-4394-a3dd-a150ef08396c" providerId="ADAL" clId="{25680D6F-6CA0-4F6A-85BD-74ED2B98765A}" dt="2022-03-03T17:14:44.894" v="692"/>
          <ac:spMkLst>
            <pc:docMk/>
            <pc:sldMk cId="3775273269" sldId="394"/>
            <ac:spMk id="33" creationId="{E8C761B5-9BC6-4DFD-80B6-8304CE22DCDF}"/>
          </ac:spMkLst>
        </pc:spChg>
        <pc:spChg chg="add del mod">
          <ac:chgData name="KIKSTRA Jarmo" userId="7fcb8be3-c31a-4394-a3dd-a150ef08396c" providerId="ADAL" clId="{25680D6F-6CA0-4F6A-85BD-74ED2B98765A}" dt="2022-03-03T17:14:44.894" v="692"/>
          <ac:spMkLst>
            <pc:docMk/>
            <pc:sldMk cId="3775273269" sldId="394"/>
            <ac:spMk id="38" creationId="{44BC9473-18E6-4E60-9036-72DBE2DDB36D}"/>
          </ac:spMkLst>
        </pc:spChg>
        <pc:spChg chg="add del mod">
          <ac:chgData name="KIKSTRA Jarmo" userId="7fcb8be3-c31a-4394-a3dd-a150ef08396c" providerId="ADAL" clId="{25680D6F-6CA0-4F6A-85BD-74ED2B98765A}" dt="2022-03-03T17:14:44.894" v="692"/>
          <ac:spMkLst>
            <pc:docMk/>
            <pc:sldMk cId="3775273269" sldId="394"/>
            <ac:spMk id="39" creationId="{E60894A8-5AF2-4BEE-92E2-20DBDB93C8AE}"/>
          </ac:spMkLst>
        </pc:spChg>
        <pc:spChg chg="add del mod">
          <ac:chgData name="KIKSTRA Jarmo" userId="7fcb8be3-c31a-4394-a3dd-a150ef08396c" providerId="ADAL" clId="{25680D6F-6CA0-4F6A-85BD-74ED2B98765A}" dt="2022-03-03T17:14:44.894" v="692"/>
          <ac:spMkLst>
            <pc:docMk/>
            <pc:sldMk cId="3775273269" sldId="394"/>
            <ac:spMk id="42" creationId="{BFF5575D-DEEE-4BAC-B814-C6AE25D0FA0D}"/>
          </ac:spMkLst>
        </pc:spChg>
        <pc:spChg chg="add del mod">
          <ac:chgData name="KIKSTRA Jarmo" userId="7fcb8be3-c31a-4394-a3dd-a150ef08396c" providerId="ADAL" clId="{25680D6F-6CA0-4F6A-85BD-74ED2B98765A}" dt="2022-03-03T17:14:44.894" v="692"/>
          <ac:spMkLst>
            <pc:docMk/>
            <pc:sldMk cId="3775273269" sldId="394"/>
            <ac:spMk id="43" creationId="{D85631C6-C079-4C5A-B403-BA4A6F7D29CD}"/>
          </ac:spMkLst>
        </pc:spChg>
        <pc:spChg chg="del">
          <ac:chgData name="KIKSTRA Jarmo" userId="7fcb8be3-c31a-4394-a3dd-a150ef08396c" providerId="ADAL" clId="{25680D6F-6CA0-4F6A-85BD-74ED2B98765A}" dt="2022-03-03T17:14:40.734" v="689" actId="478"/>
          <ac:spMkLst>
            <pc:docMk/>
            <pc:sldMk cId="3775273269" sldId="394"/>
            <ac:spMk id="44" creationId="{59E6E6D6-ABD6-4AB1-959C-58941215E71D}"/>
          </ac:spMkLst>
        </pc:spChg>
        <pc:spChg chg="del">
          <ac:chgData name="KIKSTRA Jarmo" userId="7fcb8be3-c31a-4394-a3dd-a150ef08396c" providerId="ADAL" clId="{25680D6F-6CA0-4F6A-85BD-74ED2B98765A}" dt="2022-03-03T17:14:40.734" v="689" actId="478"/>
          <ac:spMkLst>
            <pc:docMk/>
            <pc:sldMk cId="3775273269" sldId="394"/>
            <ac:spMk id="45" creationId="{2A2E8383-E4F7-44A7-9C66-E58C078C1CC4}"/>
          </ac:spMkLst>
        </pc:spChg>
        <pc:spChg chg="del">
          <ac:chgData name="KIKSTRA Jarmo" userId="7fcb8be3-c31a-4394-a3dd-a150ef08396c" providerId="ADAL" clId="{25680D6F-6CA0-4F6A-85BD-74ED2B98765A}" dt="2022-03-03T17:14:40.734" v="689" actId="478"/>
          <ac:spMkLst>
            <pc:docMk/>
            <pc:sldMk cId="3775273269" sldId="394"/>
            <ac:spMk id="46" creationId="{ADA3D829-9D95-45E9-A38F-48E56CEC762D}"/>
          </ac:spMkLst>
        </pc:spChg>
        <pc:spChg chg="add del mod">
          <ac:chgData name="KIKSTRA Jarmo" userId="7fcb8be3-c31a-4394-a3dd-a150ef08396c" providerId="ADAL" clId="{25680D6F-6CA0-4F6A-85BD-74ED2B98765A}" dt="2022-03-03T17:14:44.894" v="692"/>
          <ac:spMkLst>
            <pc:docMk/>
            <pc:sldMk cId="3775273269" sldId="394"/>
            <ac:spMk id="47" creationId="{7D8A7BE4-7F18-4A82-ACDC-B5C6C643FE75}"/>
          </ac:spMkLst>
        </pc:spChg>
        <pc:spChg chg="add del mod">
          <ac:chgData name="KIKSTRA Jarmo" userId="7fcb8be3-c31a-4394-a3dd-a150ef08396c" providerId="ADAL" clId="{25680D6F-6CA0-4F6A-85BD-74ED2B98765A}" dt="2022-03-03T17:14:44.894" v="692"/>
          <ac:spMkLst>
            <pc:docMk/>
            <pc:sldMk cId="3775273269" sldId="394"/>
            <ac:spMk id="48" creationId="{E5B9553C-E17E-47E6-9CC6-31E9BA5F0ADE}"/>
          </ac:spMkLst>
        </pc:spChg>
        <pc:spChg chg="add del mod">
          <ac:chgData name="KIKSTRA Jarmo" userId="7fcb8be3-c31a-4394-a3dd-a150ef08396c" providerId="ADAL" clId="{25680D6F-6CA0-4F6A-85BD-74ED2B98765A}" dt="2022-03-03T17:14:44.894" v="692"/>
          <ac:spMkLst>
            <pc:docMk/>
            <pc:sldMk cId="3775273269" sldId="394"/>
            <ac:spMk id="49" creationId="{40728BA2-49DD-4E43-A1E3-A238647E91E1}"/>
          </ac:spMkLst>
        </pc:spChg>
        <pc:spChg chg="add del mod">
          <ac:chgData name="KIKSTRA Jarmo" userId="7fcb8be3-c31a-4394-a3dd-a150ef08396c" providerId="ADAL" clId="{25680D6F-6CA0-4F6A-85BD-74ED2B98765A}" dt="2022-03-03T17:14:44.894" v="692"/>
          <ac:spMkLst>
            <pc:docMk/>
            <pc:sldMk cId="3775273269" sldId="394"/>
            <ac:spMk id="50" creationId="{AF610D76-92A1-43F4-9FEA-293104A99D12}"/>
          </ac:spMkLst>
        </pc:spChg>
        <pc:spChg chg="del">
          <ac:chgData name="KIKSTRA Jarmo" userId="7fcb8be3-c31a-4394-a3dd-a150ef08396c" providerId="ADAL" clId="{25680D6F-6CA0-4F6A-85BD-74ED2B98765A}" dt="2022-03-03T17:14:40.734" v="689" actId="478"/>
          <ac:spMkLst>
            <pc:docMk/>
            <pc:sldMk cId="3775273269" sldId="394"/>
            <ac:spMk id="51" creationId="{BA25256B-E81B-4251-8539-ED6B644DAA66}"/>
          </ac:spMkLst>
        </pc:spChg>
        <pc:spChg chg="add del mod">
          <ac:chgData name="KIKSTRA Jarmo" userId="7fcb8be3-c31a-4394-a3dd-a150ef08396c" providerId="ADAL" clId="{25680D6F-6CA0-4F6A-85BD-74ED2B98765A}" dt="2022-03-03T17:14:44.894" v="692"/>
          <ac:spMkLst>
            <pc:docMk/>
            <pc:sldMk cId="3775273269" sldId="394"/>
            <ac:spMk id="52" creationId="{3D1F1C7C-6D7D-4BC3-881A-6BE665FC872F}"/>
          </ac:spMkLst>
        </pc:spChg>
        <pc:spChg chg="del">
          <ac:chgData name="KIKSTRA Jarmo" userId="7fcb8be3-c31a-4394-a3dd-a150ef08396c" providerId="ADAL" clId="{25680D6F-6CA0-4F6A-85BD-74ED2B98765A}" dt="2022-03-03T17:14:40.734" v="689" actId="478"/>
          <ac:spMkLst>
            <pc:docMk/>
            <pc:sldMk cId="3775273269" sldId="394"/>
            <ac:spMk id="55" creationId="{8E7D5833-6B0F-4CC3-9135-C1AE91A80EAE}"/>
          </ac:spMkLst>
        </pc:spChg>
        <pc:spChg chg="del">
          <ac:chgData name="KIKSTRA Jarmo" userId="7fcb8be3-c31a-4394-a3dd-a150ef08396c" providerId="ADAL" clId="{25680D6F-6CA0-4F6A-85BD-74ED2B98765A}" dt="2022-03-03T17:14:40.734" v="689" actId="478"/>
          <ac:spMkLst>
            <pc:docMk/>
            <pc:sldMk cId="3775273269" sldId="394"/>
            <ac:spMk id="58" creationId="{0B832A98-441B-4388-AA93-2FD231B89B7E}"/>
          </ac:spMkLst>
        </pc:spChg>
        <pc:spChg chg="del">
          <ac:chgData name="KIKSTRA Jarmo" userId="7fcb8be3-c31a-4394-a3dd-a150ef08396c" providerId="ADAL" clId="{25680D6F-6CA0-4F6A-85BD-74ED2B98765A}" dt="2022-03-03T17:14:40.734" v="689" actId="478"/>
          <ac:spMkLst>
            <pc:docMk/>
            <pc:sldMk cId="3775273269" sldId="394"/>
            <ac:spMk id="60" creationId="{0AEF502A-89E4-48F5-BD86-74C014679930}"/>
          </ac:spMkLst>
        </pc:spChg>
        <pc:spChg chg="del">
          <ac:chgData name="KIKSTRA Jarmo" userId="7fcb8be3-c31a-4394-a3dd-a150ef08396c" providerId="ADAL" clId="{25680D6F-6CA0-4F6A-85BD-74ED2B98765A}" dt="2022-03-03T17:14:40.734" v="689" actId="478"/>
          <ac:spMkLst>
            <pc:docMk/>
            <pc:sldMk cId="3775273269" sldId="394"/>
            <ac:spMk id="62" creationId="{F81A5C02-13EF-4BED-8153-90532104C5D1}"/>
          </ac:spMkLst>
        </pc:spChg>
        <pc:picChg chg="add mod">
          <ac:chgData name="KIKSTRA Jarmo" userId="7fcb8be3-c31a-4394-a3dd-a150ef08396c" providerId="ADAL" clId="{25680D6F-6CA0-4F6A-85BD-74ED2B98765A}" dt="2022-03-03T17:14:51.941" v="695" actId="1076"/>
          <ac:picMkLst>
            <pc:docMk/>
            <pc:sldMk cId="3775273269" sldId="394"/>
            <ac:picMk id="5" creationId="{4E23BF77-F5A5-4F8F-889B-BEAC646799EE}"/>
          </ac:picMkLst>
        </pc:picChg>
        <pc:cxnChg chg="del mod">
          <ac:chgData name="KIKSTRA Jarmo" userId="7fcb8be3-c31a-4394-a3dd-a150ef08396c" providerId="ADAL" clId="{25680D6F-6CA0-4F6A-85BD-74ED2B98765A}" dt="2022-03-03T17:14:40.734" v="689" actId="478"/>
          <ac:cxnSpMkLst>
            <pc:docMk/>
            <pc:sldMk cId="3775273269" sldId="394"/>
            <ac:cxnSpMk id="19" creationId="{B18BE79C-406E-407F-9620-744227288586}"/>
          </ac:cxnSpMkLst>
        </pc:cxnChg>
        <pc:cxnChg chg="add del mod">
          <ac:chgData name="KIKSTRA Jarmo" userId="7fcb8be3-c31a-4394-a3dd-a150ef08396c" providerId="ADAL" clId="{25680D6F-6CA0-4F6A-85BD-74ED2B98765A}" dt="2022-03-03T17:14:44.894" v="692"/>
          <ac:cxnSpMkLst>
            <pc:docMk/>
            <pc:sldMk cId="3775273269" sldId="394"/>
            <ac:cxnSpMk id="28" creationId="{EB2A047E-1F2F-4E55-823B-8E1312E7BA48}"/>
          </ac:cxnSpMkLst>
        </pc:cxnChg>
        <pc:cxnChg chg="add del mod">
          <ac:chgData name="KIKSTRA Jarmo" userId="7fcb8be3-c31a-4394-a3dd-a150ef08396c" providerId="ADAL" clId="{25680D6F-6CA0-4F6A-85BD-74ED2B98765A}" dt="2022-03-03T17:14:44.894" v="692"/>
          <ac:cxnSpMkLst>
            <pc:docMk/>
            <pc:sldMk cId="3775273269" sldId="394"/>
            <ac:cxnSpMk id="32" creationId="{27E33A9D-8E51-4926-89C1-CE8F20EF3FA3}"/>
          </ac:cxnSpMkLst>
        </pc:cxnChg>
        <pc:cxnChg chg="del">
          <ac:chgData name="KIKSTRA Jarmo" userId="7fcb8be3-c31a-4394-a3dd-a150ef08396c" providerId="ADAL" clId="{25680D6F-6CA0-4F6A-85BD-74ED2B98765A}" dt="2022-03-03T17:14:40.734" v="689" actId="478"/>
          <ac:cxnSpMkLst>
            <pc:docMk/>
            <pc:sldMk cId="3775273269" sldId="394"/>
            <ac:cxnSpMk id="34" creationId="{8A6C411F-8591-4CC5-9073-1D5BEFFB93B0}"/>
          </ac:cxnSpMkLst>
        </pc:cxnChg>
        <pc:cxnChg chg="add del mod">
          <ac:chgData name="KIKSTRA Jarmo" userId="7fcb8be3-c31a-4394-a3dd-a150ef08396c" providerId="ADAL" clId="{25680D6F-6CA0-4F6A-85BD-74ED2B98765A}" dt="2022-03-03T17:14:44.894" v="692"/>
          <ac:cxnSpMkLst>
            <pc:docMk/>
            <pc:sldMk cId="3775273269" sldId="394"/>
            <ac:cxnSpMk id="35" creationId="{DD471DF6-9CB0-44AA-ABDF-578426CCD168}"/>
          </ac:cxnSpMkLst>
        </pc:cxnChg>
        <pc:cxnChg chg="add del mod">
          <ac:chgData name="KIKSTRA Jarmo" userId="7fcb8be3-c31a-4394-a3dd-a150ef08396c" providerId="ADAL" clId="{25680D6F-6CA0-4F6A-85BD-74ED2B98765A}" dt="2022-03-03T17:14:44.894" v="692"/>
          <ac:cxnSpMkLst>
            <pc:docMk/>
            <pc:sldMk cId="3775273269" sldId="394"/>
            <ac:cxnSpMk id="36" creationId="{1AD3FD55-B732-4969-B724-2651D8FA54D4}"/>
          </ac:cxnSpMkLst>
        </pc:cxnChg>
        <pc:cxnChg chg="del">
          <ac:chgData name="KIKSTRA Jarmo" userId="7fcb8be3-c31a-4394-a3dd-a150ef08396c" providerId="ADAL" clId="{25680D6F-6CA0-4F6A-85BD-74ED2B98765A}" dt="2022-03-03T17:14:40.734" v="689" actId="478"/>
          <ac:cxnSpMkLst>
            <pc:docMk/>
            <pc:sldMk cId="3775273269" sldId="394"/>
            <ac:cxnSpMk id="37" creationId="{9032DC37-F578-4062-9AB6-45CA940D53D4}"/>
          </ac:cxnSpMkLst>
        </pc:cxnChg>
        <pc:cxnChg chg="add del mod">
          <ac:chgData name="KIKSTRA Jarmo" userId="7fcb8be3-c31a-4394-a3dd-a150ef08396c" providerId="ADAL" clId="{25680D6F-6CA0-4F6A-85BD-74ED2B98765A}" dt="2022-03-03T17:14:44.894" v="692"/>
          <ac:cxnSpMkLst>
            <pc:docMk/>
            <pc:sldMk cId="3775273269" sldId="394"/>
            <ac:cxnSpMk id="40" creationId="{8187688B-A489-4DBD-9C50-939B7BAD4DE2}"/>
          </ac:cxnSpMkLst>
        </pc:cxnChg>
        <pc:cxnChg chg="add del mod">
          <ac:chgData name="KIKSTRA Jarmo" userId="7fcb8be3-c31a-4394-a3dd-a150ef08396c" providerId="ADAL" clId="{25680D6F-6CA0-4F6A-85BD-74ED2B98765A}" dt="2022-03-03T17:14:44.894" v="692"/>
          <ac:cxnSpMkLst>
            <pc:docMk/>
            <pc:sldMk cId="3775273269" sldId="394"/>
            <ac:cxnSpMk id="41" creationId="{9DDAB592-F0A6-4AF3-A2DE-569E3FC7D342}"/>
          </ac:cxnSpMkLst>
        </pc:cxnChg>
        <pc:cxnChg chg="add del mod">
          <ac:chgData name="KIKSTRA Jarmo" userId="7fcb8be3-c31a-4394-a3dd-a150ef08396c" providerId="ADAL" clId="{25680D6F-6CA0-4F6A-85BD-74ED2B98765A}" dt="2022-03-03T17:14:44.894" v="692"/>
          <ac:cxnSpMkLst>
            <pc:docMk/>
            <pc:sldMk cId="3775273269" sldId="394"/>
            <ac:cxnSpMk id="53" creationId="{72884D5E-BBAD-4E77-98C2-8BD6D094F0A0}"/>
          </ac:cxnSpMkLst>
        </pc:cxnChg>
        <pc:cxnChg chg="del mod">
          <ac:chgData name="KIKSTRA Jarmo" userId="7fcb8be3-c31a-4394-a3dd-a150ef08396c" providerId="ADAL" clId="{25680D6F-6CA0-4F6A-85BD-74ED2B98765A}" dt="2022-03-03T17:14:40.734" v="689" actId="478"/>
          <ac:cxnSpMkLst>
            <pc:docMk/>
            <pc:sldMk cId="3775273269" sldId="394"/>
            <ac:cxnSpMk id="54" creationId="{40AFAF37-9E2F-4359-A767-02A75BF18A08}"/>
          </ac:cxnSpMkLst>
        </pc:cxnChg>
        <pc:cxnChg chg="del mod">
          <ac:chgData name="KIKSTRA Jarmo" userId="7fcb8be3-c31a-4394-a3dd-a150ef08396c" providerId="ADAL" clId="{25680D6F-6CA0-4F6A-85BD-74ED2B98765A}" dt="2022-03-03T17:14:40.734" v="689" actId="478"/>
          <ac:cxnSpMkLst>
            <pc:docMk/>
            <pc:sldMk cId="3775273269" sldId="394"/>
            <ac:cxnSpMk id="56" creationId="{C427EBAC-011D-43CF-ADDA-41CC8887408D}"/>
          </ac:cxnSpMkLst>
        </pc:cxnChg>
        <pc:cxnChg chg="add del mod">
          <ac:chgData name="KIKSTRA Jarmo" userId="7fcb8be3-c31a-4394-a3dd-a150ef08396c" providerId="ADAL" clId="{25680D6F-6CA0-4F6A-85BD-74ED2B98765A}" dt="2022-03-03T17:14:44.894" v="692"/>
          <ac:cxnSpMkLst>
            <pc:docMk/>
            <pc:sldMk cId="3775273269" sldId="394"/>
            <ac:cxnSpMk id="57" creationId="{4F46F280-9698-4A49-A4DD-3364EA7EC95F}"/>
          </ac:cxnSpMkLst>
        </pc:cxnChg>
        <pc:cxnChg chg="del">
          <ac:chgData name="KIKSTRA Jarmo" userId="7fcb8be3-c31a-4394-a3dd-a150ef08396c" providerId="ADAL" clId="{25680D6F-6CA0-4F6A-85BD-74ED2B98765A}" dt="2022-03-03T17:14:40.734" v="689" actId="478"/>
          <ac:cxnSpMkLst>
            <pc:docMk/>
            <pc:sldMk cId="3775273269" sldId="394"/>
            <ac:cxnSpMk id="59" creationId="{DB55E6C8-3F43-4006-BC89-45886E853F33}"/>
          </ac:cxnSpMkLst>
        </pc:cxnChg>
        <pc:cxnChg chg="add del mod">
          <ac:chgData name="KIKSTRA Jarmo" userId="7fcb8be3-c31a-4394-a3dd-a150ef08396c" providerId="ADAL" clId="{25680D6F-6CA0-4F6A-85BD-74ED2B98765A}" dt="2022-03-03T17:14:44.894" v="692"/>
          <ac:cxnSpMkLst>
            <pc:docMk/>
            <pc:sldMk cId="3775273269" sldId="394"/>
            <ac:cxnSpMk id="61" creationId="{33961952-9EC9-40F4-8ABE-FB4DE74235F5}"/>
          </ac:cxnSpMkLst>
        </pc:cxnChg>
        <pc:cxnChg chg="add del mod">
          <ac:chgData name="KIKSTRA Jarmo" userId="7fcb8be3-c31a-4394-a3dd-a150ef08396c" providerId="ADAL" clId="{25680D6F-6CA0-4F6A-85BD-74ED2B98765A}" dt="2022-03-03T17:14:44.894" v="692"/>
          <ac:cxnSpMkLst>
            <pc:docMk/>
            <pc:sldMk cId="3775273269" sldId="394"/>
            <ac:cxnSpMk id="63" creationId="{5B3FED32-4335-492F-B6D9-D35CDDF40B66}"/>
          </ac:cxnSpMkLst>
        </pc:cxnChg>
        <pc:cxnChg chg="add del mod">
          <ac:chgData name="KIKSTRA Jarmo" userId="7fcb8be3-c31a-4394-a3dd-a150ef08396c" providerId="ADAL" clId="{25680D6F-6CA0-4F6A-85BD-74ED2B98765A}" dt="2022-03-03T17:14:44.894" v="692"/>
          <ac:cxnSpMkLst>
            <pc:docMk/>
            <pc:sldMk cId="3775273269" sldId="394"/>
            <ac:cxnSpMk id="64" creationId="{17C8F1AE-F513-4ED5-A50E-EA092BAB2F9C}"/>
          </ac:cxnSpMkLst>
        </pc:cxnChg>
        <pc:cxnChg chg="del mod">
          <ac:chgData name="KIKSTRA Jarmo" userId="7fcb8be3-c31a-4394-a3dd-a150ef08396c" providerId="ADAL" clId="{25680D6F-6CA0-4F6A-85BD-74ED2B98765A}" dt="2022-03-03T17:14:40.734" v="689" actId="478"/>
          <ac:cxnSpMkLst>
            <pc:docMk/>
            <pc:sldMk cId="3775273269" sldId="394"/>
            <ac:cxnSpMk id="65" creationId="{AF4D3783-FC96-4F97-9C03-B3D47DBCC461}"/>
          </ac:cxnSpMkLst>
        </pc:cxnChg>
        <pc:cxnChg chg="add del mod">
          <ac:chgData name="KIKSTRA Jarmo" userId="7fcb8be3-c31a-4394-a3dd-a150ef08396c" providerId="ADAL" clId="{25680D6F-6CA0-4F6A-85BD-74ED2B98765A}" dt="2022-03-03T17:14:44.894" v="692"/>
          <ac:cxnSpMkLst>
            <pc:docMk/>
            <pc:sldMk cId="3775273269" sldId="394"/>
            <ac:cxnSpMk id="66" creationId="{69DFA17A-F627-4B1A-A846-652A4D7E351A}"/>
          </ac:cxnSpMkLst>
        </pc:cxnChg>
        <pc:cxnChg chg="del mod">
          <ac:chgData name="KIKSTRA Jarmo" userId="7fcb8be3-c31a-4394-a3dd-a150ef08396c" providerId="ADAL" clId="{25680D6F-6CA0-4F6A-85BD-74ED2B98765A}" dt="2022-03-03T17:14:40.734" v="689" actId="478"/>
          <ac:cxnSpMkLst>
            <pc:docMk/>
            <pc:sldMk cId="3775273269" sldId="394"/>
            <ac:cxnSpMk id="70" creationId="{8CDF7F27-6255-4DE1-BB98-7C55279BAC61}"/>
          </ac:cxnSpMkLst>
        </pc:cxnChg>
        <pc:cxnChg chg="del mod">
          <ac:chgData name="KIKSTRA Jarmo" userId="7fcb8be3-c31a-4394-a3dd-a150ef08396c" providerId="ADAL" clId="{25680D6F-6CA0-4F6A-85BD-74ED2B98765A}" dt="2022-03-03T17:14:40.734" v="689" actId="478"/>
          <ac:cxnSpMkLst>
            <pc:docMk/>
            <pc:sldMk cId="3775273269" sldId="394"/>
            <ac:cxnSpMk id="116" creationId="{0F6D5C44-C1C8-49B0-B1AB-5DE5E6DB31CF}"/>
          </ac:cxnSpMkLst>
        </pc:cxnChg>
      </pc:sldChg>
      <pc:sldChg chg="modSp add mod">
        <pc:chgData name="KIKSTRA Jarmo" userId="7fcb8be3-c31a-4394-a3dd-a150ef08396c" providerId="ADAL" clId="{25680D6F-6CA0-4F6A-85BD-74ED2B98765A}" dt="2022-03-03T17:16:39.492" v="729" actId="20577"/>
        <pc:sldMkLst>
          <pc:docMk/>
          <pc:sldMk cId="4215040701" sldId="395"/>
        </pc:sldMkLst>
        <pc:spChg chg="mod">
          <ac:chgData name="KIKSTRA Jarmo" userId="7fcb8be3-c31a-4394-a3dd-a150ef08396c" providerId="ADAL" clId="{25680D6F-6CA0-4F6A-85BD-74ED2B98765A}" dt="2022-03-03T17:16:39.492" v="729" actId="20577"/>
          <ac:spMkLst>
            <pc:docMk/>
            <pc:sldMk cId="4215040701" sldId="395"/>
            <ac:spMk id="2" creationId="{EFD828F3-9EB5-4B4C-9A8F-B7329A3096C7}"/>
          </ac:spMkLst>
        </pc:spChg>
      </pc:sldChg>
    </pc:docChg>
  </pc:docChgLst>
  <pc:docChgLst>
    <pc:chgData name="KIKSTRA Jarmo" userId="7fcb8be3-c31a-4394-a3dd-a150ef08396c" providerId="ADAL" clId="{4F0D938A-DB9F-448E-9255-E7B97949D1D4}"/>
    <pc:docChg chg="undo redo custSel addSld delSld modSld sldOrd">
      <pc:chgData name="KIKSTRA Jarmo" userId="7fcb8be3-c31a-4394-a3dd-a150ef08396c" providerId="ADAL" clId="{4F0D938A-DB9F-448E-9255-E7B97949D1D4}" dt="2021-09-09T09:06:21.394" v="4956" actId="113"/>
      <pc:docMkLst>
        <pc:docMk/>
      </pc:docMkLst>
      <pc:sldChg chg="addSp delSp modSp mod">
        <pc:chgData name="KIKSTRA Jarmo" userId="7fcb8be3-c31a-4394-a3dd-a150ef08396c" providerId="ADAL" clId="{4F0D938A-DB9F-448E-9255-E7B97949D1D4}" dt="2021-09-08T11:14:18.375" v="2527" actId="732"/>
        <pc:sldMkLst>
          <pc:docMk/>
          <pc:sldMk cId="2310854370" sldId="257"/>
        </pc:sldMkLst>
        <pc:spChg chg="add del mod">
          <ac:chgData name="KIKSTRA Jarmo" userId="7fcb8be3-c31a-4394-a3dd-a150ef08396c" providerId="ADAL" clId="{4F0D938A-DB9F-448E-9255-E7B97949D1D4}" dt="2021-09-07T22:47:32.074" v="673" actId="478"/>
          <ac:spMkLst>
            <pc:docMk/>
            <pc:sldMk cId="2310854370" sldId="257"/>
            <ac:spMk id="3" creationId="{3DA91E17-05B2-41C7-A21E-468819E5540D}"/>
          </ac:spMkLst>
        </pc:spChg>
        <pc:spChg chg="del mod">
          <ac:chgData name="KIKSTRA Jarmo" userId="7fcb8be3-c31a-4394-a3dd-a150ef08396c" providerId="ADAL" clId="{4F0D938A-DB9F-448E-9255-E7B97949D1D4}" dt="2021-09-07T22:47:35.554" v="674" actId="478"/>
          <ac:spMkLst>
            <pc:docMk/>
            <pc:sldMk cId="2310854370" sldId="257"/>
            <ac:spMk id="4" creationId="{B153D089-17CB-40E5-9D8C-B0BDC682D5A3}"/>
          </ac:spMkLst>
        </pc:spChg>
        <pc:spChg chg="del mod">
          <ac:chgData name="KIKSTRA Jarmo" userId="7fcb8be3-c31a-4394-a3dd-a150ef08396c" providerId="ADAL" clId="{4F0D938A-DB9F-448E-9255-E7B97949D1D4}" dt="2021-09-07T22:47:28.812" v="672" actId="478"/>
          <ac:spMkLst>
            <pc:docMk/>
            <pc:sldMk cId="2310854370" sldId="257"/>
            <ac:spMk id="5" creationId="{D8572EE8-1985-45B1-AA5B-D516B9A92434}"/>
          </ac:spMkLst>
        </pc:spChg>
        <pc:spChg chg="del">
          <ac:chgData name="KIKSTRA Jarmo" userId="7fcb8be3-c31a-4394-a3dd-a150ef08396c" providerId="ADAL" clId="{4F0D938A-DB9F-448E-9255-E7B97949D1D4}" dt="2021-09-07T22:59:57.161" v="942" actId="478"/>
          <ac:spMkLst>
            <pc:docMk/>
            <pc:sldMk cId="2310854370" sldId="257"/>
            <ac:spMk id="7" creationId="{D2138A5C-6BE9-4280-AFBC-2F0691313FD9}"/>
          </ac:spMkLst>
        </pc:spChg>
        <pc:spChg chg="add mod">
          <ac:chgData name="KIKSTRA Jarmo" userId="7fcb8be3-c31a-4394-a3dd-a150ef08396c" providerId="ADAL" clId="{4F0D938A-DB9F-448E-9255-E7B97949D1D4}" dt="2021-09-07T22:45:53.240" v="644" actId="1076"/>
          <ac:spMkLst>
            <pc:docMk/>
            <pc:sldMk cId="2310854370" sldId="257"/>
            <ac:spMk id="8" creationId="{D08F231D-B3F2-427A-AAC9-49D5B6468E0D}"/>
          </ac:spMkLst>
        </pc:spChg>
        <pc:spChg chg="add del mod">
          <ac:chgData name="KIKSTRA Jarmo" userId="7fcb8be3-c31a-4394-a3dd-a150ef08396c" providerId="ADAL" clId="{4F0D938A-DB9F-448E-9255-E7B97949D1D4}" dt="2021-09-07T22:47:37.762" v="675" actId="478"/>
          <ac:spMkLst>
            <pc:docMk/>
            <pc:sldMk cId="2310854370" sldId="257"/>
            <ac:spMk id="10" creationId="{71184549-A9F1-406F-B7B5-8FA3DCCB1EC4}"/>
          </ac:spMkLst>
        </pc:spChg>
        <pc:spChg chg="add mod">
          <ac:chgData name="KIKSTRA Jarmo" userId="7fcb8be3-c31a-4394-a3dd-a150ef08396c" providerId="ADAL" clId="{4F0D938A-DB9F-448E-9255-E7B97949D1D4}" dt="2021-09-07T23:00:06.022" v="944"/>
          <ac:spMkLst>
            <pc:docMk/>
            <pc:sldMk cId="2310854370" sldId="257"/>
            <ac:spMk id="11" creationId="{8D8ED1AA-A9EE-4ED5-A2C1-55176E7BDFA2}"/>
          </ac:spMkLst>
        </pc:spChg>
        <pc:picChg chg="add mod">
          <ac:chgData name="KIKSTRA Jarmo" userId="7fcb8be3-c31a-4394-a3dd-a150ef08396c" providerId="ADAL" clId="{4F0D938A-DB9F-448E-9255-E7B97949D1D4}" dt="2021-09-08T07:41:09.851" v="1298"/>
          <ac:picMkLst>
            <pc:docMk/>
            <pc:sldMk cId="2310854370" sldId="257"/>
            <ac:picMk id="12" creationId="{D6B88ACF-5DDC-4FC5-B6C7-6879D660446D}"/>
          </ac:picMkLst>
        </pc:picChg>
        <pc:picChg chg="add mod modCrop">
          <ac:chgData name="KIKSTRA Jarmo" userId="7fcb8be3-c31a-4394-a3dd-a150ef08396c" providerId="ADAL" clId="{4F0D938A-DB9F-448E-9255-E7B97949D1D4}" dt="2021-09-08T11:14:18.375" v="2527" actId="732"/>
          <ac:picMkLst>
            <pc:docMk/>
            <pc:sldMk cId="2310854370" sldId="257"/>
            <ac:picMk id="13" creationId="{CEA0866F-7AAF-4C3F-A3A6-0BBFD4CE2A63}"/>
          </ac:picMkLst>
        </pc:picChg>
      </pc:sldChg>
      <pc:sldChg chg="addSp delSp modSp mod delAnim">
        <pc:chgData name="KIKSTRA Jarmo" userId="7fcb8be3-c31a-4394-a3dd-a150ef08396c" providerId="ADAL" clId="{4F0D938A-DB9F-448E-9255-E7B97949D1D4}" dt="2021-09-09T09:06:21.394" v="4956" actId="113"/>
        <pc:sldMkLst>
          <pc:docMk/>
          <pc:sldMk cId="3567969104" sldId="260"/>
        </pc:sldMkLst>
        <pc:spChg chg="mod">
          <ac:chgData name="KIKSTRA Jarmo" userId="7fcb8be3-c31a-4394-a3dd-a150ef08396c" providerId="ADAL" clId="{4F0D938A-DB9F-448E-9255-E7B97949D1D4}" dt="2021-09-07T22:09:47.930" v="170" actId="14100"/>
          <ac:spMkLst>
            <pc:docMk/>
            <pc:sldMk cId="3567969104" sldId="260"/>
            <ac:spMk id="2" creationId="{EFD828F3-9EB5-4B4C-9A8F-B7329A3096C7}"/>
          </ac:spMkLst>
        </pc:spChg>
        <pc:spChg chg="mod">
          <ac:chgData name="KIKSTRA Jarmo" userId="7fcb8be3-c31a-4394-a3dd-a150ef08396c" providerId="ADAL" clId="{4F0D938A-DB9F-448E-9255-E7B97949D1D4}" dt="2021-09-07T23:03:48.123" v="1002" actId="113"/>
          <ac:spMkLst>
            <pc:docMk/>
            <pc:sldMk cId="3567969104" sldId="260"/>
            <ac:spMk id="3" creationId="{5EAFDA3D-3D60-4371-A0DB-EE611D57CCBE}"/>
          </ac:spMkLst>
        </pc:spChg>
        <pc:spChg chg="mod">
          <ac:chgData name="KIKSTRA Jarmo" userId="7fcb8be3-c31a-4394-a3dd-a150ef08396c" providerId="ADAL" clId="{4F0D938A-DB9F-448E-9255-E7B97949D1D4}" dt="2021-09-08T16:35:40.258" v="2770" actId="14100"/>
          <ac:spMkLst>
            <pc:docMk/>
            <pc:sldMk cId="3567969104" sldId="260"/>
            <ac:spMk id="6" creationId="{D7EE67D3-7142-444A-9F20-C4F48EC79303}"/>
          </ac:spMkLst>
        </pc:spChg>
        <pc:spChg chg="del">
          <ac:chgData name="KIKSTRA Jarmo" userId="7fcb8be3-c31a-4394-a3dd-a150ef08396c" providerId="ADAL" clId="{4F0D938A-DB9F-448E-9255-E7B97949D1D4}" dt="2021-09-07T21:03:41.461" v="37" actId="478"/>
          <ac:spMkLst>
            <pc:docMk/>
            <pc:sldMk cId="3567969104" sldId="260"/>
            <ac:spMk id="7" creationId="{E3D73873-EFD0-4B66-AB64-756A37974B77}"/>
          </ac:spMkLst>
        </pc:spChg>
        <pc:spChg chg="add mod">
          <ac:chgData name="KIKSTRA Jarmo" userId="7fcb8be3-c31a-4394-a3dd-a150ef08396c" providerId="ADAL" clId="{4F0D938A-DB9F-448E-9255-E7B97949D1D4}" dt="2021-09-09T09:06:21.394" v="4956" actId="113"/>
          <ac:spMkLst>
            <pc:docMk/>
            <pc:sldMk cId="3567969104" sldId="260"/>
            <ac:spMk id="11" creationId="{B0797192-986A-4FA2-96BA-927FB7C72849}"/>
          </ac:spMkLst>
        </pc:spChg>
        <pc:picChg chg="add mod">
          <ac:chgData name="KIKSTRA Jarmo" userId="7fcb8be3-c31a-4394-a3dd-a150ef08396c" providerId="ADAL" clId="{4F0D938A-DB9F-448E-9255-E7B97949D1D4}" dt="2021-09-08T16:17:14.893" v="2768" actId="14100"/>
          <ac:picMkLst>
            <pc:docMk/>
            <pc:sldMk cId="3567969104" sldId="260"/>
            <ac:picMk id="5" creationId="{4148BCF3-9D4F-4D90-9E43-C1D008EB5358}"/>
          </ac:picMkLst>
        </pc:picChg>
        <pc:picChg chg="del">
          <ac:chgData name="KIKSTRA Jarmo" userId="7fcb8be3-c31a-4394-a3dd-a150ef08396c" providerId="ADAL" clId="{4F0D938A-DB9F-448E-9255-E7B97949D1D4}" dt="2021-09-07T21:02:39.192" v="5" actId="478"/>
          <ac:picMkLst>
            <pc:docMk/>
            <pc:sldMk cId="3567969104" sldId="260"/>
            <ac:picMk id="8" creationId="{BF92DDF4-6CA1-43C5-AFDB-83655F7C1F90}"/>
          </ac:picMkLst>
        </pc:picChg>
        <pc:picChg chg="add mod">
          <ac:chgData name="KIKSTRA Jarmo" userId="7fcb8be3-c31a-4394-a3dd-a150ef08396c" providerId="ADAL" clId="{4F0D938A-DB9F-448E-9255-E7B97949D1D4}" dt="2021-09-07T22:19:39.759" v="483"/>
          <ac:picMkLst>
            <pc:docMk/>
            <pc:sldMk cId="3567969104" sldId="260"/>
            <ac:picMk id="9" creationId="{F24C41A5-3713-48F0-ADD1-7B41FE09D074}"/>
          </ac:picMkLst>
        </pc:picChg>
        <pc:picChg chg="add del mod">
          <ac:chgData name="KIKSTRA Jarmo" userId="7fcb8be3-c31a-4394-a3dd-a150ef08396c" providerId="ADAL" clId="{4F0D938A-DB9F-448E-9255-E7B97949D1D4}" dt="2021-09-08T07:41:37.703" v="1315" actId="478"/>
          <ac:picMkLst>
            <pc:docMk/>
            <pc:sldMk cId="3567969104" sldId="260"/>
            <ac:picMk id="10" creationId="{47E142CF-5AE3-4D28-ACF4-289289A077E9}"/>
          </ac:picMkLst>
        </pc:picChg>
      </pc:sldChg>
      <pc:sldChg chg="addSp delSp modSp del mod delAnim">
        <pc:chgData name="KIKSTRA Jarmo" userId="7fcb8be3-c31a-4394-a3dd-a150ef08396c" providerId="ADAL" clId="{4F0D938A-DB9F-448E-9255-E7B97949D1D4}" dt="2021-09-07T23:00:03.995" v="943" actId="47"/>
        <pc:sldMkLst>
          <pc:docMk/>
          <pc:sldMk cId="3373750005" sldId="261"/>
        </pc:sldMkLst>
        <pc:spChg chg="del mod">
          <ac:chgData name="KIKSTRA Jarmo" userId="7fcb8be3-c31a-4394-a3dd-a150ef08396c" providerId="ADAL" clId="{4F0D938A-DB9F-448E-9255-E7B97949D1D4}" dt="2021-09-07T22:47:24.157" v="670" actId="478"/>
          <ac:spMkLst>
            <pc:docMk/>
            <pc:sldMk cId="3373750005" sldId="261"/>
            <ac:spMk id="4" creationId="{B153D089-17CB-40E5-9D8C-B0BDC682D5A3}"/>
          </ac:spMkLst>
        </pc:spChg>
        <pc:spChg chg="del mod">
          <ac:chgData name="KIKSTRA Jarmo" userId="7fcb8be3-c31a-4394-a3dd-a150ef08396c" providerId="ADAL" clId="{4F0D938A-DB9F-448E-9255-E7B97949D1D4}" dt="2021-09-07T22:47:24.157" v="670" actId="478"/>
          <ac:spMkLst>
            <pc:docMk/>
            <pc:sldMk cId="3373750005" sldId="261"/>
            <ac:spMk id="5" creationId="{D8572EE8-1985-45B1-AA5B-D516B9A92434}"/>
          </ac:spMkLst>
        </pc:spChg>
        <pc:spChg chg="del">
          <ac:chgData name="KIKSTRA Jarmo" userId="7fcb8be3-c31a-4394-a3dd-a150ef08396c" providerId="ADAL" clId="{4F0D938A-DB9F-448E-9255-E7B97949D1D4}" dt="2021-09-07T22:59:52.457" v="941" actId="478"/>
          <ac:spMkLst>
            <pc:docMk/>
            <pc:sldMk cId="3373750005" sldId="261"/>
            <ac:spMk id="7" creationId="{FDA25C60-E74B-4C53-B64E-3648801846C5}"/>
          </ac:spMkLst>
        </pc:spChg>
        <pc:spChg chg="add del mod">
          <ac:chgData name="KIKSTRA Jarmo" userId="7fcb8be3-c31a-4394-a3dd-a150ef08396c" providerId="ADAL" clId="{4F0D938A-DB9F-448E-9255-E7B97949D1D4}" dt="2021-09-07T22:47:25.411" v="671" actId="478"/>
          <ac:spMkLst>
            <pc:docMk/>
            <pc:sldMk cId="3373750005" sldId="261"/>
            <ac:spMk id="8" creationId="{00B18E99-405F-4AE8-A425-10B3E1B38EC1}"/>
          </ac:spMkLst>
        </pc:spChg>
        <pc:spChg chg="add del mod">
          <ac:chgData name="KIKSTRA Jarmo" userId="7fcb8be3-c31a-4394-a3dd-a150ef08396c" providerId="ADAL" clId="{4F0D938A-DB9F-448E-9255-E7B97949D1D4}" dt="2021-09-07T22:47:25.411" v="671" actId="478"/>
          <ac:spMkLst>
            <pc:docMk/>
            <pc:sldMk cId="3373750005" sldId="261"/>
            <ac:spMk id="10" creationId="{B86FE13E-21AA-4637-B18A-2A0C3F0FAD2F}"/>
          </ac:spMkLst>
        </pc:spChg>
        <pc:picChg chg="del">
          <ac:chgData name="KIKSTRA Jarmo" userId="7fcb8be3-c31a-4394-a3dd-a150ef08396c" providerId="ADAL" clId="{4F0D938A-DB9F-448E-9255-E7B97949D1D4}" dt="2021-09-07T21:02:44.535" v="7" actId="478"/>
          <ac:picMkLst>
            <pc:docMk/>
            <pc:sldMk cId="3373750005" sldId="261"/>
            <ac:picMk id="2" creationId="{87A716E1-6544-4D3E-9453-06DD05043436}"/>
          </ac:picMkLst>
        </pc:picChg>
      </pc:sldChg>
      <pc:sldChg chg="addSp delSp modSp mod delAnim">
        <pc:chgData name="KIKSTRA Jarmo" userId="7fcb8be3-c31a-4394-a3dd-a150ef08396c" providerId="ADAL" clId="{4F0D938A-DB9F-448E-9255-E7B97949D1D4}" dt="2021-09-08T11:14:02.612" v="2523" actId="732"/>
        <pc:sldMkLst>
          <pc:docMk/>
          <pc:sldMk cId="1539073143" sldId="262"/>
        </pc:sldMkLst>
        <pc:spChg chg="del mod">
          <ac:chgData name="KIKSTRA Jarmo" userId="7fcb8be3-c31a-4394-a3dd-a150ef08396c" providerId="ADAL" clId="{4F0D938A-DB9F-448E-9255-E7B97949D1D4}" dt="2021-09-07T22:47:17.861" v="668" actId="478"/>
          <ac:spMkLst>
            <pc:docMk/>
            <pc:sldMk cId="1539073143" sldId="262"/>
            <ac:spMk id="4" creationId="{B153D089-17CB-40E5-9D8C-B0BDC682D5A3}"/>
          </ac:spMkLst>
        </pc:spChg>
        <pc:spChg chg="del mod">
          <ac:chgData name="KIKSTRA Jarmo" userId="7fcb8be3-c31a-4394-a3dd-a150ef08396c" providerId="ADAL" clId="{4F0D938A-DB9F-448E-9255-E7B97949D1D4}" dt="2021-09-07T22:47:17.861" v="668" actId="478"/>
          <ac:spMkLst>
            <pc:docMk/>
            <pc:sldMk cId="1539073143" sldId="262"/>
            <ac:spMk id="5" creationId="{D8572EE8-1985-45B1-AA5B-D516B9A92434}"/>
          </ac:spMkLst>
        </pc:spChg>
        <pc:spChg chg="del">
          <ac:chgData name="KIKSTRA Jarmo" userId="7fcb8be3-c31a-4394-a3dd-a150ef08396c" providerId="ADAL" clId="{4F0D938A-DB9F-448E-9255-E7B97949D1D4}" dt="2021-09-07T22:59:50.414" v="940" actId="478"/>
          <ac:spMkLst>
            <pc:docMk/>
            <pc:sldMk cId="1539073143" sldId="262"/>
            <ac:spMk id="8" creationId="{A05E37C1-790D-4BA7-A304-860BEA69072A}"/>
          </ac:spMkLst>
        </pc:spChg>
        <pc:spChg chg="add del mod">
          <ac:chgData name="KIKSTRA Jarmo" userId="7fcb8be3-c31a-4394-a3dd-a150ef08396c" providerId="ADAL" clId="{4F0D938A-DB9F-448E-9255-E7B97949D1D4}" dt="2021-09-07T22:47:19.145" v="669" actId="478"/>
          <ac:spMkLst>
            <pc:docMk/>
            <pc:sldMk cId="1539073143" sldId="262"/>
            <ac:spMk id="9" creationId="{B3B2DF24-431A-4D4E-A4F1-0AC64B44BE5A}"/>
          </ac:spMkLst>
        </pc:spChg>
        <pc:spChg chg="add del mod">
          <ac:chgData name="KIKSTRA Jarmo" userId="7fcb8be3-c31a-4394-a3dd-a150ef08396c" providerId="ADAL" clId="{4F0D938A-DB9F-448E-9255-E7B97949D1D4}" dt="2021-09-07T22:47:19.145" v="669" actId="478"/>
          <ac:spMkLst>
            <pc:docMk/>
            <pc:sldMk cId="1539073143" sldId="262"/>
            <ac:spMk id="11" creationId="{04B84288-4C4B-4445-BBBD-1CFC412670F2}"/>
          </ac:spMkLst>
        </pc:spChg>
        <pc:spChg chg="add mod">
          <ac:chgData name="KIKSTRA Jarmo" userId="7fcb8be3-c31a-4394-a3dd-a150ef08396c" providerId="ADAL" clId="{4F0D938A-DB9F-448E-9255-E7B97949D1D4}" dt="2021-09-07T23:00:06.592" v="945"/>
          <ac:spMkLst>
            <pc:docMk/>
            <pc:sldMk cId="1539073143" sldId="262"/>
            <ac:spMk id="12" creationId="{6ED5E4D4-9DBA-4811-821D-3D9D20B89492}"/>
          </ac:spMkLst>
        </pc:spChg>
        <pc:spChg chg="add mod">
          <ac:chgData name="KIKSTRA Jarmo" userId="7fcb8be3-c31a-4394-a3dd-a150ef08396c" providerId="ADAL" clId="{4F0D938A-DB9F-448E-9255-E7B97949D1D4}" dt="2021-09-07T23:08:17.807" v="1085"/>
          <ac:spMkLst>
            <pc:docMk/>
            <pc:sldMk cId="1539073143" sldId="262"/>
            <ac:spMk id="13" creationId="{2D3A5582-23D6-47BD-921F-9F534BAE1B5F}"/>
          </ac:spMkLst>
        </pc:spChg>
        <pc:picChg chg="del">
          <ac:chgData name="KIKSTRA Jarmo" userId="7fcb8be3-c31a-4394-a3dd-a150ef08396c" providerId="ADAL" clId="{4F0D938A-DB9F-448E-9255-E7B97949D1D4}" dt="2021-09-07T21:02:46.383" v="8" actId="478"/>
          <ac:picMkLst>
            <pc:docMk/>
            <pc:sldMk cId="1539073143" sldId="262"/>
            <ac:picMk id="3" creationId="{679539D7-40F4-4143-B7FA-050CF58E63C1}"/>
          </ac:picMkLst>
        </pc:picChg>
        <pc:picChg chg="add mod">
          <ac:chgData name="KIKSTRA Jarmo" userId="7fcb8be3-c31a-4394-a3dd-a150ef08396c" providerId="ADAL" clId="{4F0D938A-DB9F-448E-9255-E7B97949D1D4}" dt="2021-09-08T07:41:10.548" v="1299"/>
          <ac:picMkLst>
            <pc:docMk/>
            <pc:sldMk cId="1539073143" sldId="262"/>
            <ac:picMk id="14" creationId="{C0B45406-1AF2-47DC-ADBC-1462756E7DFC}"/>
          </ac:picMkLst>
        </pc:picChg>
        <pc:picChg chg="add mod modCrop">
          <ac:chgData name="KIKSTRA Jarmo" userId="7fcb8be3-c31a-4394-a3dd-a150ef08396c" providerId="ADAL" clId="{4F0D938A-DB9F-448E-9255-E7B97949D1D4}" dt="2021-09-08T11:14:02.612" v="2523" actId="732"/>
          <ac:picMkLst>
            <pc:docMk/>
            <pc:sldMk cId="1539073143" sldId="262"/>
            <ac:picMk id="15" creationId="{8BA6C09B-F277-4E14-9140-5D52676C178D}"/>
          </ac:picMkLst>
        </pc:picChg>
      </pc:sldChg>
      <pc:sldChg chg="addSp delSp modSp mod delAnim">
        <pc:chgData name="KIKSTRA Jarmo" userId="7fcb8be3-c31a-4394-a3dd-a150ef08396c" providerId="ADAL" clId="{4F0D938A-DB9F-448E-9255-E7B97949D1D4}" dt="2021-09-08T07:41:11.196" v="1300"/>
        <pc:sldMkLst>
          <pc:docMk/>
          <pc:sldMk cId="4078106085" sldId="263"/>
        </pc:sldMkLst>
        <pc:spChg chg="del mod">
          <ac:chgData name="KIKSTRA Jarmo" userId="7fcb8be3-c31a-4394-a3dd-a150ef08396c" providerId="ADAL" clId="{4F0D938A-DB9F-448E-9255-E7B97949D1D4}" dt="2021-09-07T22:47:10.304" v="665" actId="478"/>
          <ac:spMkLst>
            <pc:docMk/>
            <pc:sldMk cId="4078106085" sldId="263"/>
            <ac:spMk id="2" creationId="{85DB41D9-EECF-40CB-A437-23DDC1BC1D95}"/>
          </ac:spMkLst>
        </pc:spChg>
        <pc:spChg chg="del mod">
          <ac:chgData name="KIKSTRA Jarmo" userId="7fcb8be3-c31a-4394-a3dd-a150ef08396c" providerId="ADAL" clId="{4F0D938A-DB9F-448E-9255-E7B97949D1D4}" dt="2021-09-07T22:47:10.304" v="665" actId="478"/>
          <ac:spMkLst>
            <pc:docMk/>
            <pc:sldMk cId="4078106085" sldId="263"/>
            <ac:spMk id="3" creationId="{9FA95E9D-9CD2-4858-874F-A8684D32E748}"/>
          </ac:spMkLst>
        </pc:spChg>
        <pc:spChg chg="del">
          <ac:chgData name="KIKSTRA Jarmo" userId="7fcb8be3-c31a-4394-a3dd-a150ef08396c" providerId="ADAL" clId="{4F0D938A-DB9F-448E-9255-E7B97949D1D4}" dt="2021-09-07T22:59:46.553" v="939" actId="478"/>
          <ac:spMkLst>
            <pc:docMk/>
            <pc:sldMk cId="4078106085" sldId="263"/>
            <ac:spMk id="5" creationId="{FB6DA0FB-115E-4F04-9637-054F5158B814}"/>
          </ac:spMkLst>
        </pc:spChg>
        <pc:spChg chg="add del mod">
          <ac:chgData name="KIKSTRA Jarmo" userId="7fcb8be3-c31a-4394-a3dd-a150ef08396c" providerId="ADAL" clId="{4F0D938A-DB9F-448E-9255-E7B97949D1D4}" dt="2021-09-07T22:47:15.122" v="667" actId="478"/>
          <ac:spMkLst>
            <pc:docMk/>
            <pc:sldMk cId="4078106085" sldId="263"/>
            <ac:spMk id="8" creationId="{8323A2C9-09C7-4260-ADDA-0AAF4EC0FC5C}"/>
          </ac:spMkLst>
        </pc:spChg>
        <pc:spChg chg="add del mod">
          <ac:chgData name="KIKSTRA Jarmo" userId="7fcb8be3-c31a-4394-a3dd-a150ef08396c" providerId="ADAL" clId="{4F0D938A-DB9F-448E-9255-E7B97949D1D4}" dt="2021-09-07T22:47:13.889" v="666" actId="478"/>
          <ac:spMkLst>
            <pc:docMk/>
            <pc:sldMk cId="4078106085" sldId="263"/>
            <ac:spMk id="10" creationId="{6CCD71E4-754E-4096-B0AC-94D5B9DD33DF}"/>
          </ac:spMkLst>
        </pc:spChg>
        <pc:spChg chg="add mod">
          <ac:chgData name="KIKSTRA Jarmo" userId="7fcb8be3-c31a-4394-a3dd-a150ef08396c" providerId="ADAL" clId="{4F0D938A-DB9F-448E-9255-E7B97949D1D4}" dt="2021-09-07T23:00:08.808" v="946"/>
          <ac:spMkLst>
            <pc:docMk/>
            <pc:sldMk cId="4078106085" sldId="263"/>
            <ac:spMk id="11" creationId="{C457B7A9-CB3F-4F7D-8BC8-4809B3B6FCB9}"/>
          </ac:spMkLst>
        </pc:spChg>
        <pc:spChg chg="add mod">
          <ac:chgData name="KIKSTRA Jarmo" userId="7fcb8be3-c31a-4394-a3dd-a150ef08396c" providerId="ADAL" clId="{4F0D938A-DB9F-448E-9255-E7B97949D1D4}" dt="2021-09-07T23:08:18.496" v="1086"/>
          <ac:spMkLst>
            <pc:docMk/>
            <pc:sldMk cId="4078106085" sldId="263"/>
            <ac:spMk id="12" creationId="{8D7466A2-99DE-4FC2-96CB-DB6650D3AC4D}"/>
          </ac:spMkLst>
        </pc:spChg>
        <pc:picChg chg="del">
          <ac:chgData name="KIKSTRA Jarmo" userId="7fcb8be3-c31a-4394-a3dd-a150ef08396c" providerId="ADAL" clId="{4F0D938A-DB9F-448E-9255-E7B97949D1D4}" dt="2021-09-07T21:02:48.677" v="9" actId="478"/>
          <ac:picMkLst>
            <pc:docMk/>
            <pc:sldMk cId="4078106085" sldId="263"/>
            <ac:picMk id="6" creationId="{12C3BC1F-90E2-4585-B113-F20047816287}"/>
          </ac:picMkLst>
        </pc:picChg>
        <pc:picChg chg="add mod">
          <ac:chgData name="KIKSTRA Jarmo" userId="7fcb8be3-c31a-4394-a3dd-a150ef08396c" providerId="ADAL" clId="{4F0D938A-DB9F-448E-9255-E7B97949D1D4}" dt="2021-09-08T07:41:11.196" v="1300"/>
          <ac:picMkLst>
            <pc:docMk/>
            <pc:sldMk cId="4078106085" sldId="263"/>
            <ac:picMk id="13" creationId="{A7214626-A7C3-4898-A2C4-3B2D73A52A6B}"/>
          </ac:picMkLst>
        </pc:picChg>
      </pc:sldChg>
      <pc:sldChg chg="delSp modSp del mod delAnim">
        <pc:chgData name="KIKSTRA Jarmo" userId="7fcb8be3-c31a-4394-a3dd-a150ef08396c" providerId="ADAL" clId="{4F0D938A-DB9F-448E-9255-E7B97949D1D4}" dt="2021-09-07T22:59:15.114" v="935" actId="47"/>
        <pc:sldMkLst>
          <pc:docMk/>
          <pc:sldMk cId="223116518" sldId="264"/>
        </pc:sldMkLst>
        <pc:spChg chg="mod">
          <ac:chgData name="KIKSTRA Jarmo" userId="7fcb8be3-c31a-4394-a3dd-a150ef08396c" providerId="ADAL" clId="{4F0D938A-DB9F-448E-9255-E7B97949D1D4}" dt="2021-09-07T20:59:57.269" v="0"/>
          <ac:spMkLst>
            <pc:docMk/>
            <pc:sldMk cId="223116518" sldId="264"/>
            <ac:spMk id="2" creationId="{F7C548FF-C7FD-4646-A0B5-6E49BE6AAF7E}"/>
          </ac:spMkLst>
        </pc:spChg>
        <pc:spChg chg="mod">
          <ac:chgData name="KIKSTRA Jarmo" userId="7fcb8be3-c31a-4394-a3dd-a150ef08396c" providerId="ADAL" clId="{4F0D938A-DB9F-448E-9255-E7B97949D1D4}" dt="2021-09-07T20:59:57.269" v="0"/>
          <ac:spMkLst>
            <pc:docMk/>
            <pc:sldMk cId="223116518" sldId="264"/>
            <ac:spMk id="3" creationId="{F4DB23B8-CF80-46CE-BC4B-C6B06726AD13}"/>
          </ac:spMkLst>
        </pc:spChg>
        <pc:picChg chg="del">
          <ac:chgData name="KIKSTRA Jarmo" userId="7fcb8be3-c31a-4394-a3dd-a150ef08396c" providerId="ADAL" clId="{4F0D938A-DB9F-448E-9255-E7B97949D1D4}" dt="2021-09-07T21:02:51.958" v="10" actId="478"/>
          <ac:picMkLst>
            <pc:docMk/>
            <pc:sldMk cId="223116518" sldId="264"/>
            <ac:picMk id="10" creationId="{E0189665-200D-4EA0-8BB8-1E8B9548AF96}"/>
          </ac:picMkLst>
        </pc:picChg>
      </pc:sldChg>
      <pc:sldChg chg="addSp delSp modSp del mod delAnim">
        <pc:chgData name="KIKSTRA Jarmo" userId="7fcb8be3-c31a-4394-a3dd-a150ef08396c" providerId="ADAL" clId="{4F0D938A-DB9F-448E-9255-E7B97949D1D4}" dt="2021-09-07T23:02:34.251" v="974" actId="47"/>
        <pc:sldMkLst>
          <pc:docMk/>
          <pc:sldMk cId="522619417" sldId="272"/>
        </pc:sldMkLst>
        <pc:spChg chg="mod">
          <ac:chgData name="KIKSTRA Jarmo" userId="7fcb8be3-c31a-4394-a3dd-a150ef08396c" providerId="ADAL" clId="{4F0D938A-DB9F-448E-9255-E7B97949D1D4}" dt="2021-09-07T20:59:57.269" v="0"/>
          <ac:spMkLst>
            <pc:docMk/>
            <pc:sldMk cId="522619417" sldId="272"/>
            <ac:spMk id="4" creationId="{FB0EC072-A970-4AB0-BCB6-5B1E021639A0}"/>
          </ac:spMkLst>
        </pc:spChg>
        <pc:spChg chg="mod">
          <ac:chgData name="KIKSTRA Jarmo" userId="7fcb8be3-c31a-4394-a3dd-a150ef08396c" providerId="ADAL" clId="{4F0D938A-DB9F-448E-9255-E7B97949D1D4}" dt="2021-09-07T20:59:57.269" v="0"/>
          <ac:spMkLst>
            <pc:docMk/>
            <pc:sldMk cId="522619417" sldId="272"/>
            <ac:spMk id="5" creationId="{0E4275C1-7453-4031-BB79-DA59C139F2EB}"/>
          </ac:spMkLst>
        </pc:spChg>
        <pc:spChg chg="del mod">
          <ac:chgData name="KIKSTRA Jarmo" userId="7fcb8be3-c31a-4394-a3dd-a150ef08396c" providerId="ADAL" clId="{4F0D938A-DB9F-448E-9255-E7B97949D1D4}" dt="2021-09-07T22:59:04.274" v="931" actId="478"/>
          <ac:spMkLst>
            <pc:docMk/>
            <pc:sldMk cId="522619417" sldId="272"/>
            <ac:spMk id="6" creationId="{9BD8C288-F549-4F56-B37D-7D26EE81D80B}"/>
          </ac:spMkLst>
        </pc:spChg>
        <pc:spChg chg="mod">
          <ac:chgData name="KIKSTRA Jarmo" userId="7fcb8be3-c31a-4394-a3dd-a150ef08396c" providerId="ADAL" clId="{4F0D938A-DB9F-448E-9255-E7B97949D1D4}" dt="2021-09-07T20:59:57.269" v="0"/>
          <ac:spMkLst>
            <pc:docMk/>
            <pc:sldMk cId="522619417" sldId="272"/>
            <ac:spMk id="7" creationId="{EC80E49C-4E61-4EB1-ABC3-826F3328602D}"/>
          </ac:spMkLst>
        </pc:spChg>
        <pc:spChg chg="del mod">
          <ac:chgData name="KIKSTRA Jarmo" userId="7fcb8be3-c31a-4394-a3dd-a150ef08396c" providerId="ADAL" clId="{4F0D938A-DB9F-448E-9255-E7B97949D1D4}" dt="2021-09-07T22:59:02.059" v="929" actId="478"/>
          <ac:spMkLst>
            <pc:docMk/>
            <pc:sldMk cId="522619417" sldId="272"/>
            <ac:spMk id="8" creationId="{E54A2B41-C34E-4278-8D2C-61C5975C66C1}"/>
          </ac:spMkLst>
        </pc:spChg>
        <pc:spChg chg="del">
          <ac:chgData name="KIKSTRA Jarmo" userId="7fcb8be3-c31a-4394-a3dd-a150ef08396c" providerId="ADAL" clId="{4F0D938A-DB9F-448E-9255-E7B97949D1D4}" dt="2021-09-07T23:02:31.450" v="973" actId="478"/>
          <ac:spMkLst>
            <pc:docMk/>
            <pc:sldMk cId="522619417" sldId="272"/>
            <ac:spMk id="9" creationId="{596194BD-585D-4780-A8D3-9B7667E6FAD3}"/>
          </ac:spMkLst>
        </pc:spChg>
        <pc:spChg chg="add del mod">
          <ac:chgData name="KIKSTRA Jarmo" userId="7fcb8be3-c31a-4394-a3dd-a150ef08396c" providerId="ADAL" clId="{4F0D938A-DB9F-448E-9255-E7B97949D1D4}" dt="2021-09-07T22:59:06.091" v="932" actId="478"/>
          <ac:spMkLst>
            <pc:docMk/>
            <pc:sldMk cId="522619417" sldId="272"/>
            <ac:spMk id="11" creationId="{EA9E36FA-F045-4AFF-9269-30B8735B5785}"/>
          </ac:spMkLst>
        </pc:spChg>
        <pc:spChg chg="add del mod">
          <ac:chgData name="KIKSTRA Jarmo" userId="7fcb8be3-c31a-4394-a3dd-a150ef08396c" providerId="ADAL" clId="{4F0D938A-DB9F-448E-9255-E7B97949D1D4}" dt="2021-09-07T22:59:07.200" v="933" actId="478"/>
          <ac:spMkLst>
            <pc:docMk/>
            <pc:sldMk cId="522619417" sldId="272"/>
            <ac:spMk id="13" creationId="{2064997A-0A0D-4513-9D0D-DCCFBC691799}"/>
          </ac:spMkLst>
        </pc:spChg>
        <pc:spChg chg="add mod">
          <ac:chgData name="KIKSTRA Jarmo" userId="7fcb8be3-c31a-4394-a3dd-a150ef08396c" providerId="ADAL" clId="{4F0D938A-DB9F-448E-9255-E7B97949D1D4}" dt="2021-09-07T23:02:24.736" v="972" actId="20577"/>
          <ac:spMkLst>
            <pc:docMk/>
            <pc:sldMk cId="522619417" sldId="272"/>
            <ac:spMk id="14" creationId="{2325CC41-5C74-41BF-999F-8DB6AFFAC30C}"/>
          </ac:spMkLst>
        </pc:spChg>
        <pc:picChg chg="del">
          <ac:chgData name="KIKSTRA Jarmo" userId="7fcb8be3-c31a-4394-a3dd-a150ef08396c" providerId="ADAL" clId="{4F0D938A-DB9F-448E-9255-E7B97949D1D4}" dt="2021-09-07T21:02:41.414" v="6" actId="478"/>
          <ac:picMkLst>
            <pc:docMk/>
            <pc:sldMk cId="522619417" sldId="272"/>
            <ac:picMk id="2" creationId="{EB12547A-8287-44DF-B91A-43A398EB82E4}"/>
          </ac:picMkLst>
        </pc:picChg>
        <pc:picChg chg="add del mod">
          <ac:chgData name="KIKSTRA Jarmo" userId="7fcb8be3-c31a-4394-a3dd-a150ef08396c" providerId="ADAL" clId="{4F0D938A-DB9F-448E-9255-E7B97949D1D4}" dt="2021-09-07T22:44:50.182" v="590"/>
          <ac:picMkLst>
            <pc:docMk/>
            <pc:sldMk cId="522619417" sldId="272"/>
            <ac:picMk id="10" creationId="{8DE70E00-A34D-4853-B057-E9EB058420E6}"/>
          </ac:picMkLst>
        </pc:picChg>
      </pc:sldChg>
      <pc:sldChg chg="addSp delSp modSp mod ord delAnim">
        <pc:chgData name="KIKSTRA Jarmo" userId="7fcb8be3-c31a-4394-a3dd-a150ef08396c" providerId="ADAL" clId="{4F0D938A-DB9F-448E-9255-E7B97949D1D4}" dt="2021-09-08T20:25:08.011" v="3553"/>
        <pc:sldMkLst>
          <pc:docMk/>
          <pc:sldMk cId="3927394251" sldId="274"/>
        </pc:sldMkLst>
        <pc:spChg chg="del mod">
          <ac:chgData name="KIKSTRA Jarmo" userId="7fcb8be3-c31a-4394-a3dd-a150ef08396c" providerId="ADAL" clId="{4F0D938A-DB9F-448E-9255-E7B97949D1D4}" dt="2021-09-07T23:04:30.433" v="1013" actId="478"/>
          <ac:spMkLst>
            <pc:docMk/>
            <pc:sldMk cId="3927394251" sldId="274"/>
            <ac:spMk id="2" creationId="{0C803898-1940-43FC-9916-CA98E5616197}"/>
          </ac:spMkLst>
        </pc:spChg>
        <pc:spChg chg="del mod">
          <ac:chgData name="KIKSTRA Jarmo" userId="7fcb8be3-c31a-4394-a3dd-a150ef08396c" providerId="ADAL" clId="{4F0D938A-DB9F-448E-9255-E7B97949D1D4}" dt="2021-09-07T23:04:28.848" v="1012" actId="478"/>
          <ac:spMkLst>
            <pc:docMk/>
            <pc:sldMk cId="3927394251" sldId="274"/>
            <ac:spMk id="3" creationId="{2261A5F0-EC10-4916-B37A-C986F58260B3}"/>
          </ac:spMkLst>
        </pc:spChg>
        <pc:spChg chg="mod">
          <ac:chgData name="KIKSTRA Jarmo" userId="7fcb8be3-c31a-4394-a3dd-a150ef08396c" providerId="ADAL" clId="{4F0D938A-DB9F-448E-9255-E7B97949D1D4}" dt="2021-09-08T09:39:24.981" v="1943" actId="1038"/>
          <ac:spMkLst>
            <pc:docMk/>
            <pc:sldMk cId="3927394251" sldId="274"/>
            <ac:spMk id="5" creationId="{0A82263C-8473-47F3-A868-F9DA6FB8AC47}"/>
          </ac:spMkLst>
        </pc:spChg>
        <pc:spChg chg="mod">
          <ac:chgData name="KIKSTRA Jarmo" userId="7fcb8be3-c31a-4394-a3dd-a150ef08396c" providerId="ADAL" clId="{4F0D938A-DB9F-448E-9255-E7B97949D1D4}" dt="2021-09-08T09:39:24.981" v="1943" actId="1038"/>
          <ac:spMkLst>
            <pc:docMk/>
            <pc:sldMk cId="3927394251" sldId="274"/>
            <ac:spMk id="6" creationId="{6F8C7646-4B87-45E6-8D15-382C713238C1}"/>
          </ac:spMkLst>
        </pc:spChg>
        <pc:spChg chg="del">
          <ac:chgData name="KIKSTRA Jarmo" userId="7fcb8be3-c31a-4394-a3dd-a150ef08396c" providerId="ADAL" clId="{4F0D938A-DB9F-448E-9255-E7B97949D1D4}" dt="2021-09-08T09:39:11.862" v="1861" actId="478"/>
          <ac:spMkLst>
            <pc:docMk/>
            <pc:sldMk cId="3927394251" sldId="274"/>
            <ac:spMk id="8" creationId="{69C2C789-24B3-4985-B3D1-DAAE778E07DE}"/>
          </ac:spMkLst>
        </pc:spChg>
        <pc:spChg chg="del">
          <ac:chgData name="KIKSTRA Jarmo" userId="7fcb8be3-c31a-4394-a3dd-a150ef08396c" providerId="ADAL" clId="{4F0D938A-DB9F-448E-9255-E7B97949D1D4}" dt="2021-09-08T09:39:14.614" v="1863" actId="478"/>
          <ac:spMkLst>
            <pc:docMk/>
            <pc:sldMk cId="3927394251" sldId="274"/>
            <ac:spMk id="9" creationId="{DF479307-969D-4217-BDEF-8B5DE8DADC8E}"/>
          </ac:spMkLst>
        </pc:spChg>
        <pc:spChg chg="add del mod">
          <ac:chgData name="KIKSTRA Jarmo" userId="7fcb8be3-c31a-4394-a3dd-a150ef08396c" providerId="ADAL" clId="{4F0D938A-DB9F-448E-9255-E7B97949D1D4}" dt="2021-09-07T23:04:30.433" v="1013" actId="478"/>
          <ac:spMkLst>
            <pc:docMk/>
            <pc:sldMk cId="3927394251" sldId="274"/>
            <ac:spMk id="12" creationId="{0D44CF51-1B9E-4F36-BD21-552CE0E65C66}"/>
          </ac:spMkLst>
        </pc:spChg>
        <pc:spChg chg="add del mod">
          <ac:chgData name="KIKSTRA Jarmo" userId="7fcb8be3-c31a-4394-a3dd-a150ef08396c" providerId="ADAL" clId="{4F0D938A-DB9F-448E-9255-E7B97949D1D4}" dt="2021-09-07T23:04:31.727" v="1014" actId="478"/>
          <ac:spMkLst>
            <pc:docMk/>
            <pc:sldMk cId="3927394251" sldId="274"/>
            <ac:spMk id="14" creationId="{BB0B5E21-C973-4A30-AD39-E4F21B14A8FB}"/>
          </ac:spMkLst>
        </pc:spChg>
        <pc:spChg chg="add mod">
          <ac:chgData name="KIKSTRA Jarmo" userId="7fcb8be3-c31a-4394-a3dd-a150ef08396c" providerId="ADAL" clId="{4F0D938A-DB9F-448E-9255-E7B97949D1D4}" dt="2021-09-07T23:09:01.900" v="1143"/>
          <ac:spMkLst>
            <pc:docMk/>
            <pc:sldMk cId="3927394251" sldId="274"/>
            <ac:spMk id="15" creationId="{5E9577A9-BA8D-4E99-9F5C-B742D801F908}"/>
          </ac:spMkLst>
        </pc:spChg>
        <pc:spChg chg="add mod">
          <ac:chgData name="KIKSTRA Jarmo" userId="7fcb8be3-c31a-4394-a3dd-a150ef08396c" providerId="ADAL" clId="{4F0D938A-DB9F-448E-9255-E7B97949D1D4}" dt="2021-09-08T09:39:53.132" v="1987" actId="20577"/>
          <ac:spMkLst>
            <pc:docMk/>
            <pc:sldMk cId="3927394251" sldId="274"/>
            <ac:spMk id="17" creationId="{FD004A6B-A0D7-4C82-8A99-FADE3D5D383C}"/>
          </ac:spMkLst>
        </pc:spChg>
        <pc:spChg chg="add mod">
          <ac:chgData name="KIKSTRA Jarmo" userId="7fcb8be3-c31a-4394-a3dd-a150ef08396c" providerId="ADAL" clId="{4F0D938A-DB9F-448E-9255-E7B97949D1D4}" dt="2021-09-08T20:25:08.011" v="3553"/>
          <ac:spMkLst>
            <pc:docMk/>
            <pc:sldMk cId="3927394251" sldId="274"/>
            <ac:spMk id="18" creationId="{C7188220-11D0-4940-9024-169D6CC4056C}"/>
          </ac:spMkLst>
        </pc:spChg>
        <pc:picChg chg="mod">
          <ac:chgData name="KIKSTRA Jarmo" userId="7fcb8be3-c31a-4394-a3dd-a150ef08396c" providerId="ADAL" clId="{4F0D938A-DB9F-448E-9255-E7B97949D1D4}" dt="2021-09-08T09:39:24.981" v="1943" actId="1038"/>
          <ac:picMkLst>
            <pc:docMk/>
            <pc:sldMk cId="3927394251" sldId="274"/>
            <ac:picMk id="4" creationId="{C8296AC2-AD9B-499A-AEC4-313274AF4B2B}"/>
          </ac:picMkLst>
        </pc:picChg>
        <pc:picChg chg="del">
          <ac:chgData name="KIKSTRA Jarmo" userId="7fcb8be3-c31a-4394-a3dd-a150ef08396c" providerId="ADAL" clId="{4F0D938A-DB9F-448E-9255-E7B97949D1D4}" dt="2021-09-08T09:39:12.381" v="1862" actId="478"/>
          <ac:picMkLst>
            <pc:docMk/>
            <pc:sldMk cId="3927394251" sldId="274"/>
            <ac:picMk id="7" creationId="{F1D16E91-8108-40E9-A904-FD37F2F57B52}"/>
          </ac:picMkLst>
        </pc:picChg>
        <pc:picChg chg="del">
          <ac:chgData name="KIKSTRA Jarmo" userId="7fcb8be3-c31a-4394-a3dd-a150ef08396c" providerId="ADAL" clId="{4F0D938A-DB9F-448E-9255-E7B97949D1D4}" dt="2021-09-07T23:09:05.332" v="1144" actId="478"/>
          <ac:picMkLst>
            <pc:docMk/>
            <pc:sldMk cId="3927394251" sldId="274"/>
            <ac:picMk id="11" creationId="{A0CA1F94-6A8A-4F8B-A7DD-9E9BB3B08637}"/>
          </ac:picMkLst>
        </pc:picChg>
        <pc:picChg chg="add mod">
          <ac:chgData name="KIKSTRA Jarmo" userId="7fcb8be3-c31a-4394-a3dd-a150ef08396c" providerId="ADAL" clId="{4F0D938A-DB9F-448E-9255-E7B97949D1D4}" dt="2021-09-08T07:41:16.012" v="1306"/>
          <ac:picMkLst>
            <pc:docMk/>
            <pc:sldMk cId="3927394251" sldId="274"/>
            <ac:picMk id="16" creationId="{3578D38B-A736-4B79-8212-55A15494F0E2}"/>
          </ac:picMkLst>
        </pc:picChg>
      </pc:sldChg>
      <pc:sldChg chg="addSp delSp modSp del mod delAnim modShow">
        <pc:chgData name="KIKSTRA Jarmo" userId="7fcb8be3-c31a-4394-a3dd-a150ef08396c" providerId="ADAL" clId="{4F0D938A-DB9F-448E-9255-E7B97949D1D4}" dt="2021-09-08T09:36:09.051" v="1858" actId="47"/>
        <pc:sldMkLst>
          <pc:docMk/>
          <pc:sldMk cId="2926671147" sldId="275"/>
        </pc:sldMkLst>
        <pc:spChg chg="del mod">
          <ac:chgData name="KIKSTRA Jarmo" userId="7fcb8be3-c31a-4394-a3dd-a150ef08396c" providerId="ADAL" clId="{4F0D938A-DB9F-448E-9255-E7B97949D1D4}" dt="2021-09-08T09:23:43.629" v="1459" actId="478"/>
          <ac:spMkLst>
            <pc:docMk/>
            <pc:sldMk cId="2926671147" sldId="275"/>
            <ac:spMk id="2" creationId="{CFF28685-B566-4D0B-B9BF-42315E6FA0C3}"/>
          </ac:spMkLst>
        </pc:spChg>
        <pc:spChg chg="del mod">
          <ac:chgData name="KIKSTRA Jarmo" userId="7fcb8be3-c31a-4394-a3dd-a150ef08396c" providerId="ADAL" clId="{4F0D938A-DB9F-448E-9255-E7B97949D1D4}" dt="2021-09-08T09:23:41.262" v="1457" actId="478"/>
          <ac:spMkLst>
            <pc:docMk/>
            <pc:sldMk cId="2926671147" sldId="275"/>
            <ac:spMk id="3" creationId="{67DAB269-0C74-4D42-90A2-A3CC393C8A64}"/>
          </ac:spMkLst>
        </pc:spChg>
        <pc:spChg chg="add del mod">
          <ac:chgData name="KIKSTRA Jarmo" userId="7fcb8be3-c31a-4394-a3dd-a150ef08396c" providerId="ADAL" clId="{4F0D938A-DB9F-448E-9255-E7B97949D1D4}" dt="2021-09-08T09:23:42.715" v="1458" actId="478"/>
          <ac:spMkLst>
            <pc:docMk/>
            <pc:sldMk cId="2926671147" sldId="275"/>
            <ac:spMk id="6" creationId="{FEA77E08-836B-4913-B8A6-2F21CA9992B9}"/>
          </ac:spMkLst>
        </pc:spChg>
        <pc:spChg chg="add del mod">
          <ac:chgData name="KIKSTRA Jarmo" userId="7fcb8be3-c31a-4394-a3dd-a150ef08396c" providerId="ADAL" clId="{4F0D938A-DB9F-448E-9255-E7B97949D1D4}" dt="2021-09-08T09:23:45.203" v="1460" actId="478"/>
          <ac:spMkLst>
            <pc:docMk/>
            <pc:sldMk cId="2926671147" sldId="275"/>
            <ac:spMk id="15" creationId="{A66F1C3A-F4E9-457F-B268-878D7BB52673}"/>
          </ac:spMkLst>
        </pc:spChg>
        <pc:spChg chg="add mod">
          <ac:chgData name="KIKSTRA Jarmo" userId="7fcb8be3-c31a-4394-a3dd-a150ef08396c" providerId="ADAL" clId="{4F0D938A-DB9F-448E-9255-E7B97949D1D4}" dt="2021-09-08T07:42:18.791" v="1320"/>
          <ac:spMkLst>
            <pc:docMk/>
            <pc:sldMk cId="2926671147" sldId="275"/>
            <ac:spMk id="17" creationId="{F90880B9-FF66-4550-8CC3-BFFE4C0E65CC}"/>
          </ac:spMkLst>
        </pc:spChg>
        <pc:picChg chg="del">
          <ac:chgData name="KIKSTRA Jarmo" userId="7fcb8be3-c31a-4394-a3dd-a150ef08396c" providerId="ADAL" clId="{4F0D938A-DB9F-448E-9255-E7B97949D1D4}" dt="2021-09-07T21:03:18.839" v="18" actId="478"/>
          <ac:picMkLst>
            <pc:docMk/>
            <pc:sldMk cId="2926671147" sldId="275"/>
            <ac:picMk id="4" creationId="{1B8AD356-3923-4680-9DD1-AE4A9F80C1AA}"/>
          </ac:picMkLst>
        </pc:picChg>
        <pc:picChg chg="add mod">
          <ac:chgData name="KIKSTRA Jarmo" userId="7fcb8be3-c31a-4394-a3dd-a150ef08396c" providerId="ADAL" clId="{4F0D938A-DB9F-448E-9255-E7B97949D1D4}" dt="2021-09-08T07:41:23.453" v="1312"/>
          <ac:picMkLst>
            <pc:docMk/>
            <pc:sldMk cId="2926671147" sldId="275"/>
            <ac:picMk id="16" creationId="{44718A95-A066-4C90-B380-6C00B486E1CC}"/>
          </ac:picMkLst>
        </pc:picChg>
      </pc:sldChg>
      <pc:sldChg chg="addSp delSp modSp del mod delAnim modShow">
        <pc:chgData name="KIKSTRA Jarmo" userId="7fcb8be3-c31a-4394-a3dd-a150ef08396c" providerId="ADAL" clId="{4F0D938A-DB9F-448E-9255-E7B97949D1D4}" dt="2021-09-08T21:03:42.216" v="4563" actId="47"/>
        <pc:sldMkLst>
          <pc:docMk/>
          <pc:sldMk cId="1478326114" sldId="276"/>
        </pc:sldMkLst>
        <pc:spChg chg="del mod">
          <ac:chgData name="KIKSTRA Jarmo" userId="7fcb8be3-c31a-4394-a3dd-a150ef08396c" providerId="ADAL" clId="{4F0D938A-DB9F-448E-9255-E7B97949D1D4}" dt="2021-09-08T09:35:47.830" v="1856" actId="478"/>
          <ac:spMkLst>
            <pc:docMk/>
            <pc:sldMk cId="1478326114" sldId="276"/>
            <ac:spMk id="2" creationId="{B4951190-0B40-4330-BE29-F89A09C5D4E5}"/>
          </ac:spMkLst>
        </pc:spChg>
        <pc:spChg chg="del mod">
          <ac:chgData name="KIKSTRA Jarmo" userId="7fcb8be3-c31a-4394-a3dd-a150ef08396c" providerId="ADAL" clId="{4F0D938A-DB9F-448E-9255-E7B97949D1D4}" dt="2021-09-08T09:35:46.190" v="1855" actId="478"/>
          <ac:spMkLst>
            <pc:docMk/>
            <pc:sldMk cId="1478326114" sldId="276"/>
            <ac:spMk id="3" creationId="{057FE92A-AC4A-4B83-9A38-85E24CA9E595}"/>
          </ac:spMkLst>
        </pc:spChg>
        <pc:spChg chg="mod">
          <ac:chgData name="KIKSTRA Jarmo" userId="7fcb8be3-c31a-4394-a3dd-a150ef08396c" providerId="ADAL" clId="{4F0D938A-DB9F-448E-9255-E7B97949D1D4}" dt="2021-09-08T07:42:40.975" v="1337" actId="1035"/>
          <ac:spMkLst>
            <pc:docMk/>
            <pc:sldMk cId="1478326114" sldId="276"/>
            <ac:spMk id="14" creationId="{B4BD77CD-3040-4D77-982D-E8AEBA90E37A}"/>
          </ac:spMkLst>
        </pc:spChg>
        <pc:spChg chg="add del mod">
          <ac:chgData name="KIKSTRA Jarmo" userId="7fcb8be3-c31a-4394-a3dd-a150ef08396c" providerId="ADAL" clId="{4F0D938A-DB9F-448E-9255-E7B97949D1D4}" dt="2021-09-08T09:35:47.830" v="1856" actId="478"/>
          <ac:spMkLst>
            <pc:docMk/>
            <pc:sldMk cId="1478326114" sldId="276"/>
            <ac:spMk id="18" creationId="{06070957-02F4-41C4-91E8-B4B1906424B6}"/>
          </ac:spMkLst>
        </pc:spChg>
        <pc:spChg chg="add del mod">
          <ac:chgData name="KIKSTRA Jarmo" userId="7fcb8be3-c31a-4394-a3dd-a150ef08396c" providerId="ADAL" clId="{4F0D938A-DB9F-448E-9255-E7B97949D1D4}" dt="2021-09-08T09:35:49.045" v="1857" actId="478"/>
          <ac:spMkLst>
            <pc:docMk/>
            <pc:sldMk cId="1478326114" sldId="276"/>
            <ac:spMk id="20" creationId="{F62E8969-0C7C-4B68-B5E3-75A7527E09A0}"/>
          </ac:spMkLst>
        </pc:spChg>
        <pc:picChg chg="del">
          <ac:chgData name="KIKSTRA Jarmo" userId="7fcb8be3-c31a-4394-a3dd-a150ef08396c" providerId="ADAL" clId="{4F0D938A-DB9F-448E-9255-E7B97949D1D4}" dt="2021-09-07T21:03:21.733" v="19" actId="478"/>
          <ac:picMkLst>
            <pc:docMk/>
            <pc:sldMk cId="1478326114" sldId="276"/>
            <ac:picMk id="15" creationId="{40F5A801-96C4-4731-924D-57F6A9DBAE6F}"/>
          </ac:picMkLst>
        </pc:picChg>
        <pc:picChg chg="add mod">
          <ac:chgData name="KIKSTRA Jarmo" userId="7fcb8be3-c31a-4394-a3dd-a150ef08396c" providerId="ADAL" clId="{4F0D938A-DB9F-448E-9255-E7B97949D1D4}" dt="2021-09-08T07:41:24.389" v="1313"/>
          <ac:picMkLst>
            <pc:docMk/>
            <pc:sldMk cId="1478326114" sldId="276"/>
            <ac:picMk id="16" creationId="{9D654146-553B-438C-AFE1-8063ADE6C02F}"/>
          </ac:picMkLst>
        </pc:picChg>
      </pc:sldChg>
      <pc:sldChg chg="addSp delSp modSp mod delAnim">
        <pc:chgData name="KIKSTRA Jarmo" userId="7fcb8be3-c31a-4394-a3dd-a150ef08396c" providerId="ADAL" clId="{4F0D938A-DB9F-448E-9255-E7B97949D1D4}" dt="2021-09-08T07:41:12.748" v="1302"/>
        <pc:sldMkLst>
          <pc:docMk/>
          <pc:sldMk cId="968885707" sldId="277"/>
        </pc:sldMkLst>
        <pc:spChg chg="del mod">
          <ac:chgData name="KIKSTRA Jarmo" userId="7fcb8be3-c31a-4394-a3dd-a150ef08396c" providerId="ADAL" clId="{4F0D938A-DB9F-448E-9255-E7B97949D1D4}" dt="2021-09-07T23:04:18.931" v="1008" actId="478"/>
          <ac:spMkLst>
            <pc:docMk/>
            <pc:sldMk cId="968885707" sldId="277"/>
            <ac:spMk id="2" creationId="{21125E8B-C4D1-4284-9B5E-F6C2C3AA8587}"/>
          </ac:spMkLst>
        </pc:spChg>
        <pc:spChg chg="del mod">
          <ac:chgData name="KIKSTRA Jarmo" userId="7fcb8be3-c31a-4394-a3dd-a150ef08396c" providerId="ADAL" clId="{4F0D938A-DB9F-448E-9255-E7B97949D1D4}" dt="2021-09-07T23:04:23.345" v="1010" actId="478"/>
          <ac:spMkLst>
            <pc:docMk/>
            <pc:sldMk cId="968885707" sldId="277"/>
            <ac:spMk id="3" creationId="{3FB13C8C-F0AA-4F6D-B58E-D96D29C46A8E}"/>
          </ac:spMkLst>
        </pc:spChg>
        <pc:spChg chg="del">
          <ac:chgData name="KIKSTRA Jarmo" userId="7fcb8be3-c31a-4394-a3dd-a150ef08396c" providerId="ADAL" clId="{4F0D938A-DB9F-448E-9255-E7B97949D1D4}" dt="2021-09-07T22:59:24.839" v="936" actId="478"/>
          <ac:spMkLst>
            <pc:docMk/>
            <pc:sldMk cId="968885707" sldId="277"/>
            <ac:spMk id="5" creationId="{5500144A-5135-4BC4-82A4-1352E18D959A}"/>
          </ac:spMkLst>
        </pc:spChg>
        <pc:spChg chg="add mod">
          <ac:chgData name="KIKSTRA Jarmo" userId="7fcb8be3-c31a-4394-a3dd-a150ef08396c" providerId="ADAL" clId="{4F0D938A-DB9F-448E-9255-E7B97949D1D4}" dt="2021-09-07T23:03:38.417" v="1001"/>
          <ac:spMkLst>
            <pc:docMk/>
            <pc:sldMk cId="968885707" sldId="277"/>
            <ac:spMk id="9" creationId="{0AB7B3C1-182C-403D-9D7C-E6612FFBB2AE}"/>
          </ac:spMkLst>
        </pc:spChg>
        <pc:spChg chg="add del mod">
          <ac:chgData name="KIKSTRA Jarmo" userId="7fcb8be3-c31a-4394-a3dd-a150ef08396c" providerId="ADAL" clId="{4F0D938A-DB9F-448E-9255-E7B97949D1D4}" dt="2021-09-07T23:04:20.967" v="1009" actId="478"/>
          <ac:spMkLst>
            <pc:docMk/>
            <pc:sldMk cId="968885707" sldId="277"/>
            <ac:spMk id="10" creationId="{BBD2EFF6-E52D-4635-8C76-D0300CC8D20B}"/>
          </ac:spMkLst>
        </pc:spChg>
        <pc:spChg chg="add del mod">
          <ac:chgData name="KIKSTRA Jarmo" userId="7fcb8be3-c31a-4394-a3dd-a150ef08396c" providerId="ADAL" clId="{4F0D938A-DB9F-448E-9255-E7B97949D1D4}" dt="2021-09-07T23:04:25.145" v="1011" actId="478"/>
          <ac:spMkLst>
            <pc:docMk/>
            <pc:sldMk cId="968885707" sldId="277"/>
            <ac:spMk id="12" creationId="{C10A6374-7F1B-4BD6-B289-27C65FD01158}"/>
          </ac:spMkLst>
        </pc:spChg>
        <pc:spChg chg="add mod">
          <ac:chgData name="KIKSTRA Jarmo" userId="7fcb8be3-c31a-4394-a3dd-a150ef08396c" providerId="ADAL" clId="{4F0D938A-DB9F-448E-9255-E7B97949D1D4}" dt="2021-09-07T23:08:48.816" v="1140" actId="20577"/>
          <ac:spMkLst>
            <pc:docMk/>
            <pc:sldMk cId="968885707" sldId="277"/>
            <ac:spMk id="13" creationId="{CA34E857-0F4B-4E12-A6DA-4F6B70EE1828}"/>
          </ac:spMkLst>
        </pc:spChg>
        <pc:picChg chg="del">
          <ac:chgData name="KIKSTRA Jarmo" userId="7fcb8be3-c31a-4394-a3dd-a150ef08396c" providerId="ADAL" clId="{4F0D938A-DB9F-448E-9255-E7B97949D1D4}" dt="2021-09-07T23:04:16.042" v="1007" actId="478"/>
          <ac:picMkLst>
            <pc:docMk/>
            <pc:sldMk cId="968885707" sldId="277"/>
            <ac:picMk id="7" creationId="{1784AD39-D8A8-46DA-8CFB-D924A3D2D307}"/>
          </ac:picMkLst>
        </pc:picChg>
        <pc:picChg chg="del">
          <ac:chgData name="KIKSTRA Jarmo" userId="7fcb8be3-c31a-4394-a3dd-a150ef08396c" providerId="ADAL" clId="{4F0D938A-DB9F-448E-9255-E7B97949D1D4}" dt="2021-09-07T21:02:55.035" v="11" actId="478"/>
          <ac:picMkLst>
            <pc:docMk/>
            <pc:sldMk cId="968885707" sldId="277"/>
            <ac:picMk id="8" creationId="{481E1FD5-EB2C-4886-A977-212799BA32C8}"/>
          </ac:picMkLst>
        </pc:picChg>
        <pc:picChg chg="add mod">
          <ac:chgData name="KIKSTRA Jarmo" userId="7fcb8be3-c31a-4394-a3dd-a150ef08396c" providerId="ADAL" clId="{4F0D938A-DB9F-448E-9255-E7B97949D1D4}" dt="2021-09-08T07:41:12.748" v="1302"/>
          <ac:picMkLst>
            <pc:docMk/>
            <pc:sldMk cId="968885707" sldId="277"/>
            <ac:picMk id="14" creationId="{EF637DEA-F0B7-4D1C-8458-230E9D4639C6}"/>
          </ac:picMkLst>
        </pc:picChg>
      </pc:sldChg>
      <pc:sldChg chg="addSp delSp modSp del mod delAnim modShow">
        <pc:chgData name="KIKSTRA Jarmo" userId="7fcb8be3-c31a-4394-a3dd-a150ef08396c" providerId="ADAL" clId="{4F0D938A-DB9F-448E-9255-E7B97949D1D4}" dt="2021-09-08T09:36:09.051" v="1858" actId="47"/>
        <pc:sldMkLst>
          <pc:docMk/>
          <pc:sldMk cId="2876025030" sldId="278"/>
        </pc:sldMkLst>
        <pc:spChg chg="mod">
          <ac:chgData name="KIKSTRA Jarmo" userId="7fcb8be3-c31a-4394-a3dd-a150ef08396c" providerId="ADAL" clId="{4F0D938A-DB9F-448E-9255-E7B97949D1D4}" dt="2021-09-07T20:59:57.269" v="0"/>
          <ac:spMkLst>
            <pc:docMk/>
            <pc:sldMk cId="2876025030" sldId="278"/>
            <ac:spMk id="4" creationId="{FB0EC072-A970-4AB0-BCB6-5B1E021639A0}"/>
          </ac:spMkLst>
        </pc:spChg>
        <pc:spChg chg="add del mod">
          <ac:chgData name="KIKSTRA Jarmo" userId="7fcb8be3-c31a-4394-a3dd-a150ef08396c" providerId="ADAL" clId="{4F0D938A-DB9F-448E-9255-E7B97949D1D4}" dt="2021-09-07T23:04:36.762" v="1016" actId="478"/>
          <ac:spMkLst>
            <pc:docMk/>
            <pc:sldMk cId="2876025030" sldId="278"/>
            <ac:spMk id="5" creationId="{3DE50D32-F08E-4085-BF54-55E598A0E0D8}"/>
          </ac:spMkLst>
        </pc:spChg>
        <pc:spChg chg="del mod">
          <ac:chgData name="KIKSTRA Jarmo" userId="7fcb8be3-c31a-4394-a3dd-a150ef08396c" providerId="ADAL" clId="{4F0D938A-DB9F-448E-9255-E7B97949D1D4}" dt="2021-09-07T23:04:34.963" v="1015" actId="478"/>
          <ac:spMkLst>
            <pc:docMk/>
            <pc:sldMk cId="2876025030" sldId="278"/>
            <ac:spMk id="6" creationId="{9BD8C288-F549-4F56-B37D-7D26EE81D80B}"/>
          </ac:spMkLst>
        </pc:spChg>
        <pc:spChg chg="mod">
          <ac:chgData name="KIKSTRA Jarmo" userId="7fcb8be3-c31a-4394-a3dd-a150ef08396c" providerId="ADAL" clId="{4F0D938A-DB9F-448E-9255-E7B97949D1D4}" dt="2021-09-07T20:59:57.269" v="0"/>
          <ac:spMkLst>
            <pc:docMk/>
            <pc:sldMk cId="2876025030" sldId="278"/>
            <ac:spMk id="8" creationId="{E54A2B41-C34E-4278-8D2C-61C5975C66C1}"/>
          </ac:spMkLst>
        </pc:spChg>
        <pc:spChg chg="add mod">
          <ac:chgData name="KIKSTRA Jarmo" userId="7fcb8be3-c31a-4394-a3dd-a150ef08396c" providerId="ADAL" clId="{4F0D938A-DB9F-448E-9255-E7B97949D1D4}" dt="2021-09-08T07:42:06.654" v="1316"/>
          <ac:spMkLst>
            <pc:docMk/>
            <pc:sldMk cId="2876025030" sldId="278"/>
            <ac:spMk id="11" creationId="{5C72D824-5E9B-4D3B-8301-97FE06BB8364}"/>
          </ac:spMkLst>
        </pc:spChg>
        <pc:picChg chg="del">
          <ac:chgData name="KIKSTRA Jarmo" userId="7fcb8be3-c31a-4394-a3dd-a150ef08396c" providerId="ADAL" clId="{4F0D938A-DB9F-448E-9255-E7B97949D1D4}" dt="2021-09-07T21:02:58.278" v="12" actId="478"/>
          <ac:picMkLst>
            <pc:docMk/>
            <pc:sldMk cId="2876025030" sldId="278"/>
            <ac:picMk id="2" creationId="{0BE61E79-BFB5-4E81-A11D-CDB6F44BC4EA}"/>
          </ac:picMkLst>
        </pc:picChg>
        <pc:picChg chg="add mod">
          <ac:chgData name="KIKSTRA Jarmo" userId="7fcb8be3-c31a-4394-a3dd-a150ef08396c" providerId="ADAL" clId="{4F0D938A-DB9F-448E-9255-E7B97949D1D4}" dt="2021-09-08T07:41:16.853" v="1307"/>
          <ac:picMkLst>
            <pc:docMk/>
            <pc:sldMk cId="2876025030" sldId="278"/>
            <ac:picMk id="10" creationId="{C656FC2B-40B5-48BE-9F46-247A651F4B59}"/>
          </ac:picMkLst>
        </pc:picChg>
      </pc:sldChg>
      <pc:sldChg chg="addSp delSp modSp mod ord delAnim">
        <pc:chgData name="KIKSTRA Jarmo" userId="7fcb8be3-c31a-4394-a3dd-a150ef08396c" providerId="ADAL" clId="{4F0D938A-DB9F-448E-9255-E7B97949D1D4}" dt="2021-09-08T07:41:15.051" v="1305"/>
        <pc:sldMkLst>
          <pc:docMk/>
          <pc:sldMk cId="529792944" sldId="279"/>
        </pc:sldMkLst>
        <pc:spChg chg="del mod">
          <ac:chgData name="KIKSTRA Jarmo" userId="7fcb8be3-c31a-4394-a3dd-a150ef08396c" providerId="ADAL" clId="{4F0D938A-DB9F-448E-9255-E7B97949D1D4}" dt="2021-09-08T07:38:16.984" v="1233" actId="478"/>
          <ac:spMkLst>
            <pc:docMk/>
            <pc:sldMk cId="529792944" sldId="279"/>
            <ac:spMk id="4" creationId="{FB0EC072-A970-4AB0-BCB6-5B1E021639A0}"/>
          </ac:spMkLst>
        </pc:spChg>
        <pc:spChg chg="del mod">
          <ac:chgData name="KIKSTRA Jarmo" userId="7fcb8be3-c31a-4394-a3dd-a150ef08396c" providerId="ADAL" clId="{4F0D938A-DB9F-448E-9255-E7B97949D1D4}" dt="2021-09-08T07:38:21.167" v="1235" actId="478"/>
          <ac:spMkLst>
            <pc:docMk/>
            <pc:sldMk cId="529792944" sldId="279"/>
            <ac:spMk id="6" creationId="{9BD8C288-F549-4F56-B37D-7D26EE81D80B}"/>
          </ac:spMkLst>
        </pc:spChg>
        <pc:spChg chg="add del mod">
          <ac:chgData name="KIKSTRA Jarmo" userId="7fcb8be3-c31a-4394-a3dd-a150ef08396c" providerId="ADAL" clId="{4F0D938A-DB9F-448E-9255-E7B97949D1D4}" dt="2021-09-08T07:38:13.391" v="1231" actId="478"/>
          <ac:spMkLst>
            <pc:docMk/>
            <pc:sldMk cId="529792944" sldId="279"/>
            <ac:spMk id="7" creationId="{6733DAC2-D14F-4CB0-A5B1-0272847F26D9}"/>
          </ac:spMkLst>
        </pc:spChg>
        <pc:spChg chg="del mod">
          <ac:chgData name="KIKSTRA Jarmo" userId="7fcb8be3-c31a-4394-a3dd-a150ef08396c" providerId="ADAL" clId="{4F0D938A-DB9F-448E-9255-E7B97949D1D4}" dt="2021-09-08T07:38:10.401" v="1230" actId="478"/>
          <ac:spMkLst>
            <pc:docMk/>
            <pc:sldMk cId="529792944" sldId="279"/>
            <ac:spMk id="8" creationId="{E54A2B41-C34E-4278-8D2C-61C5975C66C1}"/>
          </ac:spMkLst>
        </pc:spChg>
        <pc:spChg chg="add del mod">
          <ac:chgData name="KIKSTRA Jarmo" userId="7fcb8be3-c31a-4394-a3dd-a150ef08396c" providerId="ADAL" clId="{4F0D938A-DB9F-448E-9255-E7B97949D1D4}" dt="2021-09-08T07:38:18.871" v="1234" actId="478"/>
          <ac:spMkLst>
            <pc:docMk/>
            <pc:sldMk cId="529792944" sldId="279"/>
            <ac:spMk id="10" creationId="{A21FA3B0-9CB4-418D-987C-0C8DAA6DD61F}"/>
          </ac:spMkLst>
        </pc:spChg>
        <pc:spChg chg="add del mod">
          <ac:chgData name="KIKSTRA Jarmo" userId="7fcb8be3-c31a-4394-a3dd-a150ef08396c" providerId="ADAL" clId="{4F0D938A-DB9F-448E-9255-E7B97949D1D4}" dt="2021-09-08T07:38:22.741" v="1236" actId="478"/>
          <ac:spMkLst>
            <pc:docMk/>
            <pc:sldMk cId="529792944" sldId="279"/>
            <ac:spMk id="12" creationId="{C0F00829-B51D-4BEF-93F1-C8B069F40CCA}"/>
          </ac:spMkLst>
        </pc:spChg>
        <pc:spChg chg="add mod">
          <ac:chgData name="KIKSTRA Jarmo" userId="7fcb8be3-c31a-4394-a3dd-a150ef08396c" providerId="ADAL" clId="{4F0D938A-DB9F-448E-9255-E7B97949D1D4}" dt="2021-09-08T07:40:54.089" v="1296" actId="20577"/>
          <ac:spMkLst>
            <pc:docMk/>
            <pc:sldMk cId="529792944" sldId="279"/>
            <ac:spMk id="14" creationId="{3F91B23F-1C0A-4BB0-A21B-CF3A386E5A4A}"/>
          </ac:spMkLst>
        </pc:spChg>
        <pc:spChg chg="del">
          <ac:chgData name="KIKSTRA Jarmo" userId="7fcb8be3-c31a-4394-a3dd-a150ef08396c" providerId="ADAL" clId="{4F0D938A-DB9F-448E-9255-E7B97949D1D4}" dt="2021-09-08T07:38:14.430" v="1232" actId="478"/>
          <ac:spMkLst>
            <pc:docMk/>
            <pc:sldMk cId="529792944" sldId="279"/>
            <ac:spMk id="19" creationId="{027FCBA9-CD78-4E10-BE1C-62889E5FCCD4}"/>
          </ac:spMkLst>
        </pc:spChg>
        <pc:picChg chg="mod">
          <ac:chgData name="KIKSTRA Jarmo" userId="7fcb8be3-c31a-4394-a3dd-a150ef08396c" providerId="ADAL" clId="{4F0D938A-DB9F-448E-9255-E7B97949D1D4}" dt="2021-09-08T07:40:59.929" v="1297" actId="14100"/>
          <ac:picMkLst>
            <pc:docMk/>
            <pc:sldMk cId="529792944" sldId="279"/>
            <ac:picMk id="2" creationId="{9633E45A-EB0E-450F-8999-A607AA457761}"/>
          </ac:picMkLst>
        </pc:picChg>
        <pc:picChg chg="del">
          <ac:chgData name="KIKSTRA Jarmo" userId="7fcb8be3-c31a-4394-a3dd-a150ef08396c" providerId="ADAL" clId="{4F0D938A-DB9F-448E-9255-E7B97949D1D4}" dt="2021-09-07T21:03:07.949" v="15" actId="478"/>
          <ac:picMkLst>
            <pc:docMk/>
            <pc:sldMk cId="529792944" sldId="279"/>
            <ac:picMk id="3" creationId="{913C75C1-7986-4F47-BFA0-E9535C3AF7DC}"/>
          </ac:picMkLst>
        </pc:picChg>
        <pc:picChg chg="add mod">
          <ac:chgData name="KIKSTRA Jarmo" userId="7fcb8be3-c31a-4394-a3dd-a150ef08396c" providerId="ADAL" clId="{4F0D938A-DB9F-448E-9255-E7B97949D1D4}" dt="2021-09-08T07:41:15.051" v="1305"/>
          <ac:picMkLst>
            <pc:docMk/>
            <pc:sldMk cId="529792944" sldId="279"/>
            <ac:picMk id="15" creationId="{2CF5A613-02DF-407D-A513-DCD1F61A3A6A}"/>
          </ac:picMkLst>
        </pc:picChg>
      </pc:sldChg>
      <pc:sldChg chg="addSp delSp modSp del mod delAnim modShow">
        <pc:chgData name="KIKSTRA Jarmo" userId="7fcb8be3-c31a-4394-a3dd-a150ef08396c" providerId="ADAL" clId="{4F0D938A-DB9F-448E-9255-E7B97949D1D4}" dt="2021-09-08T09:36:09.051" v="1858" actId="47"/>
        <pc:sldMkLst>
          <pc:docMk/>
          <pc:sldMk cId="2640757784" sldId="280"/>
        </pc:sldMkLst>
        <pc:spChg chg="add del mod">
          <ac:chgData name="KIKSTRA Jarmo" userId="7fcb8be3-c31a-4394-a3dd-a150ef08396c" providerId="ADAL" clId="{4F0D938A-DB9F-448E-9255-E7B97949D1D4}" dt="2021-09-07T23:06:29.688" v="1062" actId="478"/>
          <ac:spMkLst>
            <pc:docMk/>
            <pc:sldMk cId="2640757784" sldId="280"/>
            <ac:spMk id="4" creationId="{DFE2A0A9-7C8E-4937-8CD9-A5A7A52C64AF}"/>
          </ac:spMkLst>
        </pc:spChg>
        <pc:spChg chg="add del mod">
          <ac:chgData name="KIKSTRA Jarmo" userId="7fcb8be3-c31a-4394-a3dd-a150ef08396c" providerId="ADAL" clId="{4F0D938A-DB9F-448E-9255-E7B97949D1D4}" dt="2021-09-07T23:06:29.688" v="1062" actId="478"/>
          <ac:spMkLst>
            <pc:docMk/>
            <pc:sldMk cId="2640757784" sldId="280"/>
            <ac:spMk id="6" creationId="{BA9F5F8A-80A4-48B5-AC03-D4D59716918B}"/>
          </ac:spMkLst>
        </pc:spChg>
        <pc:spChg chg="del mod">
          <ac:chgData name="KIKSTRA Jarmo" userId="7fcb8be3-c31a-4394-a3dd-a150ef08396c" providerId="ADAL" clId="{4F0D938A-DB9F-448E-9255-E7B97949D1D4}" dt="2021-09-07T23:06:28.617" v="1061" actId="478"/>
          <ac:spMkLst>
            <pc:docMk/>
            <pc:sldMk cId="2640757784" sldId="280"/>
            <ac:spMk id="8" creationId="{5290BB68-D971-4DED-97F2-9A1EE2C32769}"/>
          </ac:spMkLst>
        </pc:spChg>
        <pc:spChg chg="del mod">
          <ac:chgData name="KIKSTRA Jarmo" userId="7fcb8be3-c31a-4394-a3dd-a150ef08396c" providerId="ADAL" clId="{4F0D938A-DB9F-448E-9255-E7B97949D1D4}" dt="2021-09-07T23:06:28.617" v="1061" actId="478"/>
          <ac:spMkLst>
            <pc:docMk/>
            <pc:sldMk cId="2640757784" sldId="280"/>
            <ac:spMk id="9" creationId="{347BAE2E-42E8-49F0-93AF-63D8BA18EE34}"/>
          </ac:spMkLst>
        </pc:spChg>
        <pc:picChg chg="del">
          <ac:chgData name="KIKSTRA Jarmo" userId="7fcb8be3-c31a-4394-a3dd-a150ef08396c" providerId="ADAL" clId="{4F0D938A-DB9F-448E-9255-E7B97949D1D4}" dt="2021-09-07T21:03:01.032" v="13" actId="478"/>
          <ac:picMkLst>
            <pc:docMk/>
            <pc:sldMk cId="2640757784" sldId="280"/>
            <ac:picMk id="2" creationId="{44FD0CD0-AEE8-4241-83C5-1679F9053A51}"/>
          </ac:picMkLst>
        </pc:picChg>
        <pc:picChg chg="add mod">
          <ac:chgData name="KIKSTRA Jarmo" userId="7fcb8be3-c31a-4394-a3dd-a150ef08396c" providerId="ADAL" clId="{4F0D938A-DB9F-448E-9255-E7B97949D1D4}" dt="2021-09-08T07:41:18.083" v="1308"/>
          <ac:picMkLst>
            <pc:docMk/>
            <pc:sldMk cId="2640757784" sldId="280"/>
            <ac:picMk id="12" creationId="{E38C6189-E6EB-4FB9-86D6-DB77C6923307}"/>
          </ac:picMkLst>
        </pc:picChg>
      </pc:sldChg>
      <pc:sldChg chg="addSp delSp modSp del mod delAnim modShow">
        <pc:chgData name="KIKSTRA Jarmo" userId="7fcb8be3-c31a-4394-a3dd-a150ef08396c" providerId="ADAL" clId="{4F0D938A-DB9F-448E-9255-E7B97949D1D4}" dt="2021-09-08T09:36:09.051" v="1858" actId="47"/>
        <pc:sldMkLst>
          <pc:docMk/>
          <pc:sldMk cId="627260315" sldId="282"/>
        </pc:sldMkLst>
        <pc:spChg chg="del mod">
          <ac:chgData name="KIKSTRA Jarmo" userId="7fcb8be3-c31a-4394-a3dd-a150ef08396c" providerId="ADAL" clId="{4F0D938A-DB9F-448E-9255-E7B97949D1D4}" dt="2021-09-08T09:23:56.390" v="1463" actId="478"/>
          <ac:spMkLst>
            <pc:docMk/>
            <pc:sldMk cId="627260315" sldId="282"/>
            <ac:spMk id="2" creationId="{455E91F7-49AE-4CFA-9E94-4B66D105D6A3}"/>
          </ac:spMkLst>
        </pc:spChg>
        <pc:spChg chg="del mod">
          <ac:chgData name="KIKSTRA Jarmo" userId="7fcb8be3-c31a-4394-a3dd-a150ef08396c" providerId="ADAL" clId="{4F0D938A-DB9F-448E-9255-E7B97949D1D4}" dt="2021-09-08T09:23:56.390" v="1463" actId="478"/>
          <ac:spMkLst>
            <pc:docMk/>
            <pc:sldMk cId="627260315" sldId="282"/>
            <ac:spMk id="3" creationId="{B4FF4B2D-D1D6-48F9-B8B4-CB505C4131A5}"/>
          </ac:spMkLst>
        </pc:spChg>
        <pc:spChg chg="del">
          <ac:chgData name="KIKSTRA Jarmo" userId="7fcb8be3-c31a-4394-a3dd-a150ef08396c" providerId="ADAL" clId="{4F0D938A-DB9F-448E-9255-E7B97949D1D4}" dt="2021-09-08T07:42:13.951" v="1317" actId="478"/>
          <ac:spMkLst>
            <pc:docMk/>
            <pc:sldMk cId="627260315" sldId="282"/>
            <ac:spMk id="5" creationId="{16DB1027-2572-4062-B237-9776F5D717E4}"/>
          </ac:spMkLst>
        </pc:spChg>
        <pc:spChg chg="add del mod">
          <ac:chgData name="KIKSTRA Jarmo" userId="7fcb8be3-c31a-4394-a3dd-a150ef08396c" providerId="ADAL" clId="{4F0D938A-DB9F-448E-9255-E7B97949D1D4}" dt="2021-09-08T09:23:58.363" v="1464" actId="478"/>
          <ac:spMkLst>
            <pc:docMk/>
            <pc:sldMk cId="627260315" sldId="282"/>
            <ac:spMk id="13" creationId="{7F2757DC-00F8-423A-86A9-19CE3F978315}"/>
          </ac:spMkLst>
        </pc:spChg>
        <pc:spChg chg="add del mod">
          <ac:chgData name="KIKSTRA Jarmo" userId="7fcb8be3-c31a-4394-a3dd-a150ef08396c" providerId="ADAL" clId="{4F0D938A-DB9F-448E-9255-E7B97949D1D4}" dt="2021-09-08T09:23:58.363" v="1464" actId="478"/>
          <ac:spMkLst>
            <pc:docMk/>
            <pc:sldMk cId="627260315" sldId="282"/>
            <ac:spMk id="17" creationId="{1C7D9B19-2F3D-4ACE-8B4B-6F0A613FB408}"/>
          </ac:spMkLst>
        </pc:spChg>
        <pc:spChg chg="add mod">
          <ac:chgData name="KIKSTRA Jarmo" userId="7fcb8be3-c31a-4394-a3dd-a150ef08396c" providerId="ADAL" clId="{4F0D938A-DB9F-448E-9255-E7B97949D1D4}" dt="2021-09-08T07:42:14.110" v="1318"/>
          <ac:spMkLst>
            <pc:docMk/>
            <pc:sldMk cId="627260315" sldId="282"/>
            <ac:spMk id="33" creationId="{3116A743-C61B-4814-8938-40821810FC7B}"/>
          </ac:spMkLst>
        </pc:spChg>
        <pc:picChg chg="del">
          <ac:chgData name="KIKSTRA Jarmo" userId="7fcb8be3-c31a-4394-a3dd-a150ef08396c" providerId="ADAL" clId="{4F0D938A-DB9F-448E-9255-E7B97949D1D4}" dt="2021-09-07T21:03:11.061" v="16" actId="478"/>
          <ac:picMkLst>
            <pc:docMk/>
            <pc:sldMk cId="627260315" sldId="282"/>
            <ac:picMk id="15" creationId="{BA7E10DE-61DA-4FD2-AA15-D0F2E4AE1D3D}"/>
          </ac:picMkLst>
        </pc:picChg>
        <pc:picChg chg="add mod">
          <ac:chgData name="KIKSTRA Jarmo" userId="7fcb8be3-c31a-4394-a3dd-a150ef08396c" providerId="ADAL" clId="{4F0D938A-DB9F-448E-9255-E7B97949D1D4}" dt="2021-09-08T07:41:21.509" v="1310"/>
          <ac:picMkLst>
            <pc:docMk/>
            <pc:sldMk cId="627260315" sldId="282"/>
            <ac:picMk id="32" creationId="{BE303F6C-62BD-46D7-B00C-0F3C3D1D6949}"/>
          </ac:picMkLst>
        </pc:picChg>
      </pc:sldChg>
      <pc:sldChg chg="addSp delSp modSp del mod delAnim modShow">
        <pc:chgData name="KIKSTRA Jarmo" userId="7fcb8be3-c31a-4394-a3dd-a150ef08396c" providerId="ADAL" clId="{4F0D938A-DB9F-448E-9255-E7B97949D1D4}" dt="2021-09-08T09:36:09.051" v="1858" actId="47"/>
        <pc:sldMkLst>
          <pc:docMk/>
          <pc:sldMk cId="1309885261" sldId="283"/>
        </pc:sldMkLst>
        <pc:spChg chg="add del mod">
          <ac:chgData name="KIKSTRA Jarmo" userId="7fcb8be3-c31a-4394-a3dd-a150ef08396c" providerId="ADAL" clId="{4F0D938A-DB9F-448E-9255-E7B97949D1D4}" dt="2021-09-07T23:06:34.722" v="1064" actId="478"/>
          <ac:spMkLst>
            <pc:docMk/>
            <pc:sldMk cId="1309885261" sldId="283"/>
            <ac:spMk id="4" creationId="{5FF9C806-3D9B-468E-9C84-C318714C4CE4}"/>
          </ac:spMkLst>
        </pc:spChg>
        <pc:spChg chg="add del mod">
          <ac:chgData name="KIKSTRA Jarmo" userId="7fcb8be3-c31a-4394-a3dd-a150ef08396c" providerId="ADAL" clId="{4F0D938A-DB9F-448E-9255-E7B97949D1D4}" dt="2021-09-07T23:06:34.722" v="1064" actId="478"/>
          <ac:spMkLst>
            <pc:docMk/>
            <pc:sldMk cId="1309885261" sldId="283"/>
            <ac:spMk id="7" creationId="{1DF565E5-2FA0-4DC7-9AE3-3DB550AB23B7}"/>
          </ac:spMkLst>
        </pc:spChg>
        <pc:spChg chg="add del mod">
          <ac:chgData name="KIKSTRA Jarmo" userId="7fcb8be3-c31a-4394-a3dd-a150ef08396c" providerId="ADAL" clId="{4F0D938A-DB9F-448E-9255-E7B97949D1D4}" dt="2021-09-07T23:06:37.444" v="1065" actId="478"/>
          <ac:spMkLst>
            <pc:docMk/>
            <pc:sldMk cId="1309885261" sldId="283"/>
            <ac:spMk id="8" creationId="{5290BB68-D971-4DED-97F2-9A1EE2C32769}"/>
          </ac:spMkLst>
        </pc:spChg>
        <pc:spChg chg="add del mod">
          <ac:chgData name="KIKSTRA Jarmo" userId="7fcb8be3-c31a-4394-a3dd-a150ef08396c" providerId="ADAL" clId="{4F0D938A-DB9F-448E-9255-E7B97949D1D4}" dt="2021-09-07T23:06:37.444" v="1065" actId="478"/>
          <ac:spMkLst>
            <pc:docMk/>
            <pc:sldMk cId="1309885261" sldId="283"/>
            <ac:spMk id="9" creationId="{347BAE2E-42E8-49F0-93AF-63D8BA18EE34}"/>
          </ac:spMkLst>
        </pc:spChg>
        <pc:spChg chg="mod">
          <ac:chgData name="KIKSTRA Jarmo" userId="7fcb8be3-c31a-4394-a3dd-a150ef08396c" providerId="ADAL" clId="{4F0D938A-DB9F-448E-9255-E7B97949D1D4}" dt="2021-09-08T09:25:16.653" v="1499" actId="14100"/>
          <ac:spMkLst>
            <pc:docMk/>
            <pc:sldMk cId="1309885261" sldId="283"/>
            <ac:spMk id="15" creationId="{BED20170-46A8-4A08-8EA4-88B82CB3C582}"/>
          </ac:spMkLst>
        </pc:spChg>
        <pc:spChg chg="add del mod">
          <ac:chgData name="KIKSTRA Jarmo" userId="7fcb8be3-c31a-4394-a3dd-a150ef08396c" providerId="ADAL" clId="{4F0D938A-DB9F-448E-9255-E7B97949D1D4}" dt="2021-09-07T23:06:39.085" v="1066" actId="478"/>
          <ac:spMkLst>
            <pc:docMk/>
            <pc:sldMk cId="1309885261" sldId="283"/>
            <ac:spMk id="16" creationId="{4C0089BB-D45B-4170-A7FA-7EE0562BAFF6}"/>
          </ac:spMkLst>
        </pc:spChg>
        <pc:spChg chg="add del mod">
          <ac:chgData name="KIKSTRA Jarmo" userId="7fcb8be3-c31a-4394-a3dd-a150ef08396c" providerId="ADAL" clId="{4F0D938A-DB9F-448E-9255-E7B97949D1D4}" dt="2021-09-07T23:06:39.085" v="1066" actId="478"/>
          <ac:spMkLst>
            <pc:docMk/>
            <pc:sldMk cId="1309885261" sldId="283"/>
            <ac:spMk id="18" creationId="{743A9B01-8CB3-4286-AA83-04FC219261DF}"/>
          </ac:spMkLst>
        </pc:spChg>
        <pc:picChg chg="del">
          <ac:chgData name="KIKSTRA Jarmo" userId="7fcb8be3-c31a-4394-a3dd-a150ef08396c" providerId="ADAL" clId="{4F0D938A-DB9F-448E-9255-E7B97949D1D4}" dt="2021-09-07T21:03:04.308" v="14" actId="478"/>
          <ac:picMkLst>
            <pc:docMk/>
            <pc:sldMk cId="1309885261" sldId="283"/>
            <ac:picMk id="3" creationId="{CFFAF02E-699B-4E9A-A536-28D35B20765C}"/>
          </ac:picMkLst>
        </pc:picChg>
        <pc:picChg chg="add del">
          <ac:chgData name="KIKSTRA Jarmo" userId="7fcb8be3-c31a-4394-a3dd-a150ef08396c" providerId="ADAL" clId="{4F0D938A-DB9F-448E-9255-E7B97949D1D4}" dt="2021-09-07T23:06:34.722" v="1064" actId="478"/>
          <ac:picMkLst>
            <pc:docMk/>
            <pc:sldMk cId="1309885261" sldId="283"/>
            <ac:picMk id="14" creationId="{BA44EADC-F15C-439A-B42D-D65EB8B1FEFE}"/>
          </ac:picMkLst>
        </pc:picChg>
        <pc:picChg chg="add mod">
          <ac:chgData name="KIKSTRA Jarmo" userId="7fcb8be3-c31a-4394-a3dd-a150ef08396c" providerId="ADAL" clId="{4F0D938A-DB9F-448E-9255-E7B97949D1D4}" dt="2021-09-08T07:41:18.884" v="1309"/>
          <ac:picMkLst>
            <pc:docMk/>
            <pc:sldMk cId="1309885261" sldId="283"/>
            <ac:picMk id="19" creationId="{AA05FE01-D331-450E-9B08-B3BDAD565168}"/>
          </ac:picMkLst>
        </pc:picChg>
      </pc:sldChg>
      <pc:sldChg chg="addSp delSp modSp del mod delAnim modShow">
        <pc:chgData name="KIKSTRA Jarmo" userId="7fcb8be3-c31a-4394-a3dd-a150ef08396c" providerId="ADAL" clId="{4F0D938A-DB9F-448E-9255-E7B97949D1D4}" dt="2021-09-08T09:36:09.051" v="1858" actId="47"/>
        <pc:sldMkLst>
          <pc:docMk/>
          <pc:sldMk cId="1645437150" sldId="284"/>
        </pc:sldMkLst>
        <pc:spChg chg="add del mod">
          <ac:chgData name="KIKSTRA Jarmo" userId="7fcb8be3-c31a-4394-a3dd-a150ef08396c" providerId="ADAL" clId="{4F0D938A-DB9F-448E-9255-E7B97949D1D4}" dt="2021-09-08T09:23:50.955" v="1462" actId="478"/>
          <ac:spMkLst>
            <pc:docMk/>
            <pc:sldMk cId="1645437150" sldId="284"/>
            <ac:spMk id="4" creationId="{4423489C-0123-4E68-B6AA-CBFE270523D8}"/>
          </ac:spMkLst>
        </pc:spChg>
        <pc:spChg chg="add del mod">
          <ac:chgData name="KIKSTRA Jarmo" userId="7fcb8be3-c31a-4394-a3dd-a150ef08396c" providerId="ADAL" clId="{4F0D938A-DB9F-448E-9255-E7B97949D1D4}" dt="2021-09-08T09:23:50.955" v="1462" actId="478"/>
          <ac:spMkLst>
            <pc:docMk/>
            <pc:sldMk cId="1645437150" sldId="284"/>
            <ac:spMk id="7" creationId="{5C7E4A34-6671-43F3-AFA3-CD21D44A102A}"/>
          </ac:spMkLst>
        </pc:spChg>
        <pc:spChg chg="del mod">
          <ac:chgData name="KIKSTRA Jarmo" userId="7fcb8be3-c31a-4394-a3dd-a150ef08396c" providerId="ADAL" clId="{4F0D938A-DB9F-448E-9255-E7B97949D1D4}" dt="2021-09-08T09:23:49.294" v="1461" actId="478"/>
          <ac:spMkLst>
            <pc:docMk/>
            <pc:sldMk cId="1645437150" sldId="284"/>
            <ac:spMk id="8" creationId="{5290BB68-D971-4DED-97F2-9A1EE2C32769}"/>
          </ac:spMkLst>
        </pc:spChg>
        <pc:spChg chg="del mod">
          <ac:chgData name="KIKSTRA Jarmo" userId="7fcb8be3-c31a-4394-a3dd-a150ef08396c" providerId="ADAL" clId="{4F0D938A-DB9F-448E-9255-E7B97949D1D4}" dt="2021-09-08T09:23:49.294" v="1461" actId="478"/>
          <ac:spMkLst>
            <pc:docMk/>
            <pc:sldMk cId="1645437150" sldId="284"/>
            <ac:spMk id="9" creationId="{347BAE2E-42E8-49F0-93AF-63D8BA18EE34}"/>
          </ac:spMkLst>
        </pc:spChg>
        <pc:spChg chg="add mod">
          <ac:chgData name="KIKSTRA Jarmo" userId="7fcb8be3-c31a-4394-a3dd-a150ef08396c" providerId="ADAL" clId="{4F0D938A-DB9F-448E-9255-E7B97949D1D4}" dt="2021-09-08T07:42:16.814" v="1319"/>
          <ac:spMkLst>
            <pc:docMk/>
            <pc:sldMk cId="1645437150" sldId="284"/>
            <ac:spMk id="13" creationId="{87B46F55-EB01-4222-A322-9EF4ACA67443}"/>
          </ac:spMkLst>
        </pc:spChg>
        <pc:picChg chg="del">
          <ac:chgData name="KIKSTRA Jarmo" userId="7fcb8be3-c31a-4394-a3dd-a150ef08396c" providerId="ADAL" clId="{4F0D938A-DB9F-448E-9255-E7B97949D1D4}" dt="2021-09-07T21:03:15.224" v="17" actId="478"/>
          <ac:picMkLst>
            <pc:docMk/>
            <pc:sldMk cId="1645437150" sldId="284"/>
            <ac:picMk id="3" creationId="{643882A1-B2AE-4839-B66D-715EA10E5D1F}"/>
          </ac:picMkLst>
        </pc:picChg>
        <pc:picChg chg="add mod">
          <ac:chgData name="KIKSTRA Jarmo" userId="7fcb8be3-c31a-4394-a3dd-a150ef08396c" providerId="ADAL" clId="{4F0D938A-DB9F-448E-9255-E7B97949D1D4}" dt="2021-09-08T07:41:22.581" v="1311"/>
          <ac:picMkLst>
            <pc:docMk/>
            <pc:sldMk cId="1645437150" sldId="284"/>
            <ac:picMk id="12" creationId="{D2BAAE22-678E-4E6A-A088-22CE1D13678C}"/>
          </ac:picMkLst>
        </pc:picChg>
      </pc:sldChg>
      <pc:sldChg chg="addSp delSp modSp del mod delAnim">
        <pc:chgData name="KIKSTRA Jarmo" userId="7fcb8be3-c31a-4394-a3dd-a150ef08396c" providerId="ADAL" clId="{4F0D938A-DB9F-448E-9255-E7B97949D1D4}" dt="2021-09-08T21:03:29.478" v="4559" actId="47"/>
        <pc:sldMkLst>
          <pc:docMk/>
          <pc:sldMk cId="1090209528" sldId="288"/>
        </pc:sldMkLst>
        <pc:spChg chg="mod">
          <ac:chgData name="KIKSTRA Jarmo" userId="7fcb8be3-c31a-4394-a3dd-a150ef08396c" providerId="ADAL" clId="{4F0D938A-DB9F-448E-9255-E7B97949D1D4}" dt="2021-09-07T20:59:57.269" v="0"/>
          <ac:spMkLst>
            <pc:docMk/>
            <pc:sldMk cId="1090209528" sldId="288"/>
            <ac:spMk id="2" creationId="{EFD828F3-9EB5-4B4C-9A8F-B7329A3096C7}"/>
          </ac:spMkLst>
        </pc:spChg>
        <pc:spChg chg="mod">
          <ac:chgData name="KIKSTRA Jarmo" userId="7fcb8be3-c31a-4394-a3dd-a150ef08396c" providerId="ADAL" clId="{4F0D938A-DB9F-448E-9255-E7B97949D1D4}" dt="2021-09-07T20:59:57.269" v="0"/>
          <ac:spMkLst>
            <pc:docMk/>
            <pc:sldMk cId="1090209528" sldId="288"/>
            <ac:spMk id="3" creationId="{5EAFDA3D-3D60-4371-A0DB-EE611D57CCBE}"/>
          </ac:spMkLst>
        </pc:spChg>
        <pc:picChg chg="del">
          <ac:chgData name="KIKSTRA Jarmo" userId="7fcb8be3-c31a-4394-a3dd-a150ef08396c" providerId="ADAL" clId="{4F0D938A-DB9F-448E-9255-E7B97949D1D4}" dt="2021-09-07T21:03:35.279" v="36" actId="478"/>
          <ac:picMkLst>
            <pc:docMk/>
            <pc:sldMk cId="1090209528" sldId="288"/>
            <ac:picMk id="4" creationId="{1C6E3E56-6F01-4B13-9AED-B50916B81BD1}"/>
          </ac:picMkLst>
        </pc:picChg>
        <pc:picChg chg="add mod">
          <ac:chgData name="KIKSTRA Jarmo" userId="7fcb8be3-c31a-4394-a3dd-a150ef08396c" providerId="ADAL" clId="{4F0D938A-DB9F-448E-9255-E7B97949D1D4}" dt="2021-09-08T07:41:25.484" v="1314"/>
          <ac:picMkLst>
            <pc:docMk/>
            <pc:sldMk cId="1090209528" sldId="288"/>
            <ac:picMk id="7" creationId="{B6B93086-86CD-4D6A-B667-7672D73B28AA}"/>
          </ac:picMkLst>
        </pc:picChg>
      </pc:sldChg>
      <pc:sldChg chg="addSp delSp modSp new mod modClrScheme modAnim chgLayout">
        <pc:chgData name="KIKSTRA Jarmo" userId="7fcb8be3-c31a-4394-a3dd-a150ef08396c" providerId="ADAL" clId="{4F0D938A-DB9F-448E-9255-E7B97949D1D4}" dt="2021-09-08T09:43:24.877" v="2174"/>
        <pc:sldMkLst>
          <pc:docMk/>
          <pc:sldMk cId="170118672" sldId="289"/>
        </pc:sldMkLst>
        <pc:spChg chg="del mod ord">
          <ac:chgData name="KIKSTRA Jarmo" userId="7fcb8be3-c31a-4394-a3dd-a150ef08396c" providerId="ADAL" clId="{4F0D938A-DB9F-448E-9255-E7B97949D1D4}" dt="2021-09-07T22:10:28.539" v="173" actId="700"/>
          <ac:spMkLst>
            <pc:docMk/>
            <pc:sldMk cId="170118672" sldId="289"/>
            <ac:spMk id="2" creationId="{9D452CB6-EFD7-48E1-8E38-330231D8D245}"/>
          </ac:spMkLst>
        </pc:spChg>
        <pc:spChg chg="del mod ord">
          <ac:chgData name="KIKSTRA Jarmo" userId="7fcb8be3-c31a-4394-a3dd-a150ef08396c" providerId="ADAL" clId="{4F0D938A-DB9F-448E-9255-E7B97949D1D4}" dt="2021-09-07T22:10:28.539" v="173" actId="700"/>
          <ac:spMkLst>
            <pc:docMk/>
            <pc:sldMk cId="170118672" sldId="289"/>
            <ac:spMk id="3" creationId="{CCBFC1D6-C2AD-4209-91C4-6A7322714641}"/>
          </ac:spMkLst>
        </pc:spChg>
        <pc:spChg chg="add mod ord">
          <ac:chgData name="KIKSTRA Jarmo" userId="7fcb8be3-c31a-4394-a3dd-a150ef08396c" providerId="ADAL" clId="{4F0D938A-DB9F-448E-9255-E7B97949D1D4}" dt="2021-09-07T22:13:56.794" v="355" actId="113"/>
          <ac:spMkLst>
            <pc:docMk/>
            <pc:sldMk cId="170118672" sldId="289"/>
            <ac:spMk id="4" creationId="{C3BDD50E-A4D6-47D6-8590-AA8DDF5EBE5D}"/>
          </ac:spMkLst>
        </pc:spChg>
        <pc:spChg chg="add mod ord">
          <ac:chgData name="KIKSTRA Jarmo" userId="7fcb8be3-c31a-4394-a3dd-a150ef08396c" providerId="ADAL" clId="{4F0D938A-DB9F-448E-9255-E7B97949D1D4}" dt="2021-09-08T09:42:55.101" v="2168" actId="14100"/>
          <ac:spMkLst>
            <pc:docMk/>
            <pc:sldMk cId="170118672" sldId="289"/>
            <ac:spMk id="5" creationId="{938D7A5C-A9E6-4A1B-AB9A-81A47333E8BE}"/>
          </ac:spMkLst>
        </pc:spChg>
        <pc:spChg chg="add mod ord">
          <ac:chgData name="KIKSTRA Jarmo" userId="7fcb8be3-c31a-4394-a3dd-a150ef08396c" providerId="ADAL" clId="{4F0D938A-DB9F-448E-9255-E7B97949D1D4}" dt="2021-09-08T09:42:44.914" v="2167" actId="14100"/>
          <ac:spMkLst>
            <pc:docMk/>
            <pc:sldMk cId="170118672" sldId="289"/>
            <ac:spMk id="6" creationId="{C1D3CE12-0DF9-432B-9082-FAB2E3FC618D}"/>
          </ac:spMkLst>
        </pc:spChg>
        <pc:spChg chg="add mod">
          <ac:chgData name="KIKSTRA Jarmo" userId="7fcb8be3-c31a-4394-a3dd-a150ef08396c" providerId="ADAL" clId="{4F0D938A-DB9F-448E-9255-E7B97949D1D4}" dt="2021-09-08T09:42:55.101" v="2168" actId="14100"/>
          <ac:spMkLst>
            <pc:docMk/>
            <pc:sldMk cId="170118672" sldId="289"/>
            <ac:spMk id="7" creationId="{A2924167-9F00-433C-905B-F8DD90BE4C74}"/>
          </ac:spMkLst>
        </pc:spChg>
        <pc:spChg chg="add mod">
          <ac:chgData name="KIKSTRA Jarmo" userId="7fcb8be3-c31a-4394-a3dd-a150ef08396c" providerId="ADAL" clId="{4F0D938A-DB9F-448E-9255-E7B97949D1D4}" dt="2021-09-08T09:42:44.914" v="2167" actId="14100"/>
          <ac:spMkLst>
            <pc:docMk/>
            <pc:sldMk cId="170118672" sldId="289"/>
            <ac:spMk id="8" creationId="{FCD77459-509C-4935-A4C5-B892818788FB}"/>
          </ac:spMkLst>
        </pc:spChg>
        <pc:spChg chg="add mod">
          <ac:chgData name="KIKSTRA Jarmo" userId="7fcb8be3-c31a-4394-a3dd-a150ef08396c" providerId="ADAL" clId="{4F0D938A-DB9F-448E-9255-E7B97949D1D4}" dt="2021-09-08T09:42:55.101" v="2168" actId="14100"/>
          <ac:spMkLst>
            <pc:docMk/>
            <pc:sldMk cId="170118672" sldId="289"/>
            <ac:spMk id="9" creationId="{32839C57-B87A-43E7-AA94-150A59392DCC}"/>
          </ac:spMkLst>
        </pc:spChg>
        <pc:spChg chg="add mod">
          <ac:chgData name="KIKSTRA Jarmo" userId="7fcb8be3-c31a-4394-a3dd-a150ef08396c" providerId="ADAL" clId="{4F0D938A-DB9F-448E-9255-E7B97949D1D4}" dt="2021-09-08T09:42:44.914" v="2167" actId="14100"/>
          <ac:spMkLst>
            <pc:docMk/>
            <pc:sldMk cId="170118672" sldId="289"/>
            <ac:spMk id="10" creationId="{5F3AB215-DAF2-46F2-8F77-846806286501}"/>
          </ac:spMkLst>
        </pc:spChg>
        <pc:spChg chg="add del mod">
          <ac:chgData name="KIKSTRA Jarmo" userId="7fcb8be3-c31a-4394-a3dd-a150ef08396c" providerId="ADAL" clId="{4F0D938A-DB9F-448E-9255-E7B97949D1D4}" dt="2021-09-07T23:02:43.002" v="975" actId="478"/>
          <ac:spMkLst>
            <pc:docMk/>
            <pc:sldMk cId="170118672" sldId="289"/>
            <ac:spMk id="14" creationId="{B93F017B-BA49-4E92-A7F0-DB5E14689507}"/>
          </ac:spMkLst>
        </pc:spChg>
        <pc:spChg chg="add mod">
          <ac:chgData name="KIKSTRA Jarmo" userId="7fcb8be3-c31a-4394-a3dd-a150ef08396c" providerId="ADAL" clId="{4F0D938A-DB9F-448E-9255-E7B97949D1D4}" dt="2021-09-07T23:03:23.433" v="998" actId="1038"/>
          <ac:spMkLst>
            <pc:docMk/>
            <pc:sldMk cId="170118672" sldId="289"/>
            <ac:spMk id="15" creationId="{64AB284B-4F08-434F-9CC7-A9693C585D9B}"/>
          </ac:spMkLst>
        </pc:spChg>
        <pc:picChg chg="add del mod">
          <ac:chgData name="KIKSTRA Jarmo" userId="7fcb8be3-c31a-4394-a3dd-a150ef08396c" providerId="ADAL" clId="{4F0D938A-DB9F-448E-9255-E7B97949D1D4}" dt="2021-09-07T22:44:51.018" v="591"/>
          <ac:picMkLst>
            <pc:docMk/>
            <pc:sldMk cId="170118672" sldId="289"/>
            <ac:picMk id="11" creationId="{1FDE5E1B-41F3-4145-8239-375ED0FC6969}"/>
          </ac:picMkLst>
        </pc:picChg>
        <pc:picChg chg="add mod">
          <ac:chgData name="KIKSTRA Jarmo" userId="7fcb8be3-c31a-4394-a3dd-a150ef08396c" providerId="ADAL" clId="{4F0D938A-DB9F-448E-9255-E7B97949D1D4}" dt="2021-09-07T22:45:08.588" v="596" actId="1076"/>
          <ac:picMkLst>
            <pc:docMk/>
            <pc:sldMk cId="170118672" sldId="289"/>
            <ac:picMk id="12" creationId="{3F56C955-013B-4699-A9E9-E1D0407BC499}"/>
          </ac:picMkLst>
        </pc:picChg>
      </pc:sldChg>
      <pc:sldChg chg="add del">
        <pc:chgData name="KIKSTRA Jarmo" userId="7fcb8be3-c31a-4394-a3dd-a150ef08396c" providerId="ADAL" clId="{4F0D938A-DB9F-448E-9255-E7B97949D1D4}" dt="2021-09-07T22:59:12.913" v="934" actId="47"/>
        <pc:sldMkLst>
          <pc:docMk/>
          <pc:sldMk cId="1144151913" sldId="290"/>
        </pc:sldMkLst>
      </pc:sldChg>
      <pc:sldChg chg="add del">
        <pc:chgData name="KIKSTRA Jarmo" userId="7fcb8be3-c31a-4394-a3dd-a150ef08396c" providerId="ADAL" clId="{4F0D938A-DB9F-448E-9255-E7B97949D1D4}" dt="2021-09-07T22:46:14.229" v="646"/>
        <pc:sldMkLst>
          <pc:docMk/>
          <pc:sldMk cId="1981342651" sldId="290"/>
        </pc:sldMkLst>
      </pc:sldChg>
      <pc:sldChg chg="addSp delSp modSp add mod">
        <pc:chgData name="KIKSTRA Jarmo" userId="7fcb8be3-c31a-4394-a3dd-a150ef08396c" providerId="ADAL" clId="{4F0D938A-DB9F-448E-9255-E7B97949D1D4}" dt="2021-09-08T11:15:32.138" v="2535" actId="14100"/>
        <pc:sldMkLst>
          <pc:docMk/>
          <pc:sldMk cId="213303727" sldId="291"/>
        </pc:sldMkLst>
        <pc:spChg chg="del">
          <ac:chgData name="KIKSTRA Jarmo" userId="7fcb8be3-c31a-4394-a3dd-a150ef08396c" providerId="ADAL" clId="{4F0D938A-DB9F-448E-9255-E7B97949D1D4}" dt="2021-09-07T22:47:00.494" v="661" actId="478"/>
          <ac:spMkLst>
            <pc:docMk/>
            <pc:sldMk cId="213303727" sldId="291"/>
            <ac:spMk id="2" creationId="{85DB41D9-EECF-40CB-A437-23DDC1BC1D95}"/>
          </ac:spMkLst>
        </pc:spChg>
        <pc:spChg chg="del">
          <ac:chgData name="KIKSTRA Jarmo" userId="7fcb8be3-c31a-4394-a3dd-a150ef08396c" providerId="ADAL" clId="{4F0D938A-DB9F-448E-9255-E7B97949D1D4}" dt="2021-09-07T22:47:04.924" v="663" actId="478"/>
          <ac:spMkLst>
            <pc:docMk/>
            <pc:sldMk cId="213303727" sldId="291"/>
            <ac:spMk id="3" creationId="{9FA95E9D-9CD2-4858-874F-A8684D32E748}"/>
          </ac:spMkLst>
        </pc:spChg>
        <pc:spChg chg="del mod">
          <ac:chgData name="KIKSTRA Jarmo" userId="7fcb8be3-c31a-4394-a3dd-a150ef08396c" providerId="ADAL" clId="{4F0D938A-DB9F-448E-9255-E7B97949D1D4}" dt="2021-09-07T23:03:35.272" v="999" actId="478"/>
          <ac:spMkLst>
            <pc:docMk/>
            <pc:sldMk cId="213303727" sldId="291"/>
            <ac:spMk id="5" creationId="{FB6DA0FB-115E-4F04-9637-054F5158B814}"/>
          </ac:spMkLst>
        </pc:spChg>
        <pc:spChg chg="add del mod">
          <ac:chgData name="KIKSTRA Jarmo" userId="7fcb8be3-c31a-4394-a3dd-a150ef08396c" providerId="ADAL" clId="{4F0D938A-DB9F-448E-9255-E7B97949D1D4}" dt="2021-09-07T22:46:37.931" v="650"/>
          <ac:spMkLst>
            <pc:docMk/>
            <pc:sldMk cId="213303727" sldId="291"/>
            <ac:spMk id="7" creationId="{02C2D79D-12A0-4857-82D0-F09C2A1B18AE}"/>
          </ac:spMkLst>
        </pc:spChg>
        <pc:spChg chg="add del mod">
          <ac:chgData name="KIKSTRA Jarmo" userId="7fcb8be3-c31a-4394-a3dd-a150ef08396c" providerId="ADAL" clId="{4F0D938A-DB9F-448E-9255-E7B97949D1D4}" dt="2021-09-07T22:46:37.931" v="650"/>
          <ac:spMkLst>
            <pc:docMk/>
            <pc:sldMk cId="213303727" sldId="291"/>
            <ac:spMk id="8" creationId="{D0A71D64-59E6-4ED1-9BA1-E91E095448C9}"/>
          </ac:spMkLst>
        </pc:spChg>
        <pc:spChg chg="add del mod">
          <ac:chgData name="KIKSTRA Jarmo" userId="7fcb8be3-c31a-4394-a3dd-a150ef08396c" providerId="ADAL" clId="{4F0D938A-DB9F-448E-9255-E7B97949D1D4}" dt="2021-09-07T22:47:03.218" v="662" actId="478"/>
          <ac:spMkLst>
            <pc:docMk/>
            <pc:sldMk cId="213303727" sldId="291"/>
            <ac:spMk id="11" creationId="{C28B97D0-A025-49F1-8DD4-B8B2B0EA3EF0}"/>
          </ac:spMkLst>
        </pc:spChg>
        <pc:spChg chg="add del mod">
          <ac:chgData name="KIKSTRA Jarmo" userId="7fcb8be3-c31a-4394-a3dd-a150ef08396c" providerId="ADAL" clId="{4F0D938A-DB9F-448E-9255-E7B97949D1D4}" dt="2021-09-07T22:47:06.707" v="664" actId="478"/>
          <ac:spMkLst>
            <pc:docMk/>
            <pc:sldMk cId="213303727" sldId="291"/>
            <ac:spMk id="13" creationId="{8D54C9BD-CB14-4CED-BF63-E8F84BB69F43}"/>
          </ac:spMkLst>
        </pc:spChg>
        <pc:spChg chg="add mod">
          <ac:chgData name="KIKSTRA Jarmo" userId="7fcb8be3-c31a-4394-a3dd-a150ef08396c" providerId="ADAL" clId="{4F0D938A-DB9F-448E-9255-E7B97949D1D4}" dt="2021-09-07T23:03:35.823" v="1000"/>
          <ac:spMkLst>
            <pc:docMk/>
            <pc:sldMk cId="213303727" sldId="291"/>
            <ac:spMk id="14" creationId="{A3D31BA4-BCA0-4763-AEB5-02EE75933649}"/>
          </ac:spMkLst>
        </pc:spChg>
        <pc:spChg chg="add mod">
          <ac:chgData name="KIKSTRA Jarmo" userId="7fcb8be3-c31a-4394-a3dd-a150ef08396c" providerId="ADAL" clId="{4F0D938A-DB9F-448E-9255-E7B97949D1D4}" dt="2021-09-07T23:08:19.095" v="1087"/>
          <ac:spMkLst>
            <pc:docMk/>
            <pc:sldMk cId="213303727" sldId="291"/>
            <ac:spMk id="15" creationId="{7E3F24F1-88A4-4261-9B8C-13ED0E281B3D}"/>
          </ac:spMkLst>
        </pc:spChg>
        <pc:spChg chg="add mod">
          <ac:chgData name="KIKSTRA Jarmo" userId="7fcb8be3-c31a-4394-a3dd-a150ef08396c" providerId="ADAL" clId="{4F0D938A-DB9F-448E-9255-E7B97949D1D4}" dt="2021-09-08T11:15:32.138" v="2535" actId="14100"/>
          <ac:spMkLst>
            <pc:docMk/>
            <pc:sldMk cId="213303727" sldId="291"/>
            <ac:spMk id="17" creationId="{42CCC558-4202-4023-8F98-CAD1BAFAB963}"/>
          </ac:spMkLst>
        </pc:spChg>
        <pc:graphicFrameChg chg="add del mod">
          <ac:chgData name="KIKSTRA Jarmo" userId="7fcb8be3-c31a-4394-a3dd-a150ef08396c" providerId="ADAL" clId="{4F0D938A-DB9F-448E-9255-E7B97949D1D4}" dt="2021-09-07T22:46:37.931" v="650"/>
          <ac:graphicFrameMkLst>
            <pc:docMk/>
            <pc:sldMk cId="213303727" sldId="291"/>
            <ac:graphicFrameMk id="6" creationId="{4737176D-BA97-4B2D-9E89-D98190DA5128}"/>
          </ac:graphicFrameMkLst>
        </pc:graphicFrameChg>
        <pc:picChg chg="mod">
          <ac:chgData name="KIKSTRA Jarmo" userId="7fcb8be3-c31a-4394-a3dd-a150ef08396c" providerId="ADAL" clId="{4F0D938A-DB9F-448E-9255-E7B97949D1D4}" dt="2021-09-07T22:46:51.257" v="657" actId="1076"/>
          <ac:picMkLst>
            <pc:docMk/>
            <pc:sldMk cId="213303727" sldId="291"/>
            <ac:picMk id="4" creationId="{E824B04C-2931-40DF-92FD-AD9EA24689A5}"/>
          </ac:picMkLst>
        </pc:picChg>
        <pc:picChg chg="add mod">
          <ac:chgData name="KIKSTRA Jarmo" userId="7fcb8be3-c31a-4394-a3dd-a150ef08396c" providerId="ADAL" clId="{4F0D938A-DB9F-448E-9255-E7B97949D1D4}" dt="2021-09-07T22:46:56.230" v="660" actId="1076"/>
          <ac:picMkLst>
            <pc:docMk/>
            <pc:sldMk cId="213303727" sldId="291"/>
            <ac:picMk id="9" creationId="{4F69A60E-AD79-418C-915F-1E5C891D1B7D}"/>
          </ac:picMkLst>
        </pc:picChg>
        <pc:picChg chg="add mod">
          <ac:chgData name="KIKSTRA Jarmo" userId="7fcb8be3-c31a-4394-a3dd-a150ef08396c" providerId="ADAL" clId="{4F0D938A-DB9F-448E-9255-E7B97949D1D4}" dt="2021-09-08T07:41:12.012" v="1301"/>
          <ac:picMkLst>
            <pc:docMk/>
            <pc:sldMk cId="213303727" sldId="291"/>
            <ac:picMk id="16" creationId="{B5F40521-0192-4CDA-A5D1-A63162A565CA}"/>
          </ac:picMkLst>
        </pc:picChg>
      </pc:sldChg>
      <pc:sldChg chg="addSp delSp modSp new mod">
        <pc:chgData name="KIKSTRA Jarmo" userId="7fcb8be3-c31a-4394-a3dd-a150ef08396c" providerId="ADAL" clId="{4F0D938A-DB9F-448E-9255-E7B97949D1D4}" dt="2021-09-08T07:41:13.476" v="1303"/>
        <pc:sldMkLst>
          <pc:docMk/>
          <pc:sldMk cId="1005928768" sldId="292"/>
        </pc:sldMkLst>
        <pc:spChg chg="del">
          <ac:chgData name="KIKSTRA Jarmo" userId="7fcb8be3-c31a-4394-a3dd-a150ef08396c" providerId="ADAL" clId="{4F0D938A-DB9F-448E-9255-E7B97949D1D4}" dt="2021-09-07T23:06:19.892" v="1059" actId="478"/>
          <ac:spMkLst>
            <pc:docMk/>
            <pc:sldMk cId="1005928768" sldId="292"/>
            <ac:spMk id="2" creationId="{B6DCE050-1E13-4A43-8020-6E32E46383C7}"/>
          </ac:spMkLst>
        </pc:spChg>
        <pc:spChg chg="del">
          <ac:chgData name="KIKSTRA Jarmo" userId="7fcb8be3-c31a-4394-a3dd-a150ef08396c" providerId="ADAL" clId="{4F0D938A-DB9F-448E-9255-E7B97949D1D4}" dt="2021-09-07T23:06:23.166" v="1060" actId="478"/>
          <ac:spMkLst>
            <pc:docMk/>
            <pc:sldMk cId="1005928768" sldId="292"/>
            <ac:spMk id="3" creationId="{C74F96F9-B6A6-4F2F-8B0E-00F9032532CE}"/>
          </ac:spMkLst>
        </pc:spChg>
        <pc:spChg chg="add mod">
          <ac:chgData name="KIKSTRA Jarmo" userId="7fcb8be3-c31a-4394-a3dd-a150ef08396c" providerId="ADAL" clId="{4F0D938A-DB9F-448E-9255-E7B97949D1D4}" dt="2021-09-07T23:08:58.461" v="1141"/>
          <ac:spMkLst>
            <pc:docMk/>
            <pc:sldMk cId="1005928768" sldId="292"/>
            <ac:spMk id="6" creationId="{6B292527-3B22-40D7-AC9C-E10C94C8373B}"/>
          </ac:spMkLst>
        </pc:spChg>
        <pc:spChg chg="add mod">
          <ac:chgData name="KIKSTRA Jarmo" userId="7fcb8be3-c31a-4394-a3dd-a150ef08396c" providerId="ADAL" clId="{4F0D938A-DB9F-448E-9255-E7B97949D1D4}" dt="2021-09-07T23:12:06.492" v="1182" actId="1076"/>
          <ac:spMkLst>
            <pc:docMk/>
            <pc:sldMk cId="1005928768" sldId="292"/>
            <ac:spMk id="7" creationId="{B1CB2DBF-960C-4DF1-8657-75E4A44B85DA}"/>
          </ac:spMkLst>
        </pc:spChg>
        <pc:picChg chg="add mod">
          <ac:chgData name="KIKSTRA Jarmo" userId="7fcb8be3-c31a-4394-a3dd-a150ef08396c" providerId="ADAL" clId="{4F0D938A-DB9F-448E-9255-E7B97949D1D4}" dt="2021-09-07T23:08:11.442" v="1084" actId="14100"/>
          <ac:picMkLst>
            <pc:docMk/>
            <pc:sldMk cId="1005928768" sldId="292"/>
            <ac:picMk id="5" creationId="{5C04E0C8-9EA8-4063-924D-CCD1AAB8B3C8}"/>
          </ac:picMkLst>
        </pc:picChg>
        <pc:picChg chg="add mod">
          <ac:chgData name="KIKSTRA Jarmo" userId="7fcb8be3-c31a-4394-a3dd-a150ef08396c" providerId="ADAL" clId="{4F0D938A-DB9F-448E-9255-E7B97949D1D4}" dt="2021-09-08T07:41:13.476" v="1303"/>
          <ac:picMkLst>
            <pc:docMk/>
            <pc:sldMk cId="1005928768" sldId="292"/>
            <ac:picMk id="8" creationId="{36462393-37ED-42F8-8058-ECA288E0CE95}"/>
          </ac:picMkLst>
        </pc:picChg>
      </pc:sldChg>
      <pc:sldChg chg="addSp delSp modSp new mod">
        <pc:chgData name="KIKSTRA Jarmo" userId="7fcb8be3-c31a-4394-a3dd-a150ef08396c" providerId="ADAL" clId="{4F0D938A-DB9F-448E-9255-E7B97949D1D4}" dt="2021-09-08T21:15:59.145" v="4679" actId="1076"/>
        <pc:sldMkLst>
          <pc:docMk/>
          <pc:sldMk cId="399899251" sldId="293"/>
        </pc:sldMkLst>
        <pc:spChg chg="del">
          <ac:chgData name="KIKSTRA Jarmo" userId="7fcb8be3-c31a-4394-a3dd-a150ef08396c" providerId="ADAL" clId="{4F0D938A-DB9F-448E-9255-E7B97949D1D4}" dt="2021-09-07T23:08:02.431" v="1081" actId="478"/>
          <ac:spMkLst>
            <pc:docMk/>
            <pc:sldMk cId="399899251" sldId="293"/>
            <ac:spMk id="2" creationId="{42B22AF9-3C85-4EAC-AF71-779C57DA8D24}"/>
          </ac:spMkLst>
        </pc:spChg>
        <pc:spChg chg="del">
          <ac:chgData name="KIKSTRA Jarmo" userId="7fcb8be3-c31a-4394-a3dd-a150ef08396c" providerId="ADAL" clId="{4F0D938A-DB9F-448E-9255-E7B97949D1D4}" dt="2021-09-07T23:08:02.431" v="1081" actId="478"/>
          <ac:spMkLst>
            <pc:docMk/>
            <pc:sldMk cId="399899251" sldId="293"/>
            <ac:spMk id="3" creationId="{968489B4-59D3-4330-A776-996570C28644}"/>
          </ac:spMkLst>
        </pc:spChg>
        <pc:spChg chg="add mod">
          <ac:chgData name="KIKSTRA Jarmo" userId="7fcb8be3-c31a-4394-a3dd-a150ef08396c" providerId="ADAL" clId="{4F0D938A-DB9F-448E-9255-E7B97949D1D4}" dt="2021-09-07T23:08:59.919" v="1142"/>
          <ac:spMkLst>
            <pc:docMk/>
            <pc:sldMk cId="399899251" sldId="293"/>
            <ac:spMk id="8" creationId="{CD2BADB3-FF1A-41F9-9CC2-A058B5290004}"/>
          </ac:spMkLst>
        </pc:spChg>
        <pc:spChg chg="add mod">
          <ac:chgData name="KIKSTRA Jarmo" userId="7fcb8be3-c31a-4394-a3dd-a150ef08396c" providerId="ADAL" clId="{4F0D938A-DB9F-448E-9255-E7B97949D1D4}" dt="2021-09-07T23:12:25.437" v="1229" actId="20577"/>
          <ac:spMkLst>
            <pc:docMk/>
            <pc:sldMk cId="399899251" sldId="293"/>
            <ac:spMk id="9" creationId="{B966DAA6-A5D8-4000-ACFD-DF4BA4245A63}"/>
          </ac:spMkLst>
        </pc:spChg>
        <pc:picChg chg="add del mod">
          <ac:chgData name="KIKSTRA Jarmo" userId="7fcb8be3-c31a-4394-a3dd-a150ef08396c" providerId="ADAL" clId="{4F0D938A-DB9F-448E-9255-E7B97949D1D4}" dt="2021-09-07T23:07:33.900" v="1073" actId="478"/>
          <ac:picMkLst>
            <pc:docMk/>
            <pc:sldMk cId="399899251" sldId="293"/>
            <ac:picMk id="5" creationId="{70438B42-F3EE-4349-BB8A-A3E52FFA09B5}"/>
          </ac:picMkLst>
        </pc:picChg>
        <pc:picChg chg="add mod modCrop">
          <ac:chgData name="KIKSTRA Jarmo" userId="7fcb8be3-c31a-4394-a3dd-a150ef08396c" providerId="ADAL" clId="{4F0D938A-DB9F-448E-9255-E7B97949D1D4}" dt="2021-09-08T21:15:59.145" v="4679" actId="1076"/>
          <ac:picMkLst>
            <pc:docMk/>
            <pc:sldMk cId="399899251" sldId="293"/>
            <ac:picMk id="7" creationId="{7E67E5C3-A30A-4CFC-BFE5-D58963AB6A4B}"/>
          </ac:picMkLst>
        </pc:picChg>
        <pc:picChg chg="add mod">
          <ac:chgData name="KIKSTRA Jarmo" userId="7fcb8be3-c31a-4394-a3dd-a150ef08396c" providerId="ADAL" clId="{4F0D938A-DB9F-448E-9255-E7B97949D1D4}" dt="2021-09-08T07:41:14.244" v="1304"/>
          <ac:picMkLst>
            <pc:docMk/>
            <pc:sldMk cId="399899251" sldId="293"/>
            <ac:picMk id="10" creationId="{6206FBEC-1D7A-472B-A537-AD607913C4B1}"/>
          </ac:picMkLst>
        </pc:picChg>
        <pc:picChg chg="add mod modCrop">
          <ac:chgData name="KIKSTRA Jarmo" userId="7fcb8be3-c31a-4394-a3dd-a150ef08396c" providerId="ADAL" clId="{4F0D938A-DB9F-448E-9255-E7B97949D1D4}" dt="2021-09-08T21:15:45.517" v="4677" actId="1076"/>
          <ac:picMkLst>
            <pc:docMk/>
            <pc:sldMk cId="399899251" sldId="293"/>
            <ac:picMk id="11" creationId="{65D9AB36-8E7B-4952-80DF-F0F610E52237}"/>
          </ac:picMkLst>
        </pc:picChg>
      </pc:sldChg>
      <pc:sldChg chg="addSp modSp add mod">
        <pc:chgData name="KIKSTRA Jarmo" userId="7fcb8be3-c31a-4394-a3dd-a150ef08396c" providerId="ADAL" clId="{4F0D938A-DB9F-448E-9255-E7B97949D1D4}" dt="2021-09-08T21:16:20.055" v="4681" actId="1076"/>
        <pc:sldMkLst>
          <pc:docMk/>
          <pc:sldMk cId="2952772310" sldId="294"/>
        </pc:sldMkLst>
        <pc:picChg chg="add mod modCrop">
          <ac:chgData name="KIKSTRA Jarmo" userId="7fcb8be3-c31a-4394-a3dd-a150ef08396c" providerId="ADAL" clId="{4F0D938A-DB9F-448E-9255-E7B97949D1D4}" dt="2021-09-08T21:16:20.055" v="4681" actId="1076"/>
          <ac:picMkLst>
            <pc:docMk/>
            <pc:sldMk cId="2952772310" sldId="294"/>
            <ac:picMk id="6" creationId="{79EF598F-B3D4-4EEA-9BFE-11A7D40E70DC}"/>
          </ac:picMkLst>
        </pc:picChg>
        <pc:picChg chg="mod modCrop">
          <ac:chgData name="KIKSTRA Jarmo" userId="7fcb8be3-c31a-4394-a3dd-a150ef08396c" providerId="ADAL" clId="{4F0D938A-DB9F-448E-9255-E7B97949D1D4}" dt="2021-09-08T21:16:15.501" v="4680" actId="1076"/>
          <ac:picMkLst>
            <pc:docMk/>
            <pc:sldMk cId="2952772310" sldId="294"/>
            <ac:picMk id="7" creationId="{7E67E5C3-A30A-4CFC-BFE5-D58963AB6A4B}"/>
          </ac:picMkLst>
        </pc:picChg>
      </pc:sldChg>
      <pc:sldChg chg="addSp delSp modSp add mod">
        <pc:chgData name="KIKSTRA Jarmo" userId="7fcb8be3-c31a-4394-a3dd-a150ef08396c" providerId="ADAL" clId="{4F0D938A-DB9F-448E-9255-E7B97949D1D4}" dt="2021-09-08T09:19:26.377" v="1454" actId="207"/>
        <pc:sldMkLst>
          <pc:docMk/>
          <pc:sldMk cId="1180935898" sldId="295"/>
        </pc:sldMkLst>
        <pc:spChg chg="add mod">
          <ac:chgData name="KIKSTRA Jarmo" userId="7fcb8be3-c31a-4394-a3dd-a150ef08396c" providerId="ADAL" clId="{4F0D938A-DB9F-448E-9255-E7B97949D1D4}" dt="2021-09-08T09:19:26.377" v="1454" actId="207"/>
          <ac:spMkLst>
            <pc:docMk/>
            <pc:sldMk cId="1180935898" sldId="295"/>
            <ac:spMk id="9" creationId="{302153D1-5545-4450-92A5-715D791028B0}"/>
          </ac:spMkLst>
        </pc:spChg>
        <pc:spChg chg="mod">
          <ac:chgData name="KIKSTRA Jarmo" userId="7fcb8be3-c31a-4394-a3dd-a150ef08396c" providerId="ADAL" clId="{4F0D938A-DB9F-448E-9255-E7B97949D1D4}" dt="2021-09-08T07:58:36.953" v="1398" actId="20577"/>
          <ac:spMkLst>
            <pc:docMk/>
            <pc:sldMk cId="1180935898" sldId="295"/>
            <ac:spMk id="14" creationId="{3F91B23F-1C0A-4BB0-A21B-CF3A386E5A4A}"/>
          </ac:spMkLst>
        </pc:spChg>
        <pc:picChg chg="del">
          <ac:chgData name="KIKSTRA Jarmo" userId="7fcb8be3-c31a-4394-a3dd-a150ef08396c" providerId="ADAL" clId="{4F0D938A-DB9F-448E-9255-E7B97949D1D4}" dt="2021-09-08T07:54:22.762" v="1360" actId="478"/>
          <ac:picMkLst>
            <pc:docMk/>
            <pc:sldMk cId="1180935898" sldId="295"/>
            <ac:picMk id="2" creationId="{9633E45A-EB0E-450F-8999-A607AA457761}"/>
          </ac:picMkLst>
        </pc:picChg>
        <pc:picChg chg="add mod modCrop">
          <ac:chgData name="KIKSTRA Jarmo" userId="7fcb8be3-c31a-4394-a3dd-a150ef08396c" providerId="ADAL" clId="{4F0D938A-DB9F-448E-9255-E7B97949D1D4}" dt="2021-09-08T07:58:05.913" v="1379" actId="732"/>
          <ac:picMkLst>
            <pc:docMk/>
            <pc:sldMk cId="1180935898" sldId="295"/>
            <ac:picMk id="4" creationId="{7E202AA9-D88B-42C7-81D5-11298552A00C}"/>
          </ac:picMkLst>
        </pc:picChg>
        <pc:picChg chg="add mod modCrop">
          <ac:chgData name="KIKSTRA Jarmo" userId="7fcb8be3-c31a-4394-a3dd-a150ef08396c" providerId="ADAL" clId="{4F0D938A-DB9F-448E-9255-E7B97949D1D4}" dt="2021-09-08T07:58:23.194" v="1383" actId="732"/>
          <ac:picMkLst>
            <pc:docMk/>
            <pc:sldMk cId="1180935898" sldId="295"/>
            <ac:picMk id="7" creationId="{746546E6-B6B5-45CF-9B93-0CA18F9C351E}"/>
          </ac:picMkLst>
        </pc:picChg>
      </pc:sldChg>
      <pc:sldChg chg="new del">
        <pc:chgData name="KIKSTRA Jarmo" userId="7fcb8be3-c31a-4394-a3dd-a150ef08396c" providerId="ADAL" clId="{4F0D938A-DB9F-448E-9255-E7B97949D1D4}" dt="2021-09-08T07:54:18.461" v="1358" actId="47"/>
        <pc:sldMkLst>
          <pc:docMk/>
          <pc:sldMk cId="2153763159" sldId="295"/>
        </pc:sldMkLst>
      </pc:sldChg>
      <pc:sldChg chg="addSp modSp add del mod">
        <pc:chgData name="KIKSTRA Jarmo" userId="7fcb8be3-c31a-4394-a3dd-a150ef08396c" providerId="ADAL" clId="{4F0D938A-DB9F-448E-9255-E7B97949D1D4}" dt="2021-09-08T09:36:20.076" v="1860" actId="47"/>
        <pc:sldMkLst>
          <pc:docMk/>
          <pc:sldMk cId="239887573" sldId="296"/>
        </pc:sldMkLst>
        <pc:spChg chg="add mod">
          <ac:chgData name="KIKSTRA Jarmo" userId="7fcb8be3-c31a-4394-a3dd-a150ef08396c" providerId="ADAL" clId="{4F0D938A-DB9F-448E-9255-E7B97949D1D4}" dt="2021-09-08T09:19:32.227" v="1455"/>
          <ac:spMkLst>
            <pc:docMk/>
            <pc:sldMk cId="239887573" sldId="296"/>
            <ac:spMk id="5" creationId="{E320EBB1-48CC-4A8B-A641-F971C44D8D82}"/>
          </ac:spMkLst>
        </pc:spChg>
        <pc:spChg chg="mod">
          <ac:chgData name="KIKSTRA Jarmo" userId="7fcb8be3-c31a-4394-a3dd-a150ef08396c" providerId="ADAL" clId="{4F0D938A-DB9F-448E-9255-E7B97949D1D4}" dt="2021-09-08T07:58:42.816" v="1412" actId="20577"/>
          <ac:spMkLst>
            <pc:docMk/>
            <pc:sldMk cId="239887573" sldId="296"/>
            <ac:spMk id="14" creationId="{3F91B23F-1C0A-4BB0-A21B-CF3A386E5A4A}"/>
          </ac:spMkLst>
        </pc:spChg>
      </pc:sldChg>
      <pc:sldChg chg="add">
        <pc:chgData name="KIKSTRA Jarmo" userId="7fcb8be3-c31a-4394-a3dd-a150ef08396c" providerId="ADAL" clId="{4F0D938A-DB9F-448E-9255-E7B97949D1D4}" dt="2021-09-08T09:19:40.657" v="1456"/>
        <pc:sldMkLst>
          <pc:docMk/>
          <pc:sldMk cId="2839046353" sldId="297"/>
        </pc:sldMkLst>
      </pc:sldChg>
      <pc:sldChg chg="addSp delSp modSp add mod">
        <pc:chgData name="KIKSTRA Jarmo" userId="7fcb8be3-c31a-4394-a3dd-a150ef08396c" providerId="ADAL" clId="{4F0D938A-DB9F-448E-9255-E7B97949D1D4}" dt="2021-09-08T09:35:38.652" v="1854" actId="1076"/>
        <pc:sldMkLst>
          <pc:docMk/>
          <pc:sldMk cId="2551245605" sldId="298"/>
        </pc:sldMkLst>
        <pc:spChg chg="add mod">
          <ac:chgData name="KIKSTRA Jarmo" userId="7fcb8be3-c31a-4394-a3dd-a150ef08396c" providerId="ADAL" clId="{4F0D938A-DB9F-448E-9255-E7B97949D1D4}" dt="2021-09-08T09:28:13.916" v="1510" actId="1036"/>
          <ac:spMkLst>
            <pc:docMk/>
            <pc:sldMk cId="2551245605" sldId="298"/>
            <ac:spMk id="2" creationId="{0594675F-3F24-4713-9205-7B42E42B6C08}"/>
          </ac:spMkLst>
        </pc:spChg>
        <pc:spChg chg="add del mod">
          <ac:chgData name="KIKSTRA Jarmo" userId="7fcb8be3-c31a-4394-a3dd-a150ef08396c" providerId="ADAL" clId="{4F0D938A-DB9F-448E-9255-E7B97949D1D4}" dt="2021-09-08T09:29:38.844" v="1527" actId="478"/>
          <ac:spMkLst>
            <pc:docMk/>
            <pc:sldMk cId="2551245605" sldId="298"/>
            <ac:spMk id="3" creationId="{563FA983-DBF6-41D7-A1A6-C9FD4754846C}"/>
          </ac:spMkLst>
        </pc:spChg>
        <pc:spChg chg="add mod">
          <ac:chgData name="KIKSTRA Jarmo" userId="7fcb8be3-c31a-4394-a3dd-a150ef08396c" providerId="ADAL" clId="{4F0D938A-DB9F-448E-9255-E7B97949D1D4}" dt="2021-09-08T09:28:23.308" v="1518" actId="1036"/>
          <ac:spMkLst>
            <pc:docMk/>
            <pc:sldMk cId="2551245605" sldId="298"/>
            <ac:spMk id="7" creationId="{8D95243A-F163-4980-ADEE-13D27CA7D79B}"/>
          </ac:spMkLst>
        </pc:spChg>
        <pc:spChg chg="add mod">
          <ac:chgData name="KIKSTRA Jarmo" userId="7fcb8be3-c31a-4394-a3dd-a150ef08396c" providerId="ADAL" clId="{4F0D938A-DB9F-448E-9255-E7B97949D1D4}" dt="2021-09-08T09:28:43.283" v="1523" actId="14100"/>
          <ac:spMkLst>
            <pc:docMk/>
            <pc:sldMk cId="2551245605" sldId="298"/>
            <ac:spMk id="8" creationId="{6A7A3D19-BF43-4EFF-B606-DE877FB3DD93}"/>
          </ac:spMkLst>
        </pc:spChg>
        <pc:spChg chg="add mod">
          <ac:chgData name="KIKSTRA Jarmo" userId="7fcb8be3-c31a-4394-a3dd-a150ef08396c" providerId="ADAL" clId="{4F0D938A-DB9F-448E-9255-E7B97949D1D4}" dt="2021-09-08T09:30:14.533" v="1551" actId="14100"/>
          <ac:spMkLst>
            <pc:docMk/>
            <pc:sldMk cId="2551245605" sldId="298"/>
            <ac:spMk id="10" creationId="{1727D820-3F28-4D63-9C2B-B9B227C27E51}"/>
          </ac:spMkLst>
        </pc:spChg>
        <pc:spChg chg="add mod">
          <ac:chgData name="KIKSTRA Jarmo" userId="7fcb8be3-c31a-4394-a3dd-a150ef08396c" providerId="ADAL" clId="{4F0D938A-DB9F-448E-9255-E7B97949D1D4}" dt="2021-09-08T09:33:59.669" v="1640" actId="20577"/>
          <ac:spMkLst>
            <pc:docMk/>
            <pc:sldMk cId="2551245605" sldId="298"/>
            <ac:spMk id="11" creationId="{FB088B46-5FB5-4B1F-BDCE-911CD8EC7342}"/>
          </ac:spMkLst>
        </pc:spChg>
        <pc:spChg chg="add mod">
          <ac:chgData name="KIKSTRA Jarmo" userId="7fcb8be3-c31a-4394-a3dd-a150ef08396c" providerId="ADAL" clId="{4F0D938A-DB9F-448E-9255-E7B97949D1D4}" dt="2021-09-08T09:34:23.508" v="1698" actId="20577"/>
          <ac:spMkLst>
            <pc:docMk/>
            <pc:sldMk cId="2551245605" sldId="298"/>
            <ac:spMk id="12" creationId="{268ECF49-A79E-4D4F-BBC0-8735FE035312}"/>
          </ac:spMkLst>
        </pc:spChg>
        <pc:spChg chg="add mod">
          <ac:chgData name="KIKSTRA Jarmo" userId="7fcb8be3-c31a-4394-a3dd-a150ef08396c" providerId="ADAL" clId="{4F0D938A-DB9F-448E-9255-E7B97949D1D4}" dt="2021-09-08T09:34:51.508" v="1751" actId="20577"/>
          <ac:spMkLst>
            <pc:docMk/>
            <pc:sldMk cId="2551245605" sldId="298"/>
            <ac:spMk id="13" creationId="{2DF9754B-2F42-4C0E-99F6-F67A6C77733A}"/>
          </ac:spMkLst>
        </pc:spChg>
        <pc:spChg chg="add mod">
          <ac:chgData name="KIKSTRA Jarmo" userId="7fcb8be3-c31a-4394-a3dd-a150ef08396c" providerId="ADAL" clId="{4F0D938A-DB9F-448E-9255-E7B97949D1D4}" dt="2021-09-08T09:35:38.652" v="1854" actId="1076"/>
          <ac:spMkLst>
            <pc:docMk/>
            <pc:sldMk cId="2551245605" sldId="298"/>
            <ac:spMk id="16" creationId="{08999CDA-E16D-42D4-A324-49C73DA6E0E2}"/>
          </ac:spMkLst>
        </pc:spChg>
        <pc:picChg chg="mod">
          <ac:chgData name="KIKSTRA Jarmo" userId="7fcb8be3-c31a-4394-a3dd-a150ef08396c" providerId="ADAL" clId="{4F0D938A-DB9F-448E-9255-E7B97949D1D4}" dt="2021-09-08T09:33:41.630" v="1635" actId="1076"/>
          <ac:picMkLst>
            <pc:docMk/>
            <pc:sldMk cId="2551245605" sldId="298"/>
            <ac:picMk id="4" creationId="{7E202AA9-D88B-42C7-81D5-11298552A00C}"/>
          </ac:picMkLst>
        </pc:picChg>
      </pc:sldChg>
      <pc:sldChg chg="addSp delSp modSp add mod delAnim">
        <pc:chgData name="KIKSTRA Jarmo" userId="7fcb8be3-c31a-4394-a3dd-a150ef08396c" providerId="ADAL" clId="{4F0D938A-DB9F-448E-9255-E7B97949D1D4}" dt="2021-09-08T20:10:36.146" v="3119" actId="20577"/>
        <pc:sldMkLst>
          <pc:docMk/>
          <pc:sldMk cId="344880679" sldId="299"/>
        </pc:sldMkLst>
        <pc:spChg chg="del">
          <ac:chgData name="KIKSTRA Jarmo" userId="7fcb8be3-c31a-4394-a3dd-a150ef08396c" providerId="ADAL" clId="{4F0D938A-DB9F-448E-9255-E7B97949D1D4}" dt="2021-09-08T17:29:16.534" v="2772" actId="478"/>
          <ac:spMkLst>
            <pc:docMk/>
            <pc:sldMk cId="344880679" sldId="299"/>
            <ac:spMk id="5" creationId="{0A82263C-8473-47F3-A868-F9DA6FB8AC47}"/>
          </ac:spMkLst>
        </pc:spChg>
        <pc:spChg chg="del">
          <ac:chgData name="KIKSTRA Jarmo" userId="7fcb8be3-c31a-4394-a3dd-a150ef08396c" providerId="ADAL" clId="{4F0D938A-DB9F-448E-9255-E7B97949D1D4}" dt="2021-09-08T17:29:12.664" v="2771" actId="478"/>
          <ac:spMkLst>
            <pc:docMk/>
            <pc:sldMk cId="344880679" sldId="299"/>
            <ac:spMk id="6" creationId="{6F8C7646-4B87-45E6-8D15-382C713238C1}"/>
          </ac:spMkLst>
        </pc:spChg>
        <pc:spChg chg="add mod">
          <ac:chgData name="KIKSTRA Jarmo" userId="7fcb8be3-c31a-4394-a3dd-a150ef08396c" providerId="ADAL" clId="{4F0D938A-DB9F-448E-9255-E7B97949D1D4}" dt="2021-09-08T17:29:28.968" v="2780" actId="20577"/>
          <ac:spMkLst>
            <pc:docMk/>
            <pc:sldMk cId="344880679" sldId="299"/>
            <ac:spMk id="10" creationId="{8BE37B0A-62D3-4AA2-B694-1F448A85CAFD}"/>
          </ac:spMkLst>
        </pc:spChg>
        <pc:spChg chg="add mod">
          <ac:chgData name="KIKSTRA Jarmo" userId="7fcb8be3-c31a-4394-a3dd-a150ef08396c" providerId="ADAL" clId="{4F0D938A-DB9F-448E-9255-E7B97949D1D4}" dt="2021-09-08T20:10:36.146" v="3119" actId="20577"/>
          <ac:spMkLst>
            <pc:docMk/>
            <pc:sldMk cId="344880679" sldId="299"/>
            <ac:spMk id="11" creationId="{73F1F78A-B540-4671-B9CC-2FF3C695D824}"/>
          </ac:spMkLst>
        </pc:spChg>
        <pc:picChg chg="del">
          <ac:chgData name="KIKSTRA Jarmo" userId="7fcb8be3-c31a-4394-a3dd-a150ef08396c" providerId="ADAL" clId="{4F0D938A-DB9F-448E-9255-E7B97949D1D4}" dt="2021-09-08T17:29:12.664" v="2771" actId="478"/>
          <ac:picMkLst>
            <pc:docMk/>
            <pc:sldMk cId="344880679" sldId="299"/>
            <ac:picMk id="4" creationId="{C8296AC2-AD9B-499A-AEC4-313274AF4B2B}"/>
          </ac:picMkLst>
        </pc:picChg>
      </pc:sldChg>
      <pc:sldChg chg="delSp modSp new mod ord modAnim">
        <pc:chgData name="KIKSTRA Jarmo" userId="7fcb8be3-c31a-4394-a3dd-a150ef08396c" providerId="ADAL" clId="{4F0D938A-DB9F-448E-9255-E7B97949D1D4}" dt="2021-09-08T16:15:36.997" v="2764" actId="20577"/>
        <pc:sldMkLst>
          <pc:docMk/>
          <pc:sldMk cId="2420896473" sldId="300"/>
        </pc:sldMkLst>
        <pc:spChg chg="del">
          <ac:chgData name="KIKSTRA Jarmo" userId="7fcb8be3-c31a-4394-a3dd-a150ef08396c" providerId="ADAL" clId="{4F0D938A-DB9F-448E-9255-E7B97949D1D4}" dt="2021-09-08T13:17:35.319" v="2703" actId="478"/>
          <ac:spMkLst>
            <pc:docMk/>
            <pc:sldMk cId="2420896473" sldId="300"/>
            <ac:spMk id="2" creationId="{6FB5C52A-135D-4A56-8D8C-39CA31084D27}"/>
          </ac:spMkLst>
        </pc:spChg>
        <pc:spChg chg="mod">
          <ac:chgData name="KIKSTRA Jarmo" userId="7fcb8be3-c31a-4394-a3dd-a150ef08396c" providerId="ADAL" clId="{4F0D938A-DB9F-448E-9255-E7B97949D1D4}" dt="2021-09-08T11:14:38.249" v="2530" actId="113"/>
          <ac:spMkLst>
            <pc:docMk/>
            <pc:sldMk cId="2420896473" sldId="300"/>
            <ac:spMk id="3" creationId="{2ECE427B-1B18-402A-B22B-7F1B8DD084B7}"/>
          </ac:spMkLst>
        </pc:spChg>
        <pc:spChg chg="mod">
          <ac:chgData name="KIKSTRA Jarmo" userId="7fcb8be3-c31a-4394-a3dd-a150ef08396c" providerId="ADAL" clId="{4F0D938A-DB9F-448E-9255-E7B97949D1D4}" dt="2021-09-08T16:15:36.997" v="2764" actId="20577"/>
          <ac:spMkLst>
            <pc:docMk/>
            <pc:sldMk cId="2420896473" sldId="300"/>
            <ac:spMk id="4" creationId="{34ADABAF-A768-411B-A521-B7F5D40F0111}"/>
          </ac:spMkLst>
        </pc:spChg>
        <pc:spChg chg="del">
          <ac:chgData name="KIKSTRA Jarmo" userId="7fcb8be3-c31a-4394-a3dd-a150ef08396c" providerId="ADAL" clId="{4F0D938A-DB9F-448E-9255-E7B97949D1D4}" dt="2021-09-08T09:45:56.686" v="2214" actId="478"/>
          <ac:spMkLst>
            <pc:docMk/>
            <pc:sldMk cId="2420896473" sldId="300"/>
            <ac:spMk id="5" creationId="{5467BAA8-0541-4FF5-A9D8-8072F94DDF65}"/>
          </ac:spMkLst>
        </pc:spChg>
      </pc:sldChg>
      <pc:sldChg chg="addSp delSp modSp add mod ord">
        <pc:chgData name="KIKSTRA Jarmo" userId="7fcb8be3-c31a-4394-a3dd-a150ef08396c" providerId="ADAL" clId="{4F0D938A-DB9F-448E-9255-E7B97949D1D4}" dt="2021-09-08T11:08:04.214" v="2519" actId="207"/>
        <pc:sldMkLst>
          <pc:docMk/>
          <pc:sldMk cId="1457251836" sldId="301"/>
        </pc:sldMkLst>
        <pc:spChg chg="add mod">
          <ac:chgData name="KIKSTRA Jarmo" userId="7fcb8be3-c31a-4394-a3dd-a150ef08396c" providerId="ADAL" clId="{4F0D938A-DB9F-448E-9255-E7B97949D1D4}" dt="2021-09-08T11:02:47.539" v="2517" actId="113"/>
          <ac:spMkLst>
            <pc:docMk/>
            <pc:sldMk cId="1457251836" sldId="301"/>
            <ac:spMk id="7" creationId="{DCA93CA9-8537-4CFA-9ABB-736124FC4AC9}"/>
          </ac:spMkLst>
        </pc:spChg>
        <pc:spChg chg="add mod">
          <ac:chgData name="KIKSTRA Jarmo" userId="7fcb8be3-c31a-4394-a3dd-a150ef08396c" providerId="ADAL" clId="{4F0D938A-DB9F-448E-9255-E7B97949D1D4}" dt="2021-09-08T11:08:04.214" v="2519" actId="207"/>
          <ac:spMkLst>
            <pc:docMk/>
            <pc:sldMk cId="1457251836" sldId="301"/>
            <ac:spMk id="9" creationId="{B65B4739-B41A-4385-BA54-D796BB04E434}"/>
          </ac:spMkLst>
        </pc:spChg>
        <pc:spChg chg="del">
          <ac:chgData name="KIKSTRA Jarmo" userId="7fcb8be3-c31a-4394-a3dd-a150ef08396c" providerId="ADAL" clId="{4F0D938A-DB9F-448E-9255-E7B97949D1D4}" dt="2021-09-08T09:49:00.022" v="2449" actId="478"/>
          <ac:spMkLst>
            <pc:docMk/>
            <pc:sldMk cId="1457251836" sldId="301"/>
            <ac:spMk id="11" creationId="{8D8ED1AA-A9EE-4ED5-A2C1-55176E7BDFA2}"/>
          </ac:spMkLst>
        </pc:spChg>
        <pc:picChg chg="del">
          <ac:chgData name="KIKSTRA Jarmo" userId="7fcb8be3-c31a-4394-a3dd-a150ef08396c" providerId="ADAL" clId="{4F0D938A-DB9F-448E-9255-E7B97949D1D4}" dt="2021-09-08T09:48:55.886" v="2448" actId="478"/>
          <ac:picMkLst>
            <pc:docMk/>
            <pc:sldMk cId="1457251836" sldId="301"/>
            <ac:picMk id="6" creationId="{C6F919DE-2960-462E-A88E-E82849FE4EB5}"/>
          </ac:picMkLst>
        </pc:picChg>
      </pc:sldChg>
      <pc:sldChg chg="addSp delSp modSp new mod">
        <pc:chgData name="KIKSTRA Jarmo" userId="7fcb8be3-c31a-4394-a3dd-a150ef08396c" providerId="ADAL" clId="{4F0D938A-DB9F-448E-9255-E7B97949D1D4}" dt="2021-09-08T20:48:05.357" v="3730" actId="20577"/>
        <pc:sldMkLst>
          <pc:docMk/>
          <pc:sldMk cId="3335883266" sldId="302"/>
        </pc:sldMkLst>
        <pc:spChg chg="del">
          <ac:chgData name="KIKSTRA Jarmo" userId="7fcb8be3-c31a-4394-a3dd-a150ef08396c" providerId="ADAL" clId="{4F0D938A-DB9F-448E-9255-E7B97949D1D4}" dt="2021-09-08T20:20:58.619" v="3161" actId="478"/>
          <ac:spMkLst>
            <pc:docMk/>
            <pc:sldMk cId="3335883266" sldId="302"/>
            <ac:spMk id="2" creationId="{024426B0-6B4A-4EE3-9239-E960035BDB39}"/>
          </ac:spMkLst>
        </pc:spChg>
        <pc:spChg chg="del">
          <ac:chgData name="KIKSTRA Jarmo" userId="7fcb8be3-c31a-4394-a3dd-a150ef08396c" providerId="ADAL" clId="{4F0D938A-DB9F-448E-9255-E7B97949D1D4}" dt="2021-09-08T20:21:01.078" v="3162" actId="478"/>
          <ac:spMkLst>
            <pc:docMk/>
            <pc:sldMk cId="3335883266" sldId="302"/>
            <ac:spMk id="3" creationId="{5E4952DB-B40C-4988-9A11-5D033FA71FDB}"/>
          </ac:spMkLst>
        </pc:spChg>
        <pc:spChg chg="add mod">
          <ac:chgData name="KIKSTRA Jarmo" userId="7fcb8be3-c31a-4394-a3dd-a150ef08396c" providerId="ADAL" clId="{4F0D938A-DB9F-448E-9255-E7B97949D1D4}" dt="2021-09-08T20:20:54.410" v="3160" actId="20577"/>
          <ac:spMkLst>
            <pc:docMk/>
            <pc:sldMk cId="3335883266" sldId="302"/>
            <ac:spMk id="4" creationId="{D9F27900-ECF8-465D-A16A-63BD8406C64F}"/>
          </ac:spMkLst>
        </pc:spChg>
        <pc:spChg chg="add mod">
          <ac:chgData name="KIKSTRA Jarmo" userId="7fcb8be3-c31a-4394-a3dd-a150ef08396c" providerId="ADAL" clId="{4F0D938A-DB9F-448E-9255-E7B97949D1D4}" dt="2021-09-08T20:48:05.357" v="3730" actId="20577"/>
          <ac:spMkLst>
            <pc:docMk/>
            <pc:sldMk cId="3335883266" sldId="302"/>
            <ac:spMk id="5" creationId="{FC10987B-D92B-4C8F-A5BD-AC7955422BD3}"/>
          </ac:spMkLst>
        </pc:spChg>
        <pc:spChg chg="add del mod">
          <ac:chgData name="KIKSTRA Jarmo" userId="7fcb8be3-c31a-4394-a3dd-a150ef08396c" providerId="ADAL" clId="{4F0D938A-DB9F-448E-9255-E7B97949D1D4}" dt="2021-09-08T20:47:50.731" v="3687" actId="478"/>
          <ac:spMkLst>
            <pc:docMk/>
            <pc:sldMk cId="3335883266" sldId="302"/>
            <ac:spMk id="8" creationId="{E377F3C6-AF8C-470F-BAD1-30BBBBF34569}"/>
          </ac:spMkLst>
        </pc:spChg>
        <pc:spChg chg="add mod">
          <ac:chgData name="KIKSTRA Jarmo" userId="7fcb8be3-c31a-4394-a3dd-a150ef08396c" providerId="ADAL" clId="{4F0D938A-DB9F-448E-9255-E7B97949D1D4}" dt="2021-09-08T20:45:02.175" v="3675" actId="14100"/>
          <ac:spMkLst>
            <pc:docMk/>
            <pc:sldMk cId="3335883266" sldId="302"/>
            <ac:spMk id="9" creationId="{61EEED3C-6437-48A4-B13B-8C1EB8E6BCED}"/>
          </ac:spMkLst>
        </pc:spChg>
        <pc:spChg chg="add del mod">
          <ac:chgData name="KIKSTRA Jarmo" userId="7fcb8be3-c31a-4394-a3dd-a150ef08396c" providerId="ADAL" clId="{4F0D938A-DB9F-448E-9255-E7B97949D1D4}" dt="2021-09-08T20:47:48.321" v="3685" actId="478"/>
          <ac:spMkLst>
            <pc:docMk/>
            <pc:sldMk cId="3335883266" sldId="302"/>
            <ac:spMk id="10" creationId="{00371671-5F42-445E-AE96-F8E66D9514EA}"/>
          </ac:spMkLst>
        </pc:spChg>
        <pc:spChg chg="add del mod">
          <ac:chgData name="KIKSTRA Jarmo" userId="7fcb8be3-c31a-4394-a3dd-a150ef08396c" providerId="ADAL" clId="{4F0D938A-DB9F-448E-9255-E7B97949D1D4}" dt="2021-09-08T20:47:49.703" v="3686" actId="478"/>
          <ac:spMkLst>
            <pc:docMk/>
            <pc:sldMk cId="3335883266" sldId="302"/>
            <ac:spMk id="11" creationId="{C4B6BC1E-3820-4EA0-914B-81B6C39CE3C1}"/>
          </ac:spMkLst>
        </pc:spChg>
        <pc:picChg chg="add mod">
          <ac:chgData name="KIKSTRA Jarmo" userId="7fcb8be3-c31a-4394-a3dd-a150ef08396c" providerId="ADAL" clId="{4F0D938A-DB9F-448E-9255-E7B97949D1D4}" dt="2021-09-08T20:47:46.056" v="3684" actId="14826"/>
          <ac:picMkLst>
            <pc:docMk/>
            <pc:sldMk cId="3335883266" sldId="302"/>
            <ac:picMk id="7" creationId="{2A00DAB8-3599-4BDA-9D87-E1938C810081}"/>
          </ac:picMkLst>
        </pc:picChg>
      </pc:sldChg>
      <pc:sldChg chg="add del">
        <pc:chgData name="KIKSTRA Jarmo" userId="7fcb8be3-c31a-4394-a3dd-a150ef08396c" providerId="ADAL" clId="{4F0D938A-DB9F-448E-9255-E7B97949D1D4}" dt="2021-09-08T20:42:55.740" v="3561"/>
        <pc:sldMkLst>
          <pc:docMk/>
          <pc:sldMk cId="1614560525" sldId="303"/>
        </pc:sldMkLst>
      </pc:sldChg>
      <pc:sldChg chg="addSp delSp modSp add mod">
        <pc:chgData name="KIKSTRA Jarmo" userId="7fcb8be3-c31a-4394-a3dd-a150ef08396c" providerId="ADAL" clId="{4F0D938A-DB9F-448E-9255-E7B97949D1D4}" dt="2021-09-08T20:48:16.712" v="3732"/>
        <pc:sldMkLst>
          <pc:docMk/>
          <pc:sldMk cId="4292949934" sldId="303"/>
        </pc:sldMkLst>
        <pc:spChg chg="del">
          <ac:chgData name="KIKSTRA Jarmo" userId="7fcb8be3-c31a-4394-a3dd-a150ef08396c" providerId="ADAL" clId="{4F0D938A-DB9F-448E-9255-E7B97949D1D4}" dt="2021-09-08T20:48:16.514" v="3731" actId="478"/>
          <ac:spMkLst>
            <pc:docMk/>
            <pc:sldMk cId="4292949934" sldId="303"/>
            <ac:spMk id="5" creationId="{FC10987B-D92B-4C8F-A5BD-AC7955422BD3}"/>
          </ac:spMkLst>
        </pc:spChg>
        <pc:spChg chg="del">
          <ac:chgData name="KIKSTRA Jarmo" userId="7fcb8be3-c31a-4394-a3dd-a150ef08396c" providerId="ADAL" clId="{4F0D938A-DB9F-448E-9255-E7B97949D1D4}" dt="2021-09-08T20:47:02.097" v="3683" actId="478"/>
          <ac:spMkLst>
            <pc:docMk/>
            <pc:sldMk cId="4292949934" sldId="303"/>
            <ac:spMk id="8" creationId="{E377F3C6-AF8C-470F-BAD1-30BBBBF34569}"/>
          </ac:spMkLst>
        </pc:spChg>
        <pc:spChg chg="del">
          <ac:chgData name="KIKSTRA Jarmo" userId="7fcb8be3-c31a-4394-a3dd-a150ef08396c" providerId="ADAL" clId="{4F0D938A-DB9F-448E-9255-E7B97949D1D4}" dt="2021-09-08T20:47:00.427" v="3682" actId="478"/>
          <ac:spMkLst>
            <pc:docMk/>
            <pc:sldMk cId="4292949934" sldId="303"/>
            <ac:spMk id="11" creationId="{C4B6BC1E-3820-4EA0-914B-81B6C39CE3C1}"/>
          </ac:spMkLst>
        </pc:spChg>
        <pc:spChg chg="add mod">
          <ac:chgData name="KIKSTRA Jarmo" userId="7fcb8be3-c31a-4394-a3dd-a150ef08396c" providerId="ADAL" clId="{4F0D938A-DB9F-448E-9255-E7B97949D1D4}" dt="2021-09-08T20:48:16.712" v="3732"/>
          <ac:spMkLst>
            <pc:docMk/>
            <pc:sldMk cId="4292949934" sldId="303"/>
            <ac:spMk id="12" creationId="{763BA03F-E085-4917-B5A5-9AAC43BBDA69}"/>
          </ac:spMkLst>
        </pc:spChg>
        <pc:picChg chg="mod">
          <ac:chgData name="KIKSTRA Jarmo" userId="7fcb8be3-c31a-4394-a3dd-a150ef08396c" providerId="ADAL" clId="{4F0D938A-DB9F-448E-9255-E7B97949D1D4}" dt="2021-09-08T20:46:58.118" v="3681" actId="14826"/>
          <ac:picMkLst>
            <pc:docMk/>
            <pc:sldMk cId="4292949934" sldId="303"/>
            <ac:picMk id="7" creationId="{2A00DAB8-3599-4BDA-9D87-E1938C810081}"/>
          </ac:picMkLst>
        </pc:picChg>
      </pc:sldChg>
      <pc:sldChg chg="add del">
        <pc:chgData name="KIKSTRA Jarmo" userId="7fcb8be3-c31a-4394-a3dd-a150ef08396c" providerId="ADAL" clId="{4F0D938A-DB9F-448E-9255-E7B97949D1D4}" dt="2021-09-08T20:42:55.388" v="3560"/>
        <pc:sldMkLst>
          <pc:docMk/>
          <pc:sldMk cId="3113355802" sldId="304"/>
        </pc:sldMkLst>
      </pc:sldChg>
      <pc:sldChg chg="addSp delSp modSp add mod">
        <pc:chgData name="KIKSTRA Jarmo" userId="7fcb8be3-c31a-4394-a3dd-a150ef08396c" providerId="ADAL" clId="{4F0D938A-DB9F-448E-9255-E7B97949D1D4}" dt="2021-09-08T20:48:21.047" v="3734"/>
        <pc:sldMkLst>
          <pc:docMk/>
          <pc:sldMk cId="3148867272" sldId="304"/>
        </pc:sldMkLst>
        <pc:spChg chg="del">
          <ac:chgData name="KIKSTRA Jarmo" userId="7fcb8be3-c31a-4394-a3dd-a150ef08396c" providerId="ADAL" clId="{4F0D938A-DB9F-448E-9255-E7B97949D1D4}" dt="2021-09-08T20:48:20.536" v="3733" actId="478"/>
          <ac:spMkLst>
            <pc:docMk/>
            <pc:sldMk cId="3148867272" sldId="304"/>
            <ac:spMk id="5" creationId="{FC10987B-D92B-4C8F-A5BD-AC7955422BD3}"/>
          </ac:spMkLst>
        </pc:spChg>
        <pc:spChg chg="del">
          <ac:chgData name="KIKSTRA Jarmo" userId="7fcb8be3-c31a-4394-a3dd-a150ef08396c" providerId="ADAL" clId="{4F0D938A-DB9F-448E-9255-E7B97949D1D4}" dt="2021-09-08T20:45:39.273" v="3680" actId="478"/>
          <ac:spMkLst>
            <pc:docMk/>
            <pc:sldMk cId="3148867272" sldId="304"/>
            <ac:spMk id="8" creationId="{E377F3C6-AF8C-470F-BAD1-30BBBBF34569}"/>
          </ac:spMkLst>
        </pc:spChg>
        <pc:spChg chg="add mod">
          <ac:chgData name="KIKSTRA Jarmo" userId="7fcb8be3-c31a-4394-a3dd-a150ef08396c" providerId="ADAL" clId="{4F0D938A-DB9F-448E-9255-E7B97949D1D4}" dt="2021-09-08T20:48:21.047" v="3734"/>
          <ac:spMkLst>
            <pc:docMk/>
            <pc:sldMk cId="3148867272" sldId="304"/>
            <ac:spMk id="12" creationId="{C13AA2F7-77EB-44F4-B14A-37F05F203718}"/>
          </ac:spMkLst>
        </pc:spChg>
        <pc:picChg chg="mod">
          <ac:chgData name="KIKSTRA Jarmo" userId="7fcb8be3-c31a-4394-a3dd-a150ef08396c" providerId="ADAL" clId="{4F0D938A-DB9F-448E-9255-E7B97949D1D4}" dt="2021-09-08T20:45:37.202" v="3679" actId="14826"/>
          <ac:picMkLst>
            <pc:docMk/>
            <pc:sldMk cId="3148867272" sldId="304"/>
            <ac:picMk id="7" creationId="{2A00DAB8-3599-4BDA-9D87-E1938C810081}"/>
          </ac:picMkLst>
        </pc:picChg>
      </pc:sldChg>
      <pc:sldChg chg="addSp delSp modSp add mod">
        <pc:chgData name="KIKSTRA Jarmo" userId="7fcb8be3-c31a-4394-a3dd-a150ef08396c" providerId="ADAL" clId="{4F0D938A-DB9F-448E-9255-E7B97949D1D4}" dt="2021-09-08T21:17:17.751" v="4721" actId="20577"/>
        <pc:sldMkLst>
          <pc:docMk/>
          <pc:sldMk cId="31583684" sldId="305"/>
        </pc:sldMkLst>
        <pc:spChg chg="del">
          <ac:chgData name="KIKSTRA Jarmo" userId="7fcb8be3-c31a-4394-a3dd-a150ef08396c" providerId="ADAL" clId="{4F0D938A-DB9F-448E-9255-E7B97949D1D4}" dt="2021-09-08T20:48:24.959" v="3735" actId="478"/>
          <ac:spMkLst>
            <pc:docMk/>
            <pc:sldMk cId="31583684" sldId="305"/>
            <ac:spMk id="5" creationId="{FC10987B-D92B-4C8F-A5BD-AC7955422BD3}"/>
          </ac:spMkLst>
        </pc:spChg>
        <pc:spChg chg="add mod">
          <ac:chgData name="KIKSTRA Jarmo" userId="7fcb8be3-c31a-4394-a3dd-a150ef08396c" providerId="ADAL" clId="{4F0D938A-DB9F-448E-9255-E7B97949D1D4}" dt="2021-09-08T21:17:17.751" v="4721" actId="20577"/>
          <ac:spMkLst>
            <pc:docMk/>
            <pc:sldMk cId="31583684" sldId="305"/>
            <ac:spMk id="12" creationId="{F2F5064E-3AC2-4567-A085-DF74DB824978}"/>
          </ac:spMkLst>
        </pc:spChg>
        <pc:spChg chg="add del mod">
          <ac:chgData name="KIKSTRA Jarmo" userId="7fcb8be3-c31a-4394-a3dd-a150ef08396c" providerId="ADAL" clId="{4F0D938A-DB9F-448E-9255-E7B97949D1D4}" dt="2021-09-08T20:48:34.986" v="3738"/>
          <ac:spMkLst>
            <pc:docMk/>
            <pc:sldMk cId="31583684" sldId="305"/>
            <ac:spMk id="13" creationId="{DC9966B3-75E4-4C79-8920-C6072B1C545A}"/>
          </ac:spMkLst>
        </pc:spChg>
      </pc:sldChg>
      <pc:sldChg chg="add del">
        <pc:chgData name="KIKSTRA Jarmo" userId="7fcb8be3-c31a-4394-a3dd-a150ef08396c" providerId="ADAL" clId="{4F0D938A-DB9F-448E-9255-E7B97949D1D4}" dt="2021-09-08T20:42:55.033" v="3559"/>
        <pc:sldMkLst>
          <pc:docMk/>
          <pc:sldMk cId="1723042634" sldId="305"/>
        </pc:sldMkLst>
      </pc:sldChg>
      <pc:sldChg chg="addSp delSp modSp add mod">
        <pc:chgData name="KIKSTRA Jarmo" userId="7fcb8be3-c31a-4394-a3dd-a150ef08396c" providerId="ADAL" clId="{4F0D938A-DB9F-448E-9255-E7B97949D1D4}" dt="2021-09-08T21:19:05.158" v="4861" actId="20577"/>
        <pc:sldMkLst>
          <pc:docMk/>
          <pc:sldMk cId="954190635" sldId="306"/>
        </pc:sldMkLst>
        <pc:spChg chg="mod">
          <ac:chgData name="KIKSTRA Jarmo" userId="7fcb8be3-c31a-4394-a3dd-a150ef08396c" providerId="ADAL" clId="{4F0D938A-DB9F-448E-9255-E7B97949D1D4}" dt="2021-09-08T20:48:45.137" v="3772" actId="20577"/>
          <ac:spMkLst>
            <pc:docMk/>
            <pc:sldMk cId="954190635" sldId="306"/>
            <ac:spMk id="4" creationId="{D9F27900-ECF8-465D-A16A-63BD8406C64F}"/>
          </ac:spMkLst>
        </pc:spChg>
        <pc:spChg chg="add mod">
          <ac:chgData name="KIKSTRA Jarmo" userId="7fcb8be3-c31a-4394-a3dd-a150ef08396c" providerId="ADAL" clId="{4F0D938A-DB9F-448E-9255-E7B97949D1D4}" dt="2021-09-08T20:58:43.490" v="4233" actId="14100"/>
          <ac:spMkLst>
            <pc:docMk/>
            <pc:sldMk cId="954190635" sldId="306"/>
            <ac:spMk id="5" creationId="{BF164EE0-427F-4CF7-9A17-7648BB716645}"/>
          </ac:spMkLst>
        </pc:spChg>
        <pc:spChg chg="del mod">
          <ac:chgData name="KIKSTRA Jarmo" userId="7fcb8be3-c31a-4394-a3dd-a150ef08396c" providerId="ADAL" clId="{4F0D938A-DB9F-448E-9255-E7B97949D1D4}" dt="2021-09-08T20:48:55.297" v="3776" actId="478"/>
          <ac:spMkLst>
            <pc:docMk/>
            <pc:sldMk cId="954190635" sldId="306"/>
            <ac:spMk id="8" creationId="{E377F3C6-AF8C-470F-BAD1-30BBBBF34569}"/>
          </ac:spMkLst>
        </pc:spChg>
        <pc:spChg chg="mod ord">
          <ac:chgData name="KIKSTRA Jarmo" userId="7fcb8be3-c31a-4394-a3dd-a150ef08396c" providerId="ADAL" clId="{4F0D938A-DB9F-448E-9255-E7B97949D1D4}" dt="2021-09-08T20:58:23.860" v="4230" actId="1076"/>
          <ac:spMkLst>
            <pc:docMk/>
            <pc:sldMk cId="954190635" sldId="306"/>
            <ac:spMk id="9" creationId="{61EEED3C-6437-48A4-B13B-8C1EB8E6BCED}"/>
          </ac:spMkLst>
        </pc:spChg>
        <pc:spChg chg="del">
          <ac:chgData name="KIKSTRA Jarmo" userId="7fcb8be3-c31a-4394-a3dd-a150ef08396c" providerId="ADAL" clId="{4F0D938A-DB9F-448E-9255-E7B97949D1D4}" dt="2021-09-08T20:49:00.709" v="3779" actId="478"/>
          <ac:spMkLst>
            <pc:docMk/>
            <pc:sldMk cId="954190635" sldId="306"/>
            <ac:spMk id="10" creationId="{00371671-5F42-445E-AE96-F8E66D9514EA}"/>
          </ac:spMkLst>
        </pc:spChg>
        <pc:spChg chg="mod ord">
          <ac:chgData name="KIKSTRA Jarmo" userId="7fcb8be3-c31a-4394-a3dd-a150ef08396c" providerId="ADAL" clId="{4F0D938A-DB9F-448E-9255-E7B97949D1D4}" dt="2021-09-08T20:56:35.197" v="4209" actId="1076"/>
          <ac:spMkLst>
            <pc:docMk/>
            <pc:sldMk cId="954190635" sldId="306"/>
            <ac:spMk id="11" creationId="{C4B6BC1E-3820-4EA0-914B-81B6C39CE3C1}"/>
          </ac:spMkLst>
        </pc:spChg>
        <pc:spChg chg="del">
          <ac:chgData name="KIKSTRA Jarmo" userId="7fcb8be3-c31a-4394-a3dd-a150ef08396c" providerId="ADAL" clId="{4F0D938A-DB9F-448E-9255-E7B97949D1D4}" dt="2021-09-08T20:48:51.779" v="3773" actId="478"/>
          <ac:spMkLst>
            <pc:docMk/>
            <pc:sldMk cId="954190635" sldId="306"/>
            <ac:spMk id="12" creationId="{F2F5064E-3AC2-4567-A085-DF74DB824978}"/>
          </ac:spMkLst>
        </pc:spChg>
        <pc:spChg chg="add mod">
          <ac:chgData name="KIKSTRA Jarmo" userId="7fcb8be3-c31a-4394-a3dd-a150ef08396c" providerId="ADAL" clId="{4F0D938A-DB9F-448E-9255-E7B97949D1D4}" dt="2021-09-08T21:18:24.996" v="4845" actId="20577"/>
          <ac:spMkLst>
            <pc:docMk/>
            <pc:sldMk cId="954190635" sldId="306"/>
            <ac:spMk id="13" creationId="{F49ED8A2-60F9-4EC5-93A7-E515836F118D}"/>
          </ac:spMkLst>
        </pc:spChg>
        <pc:spChg chg="add mod">
          <ac:chgData name="KIKSTRA Jarmo" userId="7fcb8be3-c31a-4394-a3dd-a150ef08396c" providerId="ADAL" clId="{4F0D938A-DB9F-448E-9255-E7B97949D1D4}" dt="2021-09-08T20:58:02.270" v="4226" actId="1076"/>
          <ac:spMkLst>
            <pc:docMk/>
            <pc:sldMk cId="954190635" sldId="306"/>
            <ac:spMk id="14" creationId="{B46B3F57-ED93-4664-A94E-DF3C9860A4BF}"/>
          </ac:spMkLst>
        </pc:spChg>
        <pc:spChg chg="add mod ord">
          <ac:chgData name="KIKSTRA Jarmo" userId="7fcb8be3-c31a-4394-a3dd-a150ef08396c" providerId="ADAL" clId="{4F0D938A-DB9F-448E-9255-E7B97949D1D4}" dt="2021-09-08T20:57:25.709" v="4218" actId="14100"/>
          <ac:spMkLst>
            <pc:docMk/>
            <pc:sldMk cId="954190635" sldId="306"/>
            <ac:spMk id="15" creationId="{8EDB9C7F-6C60-4711-85A7-3F58D8315F20}"/>
          </ac:spMkLst>
        </pc:spChg>
        <pc:spChg chg="add mod">
          <ac:chgData name="KIKSTRA Jarmo" userId="7fcb8be3-c31a-4394-a3dd-a150ef08396c" providerId="ADAL" clId="{4F0D938A-DB9F-448E-9255-E7B97949D1D4}" dt="2021-09-08T20:58:06.232" v="4227" actId="14100"/>
          <ac:spMkLst>
            <pc:docMk/>
            <pc:sldMk cId="954190635" sldId="306"/>
            <ac:spMk id="16" creationId="{10914999-A568-441C-A3DF-ACD0BA5808B7}"/>
          </ac:spMkLst>
        </pc:spChg>
        <pc:spChg chg="add mod">
          <ac:chgData name="KIKSTRA Jarmo" userId="7fcb8be3-c31a-4394-a3dd-a150ef08396c" providerId="ADAL" clId="{4F0D938A-DB9F-448E-9255-E7B97949D1D4}" dt="2021-09-08T21:19:05.158" v="4861" actId="20577"/>
          <ac:spMkLst>
            <pc:docMk/>
            <pc:sldMk cId="954190635" sldId="306"/>
            <ac:spMk id="17" creationId="{3AC204C1-560B-4744-A54B-43FEF94403D4}"/>
          </ac:spMkLst>
        </pc:spChg>
        <pc:picChg chg="add mod modCrop">
          <ac:chgData name="KIKSTRA Jarmo" userId="7fcb8be3-c31a-4394-a3dd-a150ef08396c" providerId="ADAL" clId="{4F0D938A-DB9F-448E-9255-E7B97949D1D4}" dt="2021-09-08T21:18:45.637" v="4847" actId="732"/>
          <ac:picMkLst>
            <pc:docMk/>
            <pc:sldMk cId="954190635" sldId="306"/>
            <ac:picMk id="3" creationId="{1DC65EAB-BB78-41BD-9B14-9F46B36C77A4}"/>
          </ac:picMkLst>
        </pc:picChg>
        <pc:picChg chg="del">
          <ac:chgData name="KIKSTRA Jarmo" userId="7fcb8be3-c31a-4394-a3dd-a150ef08396c" providerId="ADAL" clId="{4F0D938A-DB9F-448E-9255-E7B97949D1D4}" dt="2021-09-08T20:48:52.352" v="3774" actId="478"/>
          <ac:picMkLst>
            <pc:docMk/>
            <pc:sldMk cId="954190635" sldId="306"/>
            <ac:picMk id="7" creationId="{2A00DAB8-3599-4BDA-9D87-E1938C810081}"/>
          </ac:picMkLst>
        </pc:picChg>
      </pc:sldChg>
      <pc:sldChg chg="modSp add mod ord modAnim">
        <pc:chgData name="KIKSTRA Jarmo" userId="7fcb8be3-c31a-4394-a3dd-a150ef08396c" providerId="ADAL" clId="{4F0D938A-DB9F-448E-9255-E7B97949D1D4}" dt="2021-09-08T21:19:52.733" v="4863"/>
        <pc:sldMkLst>
          <pc:docMk/>
          <pc:sldMk cId="975133605" sldId="307"/>
        </pc:sldMkLst>
        <pc:spChg chg="mod">
          <ac:chgData name="KIKSTRA Jarmo" userId="7fcb8be3-c31a-4394-a3dd-a150ef08396c" providerId="ADAL" clId="{4F0D938A-DB9F-448E-9255-E7B97949D1D4}" dt="2021-09-08T20:59:53.954" v="4256" actId="20577"/>
          <ac:spMkLst>
            <pc:docMk/>
            <pc:sldMk cId="975133605" sldId="307"/>
            <ac:spMk id="4" creationId="{C3BDD50E-A4D6-47D6-8590-AA8DDF5EBE5D}"/>
          </ac:spMkLst>
        </pc:spChg>
        <pc:spChg chg="mod">
          <ac:chgData name="KIKSTRA Jarmo" userId="7fcb8be3-c31a-4394-a3dd-a150ef08396c" providerId="ADAL" clId="{4F0D938A-DB9F-448E-9255-E7B97949D1D4}" dt="2021-09-08T21:00:12.890" v="4262" actId="20577"/>
          <ac:spMkLst>
            <pc:docMk/>
            <pc:sldMk cId="975133605" sldId="307"/>
            <ac:spMk id="5" creationId="{938D7A5C-A9E6-4A1B-AB9A-81A47333E8BE}"/>
          </ac:spMkLst>
        </pc:spChg>
      </pc:sldChg>
      <pc:sldChg chg="add del">
        <pc:chgData name="KIKSTRA Jarmo" userId="7fcb8be3-c31a-4394-a3dd-a150ef08396c" providerId="ADAL" clId="{4F0D938A-DB9F-448E-9255-E7B97949D1D4}" dt="2021-09-08T20:59:35.621" v="4235"/>
        <pc:sldMkLst>
          <pc:docMk/>
          <pc:sldMk cId="1523346969" sldId="307"/>
        </pc:sldMkLst>
      </pc:sldChg>
      <pc:sldChg chg="addSp delSp modSp add mod addAnim delAnim">
        <pc:chgData name="KIKSTRA Jarmo" userId="7fcb8be3-c31a-4394-a3dd-a150ef08396c" providerId="ADAL" clId="{4F0D938A-DB9F-448E-9255-E7B97949D1D4}" dt="2021-09-08T21:20:31.069" v="4929" actId="27636"/>
        <pc:sldMkLst>
          <pc:docMk/>
          <pc:sldMk cId="3296494836" sldId="308"/>
        </pc:sldMkLst>
        <pc:spChg chg="add del mod">
          <ac:chgData name="KIKSTRA Jarmo" userId="7fcb8be3-c31a-4394-a3dd-a150ef08396c" providerId="ADAL" clId="{4F0D938A-DB9F-448E-9255-E7B97949D1D4}" dt="2021-09-08T21:00:58.490" v="4306" actId="478"/>
          <ac:spMkLst>
            <pc:docMk/>
            <pc:sldMk cId="3296494836" sldId="308"/>
            <ac:spMk id="3" creationId="{8C754CD2-0291-4258-B4C2-0776B97FD524}"/>
          </ac:spMkLst>
        </pc:spChg>
        <pc:spChg chg="mod">
          <ac:chgData name="KIKSTRA Jarmo" userId="7fcb8be3-c31a-4394-a3dd-a150ef08396c" providerId="ADAL" clId="{4F0D938A-DB9F-448E-9255-E7B97949D1D4}" dt="2021-09-08T21:00:42.624" v="4304" actId="20577"/>
          <ac:spMkLst>
            <pc:docMk/>
            <pc:sldMk cId="3296494836" sldId="308"/>
            <ac:spMk id="4" creationId="{C3BDD50E-A4D6-47D6-8590-AA8DDF5EBE5D}"/>
          </ac:spMkLst>
        </pc:spChg>
        <pc:spChg chg="del">
          <ac:chgData name="KIKSTRA Jarmo" userId="7fcb8be3-c31a-4394-a3dd-a150ef08396c" providerId="ADAL" clId="{4F0D938A-DB9F-448E-9255-E7B97949D1D4}" dt="2021-09-08T21:01:02.410" v="4307" actId="478"/>
          <ac:spMkLst>
            <pc:docMk/>
            <pc:sldMk cId="3296494836" sldId="308"/>
            <ac:spMk id="5" creationId="{938D7A5C-A9E6-4A1B-AB9A-81A47333E8BE}"/>
          </ac:spMkLst>
        </pc:spChg>
        <pc:spChg chg="add del">
          <ac:chgData name="KIKSTRA Jarmo" userId="7fcb8be3-c31a-4394-a3dd-a150ef08396c" providerId="ADAL" clId="{4F0D938A-DB9F-448E-9255-E7B97949D1D4}" dt="2021-09-08T21:01:02.410" v="4307" actId="478"/>
          <ac:spMkLst>
            <pc:docMk/>
            <pc:sldMk cId="3296494836" sldId="308"/>
            <ac:spMk id="6" creationId="{C1D3CE12-0DF9-432B-9082-FAB2E3FC618D}"/>
          </ac:spMkLst>
        </pc:spChg>
        <pc:spChg chg="del">
          <ac:chgData name="KIKSTRA Jarmo" userId="7fcb8be3-c31a-4394-a3dd-a150ef08396c" providerId="ADAL" clId="{4F0D938A-DB9F-448E-9255-E7B97949D1D4}" dt="2021-09-08T21:01:02.410" v="4307" actId="478"/>
          <ac:spMkLst>
            <pc:docMk/>
            <pc:sldMk cId="3296494836" sldId="308"/>
            <ac:spMk id="7" creationId="{A2924167-9F00-433C-905B-F8DD90BE4C74}"/>
          </ac:spMkLst>
        </pc:spChg>
        <pc:spChg chg="add del">
          <ac:chgData name="KIKSTRA Jarmo" userId="7fcb8be3-c31a-4394-a3dd-a150ef08396c" providerId="ADAL" clId="{4F0D938A-DB9F-448E-9255-E7B97949D1D4}" dt="2021-09-08T21:01:02.410" v="4307" actId="478"/>
          <ac:spMkLst>
            <pc:docMk/>
            <pc:sldMk cId="3296494836" sldId="308"/>
            <ac:spMk id="8" creationId="{FCD77459-509C-4935-A4C5-B892818788FB}"/>
          </ac:spMkLst>
        </pc:spChg>
        <pc:spChg chg="del">
          <ac:chgData name="KIKSTRA Jarmo" userId="7fcb8be3-c31a-4394-a3dd-a150ef08396c" providerId="ADAL" clId="{4F0D938A-DB9F-448E-9255-E7B97949D1D4}" dt="2021-09-08T21:01:02.410" v="4307" actId="478"/>
          <ac:spMkLst>
            <pc:docMk/>
            <pc:sldMk cId="3296494836" sldId="308"/>
            <ac:spMk id="9" creationId="{32839C57-B87A-43E7-AA94-150A59392DCC}"/>
          </ac:spMkLst>
        </pc:spChg>
        <pc:spChg chg="add del">
          <ac:chgData name="KIKSTRA Jarmo" userId="7fcb8be3-c31a-4394-a3dd-a150ef08396c" providerId="ADAL" clId="{4F0D938A-DB9F-448E-9255-E7B97949D1D4}" dt="2021-09-08T21:01:02.410" v="4307" actId="478"/>
          <ac:spMkLst>
            <pc:docMk/>
            <pc:sldMk cId="3296494836" sldId="308"/>
            <ac:spMk id="10" creationId="{5F3AB215-DAF2-46F2-8F77-846806286501}"/>
          </ac:spMkLst>
        </pc:spChg>
        <pc:spChg chg="add mod">
          <ac:chgData name="KIKSTRA Jarmo" userId="7fcb8be3-c31a-4394-a3dd-a150ef08396c" providerId="ADAL" clId="{4F0D938A-DB9F-448E-9255-E7B97949D1D4}" dt="2021-09-08T21:20:31.069" v="4929" actId="27636"/>
          <ac:spMkLst>
            <pc:docMk/>
            <pc:sldMk cId="3296494836" sldId="308"/>
            <ac:spMk id="13" creationId="{F85ABC5D-4FC6-4BDF-89CE-B559A65842EE}"/>
          </ac:spMkLst>
        </pc:spChg>
        <pc:spChg chg="add del mod">
          <ac:chgData name="KIKSTRA Jarmo" userId="7fcb8be3-c31a-4394-a3dd-a150ef08396c" providerId="ADAL" clId="{4F0D938A-DB9F-448E-9255-E7B97949D1D4}" dt="2021-09-08T21:02:24.346" v="4523" actId="478"/>
          <ac:spMkLst>
            <pc:docMk/>
            <pc:sldMk cId="3296494836" sldId="308"/>
            <ac:spMk id="16" creationId="{CB0947D6-4525-495F-9A36-CCDD9B5780F0}"/>
          </ac:spMkLst>
        </pc:spChg>
      </pc:sldChg>
      <pc:sldChg chg="addSp modSp add mod ord">
        <pc:chgData name="KIKSTRA Jarmo" userId="7fcb8be3-c31a-4394-a3dd-a150ef08396c" providerId="ADAL" clId="{4F0D938A-DB9F-448E-9255-E7B97949D1D4}" dt="2021-09-08T21:12:36.677" v="4585" actId="1076"/>
        <pc:sldMkLst>
          <pc:docMk/>
          <pc:sldMk cId="2885783202" sldId="309"/>
        </pc:sldMkLst>
        <pc:spChg chg="mod">
          <ac:chgData name="KIKSTRA Jarmo" userId="7fcb8be3-c31a-4394-a3dd-a150ef08396c" providerId="ADAL" clId="{4F0D938A-DB9F-448E-9255-E7B97949D1D4}" dt="2021-09-08T21:05:29.793" v="4567" actId="1076"/>
          <ac:spMkLst>
            <pc:docMk/>
            <pc:sldMk cId="2885783202" sldId="309"/>
            <ac:spMk id="2" creationId="{EFD828F3-9EB5-4B4C-9A8F-B7329A3096C7}"/>
          </ac:spMkLst>
        </pc:spChg>
        <pc:spChg chg="mod">
          <ac:chgData name="KIKSTRA Jarmo" userId="7fcb8be3-c31a-4394-a3dd-a150ef08396c" providerId="ADAL" clId="{4F0D938A-DB9F-448E-9255-E7B97949D1D4}" dt="2021-09-08T21:05:29.793" v="4567" actId="1076"/>
          <ac:spMkLst>
            <pc:docMk/>
            <pc:sldMk cId="2885783202" sldId="309"/>
            <ac:spMk id="3" creationId="{5EAFDA3D-3D60-4371-A0DB-EE611D57CCBE}"/>
          </ac:spMkLst>
        </pc:spChg>
        <pc:spChg chg="mod">
          <ac:chgData name="KIKSTRA Jarmo" userId="7fcb8be3-c31a-4394-a3dd-a150ef08396c" providerId="ADAL" clId="{4F0D938A-DB9F-448E-9255-E7B97949D1D4}" dt="2021-09-08T21:05:34.587" v="4568" actId="1076"/>
          <ac:spMkLst>
            <pc:docMk/>
            <pc:sldMk cId="2885783202" sldId="309"/>
            <ac:spMk id="6" creationId="{D7EE67D3-7142-444A-9F20-C4F48EC79303}"/>
          </ac:spMkLst>
        </pc:spChg>
        <pc:picChg chg="add mod ord">
          <ac:chgData name="KIKSTRA Jarmo" userId="7fcb8be3-c31a-4394-a3dd-a150ef08396c" providerId="ADAL" clId="{4F0D938A-DB9F-448E-9255-E7B97949D1D4}" dt="2021-09-08T21:12:36.677" v="4585" actId="1076"/>
          <ac:picMkLst>
            <pc:docMk/>
            <pc:sldMk cId="2885783202" sldId="309"/>
            <ac:picMk id="7" creationId="{DB8E03BB-ADCE-41A4-86C6-85D8145AA1A4}"/>
          </ac:picMkLst>
        </pc:picChg>
        <pc:picChg chg="add mod">
          <ac:chgData name="KIKSTRA Jarmo" userId="7fcb8be3-c31a-4394-a3dd-a150ef08396c" providerId="ADAL" clId="{4F0D938A-DB9F-448E-9255-E7B97949D1D4}" dt="2021-09-08T21:12:31.940" v="4583" actId="1076"/>
          <ac:picMkLst>
            <pc:docMk/>
            <pc:sldMk cId="2885783202" sldId="309"/>
            <ac:picMk id="10" creationId="{1614E9B8-713E-4AB3-8AF7-DE441C8200E6}"/>
          </ac:picMkLst>
        </pc:picChg>
      </pc:sldChg>
      <pc:sldChg chg="addSp delSp modSp add mod">
        <pc:chgData name="KIKSTRA Jarmo" userId="7fcb8be3-c31a-4394-a3dd-a150ef08396c" providerId="ADAL" clId="{4F0D938A-DB9F-448E-9255-E7B97949D1D4}" dt="2021-09-08T21:22:32.403" v="4954" actId="1076"/>
        <pc:sldMkLst>
          <pc:docMk/>
          <pc:sldMk cId="345060862" sldId="310"/>
        </pc:sldMkLst>
        <pc:spChg chg="mod">
          <ac:chgData name="KIKSTRA Jarmo" userId="7fcb8be3-c31a-4394-a3dd-a150ef08396c" providerId="ADAL" clId="{4F0D938A-DB9F-448E-9255-E7B97949D1D4}" dt="2021-09-08T21:22:32.403" v="4954" actId="1076"/>
          <ac:spMkLst>
            <pc:docMk/>
            <pc:sldMk cId="345060862" sldId="310"/>
            <ac:spMk id="2" creationId="{EFD828F3-9EB5-4B4C-9A8F-B7329A3096C7}"/>
          </ac:spMkLst>
        </pc:spChg>
        <pc:spChg chg="del">
          <ac:chgData name="KIKSTRA Jarmo" userId="7fcb8be3-c31a-4394-a3dd-a150ef08396c" providerId="ADAL" clId="{4F0D938A-DB9F-448E-9255-E7B97949D1D4}" dt="2021-09-08T21:22:17.015" v="4948" actId="478"/>
          <ac:spMkLst>
            <pc:docMk/>
            <pc:sldMk cId="345060862" sldId="310"/>
            <ac:spMk id="3" creationId="{5EAFDA3D-3D60-4371-A0DB-EE611D57CCBE}"/>
          </ac:spMkLst>
        </pc:spChg>
        <pc:spChg chg="add del mod">
          <ac:chgData name="KIKSTRA Jarmo" userId="7fcb8be3-c31a-4394-a3dd-a150ef08396c" providerId="ADAL" clId="{4F0D938A-DB9F-448E-9255-E7B97949D1D4}" dt="2021-09-08T21:22:19.821" v="4949" actId="478"/>
          <ac:spMkLst>
            <pc:docMk/>
            <pc:sldMk cId="345060862" sldId="310"/>
            <ac:spMk id="8" creationId="{4BDB9825-EAAD-4180-9D6F-8AD17B8822C7}"/>
          </ac:spMkLst>
        </pc:spChg>
        <pc:picChg chg="del">
          <ac:chgData name="KIKSTRA Jarmo" userId="7fcb8be3-c31a-4394-a3dd-a150ef08396c" providerId="ADAL" clId="{4F0D938A-DB9F-448E-9255-E7B97949D1D4}" dt="2021-09-08T21:22:20.381" v="4950" actId="478"/>
          <ac:picMkLst>
            <pc:docMk/>
            <pc:sldMk cId="345060862" sldId="310"/>
            <ac:picMk id="7" creationId="{DB8E03BB-ADCE-41A4-86C6-85D8145AA1A4}"/>
          </ac:picMkLst>
        </pc:picChg>
        <pc:picChg chg="del">
          <ac:chgData name="KIKSTRA Jarmo" userId="7fcb8be3-c31a-4394-a3dd-a150ef08396c" providerId="ADAL" clId="{4F0D938A-DB9F-448E-9255-E7B97949D1D4}" dt="2021-09-08T21:22:20.935" v="4951" actId="478"/>
          <ac:picMkLst>
            <pc:docMk/>
            <pc:sldMk cId="345060862" sldId="310"/>
            <ac:picMk id="10" creationId="{1614E9B8-713E-4AB3-8AF7-DE441C8200E6}"/>
          </ac:picMkLst>
        </pc:picChg>
      </pc:sldChg>
    </pc:docChg>
  </pc:docChgLst>
  <pc:docChgLst>
    <pc:chgData name="KIKSTRA Jarmo" userId="7fcb8be3-c31a-4394-a3dd-a150ef08396c" providerId="ADAL" clId="{6ED412F5-37F9-41B5-95FD-C2FD807EB2FD}"/>
    <pc:docChg chg="undo redo custSel addSld delSld modSld sldOrd delSection modSection">
      <pc:chgData name="KIKSTRA Jarmo" userId="7fcb8be3-c31a-4394-a3dd-a150ef08396c" providerId="ADAL" clId="{6ED412F5-37F9-41B5-95FD-C2FD807EB2FD}" dt="2022-06-27T10:16:56.883" v="2975" actId="478"/>
      <pc:docMkLst>
        <pc:docMk/>
      </pc:docMkLst>
      <pc:sldChg chg="addSp delSp modSp mod">
        <pc:chgData name="KIKSTRA Jarmo" userId="7fcb8be3-c31a-4394-a3dd-a150ef08396c" providerId="ADAL" clId="{6ED412F5-37F9-41B5-95FD-C2FD807EB2FD}" dt="2022-06-27T07:13:36.873" v="898" actId="1076"/>
        <pc:sldMkLst>
          <pc:docMk/>
          <pc:sldMk cId="3567969104" sldId="260"/>
        </pc:sldMkLst>
        <pc:spChg chg="mod">
          <ac:chgData name="KIKSTRA Jarmo" userId="7fcb8be3-c31a-4394-a3dd-a150ef08396c" providerId="ADAL" clId="{6ED412F5-37F9-41B5-95FD-C2FD807EB2FD}" dt="2022-06-27T07:13:21.637" v="886" actId="1076"/>
          <ac:spMkLst>
            <pc:docMk/>
            <pc:sldMk cId="3567969104" sldId="260"/>
            <ac:spMk id="2" creationId="{EFD828F3-9EB5-4B4C-9A8F-B7329A3096C7}"/>
          </ac:spMkLst>
        </pc:spChg>
        <pc:spChg chg="del">
          <ac:chgData name="KIKSTRA Jarmo" userId="7fcb8be3-c31a-4394-a3dd-a150ef08396c" providerId="ADAL" clId="{6ED412F5-37F9-41B5-95FD-C2FD807EB2FD}" dt="2022-06-27T07:13:17.589" v="885" actId="478"/>
          <ac:spMkLst>
            <pc:docMk/>
            <pc:sldMk cId="3567969104" sldId="260"/>
            <ac:spMk id="3" creationId="{5EAFDA3D-3D60-4371-A0DB-EE611D57CCBE}"/>
          </ac:spMkLst>
        </pc:spChg>
        <pc:spChg chg="add mod">
          <ac:chgData name="KIKSTRA Jarmo" userId="7fcb8be3-c31a-4394-a3dd-a150ef08396c" providerId="ADAL" clId="{6ED412F5-37F9-41B5-95FD-C2FD807EB2FD}" dt="2022-06-27T07:13:17.589" v="885" actId="478"/>
          <ac:spMkLst>
            <pc:docMk/>
            <pc:sldMk cId="3567969104" sldId="260"/>
            <ac:spMk id="5" creationId="{E150D32E-FD49-40BA-8E90-3157A5F00513}"/>
          </ac:spMkLst>
        </pc:spChg>
        <pc:spChg chg="mod">
          <ac:chgData name="KIKSTRA Jarmo" userId="7fcb8be3-c31a-4394-a3dd-a150ef08396c" providerId="ADAL" clId="{6ED412F5-37F9-41B5-95FD-C2FD807EB2FD}" dt="2022-06-27T07:13:32.251" v="897" actId="1076"/>
          <ac:spMkLst>
            <pc:docMk/>
            <pc:sldMk cId="3567969104" sldId="260"/>
            <ac:spMk id="6" creationId="{D7EE67D3-7142-444A-9F20-C4F48EC79303}"/>
          </ac:spMkLst>
        </pc:spChg>
        <pc:spChg chg="del mod">
          <ac:chgData name="KIKSTRA Jarmo" userId="7fcb8be3-c31a-4394-a3dd-a150ef08396c" providerId="ADAL" clId="{6ED412F5-37F9-41B5-95FD-C2FD807EB2FD}" dt="2022-06-27T07:13:07.425" v="863" actId="478"/>
          <ac:spMkLst>
            <pc:docMk/>
            <pc:sldMk cId="3567969104" sldId="260"/>
            <ac:spMk id="8" creationId="{6E28ED30-51E6-4CA8-B2E5-C6944FCB45EC}"/>
          </ac:spMkLst>
        </pc:spChg>
        <pc:spChg chg="mod">
          <ac:chgData name="KIKSTRA Jarmo" userId="7fcb8be3-c31a-4394-a3dd-a150ef08396c" providerId="ADAL" clId="{6ED412F5-37F9-41B5-95FD-C2FD807EB2FD}" dt="2022-06-27T07:13:36.873" v="898" actId="1076"/>
          <ac:spMkLst>
            <pc:docMk/>
            <pc:sldMk cId="3567969104" sldId="260"/>
            <ac:spMk id="10" creationId="{178FFD22-FC66-4AC4-A356-547FD270B165}"/>
          </ac:spMkLst>
        </pc:spChg>
      </pc:sldChg>
      <pc:sldChg chg="del">
        <pc:chgData name="KIKSTRA Jarmo" userId="7fcb8be3-c31a-4394-a3dd-a150ef08396c" providerId="ADAL" clId="{6ED412F5-37F9-41B5-95FD-C2FD807EB2FD}" dt="2022-06-27T06:02:18.108" v="2" actId="2696"/>
        <pc:sldMkLst>
          <pc:docMk/>
          <pc:sldMk cId="3180442034" sldId="289"/>
        </pc:sldMkLst>
      </pc:sldChg>
      <pc:sldChg chg="modSp add mod modShow">
        <pc:chgData name="KIKSTRA Jarmo" userId="7fcb8be3-c31a-4394-a3dd-a150ef08396c" providerId="ADAL" clId="{6ED412F5-37F9-41B5-95FD-C2FD807EB2FD}" dt="2022-06-27T06:03:55.842" v="42" actId="729"/>
        <pc:sldMkLst>
          <pc:docMk/>
          <pc:sldMk cId="4185528234" sldId="289"/>
        </pc:sldMkLst>
        <pc:spChg chg="mod">
          <ac:chgData name="KIKSTRA Jarmo" userId="7fcb8be3-c31a-4394-a3dd-a150ef08396c" providerId="ADAL" clId="{6ED412F5-37F9-41B5-95FD-C2FD807EB2FD}" dt="2022-06-27T06:03:03.060" v="31" actId="14100"/>
          <ac:spMkLst>
            <pc:docMk/>
            <pc:sldMk cId="4185528234" sldId="289"/>
            <ac:spMk id="41" creationId="{F9D272DF-414D-4112-93A8-04809BEBE7B5}"/>
          </ac:spMkLst>
        </pc:spChg>
      </pc:sldChg>
      <pc:sldChg chg="del">
        <pc:chgData name="KIKSTRA Jarmo" userId="7fcb8be3-c31a-4394-a3dd-a150ef08396c" providerId="ADAL" clId="{6ED412F5-37F9-41B5-95FD-C2FD807EB2FD}" dt="2022-06-27T06:01:31.518" v="0" actId="2696"/>
        <pc:sldMkLst>
          <pc:docMk/>
          <pc:sldMk cId="213303727" sldId="291"/>
        </pc:sldMkLst>
      </pc:sldChg>
      <pc:sldChg chg="add">
        <pc:chgData name="KIKSTRA Jarmo" userId="7fcb8be3-c31a-4394-a3dd-a150ef08396c" providerId="ADAL" clId="{6ED412F5-37F9-41B5-95FD-C2FD807EB2FD}" dt="2022-06-27T06:01:39.118" v="1"/>
        <pc:sldMkLst>
          <pc:docMk/>
          <pc:sldMk cId="3221745653" sldId="291"/>
        </pc:sldMkLst>
      </pc:sldChg>
      <pc:sldChg chg="add">
        <pc:chgData name="KIKSTRA Jarmo" userId="7fcb8be3-c31a-4394-a3dd-a150ef08396c" providerId="ADAL" clId="{6ED412F5-37F9-41B5-95FD-C2FD807EB2FD}" dt="2022-06-27T06:01:39.118" v="1"/>
        <pc:sldMkLst>
          <pc:docMk/>
          <pc:sldMk cId="685317029" sldId="292"/>
        </pc:sldMkLst>
      </pc:sldChg>
      <pc:sldChg chg="del">
        <pc:chgData name="KIKSTRA Jarmo" userId="7fcb8be3-c31a-4394-a3dd-a150ef08396c" providerId="ADAL" clId="{6ED412F5-37F9-41B5-95FD-C2FD807EB2FD}" dt="2022-06-27T06:01:31.518" v="0" actId="2696"/>
        <pc:sldMkLst>
          <pc:docMk/>
          <pc:sldMk cId="3883475371" sldId="292"/>
        </pc:sldMkLst>
      </pc:sldChg>
      <pc:sldChg chg="del">
        <pc:chgData name="KIKSTRA Jarmo" userId="7fcb8be3-c31a-4394-a3dd-a150ef08396c" providerId="ADAL" clId="{6ED412F5-37F9-41B5-95FD-C2FD807EB2FD}" dt="2022-06-27T06:01:31.518" v="0" actId="2696"/>
        <pc:sldMkLst>
          <pc:docMk/>
          <pc:sldMk cId="1457251836" sldId="301"/>
        </pc:sldMkLst>
      </pc:sldChg>
      <pc:sldChg chg="add">
        <pc:chgData name="KIKSTRA Jarmo" userId="7fcb8be3-c31a-4394-a3dd-a150ef08396c" providerId="ADAL" clId="{6ED412F5-37F9-41B5-95FD-C2FD807EB2FD}" dt="2022-06-27T06:01:39.118" v="1"/>
        <pc:sldMkLst>
          <pc:docMk/>
          <pc:sldMk cId="2246705334" sldId="301"/>
        </pc:sldMkLst>
      </pc:sldChg>
      <pc:sldChg chg="addSp delSp modSp mod ord">
        <pc:chgData name="KIKSTRA Jarmo" userId="7fcb8be3-c31a-4394-a3dd-a150ef08396c" providerId="ADAL" clId="{6ED412F5-37F9-41B5-95FD-C2FD807EB2FD}" dt="2022-06-27T07:46:38.143" v="2578"/>
        <pc:sldMkLst>
          <pc:docMk/>
          <pc:sldMk cId="2885783202" sldId="309"/>
        </pc:sldMkLst>
        <pc:spChg chg="mod">
          <ac:chgData name="KIKSTRA Jarmo" userId="7fcb8be3-c31a-4394-a3dd-a150ef08396c" providerId="ADAL" clId="{6ED412F5-37F9-41B5-95FD-C2FD807EB2FD}" dt="2022-06-27T07:13:52.130" v="918" actId="20577"/>
          <ac:spMkLst>
            <pc:docMk/>
            <pc:sldMk cId="2885783202" sldId="309"/>
            <ac:spMk id="2" creationId="{EFD828F3-9EB5-4B4C-9A8F-B7329A3096C7}"/>
          </ac:spMkLst>
        </pc:spChg>
        <pc:spChg chg="add mod">
          <ac:chgData name="KIKSTRA Jarmo" userId="7fcb8be3-c31a-4394-a3dd-a150ef08396c" providerId="ADAL" clId="{6ED412F5-37F9-41B5-95FD-C2FD807EB2FD}" dt="2022-06-27T07:13:46.705" v="901"/>
          <ac:spMkLst>
            <pc:docMk/>
            <pc:sldMk cId="2885783202" sldId="309"/>
            <ac:spMk id="7" creationId="{40F6B390-CA6F-4CAA-9D16-E8ACF9D76566}"/>
          </ac:spMkLst>
        </pc:spChg>
        <pc:spChg chg="add mod">
          <ac:chgData name="KIKSTRA Jarmo" userId="7fcb8be3-c31a-4394-a3dd-a150ef08396c" providerId="ADAL" clId="{6ED412F5-37F9-41B5-95FD-C2FD807EB2FD}" dt="2022-06-27T07:13:46.705" v="901"/>
          <ac:spMkLst>
            <pc:docMk/>
            <pc:sldMk cId="2885783202" sldId="309"/>
            <ac:spMk id="8" creationId="{1DB5E93C-E853-49A4-93C7-0E61AB403C5D}"/>
          </ac:spMkLst>
        </pc:spChg>
        <pc:spChg chg="del">
          <ac:chgData name="KIKSTRA Jarmo" userId="7fcb8be3-c31a-4394-a3dd-a150ef08396c" providerId="ADAL" clId="{6ED412F5-37F9-41B5-95FD-C2FD807EB2FD}" dt="2022-06-27T07:13:44.127" v="899" actId="478"/>
          <ac:spMkLst>
            <pc:docMk/>
            <pc:sldMk cId="2885783202" sldId="309"/>
            <ac:spMk id="17" creationId="{ED35787A-E525-443F-AC2A-25803F2C87B7}"/>
          </ac:spMkLst>
        </pc:spChg>
        <pc:spChg chg="del">
          <ac:chgData name="KIKSTRA Jarmo" userId="7fcb8be3-c31a-4394-a3dd-a150ef08396c" providerId="ADAL" clId="{6ED412F5-37F9-41B5-95FD-C2FD807EB2FD}" dt="2022-06-27T07:13:45.794" v="900" actId="478"/>
          <ac:spMkLst>
            <pc:docMk/>
            <pc:sldMk cId="2885783202" sldId="309"/>
            <ac:spMk id="18" creationId="{487E5C09-FC12-4BF6-9332-FFACB9EE891E}"/>
          </ac:spMkLst>
        </pc:spChg>
        <pc:picChg chg="add del mod">
          <ac:chgData name="KIKSTRA Jarmo" userId="7fcb8be3-c31a-4394-a3dd-a150ef08396c" providerId="ADAL" clId="{6ED412F5-37F9-41B5-95FD-C2FD807EB2FD}" dt="2022-06-27T07:27:51.562" v="1658"/>
          <ac:picMkLst>
            <pc:docMk/>
            <pc:sldMk cId="2885783202" sldId="309"/>
            <ac:picMk id="10" creationId="{282F398C-5435-49A7-A31C-2EFDF47C94FB}"/>
          </ac:picMkLst>
        </pc:picChg>
      </pc:sldChg>
      <pc:sldChg chg="ord">
        <pc:chgData name="KIKSTRA Jarmo" userId="7fcb8be3-c31a-4394-a3dd-a150ef08396c" providerId="ADAL" clId="{6ED412F5-37F9-41B5-95FD-C2FD807EB2FD}" dt="2022-06-27T07:46:44.192" v="2582"/>
        <pc:sldMkLst>
          <pc:docMk/>
          <pc:sldMk cId="4218758970" sldId="313"/>
        </pc:sldMkLst>
      </pc:sldChg>
      <pc:sldChg chg="add">
        <pc:chgData name="KIKSTRA Jarmo" userId="7fcb8be3-c31a-4394-a3dd-a150ef08396c" providerId="ADAL" clId="{6ED412F5-37F9-41B5-95FD-C2FD807EB2FD}" dt="2022-06-27T06:01:39.118" v="1"/>
        <pc:sldMkLst>
          <pc:docMk/>
          <pc:sldMk cId="511039055" sldId="314"/>
        </pc:sldMkLst>
      </pc:sldChg>
      <pc:sldChg chg="del">
        <pc:chgData name="KIKSTRA Jarmo" userId="7fcb8be3-c31a-4394-a3dd-a150ef08396c" providerId="ADAL" clId="{6ED412F5-37F9-41B5-95FD-C2FD807EB2FD}" dt="2022-06-27T06:01:31.518" v="0" actId="2696"/>
        <pc:sldMkLst>
          <pc:docMk/>
          <pc:sldMk cId="1823031626" sldId="314"/>
        </pc:sldMkLst>
      </pc:sldChg>
      <pc:sldChg chg="del">
        <pc:chgData name="KIKSTRA Jarmo" userId="7fcb8be3-c31a-4394-a3dd-a150ef08396c" providerId="ADAL" clId="{6ED412F5-37F9-41B5-95FD-C2FD807EB2FD}" dt="2022-06-27T06:01:31.518" v="0" actId="2696"/>
        <pc:sldMkLst>
          <pc:docMk/>
          <pc:sldMk cId="2055821996" sldId="315"/>
        </pc:sldMkLst>
      </pc:sldChg>
      <pc:sldChg chg="add">
        <pc:chgData name="KIKSTRA Jarmo" userId="7fcb8be3-c31a-4394-a3dd-a150ef08396c" providerId="ADAL" clId="{6ED412F5-37F9-41B5-95FD-C2FD807EB2FD}" dt="2022-06-27T06:01:39.118" v="1"/>
        <pc:sldMkLst>
          <pc:docMk/>
          <pc:sldMk cId="2349462919" sldId="315"/>
        </pc:sldMkLst>
      </pc:sldChg>
      <pc:sldChg chg="add">
        <pc:chgData name="KIKSTRA Jarmo" userId="7fcb8be3-c31a-4394-a3dd-a150ef08396c" providerId="ADAL" clId="{6ED412F5-37F9-41B5-95FD-C2FD807EB2FD}" dt="2022-06-27T06:01:39.118" v="1"/>
        <pc:sldMkLst>
          <pc:docMk/>
          <pc:sldMk cId="2634212020" sldId="316"/>
        </pc:sldMkLst>
      </pc:sldChg>
      <pc:sldChg chg="del">
        <pc:chgData name="KIKSTRA Jarmo" userId="7fcb8be3-c31a-4394-a3dd-a150ef08396c" providerId="ADAL" clId="{6ED412F5-37F9-41B5-95FD-C2FD807EB2FD}" dt="2022-06-27T06:01:31.518" v="0" actId="2696"/>
        <pc:sldMkLst>
          <pc:docMk/>
          <pc:sldMk cId="4247345119" sldId="316"/>
        </pc:sldMkLst>
      </pc:sldChg>
      <pc:sldChg chg="del">
        <pc:chgData name="KIKSTRA Jarmo" userId="7fcb8be3-c31a-4394-a3dd-a150ef08396c" providerId="ADAL" clId="{6ED412F5-37F9-41B5-95FD-C2FD807EB2FD}" dt="2022-06-27T06:01:31.518" v="0" actId="2696"/>
        <pc:sldMkLst>
          <pc:docMk/>
          <pc:sldMk cId="223332381" sldId="321"/>
        </pc:sldMkLst>
      </pc:sldChg>
      <pc:sldChg chg="add">
        <pc:chgData name="KIKSTRA Jarmo" userId="7fcb8be3-c31a-4394-a3dd-a150ef08396c" providerId="ADAL" clId="{6ED412F5-37F9-41B5-95FD-C2FD807EB2FD}" dt="2022-06-27T06:01:39.118" v="1"/>
        <pc:sldMkLst>
          <pc:docMk/>
          <pc:sldMk cId="2243758636" sldId="321"/>
        </pc:sldMkLst>
      </pc:sldChg>
      <pc:sldChg chg="del">
        <pc:chgData name="KIKSTRA Jarmo" userId="7fcb8be3-c31a-4394-a3dd-a150ef08396c" providerId="ADAL" clId="{6ED412F5-37F9-41B5-95FD-C2FD807EB2FD}" dt="2022-06-27T06:01:31.518" v="0" actId="2696"/>
        <pc:sldMkLst>
          <pc:docMk/>
          <pc:sldMk cId="291535160" sldId="336"/>
        </pc:sldMkLst>
      </pc:sldChg>
      <pc:sldChg chg="add">
        <pc:chgData name="KIKSTRA Jarmo" userId="7fcb8be3-c31a-4394-a3dd-a150ef08396c" providerId="ADAL" clId="{6ED412F5-37F9-41B5-95FD-C2FD807EB2FD}" dt="2022-06-27T06:01:39.118" v="1"/>
        <pc:sldMkLst>
          <pc:docMk/>
          <pc:sldMk cId="3013295540" sldId="336"/>
        </pc:sldMkLst>
      </pc:sldChg>
      <pc:sldChg chg="add">
        <pc:chgData name="KIKSTRA Jarmo" userId="7fcb8be3-c31a-4394-a3dd-a150ef08396c" providerId="ADAL" clId="{6ED412F5-37F9-41B5-95FD-C2FD807EB2FD}" dt="2022-06-27T06:01:39.118" v="1"/>
        <pc:sldMkLst>
          <pc:docMk/>
          <pc:sldMk cId="2252979277" sldId="359"/>
        </pc:sldMkLst>
      </pc:sldChg>
      <pc:sldChg chg="del">
        <pc:chgData name="KIKSTRA Jarmo" userId="7fcb8be3-c31a-4394-a3dd-a150ef08396c" providerId="ADAL" clId="{6ED412F5-37F9-41B5-95FD-C2FD807EB2FD}" dt="2022-06-27T06:01:31.518" v="0" actId="2696"/>
        <pc:sldMkLst>
          <pc:docMk/>
          <pc:sldMk cId="2576341264" sldId="359"/>
        </pc:sldMkLst>
      </pc:sldChg>
      <pc:sldChg chg="del">
        <pc:chgData name="KIKSTRA Jarmo" userId="7fcb8be3-c31a-4394-a3dd-a150ef08396c" providerId="ADAL" clId="{6ED412F5-37F9-41B5-95FD-C2FD807EB2FD}" dt="2022-06-27T06:01:31.518" v="0" actId="2696"/>
        <pc:sldMkLst>
          <pc:docMk/>
          <pc:sldMk cId="1847720546" sldId="361"/>
        </pc:sldMkLst>
      </pc:sldChg>
      <pc:sldChg chg="add">
        <pc:chgData name="KIKSTRA Jarmo" userId="7fcb8be3-c31a-4394-a3dd-a150ef08396c" providerId="ADAL" clId="{6ED412F5-37F9-41B5-95FD-C2FD807EB2FD}" dt="2022-06-27T06:01:39.118" v="1"/>
        <pc:sldMkLst>
          <pc:docMk/>
          <pc:sldMk cId="3678982815" sldId="361"/>
        </pc:sldMkLst>
      </pc:sldChg>
      <pc:sldChg chg="add">
        <pc:chgData name="KIKSTRA Jarmo" userId="7fcb8be3-c31a-4394-a3dd-a150ef08396c" providerId="ADAL" clId="{6ED412F5-37F9-41B5-95FD-C2FD807EB2FD}" dt="2022-06-27T06:01:39.118" v="1"/>
        <pc:sldMkLst>
          <pc:docMk/>
          <pc:sldMk cId="1604733889" sldId="386"/>
        </pc:sldMkLst>
      </pc:sldChg>
      <pc:sldChg chg="del">
        <pc:chgData name="KIKSTRA Jarmo" userId="7fcb8be3-c31a-4394-a3dd-a150ef08396c" providerId="ADAL" clId="{6ED412F5-37F9-41B5-95FD-C2FD807EB2FD}" dt="2022-06-27T06:01:31.518" v="0" actId="2696"/>
        <pc:sldMkLst>
          <pc:docMk/>
          <pc:sldMk cId="4237087842" sldId="386"/>
        </pc:sldMkLst>
      </pc:sldChg>
      <pc:sldChg chg="add">
        <pc:chgData name="KIKSTRA Jarmo" userId="7fcb8be3-c31a-4394-a3dd-a150ef08396c" providerId="ADAL" clId="{6ED412F5-37F9-41B5-95FD-C2FD807EB2FD}" dt="2022-06-27T06:01:39.118" v="1"/>
        <pc:sldMkLst>
          <pc:docMk/>
          <pc:sldMk cId="3538652748" sldId="387"/>
        </pc:sldMkLst>
      </pc:sldChg>
      <pc:sldChg chg="del">
        <pc:chgData name="KIKSTRA Jarmo" userId="7fcb8be3-c31a-4394-a3dd-a150ef08396c" providerId="ADAL" clId="{6ED412F5-37F9-41B5-95FD-C2FD807EB2FD}" dt="2022-06-27T06:01:31.518" v="0" actId="2696"/>
        <pc:sldMkLst>
          <pc:docMk/>
          <pc:sldMk cId="3922839261" sldId="387"/>
        </pc:sldMkLst>
      </pc:sldChg>
      <pc:sldChg chg="add">
        <pc:chgData name="KIKSTRA Jarmo" userId="7fcb8be3-c31a-4394-a3dd-a150ef08396c" providerId="ADAL" clId="{6ED412F5-37F9-41B5-95FD-C2FD807EB2FD}" dt="2022-06-27T06:01:39.118" v="1"/>
        <pc:sldMkLst>
          <pc:docMk/>
          <pc:sldMk cId="1934542170" sldId="388"/>
        </pc:sldMkLst>
      </pc:sldChg>
      <pc:sldChg chg="del">
        <pc:chgData name="KIKSTRA Jarmo" userId="7fcb8be3-c31a-4394-a3dd-a150ef08396c" providerId="ADAL" clId="{6ED412F5-37F9-41B5-95FD-C2FD807EB2FD}" dt="2022-06-27T06:01:31.518" v="0" actId="2696"/>
        <pc:sldMkLst>
          <pc:docMk/>
          <pc:sldMk cId="2831189743" sldId="388"/>
        </pc:sldMkLst>
      </pc:sldChg>
      <pc:sldChg chg="add">
        <pc:chgData name="KIKSTRA Jarmo" userId="7fcb8be3-c31a-4394-a3dd-a150ef08396c" providerId="ADAL" clId="{6ED412F5-37F9-41B5-95FD-C2FD807EB2FD}" dt="2022-06-27T06:01:39.118" v="1"/>
        <pc:sldMkLst>
          <pc:docMk/>
          <pc:sldMk cId="3398939401" sldId="389"/>
        </pc:sldMkLst>
      </pc:sldChg>
      <pc:sldChg chg="del">
        <pc:chgData name="KIKSTRA Jarmo" userId="7fcb8be3-c31a-4394-a3dd-a150ef08396c" providerId="ADAL" clId="{6ED412F5-37F9-41B5-95FD-C2FD807EB2FD}" dt="2022-06-27T06:01:31.518" v="0" actId="2696"/>
        <pc:sldMkLst>
          <pc:docMk/>
          <pc:sldMk cId="3933130376" sldId="389"/>
        </pc:sldMkLst>
      </pc:sldChg>
      <pc:sldChg chg="modSp mod">
        <pc:chgData name="KIKSTRA Jarmo" userId="7fcb8be3-c31a-4394-a3dd-a150ef08396c" providerId="ADAL" clId="{6ED412F5-37F9-41B5-95FD-C2FD807EB2FD}" dt="2022-06-27T07:08:51.547" v="720" actId="20577"/>
        <pc:sldMkLst>
          <pc:docMk/>
          <pc:sldMk cId="4272037373" sldId="397"/>
        </pc:sldMkLst>
        <pc:spChg chg="mod">
          <ac:chgData name="KIKSTRA Jarmo" userId="7fcb8be3-c31a-4394-a3dd-a150ef08396c" providerId="ADAL" clId="{6ED412F5-37F9-41B5-95FD-C2FD807EB2FD}" dt="2022-06-27T07:08:51.547" v="720" actId="20577"/>
          <ac:spMkLst>
            <pc:docMk/>
            <pc:sldMk cId="4272037373" sldId="397"/>
            <ac:spMk id="4" creationId="{481602DC-036E-4BC5-A722-1F1BBD0A4EA7}"/>
          </ac:spMkLst>
        </pc:spChg>
      </pc:sldChg>
      <pc:sldChg chg="add">
        <pc:chgData name="KIKSTRA Jarmo" userId="7fcb8be3-c31a-4394-a3dd-a150ef08396c" providerId="ADAL" clId="{6ED412F5-37F9-41B5-95FD-C2FD807EB2FD}" dt="2022-06-27T06:01:39.118" v="1"/>
        <pc:sldMkLst>
          <pc:docMk/>
          <pc:sldMk cId="1609249709" sldId="398"/>
        </pc:sldMkLst>
      </pc:sldChg>
      <pc:sldChg chg="del">
        <pc:chgData name="KIKSTRA Jarmo" userId="7fcb8be3-c31a-4394-a3dd-a150ef08396c" providerId="ADAL" clId="{6ED412F5-37F9-41B5-95FD-C2FD807EB2FD}" dt="2022-06-27T06:01:31.518" v="0" actId="2696"/>
        <pc:sldMkLst>
          <pc:docMk/>
          <pc:sldMk cId="3531091890" sldId="398"/>
        </pc:sldMkLst>
      </pc:sldChg>
      <pc:sldChg chg="delSp mod">
        <pc:chgData name="KIKSTRA Jarmo" userId="7fcb8be3-c31a-4394-a3dd-a150ef08396c" providerId="ADAL" clId="{6ED412F5-37F9-41B5-95FD-C2FD807EB2FD}" dt="2022-06-27T10:16:53.573" v="2974" actId="478"/>
        <pc:sldMkLst>
          <pc:docMk/>
          <pc:sldMk cId="835517993" sldId="556"/>
        </pc:sldMkLst>
        <pc:spChg chg="del">
          <ac:chgData name="KIKSTRA Jarmo" userId="7fcb8be3-c31a-4394-a3dd-a150ef08396c" providerId="ADAL" clId="{6ED412F5-37F9-41B5-95FD-C2FD807EB2FD}" dt="2022-06-27T10:16:53.573" v="2974" actId="478"/>
          <ac:spMkLst>
            <pc:docMk/>
            <pc:sldMk cId="835517993" sldId="556"/>
            <ac:spMk id="346" creationId="{80701655-DD20-4E67-AE14-2E67B69501AC}"/>
          </ac:spMkLst>
        </pc:spChg>
      </pc:sldChg>
      <pc:sldChg chg="delSp mod">
        <pc:chgData name="KIKSTRA Jarmo" userId="7fcb8be3-c31a-4394-a3dd-a150ef08396c" providerId="ADAL" clId="{6ED412F5-37F9-41B5-95FD-C2FD807EB2FD}" dt="2022-06-27T10:16:56.883" v="2975" actId="478"/>
        <pc:sldMkLst>
          <pc:docMk/>
          <pc:sldMk cId="1975250073" sldId="558"/>
        </pc:sldMkLst>
        <pc:spChg chg="del">
          <ac:chgData name="KIKSTRA Jarmo" userId="7fcb8be3-c31a-4394-a3dd-a150ef08396c" providerId="ADAL" clId="{6ED412F5-37F9-41B5-95FD-C2FD807EB2FD}" dt="2022-06-27T10:16:56.883" v="2975" actId="478"/>
          <ac:spMkLst>
            <pc:docMk/>
            <pc:sldMk cId="1975250073" sldId="558"/>
            <ac:spMk id="137" creationId="{95A14DC2-5CE1-496E-9A36-C466B7BF97C0}"/>
          </ac:spMkLst>
        </pc:spChg>
      </pc:sldChg>
      <pc:sldChg chg="add">
        <pc:chgData name="KIKSTRA Jarmo" userId="7fcb8be3-c31a-4394-a3dd-a150ef08396c" providerId="ADAL" clId="{6ED412F5-37F9-41B5-95FD-C2FD807EB2FD}" dt="2022-06-27T06:02:42.251" v="9"/>
        <pc:sldMkLst>
          <pc:docMk/>
          <pc:sldMk cId="820751930" sldId="559"/>
        </pc:sldMkLst>
      </pc:sldChg>
      <pc:sldChg chg="del">
        <pc:chgData name="KIKSTRA Jarmo" userId="7fcb8be3-c31a-4394-a3dd-a150ef08396c" providerId="ADAL" clId="{6ED412F5-37F9-41B5-95FD-C2FD807EB2FD}" dt="2022-06-27T06:02:18.108" v="2" actId="2696"/>
        <pc:sldMkLst>
          <pc:docMk/>
          <pc:sldMk cId="1475466363" sldId="559"/>
        </pc:sldMkLst>
      </pc:sldChg>
      <pc:sldChg chg="del">
        <pc:chgData name="KIKSTRA Jarmo" userId="7fcb8be3-c31a-4394-a3dd-a150ef08396c" providerId="ADAL" clId="{6ED412F5-37F9-41B5-95FD-C2FD807EB2FD}" dt="2022-06-27T06:01:31.518" v="0" actId="2696"/>
        <pc:sldMkLst>
          <pc:docMk/>
          <pc:sldMk cId="3030936200" sldId="560"/>
        </pc:sldMkLst>
      </pc:sldChg>
      <pc:sldChg chg="add">
        <pc:chgData name="KIKSTRA Jarmo" userId="7fcb8be3-c31a-4394-a3dd-a150ef08396c" providerId="ADAL" clId="{6ED412F5-37F9-41B5-95FD-C2FD807EB2FD}" dt="2022-06-27T06:01:39.118" v="1"/>
        <pc:sldMkLst>
          <pc:docMk/>
          <pc:sldMk cId="4286473080" sldId="560"/>
        </pc:sldMkLst>
      </pc:sldChg>
      <pc:sldChg chg="addSp delSp modSp mod modShow">
        <pc:chgData name="KIKSTRA Jarmo" userId="7fcb8be3-c31a-4394-a3dd-a150ef08396c" providerId="ADAL" clId="{6ED412F5-37F9-41B5-95FD-C2FD807EB2FD}" dt="2022-06-27T08:46:08.472" v="2625" actId="14100"/>
        <pc:sldMkLst>
          <pc:docMk/>
          <pc:sldMk cId="2916873146" sldId="567"/>
        </pc:sldMkLst>
        <pc:spChg chg="del">
          <ac:chgData name="KIKSTRA Jarmo" userId="7fcb8be3-c31a-4394-a3dd-a150ef08396c" providerId="ADAL" clId="{6ED412F5-37F9-41B5-95FD-C2FD807EB2FD}" dt="2022-06-27T06:55:17.698" v="54" actId="21"/>
          <ac:spMkLst>
            <pc:docMk/>
            <pc:sldMk cId="2916873146" sldId="567"/>
            <ac:spMk id="5" creationId="{D95B6BF0-C552-45E1-A916-EA2320EC3A4F}"/>
          </ac:spMkLst>
        </pc:spChg>
        <pc:spChg chg="del">
          <ac:chgData name="KIKSTRA Jarmo" userId="7fcb8be3-c31a-4394-a3dd-a150ef08396c" providerId="ADAL" clId="{6ED412F5-37F9-41B5-95FD-C2FD807EB2FD}" dt="2022-06-27T06:55:17.698" v="54" actId="21"/>
          <ac:spMkLst>
            <pc:docMk/>
            <pc:sldMk cId="2916873146" sldId="567"/>
            <ac:spMk id="6" creationId="{334E37D8-E47C-4718-9F48-436FE3F90194}"/>
          </ac:spMkLst>
        </pc:spChg>
        <pc:spChg chg="del">
          <ac:chgData name="KIKSTRA Jarmo" userId="7fcb8be3-c31a-4394-a3dd-a150ef08396c" providerId="ADAL" clId="{6ED412F5-37F9-41B5-95FD-C2FD807EB2FD}" dt="2022-06-27T06:55:17.698" v="54" actId="21"/>
          <ac:spMkLst>
            <pc:docMk/>
            <pc:sldMk cId="2916873146" sldId="567"/>
            <ac:spMk id="7" creationId="{FEC12D35-849A-4347-AD73-F88A06E162CD}"/>
          </ac:spMkLst>
        </pc:spChg>
        <pc:spChg chg="del">
          <ac:chgData name="KIKSTRA Jarmo" userId="7fcb8be3-c31a-4394-a3dd-a150ef08396c" providerId="ADAL" clId="{6ED412F5-37F9-41B5-95FD-C2FD807EB2FD}" dt="2022-06-27T06:55:17.698" v="54" actId="21"/>
          <ac:spMkLst>
            <pc:docMk/>
            <pc:sldMk cId="2916873146" sldId="567"/>
            <ac:spMk id="8" creationId="{D754AC8D-B227-4FF6-BE40-4C9189CF6680}"/>
          </ac:spMkLst>
        </pc:spChg>
        <pc:spChg chg="del">
          <ac:chgData name="KIKSTRA Jarmo" userId="7fcb8be3-c31a-4394-a3dd-a150ef08396c" providerId="ADAL" clId="{6ED412F5-37F9-41B5-95FD-C2FD807EB2FD}" dt="2022-06-27T06:55:17.698" v="54" actId="21"/>
          <ac:spMkLst>
            <pc:docMk/>
            <pc:sldMk cId="2916873146" sldId="567"/>
            <ac:spMk id="9" creationId="{906B0A4F-6A12-461A-8382-50FBFA75BB92}"/>
          </ac:spMkLst>
        </pc:spChg>
        <pc:spChg chg="mod">
          <ac:chgData name="KIKSTRA Jarmo" userId="7fcb8be3-c31a-4394-a3dd-a150ef08396c" providerId="ADAL" clId="{6ED412F5-37F9-41B5-95FD-C2FD807EB2FD}" dt="2022-06-27T06:56:42.905" v="290" actId="20577"/>
          <ac:spMkLst>
            <pc:docMk/>
            <pc:sldMk cId="2916873146" sldId="567"/>
            <ac:spMk id="20" creationId="{E7E17C87-903B-4C9A-B7A2-E095D6BA2013}"/>
          </ac:spMkLst>
        </pc:spChg>
        <pc:spChg chg="mod">
          <ac:chgData name="KIKSTRA Jarmo" userId="7fcb8be3-c31a-4394-a3dd-a150ef08396c" providerId="ADAL" clId="{6ED412F5-37F9-41B5-95FD-C2FD807EB2FD}" dt="2022-06-27T08:46:05.324" v="2624" actId="1076"/>
          <ac:spMkLst>
            <pc:docMk/>
            <pc:sldMk cId="2916873146" sldId="567"/>
            <ac:spMk id="21" creationId="{3E54CBC8-8A6A-4844-990A-01D1EFD535D1}"/>
          </ac:spMkLst>
        </pc:spChg>
        <pc:spChg chg="add del mod">
          <ac:chgData name="KIKSTRA Jarmo" userId="7fcb8be3-c31a-4394-a3dd-a150ef08396c" providerId="ADAL" clId="{6ED412F5-37F9-41B5-95FD-C2FD807EB2FD}" dt="2022-06-27T06:55:20.839" v="58"/>
          <ac:spMkLst>
            <pc:docMk/>
            <pc:sldMk cId="2916873146" sldId="567"/>
            <ac:spMk id="22" creationId="{73A7F876-4582-47A7-BA69-E1EBA4D484FC}"/>
          </ac:spMkLst>
        </pc:spChg>
        <pc:spChg chg="add del mod">
          <ac:chgData name="KIKSTRA Jarmo" userId="7fcb8be3-c31a-4394-a3dd-a150ef08396c" providerId="ADAL" clId="{6ED412F5-37F9-41B5-95FD-C2FD807EB2FD}" dt="2022-06-27T06:55:20.839" v="58"/>
          <ac:spMkLst>
            <pc:docMk/>
            <pc:sldMk cId="2916873146" sldId="567"/>
            <ac:spMk id="23" creationId="{0E21F328-89B5-470F-BC4E-51B170A99D94}"/>
          </ac:spMkLst>
        </pc:spChg>
        <pc:spChg chg="add del mod">
          <ac:chgData name="KIKSTRA Jarmo" userId="7fcb8be3-c31a-4394-a3dd-a150ef08396c" providerId="ADAL" clId="{6ED412F5-37F9-41B5-95FD-C2FD807EB2FD}" dt="2022-06-27T06:55:20.839" v="58"/>
          <ac:spMkLst>
            <pc:docMk/>
            <pc:sldMk cId="2916873146" sldId="567"/>
            <ac:spMk id="24" creationId="{1E2D837E-6A18-4819-A971-9496DB70DDBA}"/>
          </ac:spMkLst>
        </pc:spChg>
        <pc:spChg chg="add del mod">
          <ac:chgData name="KIKSTRA Jarmo" userId="7fcb8be3-c31a-4394-a3dd-a150ef08396c" providerId="ADAL" clId="{6ED412F5-37F9-41B5-95FD-C2FD807EB2FD}" dt="2022-06-27T06:55:20.839" v="58"/>
          <ac:spMkLst>
            <pc:docMk/>
            <pc:sldMk cId="2916873146" sldId="567"/>
            <ac:spMk id="25" creationId="{770CC187-815D-4556-A93C-844ED115B57E}"/>
          </ac:spMkLst>
        </pc:spChg>
        <pc:spChg chg="add del mod">
          <ac:chgData name="KIKSTRA Jarmo" userId="7fcb8be3-c31a-4394-a3dd-a150ef08396c" providerId="ADAL" clId="{6ED412F5-37F9-41B5-95FD-C2FD807EB2FD}" dt="2022-06-27T06:55:20.839" v="58"/>
          <ac:spMkLst>
            <pc:docMk/>
            <pc:sldMk cId="2916873146" sldId="567"/>
            <ac:spMk id="26" creationId="{52B3F65B-3C8B-4297-ADD6-29D4491E2984}"/>
          </ac:spMkLst>
        </pc:spChg>
        <pc:grpChg chg="del mod">
          <ac:chgData name="KIKSTRA Jarmo" userId="7fcb8be3-c31a-4394-a3dd-a150ef08396c" providerId="ADAL" clId="{6ED412F5-37F9-41B5-95FD-C2FD807EB2FD}" dt="2022-06-27T06:55:17.698" v="54" actId="21"/>
          <ac:grpSpMkLst>
            <pc:docMk/>
            <pc:sldMk cId="2916873146" sldId="567"/>
            <ac:grpSpMk id="15" creationId="{B24CCB2E-05CF-4B51-BDDD-FDC266030C5F}"/>
          </ac:grpSpMkLst>
        </pc:grpChg>
        <pc:picChg chg="add mod">
          <ac:chgData name="KIKSTRA Jarmo" userId="7fcb8be3-c31a-4394-a3dd-a150ef08396c" providerId="ADAL" clId="{6ED412F5-37F9-41B5-95FD-C2FD807EB2FD}" dt="2022-06-27T08:46:08.472" v="2625" actId="14100"/>
          <ac:picMkLst>
            <pc:docMk/>
            <pc:sldMk cId="2916873146" sldId="567"/>
            <ac:picMk id="2" creationId="{FC779E36-041D-4295-A2B8-8E6F497A1621}"/>
          </ac:picMkLst>
        </pc:picChg>
        <pc:picChg chg="del topLvl">
          <ac:chgData name="KIKSTRA Jarmo" userId="7fcb8be3-c31a-4394-a3dd-a150ef08396c" providerId="ADAL" clId="{6ED412F5-37F9-41B5-95FD-C2FD807EB2FD}" dt="2022-06-27T06:55:17.698" v="54" actId="21"/>
          <ac:picMkLst>
            <pc:docMk/>
            <pc:sldMk cId="2916873146" sldId="567"/>
            <ac:picMk id="3" creationId="{3E5D5134-FECB-4CBF-9692-326CA2209ED2}"/>
          </ac:picMkLst>
        </pc:picChg>
        <pc:picChg chg="del">
          <ac:chgData name="KIKSTRA Jarmo" userId="7fcb8be3-c31a-4394-a3dd-a150ef08396c" providerId="ADAL" clId="{6ED412F5-37F9-41B5-95FD-C2FD807EB2FD}" dt="2022-06-27T06:59:43.156" v="462" actId="478"/>
          <ac:picMkLst>
            <pc:docMk/>
            <pc:sldMk cId="2916873146" sldId="567"/>
            <ac:picMk id="18" creationId="{0A85DF6A-D888-42EA-8DA3-4508D0D329EF}"/>
          </ac:picMkLst>
        </pc:picChg>
        <pc:picChg chg="add del mod">
          <ac:chgData name="KIKSTRA Jarmo" userId="7fcb8be3-c31a-4394-a3dd-a150ef08396c" providerId="ADAL" clId="{6ED412F5-37F9-41B5-95FD-C2FD807EB2FD}" dt="2022-06-27T06:55:20.839" v="58"/>
          <ac:picMkLst>
            <pc:docMk/>
            <pc:sldMk cId="2916873146" sldId="567"/>
            <ac:picMk id="19" creationId="{5DC3CCAD-5DF4-49FD-87E7-A525FBD8FA48}"/>
          </ac:picMkLst>
        </pc:picChg>
        <pc:cxnChg chg="del topLvl">
          <ac:chgData name="KIKSTRA Jarmo" userId="7fcb8be3-c31a-4394-a3dd-a150ef08396c" providerId="ADAL" clId="{6ED412F5-37F9-41B5-95FD-C2FD807EB2FD}" dt="2022-06-27T06:55:17.698" v="54" actId="21"/>
          <ac:cxnSpMkLst>
            <pc:docMk/>
            <pc:sldMk cId="2916873146" sldId="567"/>
            <ac:cxnSpMk id="10" creationId="{AA193C8D-1E54-455C-9348-9DEDBA0965B5}"/>
          </ac:cxnSpMkLst>
        </pc:cxnChg>
        <pc:cxnChg chg="del">
          <ac:chgData name="KIKSTRA Jarmo" userId="7fcb8be3-c31a-4394-a3dd-a150ef08396c" providerId="ADAL" clId="{6ED412F5-37F9-41B5-95FD-C2FD807EB2FD}" dt="2022-06-27T06:55:17.698" v="54" actId="21"/>
          <ac:cxnSpMkLst>
            <pc:docMk/>
            <pc:sldMk cId="2916873146" sldId="567"/>
            <ac:cxnSpMk id="14" creationId="{4A100964-5027-47AD-B911-B9754CBA68BB}"/>
          </ac:cxnSpMkLst>
        </pc:cxnChg>
        <pc:cxnChg chg="del">
          <ac:chgData name="KIKSTRA Jarmo" userId="7fcb8be3-c31a-4394-a3dd-a150ef08396c" providerId="ADAL" clId="{6ED412F5-37F9-41B5-95FD-C2FD807EB2FD}" dt="2022-06-27T06:55:17.698" v="54" actId="21"/>
          <ac:cxnSpMkLst>
            <pc:docMk/>
            <pc:sldMk cId="2916873146" sldId="567"/>
            <ac:cxnSpMk id="16" creationId="{F7DBED9E-F36A-452E-BC8D-6A4388949A8E}"/>
          </ac:cxnSpMkLst>
        </pc:cxnChg>
        <pc:cxnChg chg="del">
          <ac:chgData name="KIKSTRA Jarmo" userId="7fcb8be3-c31a-4394-a3dd-a150ef08396c" providerId="ADAL" clId="{6ED412F5-37F9-41B5-95FD-C2FD807EB2FD}" dt="2022-06-27T06:55:17.698" v="54" actId="21"/>
          <ac:cxnSpMkLst>
            <pc:docMk/>
            <pc:sldMk cId="2916873146" sldId="567"/>
            <ac:cxnSpMk id="17" creationId="{87E91229-1EF1-4260-9E3B-14DF637C3731}"/>
          </ac:cxnSpMkLst>
        </pc:cxnChg>
        <pc:cxnChg chg="add del mod">
          <ac:chgData name="KIKSTRA Jarmo" userId="7fcb8be3-c31a-4394-a3dd-a150ef08396c" providerId="ADAL" clId="{6ED412F5-37F9-41B5-95FD-C2FD807EB2FD}" dt="2022-06-27T06:55:20.839" v="58"/>
          <ac:cxnSpMkLst>
            <pc:docMk/>
            <pc:sldMk cId="2916873146" sldId="567"/>
            <ac:cxnSpMk id="27" creationId="{744BAE07-A2EF-4EBE-8F45-39666EF098D8}"/>
          </ac:cxnSpMkLst>
        </pc:cxnChg>
        <pc:cxnChg chg="add del mod">
          <ac:chgData name="KIKSTRA Jarmo" userId="7fcb8be3-c31a-4394-a3dd-a150ef08396c" providerId="ADAL" clId="{6ED412F5-37F9-41B5-95FD-C2FD807EB2FD}" dt="2022-06-27T06:55:20.839" v="58"/>
          <ac:cxnSpMkLst>
            <pc:docMk/>
            <pc:sldMk cId="2916873146" sldId="567"/>
            <ac:cxnSpMk id="28" creationId="{19E17D91-089C-48C4-AC97-9E17EA48FBAF}"/>
          </ac:cxnSpMkLst>
        </pc:cxnChg>
        <pc:cxnChg chg="add del mod">
          <ac:chgData name="KIKSTRA Jarmo" userId="7fcb8be3-c31a-4394-a3dd-a150ef08396c" providerId="ADAL" clId="{6ED412F5-37F9-41B5-95FD-C2FD807EB2FD}" dt="2022-06-27T06:55:20.839" v="58"/>
          <ac:cxnSpMkLst>
            <pc:docMk/>
            <pc:sldMk cId="2916873146" sldId="567"/>
            <ac:cxnSpMk id="29" creationId="{2CF7C4B4-AFF3-457F-B07C-925E7574BE67}"/>
          </ac:cxnSpMkLst>
        </pc:cxnChg>
        <pc:cxnChg chg="add del mod">
          <ac:chgData name="KIKSTRA Jarmo" userId="7fcb8be3-c31a-4394-a3dd-a150ef08396c" providerId="ADAL" clId="{6ED412F5-37F9-41B5-95FD-C2FD807EB2FD}" dt="2022-06-27T06:55:20.839" v="58"/>
          <ac:cxnSpMkLst>
            <pc:docMk/>
            <pc:sldMk cId="2916873146" sldId="567"/>
            <ac:cxnSpMk id="30" creationId="{C5A95B57-4DF4-4018-84C9-3F7835C6CAE8}"/>
          </ac:cxnSpMkLst>
        </pc:cxnChg>
      </pc:sldChg>
      <pc:sldChg chg="del">
        <pc:chgData name="KIKSTRA Jarmo" userId="7fcb8be3-c31a-4394-a3dd-a150ef08396c" providerId="ADAL" clId="{6ED412F5-37F9-41B5-95FD-C2FD807EB2FD}" dt="2022-06-27T06:01:31.518" v="0" actId="2696"/>
        <pc:sldMkLst>
          <pc:docMk/>
          <pc:sldMk cId="95555070" sldId="568"/>
        </pc:sldMkLst>
      </pc:sldChg>
      <pc:sldChg chg="add">
        <pc:chgData name="KIKSTRA Jarmo" userId="7fcb8be3-c31a-4394-a3dd-a150ef08396c" providerId="ADAL" clId="{6ED412F5-37F9-41B5-95FD-C2FD807EB2FD}" dt="2022-06-27T06:01:39.118" v="1"/>
        <pc:sldMkLst>
          <pc:docMk/>
          <pc:sldMk cId="4274796699" sldId="568"/>
        </pc:sldMkLst>
      </pc:sldChg>
      <pc:sldChg chg="ord">
        <pc:chgData name="KIKSTRA Jarmo" userId="7fcb8be3-c31a-4394-a3dd-a150ef08396c" providerId="ADAL" clId="{6ED412F5-37F9-41B5-95FD-C2FD807EB2FD}" dt="2022-06-27T07:46:44.192" v="2582"/>
        <pc:sldMkLst>
          <pc:docMk/>
          <pc:sldMk cId="1049382859" sldId="569"/>
        </pc:sldMkLst>
      </pc:sldChg>
      <pc:sldChg chg="addSp delSp modSp mod">
        <pc:chgData name="KIKSTRA Jarmo" userId="7fcb8be3-c31a-4394-a3dd-a150ef08396c" providerId="ADAL" clId="{6ED412F5-37F9-41B5-95FD-C2FD807EB2FD}" dt="2022-06-27T10:13:51.338" v="2867" actId="1582"/>
        <pc:sldMkLst>
          <pc:docMk/>
          <pc:sldMk cId="335841980" sldId="570"/>
        </pc:sldMkLst>
        <pc:spChg chg="add mod">
          <ac:chgData name="KIKSTRA Jarmo" userId="7fcb8be3-c31a-4394-a3dd-a150ef08396c" providerId="ADAL" clId="{6ED412F5-37F9-41B5-95FD-C2FD807EB2FD}" dt="2022-06-27T10:13:41.988" v="2866" actId="208"/>
          <ac:spMkLst>
            <pc:docMk/>
            <pc:sldMk cId="335841980" sldId="570"/>
            <ac:spMk id="6" creationId="{8EB33DE9-4EA4-4542-A254-702C59D4CE9C}"/>
          </ac:spMkLst>
        </pc:spChg>
        <pc:spChg chg="add mod">
          <ac:chgData name="KIKSTRA Jarmo" userId="7fcb8be3-c31a-4394-a3dd-a150ef08396c" providerId="ADAL" clId="{6ED412F5-37F9-41B5-95FD-C2FD807EB2FD}" dt="2022-06-27T10:13:51.338" v="2867" actId="1582"/>
          <ac:spMkLst>
            <pc:docMk/>
            <pc:sldMk cId="335841980" sldId="570"/>
            <ac:spMk id="7" creationId="{D1C6A8A6-C1C5-4EBB-8981-A1FA3663ADD0}"/>
          </ac:spMkLst>
        </pc:spChg>
        <pc:spChg chg="mod">
          <ac:chgData name="KIKSTRA Jarmo" userId="7fcb8be3-c31a-4394-a3dd-a150ef08396c" providerId="ADAL" clId="{6ED412F5-37F9-41B5-95FD-C2FD807EB2FD}" dt="2022-06-27T07:15:55.771" v="932" actId="20577"/>
          <ac:spMkLst>
            <pc:docMk/>
            <pc:sldMk cId="335841980" sldId="570"/>
            <ac:spMk id="54" creationId="{B018346D-42B5-4E01-92D9-27DCD78D15C1}"/>
          </ac:spMkLst>
        </pc:spChg>
        <pc:picChg chg="del">
          <ac:chgData name="KIKSTRA Jarmo" userId="7fcb8be3-c31a-4394-a3dd-a150ef08396c" providerId="ADAL" clId="{6ED412F5-37F9-41B5-95FD-C2FD807EB2FD}" dt="2022-06-27T07:15:57.953" v="933" actId="478"/>
          <ac:picMkLst>
            <pc:docMk/>
            <pc:sldMk cId="335841980" sldId="570"/>
            <ac:picMk id="2" creationId="{F725A286-0531-47B7-834E-C963FA7FDCB6}"/>
          </ac:picMkLst>
        </pc:picChg>
      </pc:sldChg>
      <pc:sldChg chg="addSp delSp modSp add mod modClrScheme chgLayout">
        <pc:chgData name="KIKSTRA Jarmo" userId="7fcb8be3-c31a-4394-a3dd-a150ef08396c" providerId="ADAL" clId="{6ED412F5-37F9-41B5-95FD-C2FD807EB2FD}" dt="2022-06-27T06:58:17.975" v="308" actId="14100"/>
        <pc:sldMkLst>
          <pc:docMk/>
          <pc:sldMk cId="418544018" sldId="571"/>
        </pc:sldMkLst>
        <pc:spChg chg="mod">
          <ac:chgData name="KIKSTRA Jarmo" userId="7fcb8be3-c31a-4394-a3dd-a150ef08396c" providerId="ADAL" clId="{6ED412F5-37F9-41B5-95FD-C2FD807EB2FD}" dt="2022-06-27T06:58:17.975" v="308" actId="14100"/>
          <ac:spMkLst>
            <pc:docMk/>
            <pc:sldMk cId="418544018" sldId="571"/>
            <ac:spMk id="4" creationId="{3AB58EC6-C3B7-4BDA-8242-6F88598765A6}"/>
          </ac:spMkLst>
        </pc:spChg>
        <pc:spChg chg="del">
          <ac:chgData name="KIKSTRA Jarmo" userId="7fcb8be3-c31a-4394-a3dd-a150ef08396c" providerId="ADAL" clId="{6ED412F5-37F9-41B5-95FD-C2FD807EB2FD}" dt="2022-06-27T06:03:25.814" v="33" actId="21"/>
          <ac:spMkLst>
            <pc:docMk/>
            <pc:sldMk cId="418544018" sldId="571"/>
            <ac:spMk id="6" creationId="{8B8B8A62-06AE-49E5-8698-145432AC8E12}"/>
          </ac:spMkLst>
        </pc:spChg>
        <pc:spChg chg="del">
          <ac:chgData name="KIKSTRA Jarmo" userId="7fcb8be3-c31a-4394-a3dd-a150ef08396c" providerId="ADAL" clId="{6ED412F5-37F9-41B5-95FD-C2FD807EB2FD}" dt="2022-06-27T06:03:25.814" v="33" actId="21"/>
          <ac:spMkLst>
            <pc:docMk/>
            <pc:sldMk cId="418544018" sldId="571"/>
            <ac:spMk id="7" creationId="{7555C28E-B5AB-4770-A9E2-22824CAAB5BC}"/>
          </ac:spMkLst>
        </pc:spChg>
        <pc:spChg chg="del">
          <ac:chgData name="KIKSTRA Jarmo" userId="7fcb8be3-c31a-4394-a3dd-a150ef08396c" providerId="ADAL" clId="{6ED412F5-37F9-41B5-95FD-C2FD807EB2FD}" dt="2022-06-27T06:03:25.814" v="33" actId="21"/>
          <ac:spMkLst>
            <pc:docMk/>
            <pc:sldMk cId="418544018" sldId="571"/>
            <ac:spMk id="8" creationId="{D4574F8A-EC68-41CF-B0C2-EEC580F16341}"/>
          </ac:spMkLst>
        </pc:spChg>
        <pc:spChg chg="del">
          <ac:chgData name="KIKSTRA Jarmo" userId="7fcb8be3-c31a-4394-a3dd-a150ef08396c" providerId="ADAL" clId="{6ED412F5-37F9-41B5-95FD-C2FD807EB2FD}" dt="2022-06-27T06:03:25.814" v="33" actId="21"/>
          <ac:spMkLst>
            <pc:docMk/>
            <pc:sldMk cId="418544018" sldId="571"/>
            <ac:spMk id="12" creationId="{4BD05286-7DA9-4B6B-BF9E-AEA8CEFC50DA}"/>
          </ac:spMkLst>
        </pc:spChg>
        <pc:spChg chg="del">
          <ac:chgData name="KIKSTRA Jarmo" userId="7fcb8be3-c31a-4394-a3dd-a150ef08396c" providerId="ADAL" clId="{6ED412F5-37F9-41B5-95FD-C2FD807EB2FD}" dt="2022-06-27T06:03:25.814" v="33" actId="21"/>
          <ac:spMkLst>
            <pc:docMk/>
            <pc:sldMk cId="418544018" sldId="571"/>
            <ac:spMk id="21" creationId="{9A6EAF13-12C0-4504-B587-B2CED50BA6E6}"/>
          </ac:spMkLst>
        </pc:spChg>
        <pc:spChg chg="del">
          <ac:chgData name="KIKSTRA Jarmo" userId="7fcb8be3-c31a-4394-a3dd-a150ef08396c" providerId="ADAL" clId="{6ED412F5-37F9-41B5-95FD-C2FD807EB2FD}" dt="2022-06-27T06:03:25.814" v="33" actId="21"/>
          <ac:spMkLst>
            <pc:docMk/>
            <pc:sldMk cId="418544018" sldId="571"/>
            <ac:spMk id="27" creationId="{9E037897-2232-446D-83FB-B19E22277E0C}"/>
          </ac:spMkLst>
        </pc:spChg>
        <pc:spChg chg="del">
          <ac:chgData name="KIKSTRA Jarmo" userId="7fcb8be3-c31a-4394-a3dd-a150ef08396c" providerId="ADAL" clId="{6ED412F5-37F9-41B5-95FD-C2FD807EB2FD}" dt="2022-06-27T06:03:25.814" v="33" actId="21"/>
          <ac:spMkLst>
            <pc:docMk/>
            <pc:sldMk cId="418544018" sldId="571"/>
            <ac:spMk id="30" creationId="{F7F1E8B7-560C-4111-9E48-0BD6320168C1}"/>
          </ac:spMkLst>
        </pc:spChg>
        <pc:spChg chg="del">
          <ac:chgData name="KIKSTRA Jarmo" userId="7fcb8be3-c31a-4394-a3dd-a150ef08396c" providerId="ADAL" clId="{6ED412F5-37F9-41B5-95FD-C2FD807EB2FD}" dt="2022-06-27T06:03:25.814" v="33" actId="21"/>
          <ac:spMkLst>
            <pc:docMk/>
            <pc:sldMk cId="418544018" sldId="571"/>
            <ac:spMk id="36" creationId="{6DBDF0E2-0CAF-40F3-87F0-06889214EBA9}"/>
          </ac:spMkLst>
        </pc:spChg>
        <pc:spChg chg="add del mod">
          <ac:chgData name="KIKSTRA Jarmo" userId="7fcb8be3-c31a-4394-a3dd-a150ef08396c" providerId="ADAL" clId="{6ED412F5-37F9-41B5-95FD-C2FD807EB2FD}" dt="2022-06-27T06:03:29.051" v="37"/>
          <ac:spMkLst>
            <pc:docMk/>
            <pc:sldMk cId="418544018" sldId="571"/>
            <ac:spMk id="37" creationId="{EE4851E3-B755-4026-8641-B52F0C5863E1}"/>
          </ac:spMkLst>
        </pc:spChg>
        <pc:spChg chg="add del mod">
          <ac:chgData name="KIKSTRA Jarmo" userId="7fcb8be3-c31a-4394-a3dd-a150ef08396c" providerId="ADAL" clId="{6ED412F5-37F9-41B5-95FD-C2FD807EB2FD}" dt="2022-06-27T06:03:29.051" v="37"/>
          <ac:spMkLst>
            <pc:docMk/>
            <pc:sldMk cId="418544018" sldId="571"/>
            <ac:spMk id="38" creationId="{05AB1F5B-725F-4C1D-8DAA-856A067E1DF8}"/>
          </ac:spMkLst>
        </pc:spChg>
        <pc:spChg chg="del">
          <ac:chgData name="KIKSTRA Jarmo" userId="7fcb8be3-c31a-4394-a3dd-a150ef08396c" providerId="ADAL" clId="{6ED412F5-37F9-41B5-95FD-C2FD807EB2FD}" dt="2022-06-27T06:03:25.814" v="33" actId="21"/>
          <ac:spMkLst>
            <pc:docMk/>
            <pc:sldMk cId="418544018" sldId="571"/>
            <ac:spMk id="39" creationId="{1BA90858-AF2A-4A91-B391-19E80BA2F088}"/>
          </ac:spMkLst>
        </pc:spChg>
        <pc:spChg chg="del">
          <ac:chgData name="KIKSTRA Jarmo" userId="7fcb8be3-c31a-4394-a3dd-a150ef08396c" providerId="ADAL" clId="{6ED412F5-37F9-41B5-95FD-C2FD807EB2FD}" dt="2022-06-27T06:03:25.814" v="33" actId="21"/>
          <ac:spMkLst>
            <pc:docMk/>
            <pc:sldMk cId="418544018" sldId="571"/>
            <ac:spMk id="41" creationId="{F9D272DF-414D-4112-93A8-04809BEBE7B5}"/>
          </ac:spMkLst>
        </pc:spChg>
        <pc:spChg chg="add del mod">
          <ac:chgData name="KIKSTRA Jarmo" userId="7fcb8be3-c31a-4394-a3dd-a150ef08396c" providerId="ADAL" clId="{6ED412F5-37F9-41B5-95FD-C2FD807EB2FD}" dt="2022-06-27T06:03:29.051" v="37"/>
          <ac:spMkLst>
            <pc:docMk/>
            <pc:sldMk cId="418544018" sldId="571"/>
            <ac:spMk id="44" creationId="{8D3D6321-5438-417F-A1AC-A8E69369C441}"/>
          </ac:spMkLst>
        </pc:spChg>
        <pc:spChg chg="add del mod">
          <ac:chgData name="KIKSTRA Jarmo" userId="7fcb8be3-c31a-4394-a3dd-a150ef08396c" providerId="ADAL" clId="{6ED412F5-37F9-41B5-95FD-C2FD807EB2FD}" dt="2022-06-27T06:03:29.051" v="37"/>
          <ac:spMkLst>
            <pc:docMk/>
            <pc:sldMk cId="418544018" sldId="571"/>
            <ac:spMk id="45" creationId="{327764A8-DCBF-400A-8983-D59E4E4A8E4D}"/>
          </ac:spMkLst>
        </pc:spChg>
        <pc:spChg chg="del">
          <ac:chgData name="KIKSTRA Jarmo" userId="7fcb8be3-c31a-4394-a3dd-a150ef08396c" providerId="ADAL" clId="{6ED412F5-37F9-41B5-95FD-C2FD807EB2FD}" dt="2022-06-27T06:03:25.814" v="33" actId="21"/>
          <ac:spMkLst>
            <pc:docMk/>
            <pc:sldMk cId="418544018" sldId="571"/>
            <ac:spMk id="46" creationId="{61B9A8A3-3AF0-4EAD-B385-1A47B807E807}"/>
          </ac:spMkLst>
        </pc:spChg>
        <pc:spChg chg="add del mod">
          <ac:chgData name="KIKSTRA Jarmo" userId="7fcb8be3-c31a-4394-a3dd-a150ef08396c" providerId="ADAL" clId="{6ED412F5-37F9-41B5-95FD-C2FD807EB2FD}" dt="2022-06-27T06:03:29.051" v="37"/>
          <ac:spMkLst>
            <pc:docMk/>
            <pc:sldMk cId="418544018" sldId="571"/>
            <ac:spMk id="53" creationId="{02A3E126-1756-4918-A626-67D1FB7AD48C}"/>
          </ac:spMkLst>
        </pc:spChg>
        <pc:spChg chg="add del mod">
          <ac:chgData name="KIKSTRA Jarmo" userId="7fcb8be3-c31a-4394-a3dd-a150ef08396c" providerId="ADAL" clId="{6ED412F5-37F9-41B5-95FD-C2FD807EB2FD}" dt="2022-06-27T06:03:29.051" v="37"/>
          <ac:spMkLst>
            <pc:docMk/>
            <pc:sldMk cId="418544018" sldId="571"/>
            <ac:spMk id="56" creationId="{F9797E04-87DC-4954-8563-3A471AF99444}"/>
          </ac:spMkLst>
        </pc:spChg>
        <pc:spChg chg="del">
          <ac:chgData name="KIKSTRA Jarmo" userId="7fcb8be3-c31a-4394-a3dd-a150ef08396c" providerId="ADAL" clId="{6ED412F5-37F9-41B5-95FD-C2FD807EB2FD}" dt="2022-06-27T06:03:25.814" v="33" actId="21"/>
          <ac:spMkLst>
            <pc:docMk/>
            <pc:sldMk cId="418544018" sldId="571"/>
            <ac:spMk id="58" creationId="{0B832A98-441B-4388-AA93-2FD231B89B7E}"/>
          </ac:spMkLst>
        </pc:spChg>
        <pc:spChg chg="add del mod">
          <ac:chgData name="KIKSTRA Jarmo" userId="7fcb8be3-c31a-4394-a3dd-a150ef08396c" providerId="ADAL" clId="{6ED412F5-37F9-41B5-95FD-C2FD807EB2FD}" dt="2022-06-27T06:03:29.051" v="37"/>
          <ac:spMkLst>
            <pc:docMk/>
            <pc:sldMk cId="418544018" sldId="571"/>
            <ac:spMk id="60" creationId="{0D60A07D-B5FC-45D3-AAF7-28CCB1DD86AB}"/>
          </ac:spMkLst>
        </pc:spChg>
        <pc:spChg chg="add del mod">
          <ac:chgData name="KIKSTRA Jarmo" userId="7fcb8be3-c31a-4394-a3dd-a150ef08396c" providerId="ADAL" clId="{6ED412F5-37F9-41B5-95FD-C2FD807EB2FD}" dt="2022-06-27T06:03:29.051" v="37"/>
          <ac:spMkLst>
            <pc:docMk/>
            <pc:sldMk cId="418544018" sldId="571"/>
            <ac:spMk id="61" creationId="{621E46FC-FF7F-452E-ADFE-C649588235CA}"/>
          </ac:spMkLst>
        </pc:spChg>
        <pc:spChg chg="del">
          <ac:chgData name="KIKSTRA Jarmo" userId="7fcb8be3-c31a-4394-a3dd-a150ef08396c" providerId="ADAL" clId="{6ED412F5-37F9-41B5-95FD-C2FD807EB2FD}" dt="2022-06-27T06:03:25.814" v="33" actId="21"/>
          <ac:spMkLst>
            <pc:docMk/>
            <pc:sldMk cId="418544018" sldId="571"/>
            <ac:spMk id="62" creationId="{F81A5C02-13EF-4BED-8153-90532104C5D1}"/>
          </ac:spMkLst>
        </pc:spChg>
        <pc:spChg chg="del">
          <ac:chgData name="KIKSTRA Jarmo" userId="7fcb8be3-c31a-4394-a3dd-a150ef08396c" providerId="ADAL" clId="{6ED412F5-37F9-41B5-95FD-C2FD807EB2FD}" dt="2022-06-27T06:03:25.814" v="33" actId="21"/>
          <ac:spMkLst>
            <pc:docMk/>
            <pc:sldMk cId="418544018" sldId="571"/>
            <ac:spMk id="63" creationId="{0166869E-ED4F-4A44-A20B-5E0CA4CD2FA2}"/>
          </ac:spMkLst>
        </pc:spChg>
        <pc:spChg chg="add del mod">
          <ac:chgData name="KIKSTRA Jarmo" userId="7fcb8be3-c31a-4394-a3dd-a150ef08396c" providerId="ADAL" clId="{6ED412F5-37F9-41B5-95FD-C2FD807EB2FD}" dt="2022-06-27T06:03:29.051" v="37"/>
          <ac:spMkLst>
            <pc:docMk/>
            <pc:sldMk cId="418544018" sldId="571"/>
            <ac:spMk id="69" creationId="{57491415-939D-40AF-B8D2-9DADCDD7121C}"/>
          </ac:spMkLst>
        </pc:spChg>
        <pc:spChg chg="add del mod">
          <ac:chgData name="KIKSTRA Jarmo" userId="7fcb8be3-c31a-4394-a3dd-a150ef08396c" providerId="ADAL" clId="{6ED412F5-37F9-41B5-95FD-C2FD807EB2FD}" dt="2022-06-27T06:03:29.051" v="37"/>
          <ac:spMkLst>
            <pc:docMk/>
            <pc:sldMk cId="418544018" sldId="571"/>
            <ac:spMk id="71" creationId="{14729889-0674-4E12-A340-149D28BADF7A}"/>
          </ac:spMkLst>
        </pc:spChg>
        <pc:spChg chg="add del mod">
          <ac:chgData name="KIKSTRA Jarmo" userId="7fcb8be3-c31a-4394-a3dd-a150ef08396c" providerId="ADAL" clId="{6ED412F5-37F9-41B5-95FD-C2FD807EB2FD}" dt="2022-06-27T06:03:29.051" v="37"/>
          <ac:spMkLst>
            <pc:docMk/>
            <pc:sldMk cId="418544018" sldId="571"/>
            <ac:spMk id="72" creationId="{071EB523-9ECB-4509-BB4F-F4BC13646983}"/>
          </ac:spMkLst>
        </pc:spChg>
        <pc:spChg chg="add del mod">
          <ac:chgData name="KIKSTRA Jarmo" userId="7fcb8be3-c31a-4394-a3dd-a150ef08396c" providerId="ADAL" clId="{6ED412F5-37F9-41B5-95FD-C2FD807EB2FD}" dt="2022-06-27T06:03:29.051" v="37"/>
          <ac:spMkLst>
            <pc:docMk/>
            <pc:sldMk cId="418544018" sldId="571"/>
            <ac:spMk id="74" creationId="{88B730DF-0B9F-4DC4-9D13-A5A14A71E65C}"/>
          </ac:spMkLst>
        </pc:spChg>
        <pc:spChg chg="add del mod">
          <ac:chgData name="KIKSTRA Jarmo" userId="7fcb8be3-c31a-4394-a3dd-a150ef08396c" providerId="ADAL" clId="{6ED412F5-37F9-41B5-95FD-C2FD807EB2FD}" dt="2022-06-27T06:03:29.051" v="37"/>
          <ac:spMkLst>
            <pc:docMk/>
            <pc:sldMk cId="418544018" sldId="571"/>
            <ac:spMk id="77" creationId="{187AF492-2BF8-45F7-9808-CDE5AC9945BF}"/>
          </ac:spMkLst>
        </pc:spChg>
        <pc:spChg chg="add del mod">
          <ac:chgData name="KIKSTRA Jarmo" userId="7fcb8be3-c31a-4394-a3dd-a150ef08396c" providerId="ADAL" clId="{6ED412F5-37F9-41B5-95FD-C2FD807EB2FD}" dt="2022-06-27T06:03:29.051" v="37"/>
          <ac:spMkLst>
            <pc:docMk/>
            <pc:sldMk cId="418544018" sldId="571"/>
            <ac:spMk id="78" creationId="{22D5241B-DFB4-48EE-841B-8D3C712F894E}"/>
          </ac:spMkLst>
        </pc:spChg>
        <pc:spChg chg="add del mod">
          <ac:chgData name="KIKSTRA Jarmo" userId="7fcb8be3-c31a-4394-a3dd-a150ef08396c" providerId="ADAL" clId="{6ED412F5-37F9-41B5-95FD-C2FD807EB2FD}" dt="2022-06-27T06:03:29.051" v="37"/>
          <ac:spMkLst>
            <pc:docMk/>
            <pc:sldMk cId="418544018" sldId="571"/>
            <ac:spMk id="80" creationId="{0805A9AC-28FA-4B6D-B270-9F7BD2980747}"/>
          </ac:spMkLst>
        </pc:spChg>
        <pc:spChg chg="add del mod">
          <ac:chgData name="KIKSTRA Jarmo" userId="7fcb8be3-c31a-4394-a3dd-a150ef08396c" providerId="ADAL" clId="{6ED412F5-37F9-41B5-95FD-C2FD807EB2FD}" dt="2022-06-27T06:03:29.051" v="37"/>
          <ac:spMkLst>
            <pc:docMk/>
            <pc:sldMk cId="418544018" sldId="571"/>
            <ac:spMk id="83" creationId="{F08D2B8B-EFBA-4DF6-9D94-99F7E0FAD375}"/>
          </ac:spMkLst>
        </pc:spChg>
        <pc:spChg chg="del">
          <ac:chgData name="KIKSTRA Jarmo" userId="7fcb8be3-c31a-4394-a3dd-a150ef08396c" providerId="ADAL" clId="{6ED412F5-37F9-41B5-95FD-C2FD807EB2FD}" dt="2022-06-27T06:03:25.814" v="33" actId="21"/>
          <ac:spMkLst>
            <pc:docMk/>
            <pc:sldMk cId="418544018" sldId="571"/>
            <ac:spMk id="91" creationId="{6A6877FB-3817-47D4-B0AA-BEC08BD963B7}"/>
          </ac:spMkLst>
        </pc:spChg>
        <pc:spChg chg="del">
          <ac:chgData name="KIKSTRA Jarmo" userId="7fcb8be3-c31a-4394-a3dd-a150ef08396c" providerId="ADAL" clId="{6ED412F5-37F9-41B5-95FD-C2FD807EB2FD}" dt="2022-06-27T06:03:25.814" v="33" actId="21"/>
          <ac:spMkLst>
            <pc:docMk/>
            <pc:sldMk cId="418544018" sldId="571"/>
            <ac:spMk id="135" creationId="{952A825D-B152-4700-8CB1-C0F48A60CD5F}"/>
          </ac:spMkLst>
        </pc:spChg>
        <pc:picChg chg="add mod">
          <ac:chgData name="KIKSTRA Jarmo" userId="7fcb8be3-c31a-4394-a3dd-a150ef08396c" providerId="ADAL" clId="{6ED412F5-37F9-41B5-95FD-C2FD807EB2FD}" dt="2022-06-27T06:03:38.946" v="41" actId="26606"/>
          <ac:picMkLst>
            <pc:docMk/>
            <pc:sldMk cId="418544018" sldId="571"/>
            <ac:picMk id="2" creationId="{FE445EAF-6979-4087-8939-92DD9A5477EB}"/>
          </ac:picMkLst>
        </pc:picChg>
        <pc:cxnChg chg="del">
          <ac:chgData name="KIKSTRA Jarmo" userId="7fcb8be3-c31a-4394-a3dd-a150ef08396c" providerId="ADAL" clId="{6ED412F5-37F9-41B5-95FD-C2FD807EB2FD}" dt="2022-06-27T06:03:25.814" v="33" actId="21"/>
          <ac:cxnSpMkLst>
            <pc:docMk/>
            <pc:sldMk cId="418544018" sldId="571"/>
            <ac:cxnSpMk id="13" creationId="{25AAA78A-D7EC-42DB-9D1A-6CED181A8348}"/>
          </ac:cxnSpMkLst>
        </pc:cxnChg>
        <pc:cxnChg chg="del mod">
          <ac:chgData name="KIKSTRA Jarmo" userId="7fcb8be3-c31a-4394-a3dd-a150ef08396c" providerId="ADAL" clId="{6ED412F5-37F9-41B5-95FD-C2FD807EB2FD}" dt="2022-06-27T06:03:25.814" v="33" actId="21"/>
          <ac:cxnSpMkLst>
            <pc:docMk/>
            <pc:sldMk cId="418544018" sldId="571"/>
            <ac:cxnSpMk id="18" creationId="{BC0A821A-2728-4561-9180-0CE6B676B724}"/>
          </ac:cxnSpMkLst>
        </pc:cxnChg>
        <pc:cxnChg chg="del">
          <ac:chgData name="KIKSTRA Jarmo" userId="7fcb8be3-c31a-4394-a3dd-a150ef08396c" providerId="ADAL" clId="{6ED412F5-37F9-41B5-95FD-C2FD807EB2FD}" dt="2022-06-27T06:03:25.814" v="33" actId="21"/>
          <ac:cxnSpMkLst>
            <pc:docMk/>
            <pc:sldMk cId="418544018" sldId="571"/>
            <ac:cxnSpMk id="19" creationId="{B18BE79C-406E-407F-9620-744227288586}"/>
          </ac:cxnSpMkLst>
        </pc:cxnChg>
        <pc:cxnChg chg="del mod">
          <ac:chgData name="KIKSTRA Jarmo" userId="7fcb8be3-c31a-4394-a3dd-a150ef08396c" providerId="ADAL" clId="{6ED412F5-37F9-41B5-95FD-C2FD807EB2FD}" dt="2022-06-27T06:03:25.814" v="33" actId="21"/>
          <ac:cxnSpMkLst>
            <pc:docMk/>
            <pc:sldMk cId="418544018" sldId="571"/>
            <ac:cxnSpMk id="26" creationId="{A8CB21C2-76A3-454D-AB14-06D9ECDE304F}"/>
          </ac:cxnSpMkLst>
        </pc:cxnChg>
        <pc:cxnChg chg="del mod">
          <ac:chgData name="KIKSTRA Jarmo" userId="7fcb8be3-c31a-4394-a3dd-a150ef08396c" providerId="ADAL" clId="{6ED412F5-37F9-41B5-95FD-C2FD807EB2FD}" dt="2022-06-27T06:03:25.814" v="33" actId="21"/>
          <ac:cxnSpMkLst>
            <pc:docMk/>
            <pc:sldMk cId="418544018" sldId="571"/>
            <ac:cxnSpMk id="28" creationId="{EE15BA54-4A62-4306-B9BC-7C5C084F4403}"/>
          </ac:cxnSpMkLst>
        </pc:cxnChg>
        <pc:cxnChg chg="del">
          <ac:chgData name="KIKSTRA Jarmo" userId="7fcb8be3-c31a-4394-a3dd-a150ef08396c" providerId="ADAL" clId="{6ED412F5-37F9-41B5-95FD-C2FD807EB2FD}" dt="2022-06-27T06:03:25.814" v="33" actId="21"/>
          <ac:cxnSpMkLst>
            <pc:docMk/>
            <pc:sldMk cId="418544018" sldId="571"/>
            <ac:cxnSpMk id="34" creationId="{8A6C411F-8591-4CC5-9073-1D5BEFFB93B0}"/>
          </ac:cxnSpMkLst>
        </pc:cxnChg>
        <pc:cxnChg chg="del mod">
          <ac:chgData name="KIKSTRA Jarmo" userId="7fcb8be3-c31a-4394-a3dd-a150ef08396c" providerId="ADAL" clId="{6ED412F5-37F9-41B5-95FD-C2FD807EB2FD}" dt="2022-06-27T06:03:25.814" v="33" actId="21"/>
          <ac:cxnSpMkLst>
            <pc:docMk/>
            <pc:sldMk cId="418544018" sldId="571"/>
            <ac:cxnSpMk id="40" creationId="{CC0D1775-16BE-4938-A99A-F1BB9307A01E}"/>
          </ac:cxnSpMkLst>
        </pc:cxnChg>
        <pc:cxnChg chg="del">
          <ac:chgData name="KIKSTRA Jarmo" userId="7fcb8be3-c31a-4394-a3dd-a150ef08396c" providerId="ADAL" clId="{6ED412F5-37F9-41B5-95FD-C2FD807EB2FD}" dt="2022-06-27T06:03:25.814" v="33" actId="21"/>
          <ac:cxnSpMkLst>
            <pc:docMk/>
            <pc:sldMk cId="418544018" sldId="571"/>
            <ac:cxnSpMk id="42" creationId="{7F376C50-7EAF-4C3E-80D8-C12BA67D26BF}"/>
          </ac:cxnSpMkLst>
        </pc:cxnChg>
        <pc:cxnChg chg="del">
          <ac:chgData name="KIKSTRA Jarmo" userId="7fcb8be3-c31a-4394-a3dd-a150ef08396c" providerId="ADAL" clId="{6ED412F5-37F9-41B5-95FD-C2FD807EB2FD}" dt="2022-06-27T06:03:25.814" v="33" actId="21"/>
          <ac:cxnSpMkLst>
            <pc:docMk/>
            <pc:sldMk cId="418544018" sldId="571"/>
            <ac:cxnSpMk id="43" creationId="{87DADE7F-9338-4E49-AF5A-03D91D95097A}"/>
          </ac:cxnSpMkLst>
        </pc:cxnChg>
        <pc:cxnChg chg="del mod">
          <ac:chgData name="KIKSTRA Jarmo" userId="7fcb8be3-c31a-4394-a3dd-a150ef08396c" providerId="ADAL" clId="{6ED412F5-37F9-41B5-95FD-C2FD807EB2FD}" dt="2022-06-27T06:03:25.814" v="33" actId="21"/>
          <ac:cxnSpMkLst>
            <pc:docMk/>
            <pc:sldMk cId="418544018" sldId="571"/>
            <ac:cxnSpMk id="47" creationId="{E9FFED2B-A95C-4F08-BFB9-AD5D0EFF394D}"/>
          </ac:cxnSpMkLst>
        </pc:cxnChg>
        <pc:cxnChg chg="del">
          <ac:chgData name="KIKSTRA Jarmo" userId="7fcb8be3-c31a-4394-a3dd-a150ef08396c" providerId="ADAL" clId="{6ED412F5-37F9-41B5-95FD-C2FD807EB2FD}" dt="2022-06-27T06:03:25.814" v="33" actId="21"/>
          <ac:cxnSpMkLst>
            <pc:docMk/>
            <pc:sldMk cId="418544018" sldId="571"/>
            <ac:cxnSpMk id="48" creationId="{A0AC884C-CCCB-41A0-AD90-0ED75841B938}"/>
          </ac:cxnSpMkLst>
        </pc:cxnChg>
        <pc:cxnChg chg="add del mod">
          <ac:chgData name="KIKSTRA Jarmo" userId="7fcb8be3-c31a-4394-a3dd-a150ef08396c" providerId="ADAL" clId="{6ED412F5-37F9-41B5-95FD-C2FD807EB2FD}" dt="2022-06-27T06:03:29.051" v="37"/>
          <ac:cxnSpMkLst>
            <pc:docMk/>
            <pc:sldMk cId="418544018" sldId="571"/>
            <ac:cxnSpMk id="49" creationId="{7C1EE19E-AB44-429C-973F-92EAA5C8C842}"/>
          </ac:cxnSpMkLst>
        </pc:cxnChg>
        <pc:cxnChg chg="del mod">
          <ac:chgData name="KIKSTRA Jarmo" userId="7fcb8be3-c31a-4394-a3dd-a150ef08396c" providerId="ADAL" clId="{6ED412F5-37F9-41B5-95FD-C2FD807EB2FD}" dt="2022-06-27T06:03:25.814" v="33" actId="21"/>
          <ac:cxnSpMkLst>
            <pc:docMk/>
            <pc:sldMk cId="418544018" sldId="571"/>
            <ac:cxnSpMk id="50" creationId="{F354A150-569F-48E2-81C9-8BE4697F44C6}"/>
          </ac:cxnSpMkLst>
        </pc:cxnChg>
        <pc:cxnChg chg="add del mod">
          <ac:chgData name="KIKSTRA Jarmo" userId="7fcb8be3-c31a-4394-a3dd-a150ef08396c" providerId="ADAL" clId="{6ED412F5-37F9-41B5-95FD-C2FD807EB2FD}" dt="2022-06-27T06:03:29.051" v="37"/>
          <ac:cxnSpMkLst>
            <pc:docMk/>
            <pc:sldMk cId="418544018" sldId="571"/>
            <ac:cxnSpMk id="51" creationId="{BBC35051-E4B1-4723-8838-104920D9E9CD}"/>
          </ac:cxnSpMkLst>
        </pc:cxnChg>
        <pc:cxnChg chg="add del mod">
          <ac:chgData name="KIKSTRA Jarmo" userId="7fcb8be3-c31a-4394-a3dd-a150ef08396c" providerId="ADAL" clId="{6ED412F5-37F9-41B5-95FD-C2FD807EB2FD}" dt="2022-06-27T06:03:29.051" v="37"/>
          <ac:cxnSpMkLst>
            <pc:docMk/>
            <pc:sldMk cId="418544018" sldId="571"/>
            <ac:cxnSpMk id="52" creationId="{FD125325-7790-400E-93F7-727545E71F8A}"/>
          </ac:cxnSpMkLst>
        </pc:cxnChg>
        <pc:cxnChg chg="del mod">
          <ac:chgData name="KIKSTRA Jarmo" userId="7fcb8be3-c31a-4394-a3dd-a150ef08396c" providerId="ADAL" clId="{6ED412F5-37F9-41B5-95FD-C2FD807EB2FD}" dt="2022-06-27T06:03:25.814" v="33" actId="21"/>
          <ac:cxnSpMkLst>
            <pc:docMk/>
            <pc:sldMk cId="418544018" sldId="571"/>
            <ac:cxnSpMk id="54" creationId="{40AFAF37-9E2F-4359-A767-02A75BF18A08}"/>
          </ac:cxnSpMkLst>
        </pc:cxnChg>
        <pc:cxnChg chg="add del mod">
          <ac:chgData name="KIKSTRA Jarmo" userId="7fcb8be3-c31a-4394-a3dd-a150ef08396c" providerId="ADAL" clId="{6ED412F5-37F9-41B5-95FD-C2FD807EB2FD}" dt="2022-06-27T06:03:29.051" v="37"/>
          <ac:cxnSpMkLst>
            <pc:docMk/>
            <pc:sldMk cId="418544018" sldId="571"/>
            <ac:cxnSpMk id="55" creationId="{188FE85F-7005-491E-9566-5BB621B2D850}"/>
          </ac:cxnSpMkLst>
        </pc:cxnChg>
        <pc:cxnChg chg="add del mod">
          <ac:chgData name="KIKSTRA Jarmo" userId="7fcb8be3-c31a-4394-a3dd-a150ef08396c" providerId="ADAL" clId="{6ED412F5-37F9-41B5-95FD-C2FD807EB2FD}" dt="2022-06-27T06:03:29.051" v="37"/>
          <ac:cxnSpMkLst>
            <pc:docMk/>
            <pc:sldMk cId="418544018" sldId="571"/>
            <ac:cxnSpMk id="57" creationId="{4E4DD06F-E909-49C5-A1A6-89394C9670FA}"/>
          </ac:cxnSpMkLst>
        </pc:cxnChg>
        <pc:cxnChg chg="del">
          <ac:chgData name="KIKSTRA Jarmo" userId="7fcb8be3-c31a-4394-a3dd-a150ef08396c" providerId="ADAL" clId="{6ED412F5-37F9-41B5-95FD-C2FD807EB2FD}" dt="2022-06-27T06:03:25.814" v="33" actId="21"/>
          <ac:cxnSpMkLst>
            <pc:docMk/>
            <pc:sldMk cId="418544018" sldId="571"/>
            <ac:cxnSpMk id="59" creationId="{DB55E6C8-3F43-4006-BC89-45886E853F33}"/>
          </ac:cxnSpMkLst>
        </pc:cxnChg>
        <pc:cxnChg chg="add del mod">
          <ac:chgData name="KIKSTRA Jarmo" userId="7fcb8be3-c31a-4394-a3dd-a150ef08396c" providerId="ADAL" clId="{6ED412F5-37F9-41B5-95FD-C2FD807EB2FD}" dt="2022-06-27T06:03:29.051" v="37"/>
          <ac:cxnSpMkLst>
            <pc:docMk/>
            <pc:sldMk cId="418544018" sldId="571"/>
            <ac:cxnSpMk id="64" creationId="{2754C3F5-AE70-4255-9683-FE6C9ACB42AC}"/>
          </ac:cxnSpMkLst>
        </pc:cxnChg>
        <pc:cxnChg chg="del">
          <ac:chgData name="KIKSTRA Jarmo" userId="7fcb8be3-c31a-4394-a3dd-a150ef08396c" providerId="ADAL" clId="{6ED412F5-37F9-41B5-95FD-C2FD807EB2FD}" dt="2022-06-27T06:03:25.814" v="33" actId="21"/>
          <ac:cxnSpMkLst>
            <pc:docMk/>
            <pc:sldMk cId="418544018" sldId="571"/>
            <ac:cxnSpMk id="65" creationId="{AF4D3783-FC96-4F97-9C03-B3D47DBCC461}"/>
          </ac:cxnSpMkLst>
        </pc:cxnChg>
        <pc:cxnChg chg="add del mod">
          <ac:chgData name="KIKSTRA Jarmo" userId="7fcb8be3-c31a-4394-a3dd-a150ef08396c" providerId="ADAL" clId="{6ED412F5-37F9-41B5-95FD-C2FD807EB2FD}" dt="2022-06-27T06:03:29.051" v="37"/>
          <ac:cxnSpMkLst>
            <pc:docMk/>
            <pc:sldMk cId="418544018" sldId="571"/>
            <ac:cxnSpMk id="66" creationId="{D56B9E28-28AA-4B19-84FC-65C0745640C4}"/>
          </ac:cxnSpMkLst>
        </pc:cxnChg>
        <pc:cxnChg chg="add del mod">
          <ac:chgData name="KIKSTRA Jarmo" userId="7fcb8be3-c31a-4394-a3dd-a150ef08396c" providerId="ADAL" clId="{6ED412F5-37F9-41B5-95FD-C2FD807EB2FD}" dt="2022-06-27T06:03:29.051" v="37"/>
          <ac:cxnSpMkLst>
            <pc:docMk/>
            <pc:sldMk cId="418544018" sldId="571"/>
            <ac:cxnSpMk id="67" creationId="{5930F148-332D-4D68-B5B5-572B6D626074}"/>
          </ac:cxnSpMkLst>
        </pc:cxnChg>
        <pc:cxnChg chg="add del mod">
          <ac:chgData name="KIKSTRA Jarmo" userId="7fcb8be3-c31a-4394-a3dd-a150ef08396c" providerId="ADAL" clId="{6ED412F5-37F9-41B5-95FD-C2FD807EB2FD}" dt="2022-06-27T06:03:29.051" v="37"/>
          <ac:cxnSpMkLst>
            <pc:docMk/>
            <pc:sldMk cId="418544018" sldId="571"/>
            <ac:cxnSpMk id="68" creationId="{80213381-C115-4345-8953-3C6596FA44E7}"/>
          </ac:cxnSpMkLst>
        </pc:cxnChg>
        <pc:cxnChg chg="add del mod">
          <ac:chgData name="KIKSTRA Jarmo" userId="7fcb8be3-c31a-4394-a3dd-a150ef08396c" providerId="ADAL" clId="{6ED412F5-37F9-41B5-95FD-C2FD807EB2FD}" dt="2022-06-27T06:03:29.051" v="37"/>
          <ac:cxnSpMkLst>
            <pc:docMk/>
            <pc:sldMk cId="418544018" sldId="571"/>
            <ac:cxnSpMk id="70" creationId="{368271BA-5D59-4433-8AA4-2C467294603A}"/>
          </ac:cxnSpMkLst>
        </pc:cxnChg>
        <pc:cxnChg chg="add del mod">
          <ac:chgData name="KIKSTRA Jarmo" userId="7fcb8be3-c31a-4394-a3dd-a150ef08396c" providerId="ADAL" clId="{6ED412F5-37F9-41B5-95FD-C2FD807EB2FD}" dt="2022-06-27T06:03:29.051" v="37"/>
          <ac:cxnSpMkLst>
            <pc:docMk/>
            <pc:sldMk cId="418544018" sldId="571"/>
            <ac:cxnSpMk id="73" creationId="{AF08A8A9-5ED0-4879-A8FB-96AC14E275EB}"/>
          </ac:cxnSpMkLst>
        </pc:cxnChg>
        <pc:cxnChg chg="add del mod">
          <ac:chgData name="KIKSTRA Jarmo" userId="7fcb8be3-c31a-4394-a3dd-a150ef08396c" providerId="ADAL" clId="{6ED412F5-37F9-41B5-95FD-C2FD807EB2FD}" dt="2022-06-27T06:03:29.051" v="37"/>
          <ac:cxnSpMkLst>
            <pc:docMk/>
            <pc:sldMk cId="418544018" sldId="571"/>
            <ac:cxnSpMk id="75" creationId="{65B9258B-433D-45CC-88ED-26A5F46715F4}"/>
          </ac:cxnSpMkLst>
        </pc:cxnChg>
        <pc:cxnChg chg="add del mod">
          <ac:chgData name="KIKSTRA Jarmo" userId="7fcb8be3-c31a-4394-a3dd-a150ef08396c" providerId="ADAL" clId="{6ED412F5-37F9-41B5-95FD-C2FD807EB2FD}" dt="2022-06-27T06:03:29.051" v="37"/>
          <ac:cxnSpMkLst>
            <pc:docMk/>
            <pc:sldMk cId="418544018" sldId="571"/>
            <ac:cxnSpMk id="76" creationId="{DF27F45C-27C6-4FAE-A710-E5AA778D5BE1}"/>
          </ac:cxnSpMkLst>
        </pc:cxnChg>
        <pc:cxnChg chg="add del mod">
          <ac:chgData name="KIKSTRA Jarmo" userId="7fcb8be3-c31a-4394-a3dd-a150ef08396c" providerId="ADAL" clId="{6ED412F5-37F9-41B5-95FD-C2FD807EB2FD}" dt="2022-06-27T06:03:29.051" v="37"/>
          <ac:cxnSpMkLst>
            <pc:docMk/>
            <pc:sldMk cId="418544018" sldId="571"/>
            <ac:cxnSpMk id="79" creationId="{5C646C82-DC37-492B-9888-D69BE30CF3A9}"/>
          </ac:cxnSpMkLst>
        </pc:cxnChg>
        <pc:cxnChg chg="add del mod">
          <ac:chgData name="KIKSTRA Jarmo" userId="7fcb8be3-c31a-4394-a3dd-a150ef08396c" providerId="ADAL" clId="{6ED412F5-37F9-41B5-95FD-C2FD807EB2FD}" dt="2022-06-27T06:03:29.051" v="37"/>
          <ac:cxnSpMkLst>
            <pc:docMk/>
            <pc:sldMk cId="418544018" sldId="571"/>
            <ac:cxnSpMk id="81" creationId="{CC9A89BB-FF4C-4EA4-89A8-C18CF87DC39D}"/>
          </ac:cxnSpMkLst>
        </pc:cxnChg>
        <pc:cxnChg chg="add del mod">
          <ac:chgData name="KIKSTRA Jarmo" userId="7fcb8be3-c31a-4394-a3dd-a150ef08396c" providerId="ADAL" clId="{6ED412F5-37F9-41B5-95FD-C2FD807EB2FD}" dt="2022-06-27T06:03:29.051" v="37"/>
          <ac:cxnSpMkLst>
            <pc:docMk/>
            <pc:sldMk cId="418544018" sldId="571"/>
            <ac:cxnSpMk id="82" creationId="{E28E1853-98FE-4FA8-969B-35A81613E923}"/>
          </ac:cxnSpMkLst>
        </pc:cxnChg>
        <pc:cxnChg chg="add del mod">
          <ac:chgData name="KIKSTRA Jarmo" userId="7fcb8be3-c31a-4394-a3dd-a150ef08396c" providerId="ADAL" clId="{6ED412F5-37F9-41B5-95FD-C2FD807EB2FD}" dt="2022-06-27T06:03:29.051" v="37"/>
          <ac:cxnSpMkLst>
            <pc:docMk/>
            <pc:sldMk cId="418544018" sldId="571"/>
            <ac:cxnSpMk id="84" creationId="{39ED8DD7-5526-4EC2-A7E2-3296A562AC5C}"/>
          </ac:cxnSpMkLst>
        </pc:cxnChg>
        <pc:cxnChg chg="del mod">
          <ac:chgData name="KIKSTRA Jarmo" userId="7fcb8be3-c31a-4394-a3dd-a150ef08396c" providerId="ADAL" clId="{6ED412F5-37F9-41B5-95FD-C2FD807EB2FD}" dt="2022-06-27T06:03:25.814" v="33" actId="21"/>
          <ac:cxnSpMkLst>
            <pc:docMk/>
            <pc:sldMk cId="418544018" sldId="571"/>
            <ac:cxnSpMk id="92" creationId="{E802E40A-0851-48AA-B1BA-42E91473E7B5}"/>
          </ac:cxnSpMkLst>
        </pc:cxnChg>
        <pc:cxnChg chg="del">
          <ac:chgData name="KIKSTRA Jarmo" userId="7fcb8be3-c31a-4394-a3dd-a150ef08396c" providerId="ADAL" clId="{6ED412F5-37F9-41B5-95FD-C2FD807EB2FD}" dt="2022-06-27T06:03:25.814" v="33" actId="21"/>
          <ac:cxnSpMkLst>
            <pc:docMk/>
            <pc:sldMk cId="418544018" sldId="571"/>
            <ac:cxnSpMk id="116" creationId="{0F6D5C44-C1C8-49B0-B1AB-5DE5E6DB31CF}"/>
          </ac:cxnSpMkLst>
        </pc:cxnChg>
      </pc:sldChg>
      <pc:sldChg chg="add">
        <pc:chgData name="KIKSTRA Jarmo" userId="7fcb8be3-c31a-4394-a3dd-a150ef08396c" providerId="ADAL" clId="{6ED412F5-37F9-41B5-95FD-C2FD807EB2FD}" dt="2022-06-27T06:49:50.739" v="43"/>
        <pc:sldMkLst>
          <pc:docMk/>
          <pc:sldMk cId="2800083621" sldId="895"/>
        </pc:sldMkLst>
      </pc:sldChg>
      <pc:sldChg chg="add">
        <pc:chgData name="KIKSTRA Jarmo" userId="7fcb8be3-c31a-4394-a3dd-a150ef08396c" providerId="ADAL" clId="{6ED412F5-37F9-41B5-95FD-C2FD807EB2FD}" dt="2022-06-27T06:49:50.739" v="43"/>
        <pc:sldMkLst>
          <pc:docMk/>
          <pc:sldMk cId="4079839758" sldId="896"/>
        </pc:sldMkLst>
      </pc:sldChg>
      <pc:sldChg chg="add">
        <pc:chgData name="KIKSTRA Jarmo" userId="7fcb8be3-c31a-4394-a3dd-a150ef08396c" providerId="ADAL" clId="{6ED412F5-37F9-41B5-95FD-C2FD807EB2FD}" dt="2022-06-27T06:49:50.739" v="43"/>
        <pc:sldMkLst>
          <pc:docMk/>
          <pc:sldMk cId="91962487" sldId="897"/>
        </pc:sldMkLst>
      </pc:sldChg>
      <pc:sldChg chg="add">
        <pc:chgData name="KIKSTRA Jarmo" userId="7fcb8be3-c31a-4394-a3dd-a150ef08396c" providerId="ADAL" clId="{6ED412F5-37F9-41B5-95FD-C2FD807EB2FD}" dt="2022-06-27T06:49:50.739" v="43"/>
        <pc:sldMkLst>
          <pc:docMk/>
          <pc:sldMk cId="1744689535" sldId="978"/>
        </pc:sldMkLst>
      </pc:sldChg>
      <pc:sldChg chg="add">
        <pc:chgData name="KIKSTRA Jarmo" userId="7fcb8be3-c31a-4394-a3dd-a150ef08396c" providerId="ADAL" clId="{6ED412F5-37F9-41B5-95FD-C2FD807EB2FD}" dt="2022-06-27T06:49:50.739" v="43"/>
        <pc:sldMkLst>
          <pc:docMk/>
          <pc:sldMk cId="2006211003" sldId="980"/>
        </pc:sldMkLst>
      </pc:sldChg>
      <pc:sldChg chg="add">
        <pc:chgData name="KIKSTRA Jarmo" userId="7fcb8be3-c31a-4394-a3dd-a150ef08396c" providerId="ADAL" clId="{6ED412F5-37F9-41B5-95FD-C2FD807EB2FD}" dt="2022-06-27T06:49:50.739" v="43"/>
        <pc:sldMkLst>
          <pc:docMk/>
          <pc:sldMk cId="2733793143" sldId="981"/>
        </pc:sldMkLst>
      </pc:sldChg>
      <pc:sldChg chg="add">
        <pc:chgData name="KIKSTRA Jarmo" userId="7fcb8be3-c31a-4394-a3dd-a150ef08396c" providerId="ADAL" clId="{6ED412F5-37F9-41B5-95FD-C2FD807EB2FD}" dt="2022-06-27T06:49:50.739" v="43"/>
        <pc:sldMkLst>
          <pc:docMk/>
          <pc:sldMk cId="3145256864" sldId="1035"/>
        </pc:sldMkLst>
      </pc:sldChg>
      <pc:sldChg chg="modSp add mod">
        <pc:chgData name="KIKSTRA Jarmo" userId="7fcb8be3-c31a-4394-a3dd-a150ef08396c" providerId="ADAL" clId="{6ED412F5-37F9-41B5-95FD-C2FD807EB2FD}" dt="2022-06-27T06:49:50.842" v="44" actId="27636"/>
        <pc:sldMkLst>
          <pc:docMk/>
          <pc:sldMk cId="881408257" sldId="1037"/>
        </pc:sldMkLst>
        <pc:spChg chg="mod">
          <ac:chgData name="KIKSTRA Jarmo" userId="7fcb8be3-c31a-4394-a3dd-a150ef08396c" providerId="ADAL" clId="{6ED412F5-37F9-41B5-95FD-C2FD807EB2FD}" dt="2022-06-27T06:49:50.842" v="44" actId="27636"/>
          <ac:spMkLst>
            <pc:docMk/>
            <pc:sldMk cId="881408257" sldId="1037"/>
            <ac:spMk id="4" creationId="{8F4E2F55-BF3E-2B4C-82DE-19DE3C169047}"/>
          </ac:spMkLst>
        </pc:spChg>
      </pc:sldChg>
      <pc:sldChg chg="add">
        <pc:chgData name="KIKSTRA Jarmo" userId="7fcb8be3-c31a-4394-a3dd-a150ef08396c" providerId="ADAL" clId="{6ED412F5-37F9-41B5-95FD-C2FD807EB2FD}" dt="2022-06-27T06:49:50.739" v="43"/>
        <pc:sldMkLst>
          <pc:docMk/>
          <pc:sldMk cId="23057665" sldId="1055"/>
        </pc:sldMkLst>
      </pc:sldChg>
      <pc:sldChg chg="modSp add mod">
        <pc:chgData name="KIKSTRA Jarmo" userId="7fcb8be3-c31a-4394-a3dd-a150ef08396c" providerId="ADAL" clId="{6ED412F5-37F9-41B5-95FD-C2FD807EB2FD}" dt="2022-06-27T06:50:36.040" v="49" actId="1076"/>
        <pc:sldMkLst>
          <pc:docMk/>
          <pc:sldMk cId="425496578" sldId="1058"/>
        </pc:sldMkLst>
        <pc:spChg chg="mod">
          <ac:chgData name="KIKSTRA Jarmo" userId="7fcb8be3-c31a-4394-a3dd-a150ef08396c" providerId="ADAL" clId="{6ED412F5-37F9-41B5-95FD-C2FD807EB2FD}" dt="2022-06-27T06:50:33.167" v="48" actId="1076"/>
          <ac:spMkLst>
            <pc:docMk/>
            <pc:sldMk cId="425496578" sldId="1058"/>
            <ac:spMk id="4" creationId="{327A7523-327C-EE4A-8EA9-14E927DC26BA}"/>
          </ac:spMkLst>
        </pc:spChg>
        <pc:picChg chg="mod">
          <ac:chgData name="KIKSTRA Jarmo" userId="7fcb8be3-c31a-4394-a3dd-a150ef08396c" providerId="ADAL" clId="{6ED412F5-37F9-41B5-95FD-C2FD807EB2FD}" dt="2022-06-27T06:50:36.040" v="49" actId="1076"/>
          <ac:picMkLst>
            <pc:docMk/>
            <pc:sldMk cId="425496578" sldId="1058"/>
            <ac:picMk id="6" creationId="{A69571A0-C387-4F43-9628-5A76955DDC4C}"/>
          </ac:picMkLst>
        </pc:picChg>
      </pc:sldChg>
      <pc:sldChg chg="add">
        <pc:chgData name="KIKSTRA Jarmo" userId="7fcb8be3-c31a-4394-a3dd-a150ef08396c" providerId="ADAL" clId="{6ED412F5-37F9-41B5-95FD-C2FD807EB2FD}" dt="2022-06-27T06:49:50.739" v="43"/>
        <pc:sldMkLst>
          <pc:docMk/>
          <pc:sldMk cId="381719409" sldId="1071"/>
        </pc:sldMkLst>
      </pc:sldChg>
      <pc:sldChg chg="add">
        <pc:chgData name="KIKSTRA Jarmo" userId="7fcb8be3-c31a-4394-a3dd-a150ef08396c" providerId="ADAL" clId="{6ED412F5-37F9-41B5-95FD-C2FD807EB2FD}" dt="2022-06-27T06:49:50.739" v="43"/>
        <pc:sldMkLst>
          <pc:docMk/>
          <pc:sldMk cId="3015386717" sldId="1072"/>
        </pc:sldMkLst>
      </pc:sldChg>
      <pc:sldChg chg="add">
        <pc:chgData name="KIKSTRA Jarmo" userId="7fcb8be3-c31a-4394-a3dd-a150ef08396c" providerId="ADAL" clId="{6ED412F5-37F9-41B5-95FD-C2FD807EB2FD}" dt="2022-06-27T06:49:50.739" v="43"/>
        <pc:sldMkLst>
          <pc:docMk/>
          <pc:sldMk cId="3367518216" sldId="1073"/>
        </pc:sldMkLst>
      </pc:sldChg>
      <pc:sldChg chg="add">
        <pc:chgData name="KIKSTRA Jarmo" userId="7fcb8be3-c31a-4394-a3dd-a150ef08396c" providerId="ADAL" clId="{6ED412F5-37F9-41B5-95FD-C2FD807EB2FD}" dt="2022-06-27T06:49:50.739" v="43"/>
        <pc:sldMkLst>
          <pc:docMk/>
          <pc:sldMk cId="3825883917" sldId="1074"/>
        </pc:sldMkLst>
      </pc:sldChg>
      <pc:sldChg chg="add">
        <pc:chgData name="KIKSTRA Jarmo" userId="7fcb8be3-c31a-4394-a3dd-a150ef08396c" providerId="ADAL" clId="{6ED412F5-37F9-41B5-95FD-C2FD807EB2FD}" dt="2022-06-27T06:49:50.739" v="43"/>
        <pc:sldMkLst>
          <pc:docMk/>
          <pc:sldMk cId="1534252883" sldId="1079"/>
        </pc:sldMkLst>
      </pc:sldChg>
      <pc:sldChg chg="add mod modShow">
        <pc:chgData name="KIKSTRA Jarmo" userId="7fcb8be3-c31a-4394-a3dd-a150ef08396c" providerId="ADAL" clId="{6ED412F5-37F9-41B5-95FD-C2FD807EB2FD}" dt="2022-06-27T06:56:49.834" v="292" actId="729"/>
        <pc:sldMkLst>
          <pc:docMk/>
          <pc:sldMk cId="181560543" sldId="1080"/>
        </pc:sldMkLst>
      </pc:sldChg>
      <pc:sldChg chg="addSp delSp modSp add mod">
        <pc:chgData name="KIKSTRA Jarmo" userId="7fcb8be3-c31a-4394-a3dd-a150ef08396c" providerId="ADAL" clId="{6ED412F5-37F9-41B5-95FD-C2FD807EB2FD}" dt="2022-06-27T07:35:47.443" v="2090" actId="113"/>
        <pc:sldMkLst>
          <pc:docMk/>
          <pc:sldMk cId="992481580" sldId="1081"/>
        </pc:sldMkLst>
        <pc:spChg chg="del">
          <ac:chgData name="KIKSTRA Jarmo" userId="7fcb8be3-c31a-4394-a3dd-a150ef08396c" providerId="ADAL" clId="{6ED412F5-37F9-41B5-95FD-C2FD807EB2FD}" dt="2022-06-27T07:31:28.356" v="1753" actId="478"/>
          <ac:spMkLst>
            <pc:docMk/>
            <pc:sldMk cId="992481580" sldId="1081"/>
            <ac:spMk id="7" creationId="{7555C28E-B5AB-4770-A9E2-22824CAAB5BC}"/>
          </ac:spMkLst>
        </pc:spChg>
        <pc:spChg chg="del">
          <ac:chgData name="KIKSTRA Jarmo" userId="7fcb8be3-c31a-4394-a3dd-a150ef08396c" providerId="ADAL" clId="{6ED412F5-37F9-41B5-95FD-C2FD807EB2FD}" dt="2022-06-27T07:31:28.356" v="1753" actId="478"/>
          <ac:spMkLst>
            <pc:docMk/>
            <pc:sldMk cId="992481580" sldId="1081"/>
            <ac:spMk id="8" creationId="{D4574F8A-EC68-41CF-B0C2-EEC580F16341}"/>
          </ac:spMkLst>
        </pc:spChg>
        <pc:spChg chg="del">
          <ac:chgData name="KIKSTRA Jarmo" userId="7fcb8be3-c31a-4394-a3dd-a150ef08396c" providerId="ADAL" clId="{6ED412F5-37F9-41B5-95FD-C2FD807EB2FD}" dt="2022-06-27T07:31:31.094" v="1754" actId="478"/>
          <ac:spMkLst>
            <pc:docMk/>
            <pc:sldMk cId="992481580" sldId="1081"/>
            <ac:spMk id="12" creationId="{4BD05286-7DA9-4B6B-BF9E-AEA8CEFC50DA}"/>
          </ac:spMkLst>
        </pc:spChg>
        <pc:spChg chg="del mod">
          <ac:chgData name="KIKSTRA Jarmo" userId="7fcb8be3-c31a-4394-a3dd-a150ef08396c" providerId="ADAL" clId="{6ED412F5-37F9-41B5-95FD-C2FD807EB2FD}" dt="2022-06-27T07:31:39.405" v="1762" actId="478"/>
          <ac:spMkLst>
            <pc:docMk/>
            <pc:sldMk cId="992481580" sldId="1081"/>
            <ac:spMk id="21" creationId="{9A6EAF13-12C0-4504-B587-B2CED50BA6E6}"/>
          </ac:spMkLst>
        </pc:spChg>
        <pc:spChg chg="del">
          <ac:chgData name="KIKSTRA Jarmo" userId="7fcb8be3-c31a-4394-a3dd-a150ef08396c" providerId="ADAL" clId="{6ED412F5-37F9-41B5-95FD-C2FD807EB2FD}" dt="2022-06-27T07:31:28.356" v="1753" actId="478"/>
          <ac:spMkLst>
            <pc:docMk/>
            <pc:sldMk cId="992481580" sldId="1081"/>
            <ac:spMk id="27" creationId="{9E037897-2232-446D-83FB-B19E22277E0C}"/>
          </ac:spMkLst>
        </pc:spChg>
        <pc:spChg chg="del">
          <ac:chgData name="KIKSTRA Jarmo" userId="7fcb8be3-c31a-4394-a3dd-a150ef08396c" providerId="ADAL" clId="{6ED412F5-37F9-41B5-95FD-C2FD807EB2FD}" dt="2022-06-27T07:31:28.356" v="1753" actId="478"/>
          <ac:spMkLst>
            <pc:docMk/>
            <pc:sldMk cId="992481580" sldId="1081"/>
            <ac:spMk id="30" creationId="{F7F1E8B7-560C-4111-9E48-0BD6320168C1}"/>
          </ac:spMkLst>
        </pc:spChg>
        <pc:spChg chg="add mod">
          <ac:chgData name="KIKSTRA Jarmo" userId="7fcb8be3-c31a-4394-a3dd-a150ef08396c" providerId="ADAL" clId="{6ED412F5-37F9-41B5-95FD-C2FD807EB2FD}" dt="2022-06-27T07:35:47.443" v="2090" actId="113"/>
          <ac:spMkLst>
            <pc:docMk/>
            <pc:sldMk cId="992481580" sldId="1081"/>
            <ac:spMk id="32" creationId="{245E4ADC-5456-4E15-8D20-13D9F4BED1F6}"/>
          </ac:spMkLst>
        </pc:spChg>
        <pc:spChg chg="del">
          <ac:chgData name="KIKSTRA Jarmo" userId="7fcb8be3-c31a-4394-a3dd-a150ef08396c" providerId="ADAL" clId="{6ED412F5-37F9-41B5-95FD-C2FD807EB2FD}" dt="2022-06-27T07:31:28.356" v="1753" actId="478"/>
          <ac:spMkLst>
            <pc:docMk/>
            <pc:sldMk cId="992481580" sldId="1081"/>
            <ac:spMk id="36" creationId="{6DBDF0E2-0CAF-40F3-87F0-06889214EBA9}"/>
          </ac:spMkLst>
        </pc:spChg>
        <pc:spChg chg="del">
          <ac:chgData name="KIKSTRA Jarmo" userId="7fcb8be3-c31a-4394-a3dd-a150ef08396c" providerId="ADAL" clId="{6ED412F5-37F9-41B5-95FD-C2FD807EB2FD}" dt="2022-06-27T07:31:28.356" v="1753" actId="478"/>
          <ac:spMkLst>
            <pc:docMk/>
            <pc:sldMk cId="992481580" sldId="1081"/>
            <ac:spMk id="39" creationId="{1BA90858-AF2A-4A91-B391-19E80BA2F088}"/>
          </ac:spMkLst>
        </pc:spChg>
        <pc:spChg chg="del">
          <ac:chgData name="KIKSTRA Jarmo" userId="7fcb8be3-c31a-4394-a3dd-a150ef08396c" providerId="ADAL" clId="{6ED412F5-37F9-41B5-95FD-C2FD807EB2FD}" dt="2022-06-27T07:31:28.356" v="1753" actId="478"/>
          <ac:spMkLst>
            <pc:docMk/>
            <pc:sldMk cId="992481580" sldId="1081"/>
            <ac:spMk id="58" creationId="{0B832A98-441B-4388-AA93-2FD231B89B7E}"/>
          </ac:spMkLst>
        </pc:spChg>
        <pc:spChg chg="del">
          <ac:chgData name="KIKSTRA Jarmo" userId="7fcb8be3-c31a-4394-a3dd-a150ef08396c" providerId="ADAL" clId="{6ED412F5-37F9-41B5-95FD-C2FD807EB2FD}" dt="2022-06-27T07:31:37.701" v="1760" actId="478"/>
          <ac:spMkLst>
            <pc:docMk/>
            <pc:sldMk cId="992481580" sldId="1081"/>
            <ac:spMk id="62" creationId="{F81A5C02-13EF-4BED-8153-90532104C5D1}"/>
          </ac:spMkLst>
        </pc:spChg>
        <pc:spChg chg="del">
          <ac:chgData name="KIKSTRA Jarmo" userId="7fcb8be3-c31a-4394-a3dd-a150ef08396c" providerId="ADAL" clId="{6ED412F5-37F9-41B5-95FD-C2FD807EB2FD}" dt="2022-06-27T07:31:32.675" v="1755" actId="478"/>
          <ac:spMkLst>
            <pc:docMk/>
            <pc:sldMk cId="992481580" sldId="1081"/>
            <ac:spMk id="63" creationId="{0166869E-ED4F-4A44-A20B-5E0CA4CD2FA2}"/>
          </ac:spMkLst>
        </pc:spChg>
        <pc:spChg chg="del">
          <ac:chgData name="KIKSTRA Jarmo" userId="7fcb8be3-c31a-4394-a3dd-a150ef08396c" providerId="ADAL" clId="{6ED412F5-37F9-41B5-95FD-C2FD807EB2FD}" dt="2022-06-27T07:31:28.356" v="1753" actId="478"/>
          <ac:spMkLst>
            <pc:docMk/>
            <pc:sldMk cId="992481580" sldId="1081"/>
            <ac:spMk id="91" creationId="{6A6877FB-3817-47D4-B0AA-BEC08BD963B7}"/>
          </ac:spMkLst>
        </pc:spChg>
        <pc:spChg chg="del">
          <ac:chgData name="KIKSTRA Jarmo" userId="7fcb8be3-c31a-4394-a3dd-a150ef08396c" providerId="ADAL" clId="{6ED412F5-37F9-41B5-95FD-C2FD807EB2FD}" dt="2022-06-27T07:31:28.356" v="1753" actId="478"/>
          <ac:spMkLst>
            <pc:docMk/>
            <pc:sldMk cId="992481580" sldId="1081"/>
            <ac:spMk id="135" creationId="{952A825D-B152-4700-8CB1-C0F48A60CD5F}"/>
          </ac:spMkLst>
        </pc:spChg>
        <pc:cxnChg chg="del">
          <ac:chgData name="KIKSTRA Jarmo" userId="7fcb8be3-c31a-4394-a3dd-a150ef08396c" providerId="ADAL" clId="{6ED412F5-37F9-41B5-95FD-C2FD807EB2FD}" dt="2022-06-27T07:31:28.356" v="1753" actId="478"/>
          <ac:cxnSpMkLst>
            <pc:docMk/>
            <pc:sldMk cId="992481580" sldId="1081"/>
            <ac:cxnSpMk id="13" creationId="{25AAA78A-D7EC-42DB-9D1A-6CED181A8348}"/>
          </ac:cxnSpMkLst>
        </pc:cxnChg>
        <pc:cxnChg chg="del mod">
          <ac:chgData name="KIKSTRA Jarmo" userId="7fcb8be3-c31a-4394-a3dd-a150ef08396c" providerId="ADAL" clId="{6ED412F5-37F9-41B5-95FD-C2FD807EB2FD}" dt="2022-06-27T07:31:35.198" v="1758" actId="478"/>
          <ac:cxnSpMkLst>
            <pc:docMk/>
            <pc:sldMk cId="992481580" sldId="1081"/>
            <ac:cxnSpMk id="18" creationId="{BC0A821A-2728-4561-9180-0CE6B676B724}"/>
          </ac:cxnSpMkLst>
        </pc:cxnChg>
        <pc:cxnChg chg="del">
          <ac:chgData name="KIKSTRA Jarmo" userId="7fcb8be3-c31a-4394-a3dd-a150ef08396c" providerId="ADAL" clId="{6ED412F5-37F9-41B5-95FD-C2FD807EB2FD}" dt="2022-06-27T07:31:34.243" v="1757" actId="478"/>
          <ac:cxnSpMkLst>
            <pc:docMk/>
            <pc:sldMk cId="992481580" sldId="1081"/>
            <ac:cxnSpMk id="19" creationId="{B18BE79C-406E-407F-9620-744227288586}"/>
          </ac:cxnSpMkLst>
        </pc:cxnChg>
        <pc:cxnChg chg="del mod">
          <ac:chgData name="KIKSTRA Jarmo" userId="7fcb8be3-c31a-4394-a3dd-a150ef08396c" providerId="ADAL" clId="{6ED412F5-37F9-41B5-95FD-C2FD807EB2FD}" dt="2022-06-27T07:31:33.179" v="1756" actId="478"/>
          <ac:cxnSpMkLst>
            <pc:docMk/>
            <pc:sldMk cId="992481580" sldId="1081"/>
            <ac:cxnSpMk id="26" creationId="{A8CB21C2-76A3-454D-AB14-06D9ECDE304F}"/>
          </ac:cxnSpMkLst>
        </pc:cxnChg>
        <pc:cxnChg chg="del mod">
          <ac:chgData name="KIKSTRA Jarmo" userId="7fcb8be3-c31a-4394-a3dd-a150ef08396c" providerId="ADAL" clId="{6ED412F5-37F9-41B5-95FD-C2FD807EB2FD}" dt="2022-06-27T07:31:28.356" v="1753" actId="478"/>
          <ac:cxnSpMkLst>
            <pc:docMk/>
            <pc:sldMk cId="992481580" sldId="1081"/>
            <ac:cxnSpMk id="28" creationId="{EE15BA54-4A62-4306-B9BC-7C5C084F4403}"/>
          </ac:cxnSpMkLst>
        </pc:cxnChg>
        <pc:cxnChg chg="del">
          <ac:chgData name="KIKSTRA Jarmo" userId="7fcb8be3-c31a-4394-a3dd-a150ef08396c" providerId="ADAL" clId="{6ED412F5-37F9-41B5-95FD-C2FD807EB2FD}" dt="2022-06-27T07:31:28.356" v="1753" actId="478"/>
          <ac:cxnSpMkLst>
            <pc:docMk/>
            <pc:sldMk cId="992481580" sldId="1081"/>
            <ac:cxnSpMk id="34" creationId="{8A6C411F-8591-4CC5-9073-1D5BEFFB93B0}"/>
          </ac:cxnSpMkLst>
        </pc:cxnChg>
        <pc:cxnChg chg="del mod">
          <ac:chgData name="KIKSTRA Jarmo" userId="7fcb8be3-c31a-4394-a3dd-a150ef08396c" providerId="ADAL" clId="{6ED412F5-37F9-41B5-95FD-C2FD807EB2FD}" dt="2022-06-27T07:31:28.356" v="1753" actId="478"/>
          <ac:cxnSpMkLst>
            <pc:docMk/>
            <pc:sldMk cId="992481580" sldId="1081"/>
            <ac:cxnSpMk id="40" creationId="{CC0D1775-16BE-4938-A99A-F1BB9307A01E}"/>
          </ac:cxnSpMkLst>
        </pc:cxnChg>
        <pc:cxnChg chg="del mod">
          <ac:chgData name="KIKSTRA Jarmo" userId="7fcb8be3-c31a-4394-a3dd-a150ef08396c" providerId="ADAL" clId="{6ED412F5-37F9-41B5-95FD-C2FD807EB2FD}" dt="2022-06-27T07:31:28.356" v="1753" actId="478"/>
          <ac:cxnSpMkLst>
            <pc:docMk/>
            <pc:sldMk cId="992481580" sldId="1081"/>
            <ac:cxnSpMk id="47" creationId="{E9FFED2B-A95C-4F08-BFB9-AD5D0EFF394D}"/>
          </ac:cxnSpMkLst>
        </pc:cxnChg>
        <pc:cxnChg chg="del mod">
          <ac:chgData name="KIKSTRA Jarmo" userId="7fcb8be3-c31a-4394-a3dd-a150ef08396c" providerId="ADAL" clId="{6ED412F5-37F9-41B5-95FD-C2FD807EB2FD}" dt="2022-06-27T07:31:28.356" v="1753" actId="478"/>
          <ac:cxnSpMkLst>
            <pc:docMk/>
            <pc:sldMk cId="992481580" sldId="1081"/>
            <ac:cxnSpMk id="50" creationId="{F354A150-569F-48E2-81C9-8BE4697F44C6}"/>
          </ac:cxnSpMkLst>
        </pc:cxnChg>
        <pc:cxnChg chg="del mod">
          <ac:chgData name="KIKSTRA Jarmo" userId="7fcb8be3-c31a-4394-a3dd-a150ef08396c" providerId="ADAL" clId="{6ED412F5-37F9-41B5-95FD-C2FD807EB2FD}" dt="2022-06-27T07:31:28.356" v="1753" actId="478"/>
          <ac:cxnSpMkLst>
            <pc:docMk/>
            <pc:sldMk cId="992481580" sldId="1081"/>
            <ac:cxnSpMk id="54" creationId="{40AFAF37-9E2F-4359-A767-02A75BF18A08}"/>
          </ac:cxnSpMkLst>
        </pc:cxnChg>
        <pc:cxnChg chg="del">
          <ac:chgData name="KIKSTRA Jarmo" userId="7fcb8be3-c31a-4394-a3dd-a150ef08396c" providerId="ADAL" clId="{6ED412F5-37F9-41B5-95FD-C2FD807EB2FD}" dt="2022-06-27T07:31:36.258" v="1759" actId="478"/>
          <ac:cxnSpMkLst>
            <pc:docMk/>
            <pc:sldMk cId="992481580" sldId="1081"/>
            <ac:cxnSpMk id="59" creationId="{DB55E6C8-3F43-4006-BC89-45886E853F33}"/>
          </ac:cxnSpMkLst>
        </pc:cxnChg>
        <pc:cxnChg chg="del mod">
          <ac:chgData name="KIKSTRA Jarmo" userId="7fcb8be3-c31a-4394-a3dd-a150ef08396c" providerId="ADAL" clId="{6ED412F5-37F9-41B5-95FD-C2FD807EB2FD}" dt="2022-06-27T07:31:28.356" v="1753" actId="478"/>
          <ac:cxnSpMkLst>
            <pc:docMk/>
            <pc:sldMk cId="992481580" sldId="1081"/>
            <ac:cxnSpMk id="65" creationId="{AF4D3783-FC96-4F97-9C03-B3D47DBCC461}"/>
          </ac:cxnSpMkLst>
        </pc:cxnChg>
        <pc:cxnChg chg="del mod">
          <ac:chgData name="KIKSTRA Jarmo" userId="7fcb8be3-c31a-4394-a3dd-a150ef08396c" providerId="ADAL" clId="{6ED412F5-37F9-41B5-95FD-C2FD807EB2FD}" dt="2022-06-27T07:31:28.356" v="1753" actId="478"/>
          <ac:cxnSpMkLst>
            <pc:docMk/>
            <pc:sldMk cId="992481580" sldId="1081"/>
            <ac:cxnSpMk id="92" creationId="{E802E40A-0851-48AA-B1BA-42E91473E7B5}"/>
          </ac:cxnSpMkLst>
        </pc:cxnChg>
        <pc:cxnChg chg="del">
          <ac:chgData name="KIKSTRA Jarmo" userId="7fcb8be3-c31a-4394-a3dd-a150ef08396c" providerId="ADAL" clId="{6ED412F5-37F9-41B5-95FD-C2FD807EB2FD}" dt="2022-06-27T07:31:28.356" v="1753" actId="478"/>
          <ac:cxnSpMkLst>
            <pc:docMk/>
            <pc:sldMk cId="992481580" sldId="1081"/>
            <ac:cxnSpMk id="116" creationId="{0F6D5C44-C1C8-49B0-B1AB-5DE5E6DB31CF}"/>
          </ac:cxnSpMkLst>
        </pc:cxnChg>
      </pc:sldChg>
      <pc:sldChg chg="addSp delSp modSp add mod">
        <pc:chgData name="KIKSTRA Jarmo" userId="7fcb8be3-c31a-4394-a3dd-a150ef08396c" providerId="ADAL" clId="{6ED412F5-37F9-41B5-95FD-C2FD807EB2FD}" dt="2022-06-27T07:35:43.011" v="2089" actId="113"/>
        <pc:sldMkLst>
          <pc:docMk/>
          <pc:sldMk cId="874406217" sldId="1082"/>
        </pc:sldMkLst>
        <pc:spChg chg="del">
          <ac:chgData name="KIKSTRA Jarmo" userId="7fcb8be3-c31a-4394-a3dd-a150ef08396c" providerId="ADAL" clId="{6ED412F5-37F9-41B5-95FD-C2FD807EB2FD}" dt="2022-06-27T07:32:19.058" v="1770" actId="478"/>
          <ac:spMkLst>
            <pc:docMk/>
            <pc:sldMk cId="874406217" sldId="1082"/>
            <ac:spMk id="8" creationId="{D4574F8A-EC68-41CF-B0C2-EEC580F16341}"/>
          </ac:spMkLst>
        </pc:spChg>
        <pc:spChg chg="add del">
          <ac:chgData name="KIKSTRA Jarmo" userId="7fcb8be3-c31a-4394-a3dd-a150ef08396c" providerId="ADAL" clId="{6ED412F5-37F9-41B5-95FD-C2FD807EB2FD}" dt="2022-06-27T07:32:14.127" v="1768" actId="478"/>
          <ac:spMkLst>
            <pc:docMk/>
            <pc:sldMk cId="874406217" sldId="1082"/>
            <ac:spMk id="12" creationId="{4BD05286-7DA9-4B6B-BF9E-AEA8CEFC50DA}"/>
          </ac:spMkLst>
        </pc:spChg>
        <pc:spChg chg="del">
          <ac:chgData name="KIKSTRA Jarmo" userId="7fcb8be3-c31a-4394-a3dd-a150ef08396c" providerId="ADAL" clId="{6ED412F5-37F9-41B5-95FD-C2FD807EB2FD}" dt="2022-06-27T07:32:27.912" v="1778" actId="478"/>
          <ac:spMkLst>
            <pc:docMk/>
            <pc:sldMk cId="874406217" sldId="1082"/>
            <ac:spMk id="21" creationId="{9A6EAF13-12C0-4504-B587-B2CED50BA6E6}"/>
          </ac:spMkLst>
        </pc:spChg>
        <pc:spChg chg="del">
          <ac:chgData name="KIKSTRA Jarmo" userId="7fcb8be3-c31a-4394-a3dd-a150ef08396c" providerId="ADAL" clId="{6ED412F5-37F9-41B5-95FD-C2FD807EB2FD}" dt="2022-06-27T07:32:05.041" v="1764" actId="478"/>
          <ac:spMkLst>
            <pc:docMk/>
            <pc:sldMk cId="874406217" sldId="1082"/>
            <ac:spMk id="27" creationId="{9E037897-2232-446D-83FB-B19E22277E0C}"/>
          </ac:spMkLst>
        </pc:spChg>
        <pc:spChg chg="del">
          <ac:chgData name="KIKSTRA Jarmo" userId="7fcb8be3-c31a-4394-a3dd-a150ef08396c" providerId="ADAL" clId="{6ED412F5-37F9-41B5-95FD-C2FD807EB2FD}" dt="2022-06-27T07:32:22.178" v="1773" actId="478"/>
          <ac:spMkLst>
            <pc:docMk/>
            <pc:sldMk cId="874406217" sldId="1082"/>
            <ac:spMk id="30" creationId="{F7F1E8B7-560C-4111-9E48-0BD6320168C1}"/>
          </ac:spMkLst>
        </pc:spChg>
        <pc:spChg chg="add mod">
          <ac:chgData name="KIKSTRA Jarmo" userId="7fcb8be3-c31a-4394-a3dd-a150ef08396c" providerId="ADAL" clId="{6ED412F5-37F9-41B5-95FD-C2FD807EB2FD}" dt="2022-06-27T07:35:43.011" v="2089" actId="113"/>
          <ac:spMkLst>
            <pc:docMk/>
            <pc:sldMk cId="874406217" sldId="1082"/>
            <ac:spMk id="32" creationId="{463D6095-848A-49D8-B3E0-DCBC696CD057}"/>
          </ac:spMkLst>
        </pc:spChg>
        <pc:spChg chg="del">
          <ac:chgData name="KIKSTRA Jarmo" userId="7fcb8be3-c31a-4394-a3dd-a150ef08396c" providerId="ADAL" clId="{6ED412F5-37F9-41B5-95FD-C2FD807EB2FD}" dt="2022-06-27T07:32:03.187" v="1763" actId="478"/>
          <ac:spMkLst>
            <pc:docMk/>
            <pc:sldMk cId="874406217" sldId="1082"/>
            <ac:spMk id="36" creationId="{6DBDF0E2-0CAF-40F3-87F0-06889214EBA9}"/>
          </ac:spMkLst>
        </pc:spChg>
        <pc:spChg chg="del">
          <ac:chgData name="KIKSTRA Jarmo" userId="7fcb8be3-c31a-4394-a3dd-a150ef08396c" providerId="ADAL" clId="{6ED412F5-37F9-41B5-95FD-C2FD807EB2FD}" dt="2022-06-27T07:32:03.187" v="1763" actId="478"/>
          <ac:spMkLst>
            <pc:docMk/>
            <pc:sldMk cId="874406217" sldId="1082"/>
            <ac:spMk id="39" creationId="{1BA90858-AF2A-4A91-B391-19E80BA2F088}"/>
          </ac:spMkLst>
        </pc:spChg>
        <pc:spChg chg="del">
          <ac:chgData name="KIKSTRA Jarmo" userId="7fcb8be3-c31a-4394-a3dd-a150ef08396c" providerId="ADAL" clId="{6ED412F5-37F9-41B5-95FD-C2FD807EB2FD}" dt="2022-06-27T07:32:23.150" v="1774" actId="478"/>
          <ac:spMkLst>
            <pc:docMk/>
            <pc:sldMk cId="874406217" sldId="1082"/>
            <ac:spMk id="58" creationId="{0B832A98-441B-4388-AA93-2FD231B89B7E}"/>
          </ac:spMkLst>
        </pc:spChg>
        <pc:spChg chg="del">
          <ac:chgData name="KIKSTRA Jarmo" userId="7fcb8be3-c31a-4394-a3dd-a150ef08396c" providerId="ADAL" clId="{6ED412F5-37F9-41B5-95FD-C2FD807EB2FD}" dt="2022-06-27T07:32:25.997" v="1776" actId="478"/>
          <ac:spMkLst>
            <pc:docMk/>
            <pc:sldMk cId="874406217" sldId="1082"/>
            <ac:spMk id="62" creationId="{F81A5C02-13EF-4BED-8153-90532104C5D1}"/>
          </ac:spMkLst>
        </pc:spChg>
        <pc:spChg chg="del">
          <ac:chgData name="KIKSTRA Jarmo" userId="7fcb8be3-c31a-4394-a3dd-a150ef08396c" providerId="ADAL" clId="{6ED412F5-37F9-41B5-95FD-C2FD807EB2FD}" dt="2022-06-27T07:32:05.730" v="1765" actId="478"/>
          <ac:spMkLst>
            <pc:docMk/>
            <pc:sldMk cId="874406217" sldId="1082"/>
            <ac:spMk id="63" creationId="{0166869E-ED4F-4A44-A20B-5E0CA4CD2FA2}"/>
          </ac:spMkLst>
        </pc:spChg>
        <pc:spChg chg="del">
          <ac:chgData name="KIKSTRA Jarmo" userId="7fcb8be3-c31a-4394-a3dd-a150ef08396c" providerId="ADAL" clId="{6ED412F5-37F9-41B5-95FD-C2FD807EB2FD}" dt="2022-06-27T07:32:03.187" v="1763" actId="478"/>
          <ac:spMkLst>
            <pc:docMk/>
            <pc:sldMk cId="874406217" sldId="1082"/>
            <ac:spMk id="91" creationId="{6A6877FB-3817-47D4-B0AA-BEC08BD963B7}"/>
          </ac:spMkLst>
        </pc:spChg>
        <pc:spChg chg="del">
          <ac:chgData name="KIKSTRA Jarmo" userId="7fcb8be3-c31a-4394-a3dd-a150ef08396c" providerId="ADAL" clId="{6ED412F5-37F9-41B5-95FD-C2FD807EB2FD}" dt="2022-06-27T07:32:18.245" v="1769" actId="478"/>
          <ac:spMkLst>
            <pc:docMk/>
            <pc:sldMk cId="874406217" sldId="1082"/>
            <ac:spMk id="135" creationId="{952A825D-B152-4700-8CB1-C0F48A60CD5F}"/>
          </ac:spMkLst>
        </pc:spChg>
        <pc:cxnChg chg="del">
          <ac:chgData name="KIKSTRA Jarmo" userId="7fcb8be3-c31a-4394-a3dd-a150ef08396c" providerId="ADAL" clId="{6ED412F5-37F9-41B5-95FD-C2FD807EB2FD}" dt="2022-06-27T07:32:30.823" v="1779" actId="478"/>
          <ac:cxnSpMkLst>
            <pc:docMk/>
            <pc:sldMk cId="874406217" sldId="1082"/>
            <ac:cxnSpMk id="19" creationId="{B18BE79C-406E-407F-9620-744227288586}"/>
          </ac:cxnSpMkLst>
        </pc:cxnChg>
        <pc:cxnChg chg="del mod">
          <ac:chgData name="KIKSTRA Jarmo" userId="7fcb8be3-c31a-4394-a3dd-a150ef08396c" providerId="ADAL" clId="{6ED412F5-37F9-41B5-95FD-C2FD807EB2FD}" dt="2022-06-27T07:32:06.808" v="1766" actId="478"/>
          <ac:cxnSpMkLst>
            <pc:docMk/>
            <pc:sldMk cId="874406217" sldId="1082"/>
            <ac:cxnSpMk id="26" creationId="{A8CB21C2-76A3-454D-AB14-06D9ECDE304F}"/>
          </ac:cxnSpMkLst>
        </pc:cxnChg>
        <pc:cxnChg chg="del mod">
          <ac:chgData name="KIKSTRA Jarmo" userId="7fcb8be3-c31a-4394-a3dd-a150ef08396c" providerId="ADAL" clId="{6ED412F5-37F9-41B5-95FD-C2FD807EB2FD}" dt="2022-06-27T07:32:03.187" v="1763" actId="478"/>
          <ac:cxnSpMkLst>
            <pc:docMk/>
            <pc:sldMk cId="874406217" sldId="1082"/>
            <ac:cxnSpMk id="28" creationId="{EE15BA54-4A62-4306-B9BC-7C5C084F4403}"/>
          </ac:cxnSpMkLst>
        </pc:cxnChg>
        <pc:cxnChg chg="del">
          <ac:chgData name="KIKSTRA Jarmo" userId="7fcb8be3-c31a-4394-a3dd-a150ef08396c" providerId="ADAL" clId="{6ED412F5-37F9-41B5-95FD-C2FD807EB2FD}" dt="2022-06-27T07:32:03.187" v="1763" actId="478"/>
          <ac:cxnSpMkLst>
            <pc:docMk/>
            <pc:sldMk cId="874406217" sldId="1082"/>
            <ac:cxnSpMk id="34" creationId="{8A6C411F-8591-4CC5-9073-1D5BEFFB93B0}"/>
          </ac:cxnSpMkLst>
        </pc:cxnChg>
        <pc:cxnChg chg="del mod">
          <ac:chgData name="KIKSTRA Jarmo" userId="7fcb8be3-c31a-4394-a3dd-a150ef08396c" providerId="ADAL" clId="{6ED412F5-37F9-41B5-95FD-C2FD807EB2FD}" dt="2022-06-27T07:32:03.187" v="1763" actId="478"/>
          <ac:cxnSpMkLst>
            <pc:docMk/>
            <pc:sldMk cId="874406217" sldId="1082"/>
            <ac:cxnSpMk id="40" creationId="{CC0D1775-16BE-4938-A99A-F1BB9307A01E}"/>
          </ac:cxnSpMkLst>
        </pc:cxnChg>
        <pc:cxnChg chg="del mod">
          <ac:chgData name="KIKSTRA Jarmo" userId="7fcb8be3-c31a-4394-a3dd-a150ef08396c" providerId="ADAL" clId="{6ED412F5-37F9-41B5-95FD-C2FD807EB2FD}" dt="2022-06-27T07:32:03.187" v="1763" actId="478"/>
          <ac:cxnSpMkLst>
            <pc:docMk/>
            <pc:sldMk cId="874406217" sldId="1082"/>
            <ac:cxnSpMk id="47" creationId="{E9FFED2B-A95C-4F08-BFB9-AD5D0EFF394D}"/>
          </ac:cxnSpMkLst>
        </pc:cxnChg>
        <pc:cxnChg chg="del mod">
          <ac:chgData name="KIKSTRA Jarmo" userId="7fcb8be3-c31a-4394-a3dd-a150ef08396c" providerId="ADAL" clId="{6ED412F5-37F9-41B5-95FD-C2FD807EB2FD}" dt="2022-06-27T07:32:03.187" v="1763" actId="478"/>
          <ac:cxnSpMkLst>
            <pc:docMk/>
            <pc:sldMk cId="874406217" sldId="1082"/>
            <ac:cxnSpMk id="50" creationId="{F354A150-569F-48E2-81C9-8BE4697F44C6}"/>
          </ac:cxnSpMkLst>
        </pc:cxnChg>
        <pc:cxnChg chg="del">
          <ac:chgData name="KIKSTRA Jarmo" userId="7fcb8be3-c31a-4394-a3dd-a150ef08396c" providerId="ADAL" clId="{6ED412F5-37F9-41B5-95FD-C2FD807EB2FD}" dt="2022-06-27T07:32:27.264" v="1777" actId="478"/>
          <ac:cxnSpMkLst>
            <pc:docMk/>
            <pc:sldMk cId="874406217" sldId="1082"/>
            <ac:cxnSpMk id="54" creationId="{40AFAF37-9E2F-4359-A767-02A75BF18A08}"/>
          </ac:cxnSpMkLst>
        </pc:cxnChg>
        <pc:cxnChg chg="del">
          <ac:chgData name="KIKSTRA Jarmo" userId="7fcb8be3-c31a-4394-a3dd-a150ef08396c" providerId="ADAL" clId="{6ED412F5-37F9-41B5-95FD-C2FD807EB2FD}" dt="2022-06-27T07:32:24.188" v="1775" actId="478"/>
          <ac:cxnSpMkLst>
            <pc:docMk/>
            <pc:sldMk cId="874406217" sldId="1082"/>
            <ac:cxnSpMk id="59" creationId="{DB55E6C8-3F43-4006-BC89-45886E853F33}"/>
          </ac:cxnSpMkLst>
        </pc:cxnChg>
        <pc:cxnChg chg="del">
          <ac:chgData name="KIKSTRA Jarmo" userId="7fcb8be3-c31a-4394-a3dd-a150ef08396c" providerId="ADAL" clId="{6ED412F5-37F9-41B5-95FD-C2FD807EB2FD}" dt="2022-06-27T07:32:20.666" v="1772" actId="478"/>
          <ac:cxnSpMkLst>
            <pc:docMk/>
            <pc:sldMk cId="874406217" sldId="1082"/>
            <ac:cxnSpMk id="65" creationId="{AF4D3783-FC96-4F97-9C03-B3D47DBCC461}"/>
          </ac:cxnSpMkLst>
        </pc:cxnChg>
        <pc:cxnChg chg="del mod">
          <ac:chgData name="KIKSTRA Jarmo" userId="7fcb8be3-c31a-4394-a3dd-a150ef08396c" providerId="ADAL" clId="{6ED412F5-37F9-41B5-95FD-C2FD807EB2FD}" dt="2022-06-27T07:32:03.187" v="1763" actId="478"/>
          <ac:cxnSpMkLst>
            <pc:docMk/>
            <pc:sldMk cId="874406217" sldId="1082"/>
            <ac:cxnSpMk id="92" creationId="{E802E40A-0851-48AA-B1BA-42E91473E7B5}"/>
          </ac:cxnSpMkLst>
        </pc:cxnChg>
        <pc:cxnChg chg="del">
          <ac:chgData name="KIKSTRA Jarmo" userId="7fcb8be3-c31a-4394-a3dd-a150ef08396c" providerId="ADAL" clId="{6ED412F5-37F9-41B5-95FD-C2FD807EB2FD}" dt="2022-06-27T07:32:20.017" v="1771" actId="478"/>
          <ac:cxnSpMkLst>
            <pc:docMk/>
            <pc:sldMk cId="874406217" sldId="1082"/>
            <ac:cxnSpMk id="116" creationId="{0F6D5C44-C1C8-49B0-B1AB-5DE5E6DB31CF}"/>
          </ac:cxnSpMkLst>
        </pc:cxnChg>
      </pc:sldChg>
      <pc:sldChg chg="addSp delSp modSp add mod">
        <pc:chgData name="KIKSTRA Jarmo" userId="7fcb8be3-c31a-4394-a3dd-a150ef08396c" providerId="ADAL" clId="{6ED412F5-37F9-41B5-95FD-C2FD807EB2FD}" dt="2022-06-27T08:55:06.675" v="2780" actId="478"/>
        <pc:sldMkLst>
          <pc:docMk/>
          <pc:sldMk cId="3700949167" sldId="1083"/>
        </pc:sldMkLst>
        <pc:spChg chg="del">
          <ac:chgData name="KIKSTRA Jarmo" userId="7fcb8be3-c31a-4394-a3dd-a150ef08396c" providerId="ADAL" clId="{6ED412F5-37F9-41B5-95FD-C2FD807EB2FD}" dt="2022-06-27T08:55:06.675" v="2780" actId="478"/>
          <ac:spMkLst>
            <pc:docMk/>
            <pc:sldMk cId="3700949167" sldId="1083"/>
            <ac:spMk id="7" creationId="{7555C28E-B5AB-4770-A9E2-22824CAAB5BC}"/>
          </ac:spMkLst>
        </pc:spChg>
        <pc:spChg chg="del">
          <ac:chgData name="KIKSTRA Jarmo" userId="7fcb8be3-c31a-4394-a3dd-a150ef08396c" providerId="ADAL" clId="{6ED412F5-37F9-41B5-95FD-C2FD807EB2FD}" dt="2022-06-27T07:32:33.406" v="1780" actId="478"/>
          <ac:spMkLst>
            <pc:docMk/>
            <pc:sldMk cId="3700949167" sldId="1083"/>
            <ac:spMk id="21" creationId="{9A6EAF13-12C0-4504-B587-B2CED50BA6E6}"/>
          </ac:spMkLst>
        </pc:spChg>
        <pc:spChg chg="del">
          <ac:chgData name="KIKSTRA Jarmo" userId="7fcb8be3-c31a-4394-a3dd-a150ef08396c" providerId="ADAL" clId="{6ED412F5-37F9-41B5-95FD-C2FD807EB2FD}" dt="2022-06-27T07:32:36.047" v="1782" actId="478"/>
          <ac:spMkLst>
            <pc:docMk/>
            <pc:sldMk cId="3700949167" sldId="1083"/>
            <ac:spMk id="27" creationId="{9E037897-2232-446D-83FB-B19E22277E0C}"/>
          </ac:spMkLst>
        </pc:spChg>
        <pc:spChg chg="add mod">
          <ac:chgData name="KIKSTRA Jarmo" userId="7fcb8be3-c31a-4394-a3dd-a150ef08396c" providerId="ADAL" clId="{6ED412F5-37F9-41B5-95FD-C2FD807EB2FD}" dt="2022-06-27T07:35:38.760" v="2088" actId="113"/>
          <ac:spMkLst>
            <pc:docMk/>
            <pc:sldMk cId="3700949167" sldId="1083"/>
            <ac:spMk id="32" creationId="{B078B486-0694-402F-8BDF-82AF87C4B918}"/>
          </ac:spMkLst>
        </pc:spChg>
        <pc:spChg chg="del">
          <ac:chgData name="KIKSTRA Jarmo" userId="7fcb8be3-c31a-4394-a3dd-a150ef08396c" providerId="ADAL" clId="{6ED412F5-37F9-41B5-95FD-C2FD807EB2FD}" dt="2022-06-27T07:32:46.440" v="1792" actId="478"/>
          <ac:spMkLst>
            <pc:docMk/>
            <pc:sldMk cId="3700949167" sldId="1083"/>
            <ac:spMk id="36" creationId="{6DBDF0E2-0CAF-40F3-87F0-06889214EBA9}"/>
          </ac:spMkLst>
        </pc:spChg>
        <pc:spChg chg="del">
          <ac:chgData name="KIKSTRA Jarmo" userId="7fcb8be3-c31a-4394-a3dd-a150ef08396c" providerId="ADAL" clId="{6ED412F5-37F9-41B5-95FD-C2FD807EB2FD}" dt="2022-06-27T07:32:40.788" v="1786" actId="478"/>
          <ac:spMkLst>
            <pc:docMk/>
            <pc:sldMk cId="3700949167" sldId="1083"/>
            <ac:spMk id="39" creationId="{1BA90858-AF2A-4A91-B391-19E80BA2F088}"/>
          </ac:spMkLst>
        </pc:spChg>
        <pc:spChg chg="del">
          <ac:chgData name="KIKSTRA Jarmo" userId="7fcb8be3-c31a-4394-a3dd-a150ef08396c" providerId="ADAL" clId="{6ED412F5-37F9-41B5-95FD-C2FD807EB2FD}" dt="2022-06-27T07:32:39.068" v="1784" actId="478"/>
          <ac:spMkLst>
            <pc:docMk/>
            <pc:sldMk cId="3700949167" sldId="1083"/>
            <ac:spMk id="63" creationId="{0166869E-ED4F-4A44-A20B-5E0CA4CD2FA2}"/>
          </ac:spMkLst>
        </pc:spChg>
        <pc:spChg chg="del">
          <ac:chgData name="KIKSTRA Jarmo" userId="7fcb8be3-c31a-4394-a3dd-a150ef08396c" providerId="ADAL" clId="{6ED412F5-37F9-41B5-95FD-C2FD807EB2FD}" dt="2022-06-27T07:32:45.478" v="1791" actId="478"/>
          <ac:spMkLst>
            <pc:docMk/>
            <pc:sldMk cId="3700949167" sldId="1083"/>
            <ac:spMk id="91" creationId="{6A6877FB-3817-47D4-B0AA-BEC08BD963B7}"/>
          </ac:spMkLst>
        </pc:spChg>
        <pc:cxnChg chg="del">
          <ac:chgData name="KIKSTRA Jarmo" userId="7fcb8be3-c31a-4394-a3dd-a150ef08396c" providerId="ADAL" clId="{6ED412F5-37F9-41B5-95FD-C2FD807EB2FD}" dt="2022-06-27T08:55:06.675" v="2780" actId="478"/>
          <ac:cxnSpMkLst>
            <pc:docMk/>
            <pc:sldMk cId="3700949167" sldId="1083"/>
            <ac:cxnSpMk id="13" creationId="{25AAA78A-D7EC-42DB-9D1A-6CED181A8348}"/>
          </ac:cxnSpMkLst>
        </pc:cxnChg>
        <pc:cxnChg chg="del mod">
          <ac:chgData name="KIKSTRA Jarmo" userId="7fcb8be3-c31a-4394-a3dd-a150ef08396c" providerId="ADAL" clId="{6ED412F5-37F9-41B5-95FD-C2FD807EB2FD}" dt="2022-06-27T08:55:06.675" v="2780" actId="478"/>
          <ac:cxnSpMkLst>
            <pc:docMk/>
            <pc:sldMk cId="3700949167" sldId="1083"/>
            <ac:cxnSpMk id="18" creationId="{BC0A821A-2728-4561-9180-0CE6B676B724}"/>
          </ac:cxnSpMkLst>
        </pc:cxnChg>
        <pc:cxnChg chg="del mod">
          <ac:chgData name="KIKSTRA Jarmo" userId="7fcb8be3-c31a-4394-a3dd-a150ef08396c" providerId="ADAL" clId="{6ED412F5-37F9-41B5-95FD-C2FD807EB2FD}" dt="2022-06-27T07:32:36.985" v="1783" actId="478"/>
          <ac:cxnSpMkLst>
            <pc:docMk/>
            <pc:sldMk cId="3700949167" sldId="1083"/>
            <ac:cxnSpMk id="26" creationId="{A8CB21C2-76A3-454D-AB14-06D9ECDE304F}"/>
          </ac:cxnSpMkLst>
        </pc:cxnChg>
        <pc:cxnChg chg="del mod">
          <ac:chgData name="KIKSTRA Jarmo" userId="7fcb8be3-c31a-4394-a3dd-a150ef08396c" providerId="ADAL" clId="{6ED412F5-37F9-41B5-95FD-C2FD807EB2FD}" dt="2022-06-27T07:32:40.012" v="1785" actId="478"/>
          <ac:cxnSpMkLst>
            <pc:docMk/>
            <pc:sldMk cId="3700949167" sldId="1083"/>
            <ac:cxnSpMk id="28" creationId="{EE15BA54-4A62-4306-B9BC-7C5C084F4403}"/>
          </ac:cxnSpMkLst>
        </pc:cxnChg>
        <pc:cxnChg chg="del mod">
          <ac:chgData name="KIKSTRA Jarmo" userId="7fcb8be3-c31a-4394-a3dd-a150ef08396c" providerId="ADAL" clId="{6ED412F5-37F9-41B5-95FD-C2FD807EB2FD}" dt="2022-06-27T07:32:42.525" v="1788" actId="478"/>
          <ac:cxnSpMkLst>
            <pc:docMk/>
            <pc:sldMk cId="3700949167" sldId="1083"/>
            <ac:cxnSpMk id="40" creationId="{CC0D1775-16BE-4938-A99A-F1BB9307A01E}"/>
          </ac:cxnSpMkLst>
        </pc:cxnChg>
        <pc:cxnChg chg="del">
          <ac:chgData name="KIKSTRA Jarmo" userId="7fcb8be3-c31a-4394-a3dd-a150ef08396c" providerId="ADAL" clId="{6ED412F5-37F9-41B5-95FD-C2FD807EB2FD}" dt="2022-06-27T07:32:43.810" v="1789" actId="478"/>
          <ac:cxnSpMkLst>
            <pc:docMk/>
            <pc:sldMk cId="3700949167" sldId="1083"/>
            <ac:cxnSpMk id="47" creationId="{E9FFED2B-A95C-4F08-BFB9-AD5D0EFF394D}"/>
          </ac:cxnSpMkLst>
        </pc:cxnChg>
        <pc:cxnChg chg="del mod">
          <ac:chgData name="KIKSTRA Jarmo" userId="7fcb8be3-c31a-4394-a3dd-a150ef08396c" providerId="ADAL" clId="{6ED412F5-37F9-41B5-95FD-C2FD807EB2FD}" dt="2022-06-27T07:32:41.728" v="1787" actId="478"/>
          <ac:cxnSpMkLst>
            <pc:docMk/>
            <pc:sldMk cId="3700949167" sldId="1083"/>
            <ac:cxnSpMk id="50" creationId="{F354A150-569F-48E2-81C9-8BE4697F44C6}"/>
          </ac:cxnSpMkLst>
        </pc:cxnChg>
        <pc:cxnChg chg="del mod">
          <ac:chgData name="KIKSTRA Jarmo" userId="7fcb8be3-c31a-4394-a3dd-a150ef08396c" providerId="ADAL" clId="{6ED412F5-37F9-41B5-95FD-C2FD807EB2FD}" dt="2022-06-27T07:32:34.114" v="1781" actId="478"/>
          <ac:cxnSpMkLst>
            <pc:docMk/>
            <pc:sldMk cId="3700949167" sldId="1083"/>
            <ac:cxnSpMk id="54" creationId="{40AFAF37-9E2F-4359-A767-02A75BF18A08}"/>
          </ac:cxnSpMkLst>
        </pc:cxnChg>
        <pc:cxnChg chg="del mod">
          <ac:chgData name="KIKSTRA Jarmo" userId="7fcb8be3-c31a-4394-a3dd-a150ef08396c" providerId="ADAL" clId="{6ED412F5-37F9-41B5-95FD-C2FD807EB2FD}" dt="2022-06-27T07:32:44.585" v="1790" actId="478"/>
          <ac:cxnSpMkLst>
            <pc:docMk/>
            <pc:sldMk cId="3700949167" sldId="1083"/>
            <ac:cxnSpMk id="92" creationId="{E802E40A-0851-48AA-B1BA-42E91473E7B5}"/>
          </ac:cxnSpMkLst>
        </pc:cxnChg>
      </pc:sldChg>
      <pc:sldChg chg="addSp delSp modSp add mod">
        <pc:chgData name="KIKSTRA Jarmo" userId="7fcb8be3-c31a-4394-a3dd-a150ef08396c" providerId="ADAL" clId="{6ED412F5-37F9-41B5-95FD-C2FD807EB2FD}" dt="2022-06-27T07:05:22.383" v="642" actId="20577"/>
        <pc:sldMkLst>
          <pc:docMk/>
          <pc:sldMk cId="2982573418" sldId="1084"/>
        </pc:sldMkLst>
        <pc:spChg chg="add mod">
          <ac:chgData name="KIKSTRA Jarmo" userId="7fcb8be3-c31a-4394-a3dd-a150ef08396c" providerId="ADAL" clId="{6ED412F5-37F9-41B5-95FD-C2FD807EB2FD}" dt="2022-06-27T07:04:12.373" v="598" actId="1076"/>
          <ac:spMkLst>
            <pc:docMk/>
            <pc:sldMk cId="2982573418" sldId="1084"/>
            <ac:spMk id="14" creationId="{96817F10-705D-41FD-B811-C424C44FD7D5}"/>
          </ac:spMkLst>
        </pc:spChg>
        <pc:spChg chg="add mod">
          <ac:chgData name="KIKSTRA Jarmo" userId="7fcb8be3-c31a-4394-a3dd-a150ef08396c" providerId="ADAL" clId="{6ED412F5-37F9-41B5-95FD-C2FD807EB2FD}" dt="2022-06-27T07:04:44.047" v="606" actId="14100"/>
          <ac:spMkLst>
            <pc:docMk/>
            <pc:sldMk cId="2982573418" sldId="1084"/>
            <ac:spMk id="19" creationId="{3FB7E8CA-5E0C-4BE1-B04F-F68162329EDF}"/>
          </ac:spMkLst>
        </pc:spChg>
        <pc:spChg chg="mod">
          <ac:chgData name="KIKSTRA Jarmo" userId="7fcb8be3-c31a-4394-a3dd-a150ef08396c" providerId="ADAL" clId="{6ED412F5-37F9-41B5-95FD-C2FD807EB2FD}" dt="2022-06-27T07:02:39.532" v="575" actId="20577"/>
          <ac:spMkLst>
            <pc:docMk/>
            <pc:sldMk cId="2982573418" sldId="1084"/>
            <ac:spMk id="20" creationId="{E7E17C87-903B-4C9A-B7A2-E095D6BA2013}"/>
          </ac:spMkLst>
        </pc:spChg>
        <pc:spChg chg="del mod">
          <ac:chgData name="KIKSTRA Jarmo" userId="7fcb8be3-c31a-4394-a3dd-a150ef08396c" providerId="ADAL" clId="{6ED412F5-37F9-41B5-95FD-C2FD807EB2FD}" dt="2022-06-27T07:00:02.874" v="467" actId="478"/>
          <ac:spMkLst>
            <pc:docMk/>
            <pc:sldMk cId="2982573418" sldId="1084"/>
            <ac:spMk id="21" creationId="{3E54CBC8-8A6A-4844-990A-01D1EFD535D1}"/>
          </ac:spMkLst>
        </pc:spChg>
        <pc:spChg chg="add mod">
          <ac:chgData name="KIKSTRA Jarmo" userId="7fcb8be3-c31a-4394-a3dd-a150ef08396c" providerId="ADAL" clId="{6ED412F5-37F9-41B5-95FD-C2FD807EB2FD}" dt="2022-06-27T07:04:51.556" v="608" actId="14100"/>
          <ac:spMkLst>
            <pc:docMk/>
            <pc:sldMk cId="2982573418" sldId="1084"/>
            <ac:spMk id="22" creationId="{0DEA6801-0C13-4639-BD48-5BC6376C68AA}"/>
          </ac:spMkLst>
        </pc:spChg>
        <pc:spChg chg="add mod">
          <ac:chgData name="KIKSTRA Jarmo" userId="7fcb8be3-c31a-4394-a3dd-a150ef08396c" providerId="ADAL" clId="{6ED412F5-37F9-41B5-95FD-C2FD807EB2FD}" dt="2022-06-27T07:05:22.383" v="642" actId="20577"/>
          <ac:spMkLst>
            <pc:docMk/>
            <pc:sldMk cId="2982573418" sldId="1084"/>
            <ac:spMk id="23" creationId="{6AFC1B2E-5DA7-47E4-A2AF-007157B815DA}"/>
          </ac:spMkLst>
        </pc:spChg>
        <pc:picChg chg="del">
          <ac:chgData name="KIKSTRA Jarmo" userId="7fcb8be3-c31a-4394-a3dd-a150ef08396c" providerId="ADAL" clId="{6ED412F5-37F9-41B5-95FD-C2FD807EB2FD}" dt="2022-06-27T06:59:46.151" v="463" actId="478"/>
          <ac:picMkLst>
            <pc:docMk/>
            <pc:sldMk cId="2982573418" sldId="1084"/>
            <ac:picMk id="2" creationId="{FC779E36-041D-4295-A2B8-8E6F497A1621}"/>
          </ac:picMkLst>
        </pc:picChg>
        <pc:picChg chg="add del mod">
          <ac:chgData name="KIKSTRA Jarmo" userId="7fcb8be3-c31a-4394-a3dd-a150ef08396c" providerId="ADAL" clId="{6ED412F5-37F9-41B5-95FD-C2FD807EB2FD}" dt="2022-06-27T07:01:11.975" v="523"/>
          <ac:picMkLst>
            <pc:docMk/>
            <pc:sldMk cId="2982573418" sldId="1084"/>
            <ac:picMk id="12" creationId="{2894766B-D1B2-4B8A-BBDB-C3DD393F6BB7}"/>
          </ac:picMkLst>
        </pc:picChg>
        <pc:picChg chg="mod">
          <ac:chgData name="KIKSTRA Jarmo" userId="7fcb8be3-c31a-4394-a3dd-a150ef08396c" providerId="ADAL" clId="{6ED412F5-37F9-41B5-95FD-C2FD807EB2FD}" dt="2022-06-27T07:01:07.165" v="521" actId="1076"/>
          <ac:picMkLst>
            <pc:docMk/>
            <pc:sldMk cId="2982573418" sldId="1084"/>
            <ac:picMk id="18" creationId="{0A85DF6A-D888-42EA-8DA3-4508D0D329EF}"/>
          </ac:picMkLst>
        </pc:picChg>
        <pc:cxnChg chg="add mod">
          <ac:chgData name="KIKSTRA Jarmo" userId="7fcb8be3-c31a-4394-a3dd-a150ef08396c" providerId="ADAL" clId="{6ED412F5-37F9-41B5-95FD-C2FD807EB2FD}" dt="2022-06-27T07:01:50.423" v="526" actId="14100"/>
          <ac:cxnSpMkLst>
            <pc:docMk/>
            <pc:sldMk cId="2982573418" sldId="1084"/>
            <ac:cxnSpMk id="4" creationId="{F9C8391F-D18D-48A2-BBB4-A929D8A7032A}"/>
          </ac:cxnSpMkLst>
        </pc:cxnChg>
        <pc:cxnChg chg="add del mod">
          <ac:chgData name="KIKSTRA Jarmo" userId="7fcb8be3-c31a-4394-a3dd-a150ef08396c" providerId="ADAL" clId="{6ED412F5-37F9-41B5-95FD-C2FD807EB2FD}" dt="2022-06-27T07:01:11.975" v="523"/>
          <ac:cxnSpMkLst>
            <pc:docMk/>
            <pc:sldMk cId="2982573418" sldId="1084"/>
            <ac:cxnSpMk id="13" creationId="{3843B80A-CBAB-4DE8-807B-8F967E8DB973}"/>
          </ac:cxnSpMkLst>
        </pc:cxnChg>
        <pc:cxnChg chg="add mod">
          <ac:chgData name="KIKSTRA Jarmo" userId="7fcb8be3-c31a-4394-a3dd-a150ef08396c" providerId="ADAL" clId="{6ED412F5-37F9-41B5-95FD-C2FD807EB2FD}" dt="2022-06-27T07:02:09.151" v="531" actId="14100"/>
          <ac:cxnSpMkLst>
            <pc:docMk/>
            <pc:sldMk cId="2982573418" sldId="1084"/>
            <ac:cxnSpMk id="15" creationId="{2C2DF42F-C373-4D53-B90E-84FE2F32F6CC}"/>
          </ac:cxnSpMkLst>
        </pc:cxnChg>
        <pc:cxnChg chg="add mod">
          <ac:chgData name="KIKSTRA Jarmo" userId="7fcb8be3-c31a-4394-a3dd-a150ef08396c" providerId="ADAL" clId="{6ED412F5-37F9-41B5-95FD-C2FD807EB2FD}" dt="2022-06-27T07:05:15.362" v="613" actId="14100"/>
          <ac:cxnSpMkLst>
            <pc:docMk/>
            <pc:sldMk cId="2982573418" sldId="1084"/>
            <ac:cxnSpMk id="24" creationId="{6BF07601-419D-4526-A56C-20F7307F9779}"/>
          </ac:cxnSpMkLst>
        </pc:cxnChg>
      </pc:sldChg>
      <pc:sldChg chg="addSp delSp modSp add mod">
        <pc:chgData name="KIKSTRA Jarmo" userId="7fcb8be3-c31a-4394-a3dd-a150ef08396c" providerId="ADAL" clId="{6ED412F5-37F9-41B5-95FD-C2FD807EB2FD}" dt="2022-06-27T07:20:59.941" v="1593" actId="1076"/>
        <pc:sldMkLst>
          <pc:docMk/>
          <pc:sldMk cId="237377145" sldId="1085"/>
        </pc:sldMkLst>
        <pc:spChg chg="del">
          <ac:chgData name="KIKSTRA Jarmo" userId="7fcb8be3-c31a-4394-a3dd-a150ef08396c" providerId="ADAL" clId="{6ED412F5-37F9-41B5-95FD-C2FD807EB2FD}" dt="2022-06-27T07:09:14.993" v="722" actId="478"/>
          <ac:spMkLst>
            <pc:docMk/>
            <pc:sldMk cId="237377145" sldId="1085"/>
            <ac:spMk id="23" creationId="{00000000-0000-0000-0000-000000000000}"/>
          </ac:spMkLst>
        </pc:spChg>
        <pc:spChg chg="del">
          <ac:chgData name="KIKSTRA Jarmo" userId="7fcb8be3-c31a-4394-a3dd-a150ef08396c" providerId="ADAL" clId="{6ED412F5-37F9-41B5-95FD-C2FD807EB2FD}" dt="2022-06-27T07:09:37.856" v="730" actId="478"/>
          <ac:spMkLst>
            <pc:docMk/>
            <pc:sldMk cId="237377145" sldId="1085"/>
            <ac:spMk id="56" creationId="{00000000-0000-0000-0000-000000000000}"/>
          </ac:spMkLst>
        </pc:spChg>
        <pc:spChg chg="del">
          <ac:chgData name="KIKSTRA Jarmo" userId="7fcb8be3-c31a-4394-a3dd-a150ef08396c" providerId="ADAL" clId="{6ED412F5-37F9-41B5-95FD-C2FD807EB2FD}" dt="2022-06-27T07:09:35.855" v="729" actId="21"/>
          <ac:spMkLst>
            <pc:docMk/>
            <pc:sldMk cId="237377145" sldId="1085"/>
            <ac:spMk id="57" creationId="{00000000-0000-0000-0000-000000000000}"/>
          </ac:spMkLst>
        </pc:spChg>
        <pc:spChg chg="del">
          <ac:chgData name="KIKSTRA Jarmo" userId="7fcb8be3-c31a-4394-a3dd-a150ef08396c" providerId="ADAL" clId="{6ED412F5-37F9-41B5-95FD-C2FD807EB2FD}" dt="2022-06-27T07:09:29.352" v="727" actId="478"/>
          <ac:spMkLst>
            <pc:docMk/>
            <pc:sldMk cId="237377145" sldId="1085"/>
            <ac:spMk id="69" creationId="{00000000-0000-0000-0000-000000000000}"/>
          </ac:spMkLst>
        </pc:spChg>
        <pc:spChg chg="add del">
          <ac:chgData name="KIKSTRA Jarmo" userId="7fcb8be3-c31a-4394-a3dd-a150ef08396c" providerId="ADAL" clId="{6ED412F5-37F9-41B5-95FD-C2FD807EB2FD}" dt="2022-06-27T07:09:26.515" v="726" actId="21"/>
          <ac:spMkLst>
            <pc:docMk/>
            <pc:sldMk cId="237377145" sldId="1085"/>
            <ac:spMk id="70" creationId="{00000000-0000-0000-0000-000000000000}"/>
          </ac:spMkLst>
        </pc:spChg>
        <pc:spChg chg="del">
          <ac:chgData name="KIKSTRA Jarmo" userId="7fcb8be3-c31a-4394-a3dd-a150ef08396c" providerId="ADAL" clId="{6ED412F5-37F9-41B5-95FD-C2FD807EB2FD}" dt="2022-06-27T07:09:18.266" v="723" actId="478"/>
          <ac:spMkLst>
            <pc:docMk/>
            <pc:sldMk cId="237377145" sldId="1085"/>
            <ac:spMk id="91" creationId="{31C3F370-42AD-4E9D-AAA7-2F81A964F47E}"/>
          </ac:spMkLst>
        </pc:spChg>
        <pc:spChg chg="add mod">
          <ac:chgData name="KIKSTRA Jarmo" userId="7fcb8be3-c31a-4394-a3dd-a150ef08396c" providerId="ADAL" clId="{6ED412F5-37F9-41B5-95FD-C2FD807EB2FD}" dt="2022-06-27T07:09:30.056" v="728"/>
          <ac:spMkLst>
            <pc:docMk/>
            <pc:sldMk cId="237377145" sldId="1085"/>
            <ac:spMk id="93" creationId="{654F3F0A-AB91-47EF-9372-F31C6515C5BD}"/>
          </ac:spMkLst>
        </pc:spChg>
        <pc:spChg chg="add mod">
          <ac:chgData name="KIKSTRA Jarmo" userId="7fcb8be3-c31a-4394-a3dd-a150ef08396c" providerId="ADAL" clId="{6ED412F5-37F9-41B5-95FD-C2FD807EB2FD}" dt="2022-06-27T07:09:38.678" v="731"/>
          <ac:spMkLst>
            <pc:docMk/>
            <pc:sldMk cId="237377145" sldId="1085"/>
            <ac:spMk id="94" creationId="{AD75011F-2CCE-476A-A892-5E0CC3250FBF}"/>
          </ac:spMkLst>
        </pc:spChg>
        <pc:spChg chg="add mod">
          <ac:chgData name="KIKSTRA Jarmo" userId="7fcb8be3-c31a-4394-a3dd-a150ef08396c" providerId="ADAL" clId="{6ED412F5-37F9-41B5-95FD-C2FD807EB2FD}" dt="2022-06-27T07:20:59.941" v="1593" actId="1076"/>
          <ac:spMkLst>
            <pc:docMk/>
            <pc:sldMk cId="237377145" sldId="1085"/>
            <ac:spMk id="95" creationId="{A7CD32E4-47BD-474A-888E-E1CAF8888381}"/>
          </ac:spMkLst>
        </pc:spChg>
      </pc:sldChg>
      <pc:sldChg chg="modSp new mod ord">
        <pc:chgData name="KIKSTRA Jarmo" userId="7fcb8be3-c31a-4394-a3dd-a150ef08396c" providerId="ADAL" clId="{6ED412F5-37F9-41B5-95FD-C2FD807EB2FD}" dt="2022-06-27T07:12:02.051" v="781" actId="20577"/>
        <pc:sldMkLst>
          <pc:docMk/>
          <pc:sldMk cId="3832693733" sldId="1086"/>
        </pc:sldMkLst>
        <pc:spChg chg="mod">
          <ac:chgData name="KIKSTRA Jarmo" userId="7fcb8be3-c31a-4394-a3dd-a150ef08396c" providerId="ADAL" clId="{6ED412F5-37F9-41B5-95FD-C2FD807EB2FD}" dt="2022-06-27T07:12:02.051" v="781" actId="20577"/>
          <ac:spMkLst>
            <pc:docMk/>
            <pc:sldMk cId="3832693733" sldId="1086"/>
            <ac:spMk id="2" creationId="{998058F3-2229-43C0-BC15-301C68275AD0}"/>
          </ac:spMkLst>
        </pc:spChg>
        <pc:spChg chg="mod">
          <ac:chgData name="KIKSTRA Jarmo" userId="7fcb8be3-c31a-4394-a3dd-a150ef08396c" providerId="ADAL" clId="{6ED412F5-37F9-41B5-95FD-C2FD807EB2FD}" dt="2022-06-27T07:11:38.594" v="733" actId="5793"/>
          <ac:spMkLst>
            <pc:docMk/>
            <pc:sldMk cId="3832693733" sldId="1086"/>
            <ac:spMk id="3" creationId="{EE67AFF0-F670-4947-9D9E-DB9A0437A5F5}"/>
          </ac:spMkLst>
        </pc:spChg>
      </pc:sldChg>
      <pc:sldChg chg="addSp delSp modSp add mod">
        <pc:chgData name="KIKSTRA Jarmo" userId="7fcb8be3-c31a-4394-a3dd-a150ef08396c" providerId="ADAL" clId="{6ED412F5-37F9-41B5-95FD-C2FD807EB2FD}" dt="2022-06-27T07:42:31.972" v="2284" actId="167"/>
        <pc:sldMkLst>
          <pc:docMk/>
          <pc:sldMk cId="1541016897" sldId="1087"/>
        </pc:sldMkLst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94" creationId="{104237B6-E0C9-4562-A4F9-FE8CBC253BC2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95" creationId="{34485A17-E129-45B7-AD62-F05C572209C2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96" creationId="{4689EE51-2524-4595-A00C-2F8B9A4D9FD2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97" creationId="{C7A36CA1-C16E-47E4-9264-05243B705DEE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98" creationId="{1711D5CA-65EF-4B37-B31F-4C49E2F1CF71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99" creationId="{8DB028F7-0D97-4BB3-A285-10C13B6BFA82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00" creationId="{AAB31C41-8A24-497E-A99E-75708388AF48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01" creationId="{5071BD98-8E14-453B-8A0E-A11D8C81B284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02" creationId="{105D0E8D-183A-4C0C-9574-76818EC70E54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03" creationId="{8E5D4FCA-B87C-4605-9FDB-C8775A9D157F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04" creationId="{839C6294-7754-40A4-8E78-865FAB1E4619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05" creationId="{DE2B023D-DBD9-483A-A56F-88B3A6D60B45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06" creationId="{F49F4FDC-B8C1-41E6-989F-F11A5BBEFB2F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07" creationId="{210A2E3C-55B3-411D-AF28-E4903886858B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08" creationId="{81F25226-676A-4D5E-9AF2-A5EF1BC74D76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09" creationId="{F5CBD4B4-6B36-4D64-91C0-6B878932ACEF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10" creationId="{126BF17D-635A-4221-9855-1FACB77C9D08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11" creationId="{49386A2C-BB8F-4F67-975E-FB19EEF8A63A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12" creationId="{9633A773-A23C-4F40-A4C3-AFF4A6538F42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13" creationId="{D71FA3BC-3CF7-4184-A97D-E8FA18BC11BA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14" creationId="{7C2F86F4-452B-4992-81CE-86DBFBF3940D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15" creationId="{806236AE-0965-4F04-B18D-82C469EBC48B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16" creationId="{94BA853E-A54D-4BF9-ADAB-81016F430A33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17" creationId="{B6B33C10-1160-4B9C-A0C3-47DF2F58A1C2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18" creationId="{FCA07C64-B0CD-486E-86BE-9B9F494DB6E7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19" creationId="{641B07AB-22AF-484A-ABD8-66C6B237B7FB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20" creationId="{C9E9E178-E346-44BF-AFF9-7C0C3DE12C41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21" creationId="{434816B8-3C48-4A45-8885-0DB5BFF8CDE6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22" creationId="{CD0E45CB-9627-4D59-929C-EC7142B7D23C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23" creationId="{37B3C85B-085C-461B-A0CE-F7816AEE828E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24" creationId="{2BED007F-C914-4265-8F3E-161C9836C31C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25" creationId="{2B063BDF-9787-4B7F-86DD-67965C4C3412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26" creationId="{867DC2AA-C286-4EF2-B410-029CF9B5B34C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27" creationId="{97533F21-C491-4E1D-829F-9F39C2C5A519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28" creationId="{727C6BD6-7D98-4C9F-B8E9-B306A1D918D8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29" creationId="{F97DC96D-140D-4EF6-9648-56D816AF501B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30" creationId="{8A2BC154-8478-4104-A6D8-6F5612CBB295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31" creationId="{FA1E6919-ED37-4218-A31F-51320D10AEFC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32" creationId="{792D2D07-1C45-4230-8238-1AF0A4F64F13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33" creationId="{E716829C-6160-43BF-8B56-23EDB10AFD2E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34" creationId="{1F3F144E-BF2B-40D8-A6C5-A35428A404C9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35" creationId="{380A16DF-ABD0-4932-9A36-4D32C494E793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36" creationId="{20E5DD84-F094-4E65-8C17-A539B2FABB8E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37" creationId="{D822B966-6FC6-4903-9F9E-DAF8CBF4DDD4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38" creationId="{F331A901-371F-4976-AAF9-4F2EBF9EFCA3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39" creationId="{13837929-EAE5-42F7-8A88-F5927259F7A8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40" creationId="{AFA94F1A-9692-4505-82B2-60A6375D0BC7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41" creationId="{D806B836-F007-4A7D-A9D3-BF985BF7B9A0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42" creationId="{DBE6BD91-0B2A-4ED0-A9D5-D280C640D4A1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43" creationId="{D4465A80-7477-4611-8DC5-CF401F298994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44" creationId="{199FDCF6-A3AA-4C3C-AFBC-89E7E10D598C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45" creationId="{6805498B-AFBD-41FE-8DFC-603DC988139F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46" creationId="{C2AC1B13-4A34-4072-9A32-1904F678FF95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47" creationId="{501342AC-8EAC-4B49-8643-E921DBBDC04B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48" creationId="{666EB40A-106C-43C4-8F88-B38D3AD2C2E5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49" creationId="{CBF5A5E5-2FEC-4498-B69E-3FA5D7B76C3F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50" creationId="{C0623CEC-6B4B-46D0-BE7C-4AA2D8313FBD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51" creationId="{793045AA-6B5A-4C4D-9905-DC6FE21D4CC8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52" creationId="{A1D677FD-82BA-43D8-ADAA-8DBBCD17A71D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53" creationId="{440E94DE-3D8D-49C7-9FEF-C33D0367CE5E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54" creationId="{450206D5-553F-4192-9C76-8EDBE89BD8BD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55" creationId="{A4DC6588-B2D6-474F-8DDF-F866538E8298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56" creationId="{A6CDB2DF-9CF0-4999-AAF3-B49623C0B1BA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57" creationId="{BC6CC5DB-2810-47D4-8EFE-5278FBB66BFE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58" creationId="{50ACC0F3-D2FB-48DE-9679-A97DEBFBE8AE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59" creationId="{8582DEEF-16B7-4F2B-A221-57191F920A70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60" creationId="{1590392D-D7CE-4478-A9EB-82E3A3A6AA8E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61" creationId="{BE8D33DF-AE40-42C0-9165-82B029C67B75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62" creationId="{4D0C83A5-89AA-4494-AD0F-D6CDDF6557F6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63" creationId="{71889177-55BB-4BF4-8F26-CA24C64BB399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64" creationId="{85D2E44A-BE5F-4A4D-8F87-AE02058BD579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65" creationId="{ED502D12-4BBA-4B16-9359-23DC5D59E5A2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66" creationId="{AB044C40-FDDC-4223-9D01-B2EF9DA8886D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67" creationId="{CD115EC1-EAB4-4CEC-BA8A-A5651CF2E58D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68" creationId="{1B92329B-DC63-4858-9ACF-2D99109A3186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69" creationId="{41427EC1-911D-4B59-AC90-67B7057C8048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70" creationId="{A36BD63C-6A8C-4A24-B526-F29890CD2F71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71" creationId="{5FE42F7B-9484-43DE-B168-582C8E4A4EB1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72" creationId="{1B3607F7-B980-47C5-BFDB-CBA245DC29FF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73" creationId="{F4317FE1-6E49-4A4F-8950-6E998F0E3BE7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74" creationId="{0422F484-0903-4E9C-B64E-EB9DEB818327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75" creationId="{886E2AE4-246A-4943-8077-E786C164818D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76" creationId="{FD7F3857-2ED1-4E8D-B0C5-6638DC570D8A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77" creationId="{2BB0D194-C31A-40BC-A19D-CF3A8517A9FB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78" creationId="{576345A7-7776-4648-B455-00CA1F1EC470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79" creationId="{09FA7BD5-ED3E-44AE-AF97-8461BC809DEB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80" creationId="{C74B433F-2CFE-4393-9CE4-52CFDC6E6EE5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81" creationId="{F235613B-D40E-492E-AFAB-1642CD9910F1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82" creationId="{FEE49DA2-A3B5-4B56-92E2-0E01528CEBEA}"/>
          </ac:spMkLst>
        </pc:spChg>
        <pc:spChg chg="mod">
          <ac:chgData name="KIKSTRA Jarmo" userId="7fcb8be3-c31a-4394-a3dd-a150ef08396c" providerId="ADAL" clId="{6ED412F5-37F9-41B5-95FD-C2FD807EB2FD}" dt="2022-06-27T07:42:24.525" v="2282"/>
          <ac:spMkLst>
            <pc:docMk/>
            <pc:sldMk cId="1541016897" sldId="1087"/>
            <ac:spMk id="183" creationId="{E5E706DA-6DE3-4FE7-AF05-DB6A9A898E04}"/>
          </ac:spMkLst>
        </pc:spChg>
        <pc:grpChg chg="del">
          <ac:chgData name="KIKSTRA Jarmo" userId="7fcb8be3-c31a-4394-a3dd-a150ef08396c" providerId="ADAL" clId="{6ED412F5-37F9-41B5-95FD-C2FD807EB2FD}" dt="2022-06-27T07:42:24.103" v="2281" actId="478"/>
          <ac:grpSpMkLst>
            <pc:docMk/>
            <pc:sldMk cId="1541016897" sldId="1087"/>
            <ac:grpSpMk id="2" creationId="{00000000-0000-0000-0000-000000000000}"/>
          </ac:grpSpMkLst>
        </pc:grpChg>
        <pc:grpChg chg="add mod ord">
          <ac:chgData name="KIKSTRA Jarmo" userId="7fcb8be3-c31a-4394-a3dd-a150ef08396c" providerId="ADAL" clId="{6ED412F5-37F9-41B5-95FD-C2FD807EB2FD}" dt="2022-06-27T07:42:31.972" v="2284" actId="167"/>
          <ac:grpSpMkLst>
            <pc:docMk/>
            <pc:sldMk cId="1541016897" sldId="1087"/>
            <ac:grpSpMk id="93" creationId="{9CBC87BB-D08B-4EF3-A360-BFAD8BFA9017}"/>
          </ac:grpSpMkLst>
        </pc:grpChg>
      </pc:sldChg>
      <pc:sldChg chg="modSp add mod">
        <pc:chgData name="KIKSTRA Jarmo" userId="7fcb8be3-c31a-4394-a3dd-a150ef08396c" providerId="ADAL" clId="{6ED412F5-37F9-41B5-95FD-C2FD807EB2FD}" dt="2022-06-27T07:12:44.506" v="839" actId="20577"/>
        <pc:sldMkLst>
          <pc:docMk/>
          <pc:sldMk cId="47197936" sldId="1088"/>
        </pc:sldMkLst>
        <pc:spChg chg="mod">
          <ac:chgData name="KIKSTRA Jarmo" userId="7fcb8be3-c31a-4394-a3dd-a150ef08396c" providerId="ADAL" clId="{6ED412F5-37F9-41B5-95FD-C2FD807EB2FD}" dt="2022-06-27T07:12:44.506" v="839" actId="20577"/>
          <ac:spMkLst>
            <pc:docMk/>
            <pc:sldMk cId="47197936" sldId="1088"/>
            <ac:spMk id="2" creationId="{998058F3-2229-43C0-BC15-301C68275AD0}"/>
          </ac:spMkLst>
        </pc:spChg>
      </pc:sldChg>
      <pc:sldChg chg="addSp delSp modSp add mod ord delAnim">
        <pc:chgData name="KIKSTRA Jarmo" userId="7fcb8be3-c31a-4394-a3dd-a150ef08396c" providerId="ADAL" clId="{6ED412F5-37F9-41B5-95FD-C2FD807EB2FD}" dt="2022-06-27T07:28:33.177" v="1751" actId="14100"/>
        <pc:sldMkLst>
          <pc:docMk/>
          <pc:sldMk cId="2541172613" sldId="1089"/>
        </pc:sldMkLst>
        <pc:spChg chg="mod">
          <ac:chgData name="KIKSTRA Jarmo" userId="7fcb8be3-c31a-4394-a3dd-a150ef08396c" providerId="ADAL" clId="{6ED412F5-37F9-41B5-95FD-C2FD807EB2FD}" dt="2022-06-27T07:28:20.212" v="1746" actId="20577"/>
          <ac:spMkLst>
            <pc:docMk/>
            <pc:sldMk cId="2541172613" sldId="1089"/>
            <ac:spMk id="8" creationId="{64F5BD51-6C80-426E-9B95-E6F3383DBEFB}"/>
          </ac:spMkLst>
        </pc:spChg>
        <pc:spChg chg="del">
          <ac:chgData name="KIKSTRA Jarmo" userId="7fcb8be3-c31a-4394-a3dd-a150ef08396c" providerId="ADAL" clId="{6ED412F5-37F9-41B5-95FD-C2FD807EB2FD}" dt="2022-06-27T07:28:27.067" v="1748" actId="478"/>
          <ac:spMkLst>
            <pc:docMk/>
            <pc:sldMk cId="2541172613" sldId="1089"/>
            <ac:spMk id="12" creationId="{6C8EE1BE-80AE-4A01-920F-2A90A31B2CD2}"/>
          </ac:spMkLst>
        </pc:spChg>
        <pc:picChg chg="add mod">
          <ac:chgData name="KIKSTRA Jarmo" userId="7fcb8be3-c31a-4394-a3dd-a150ef08396c" providerId="ADAL" clId="{6ED412F5-37F9-41B5-95FD-C2FD807EB2FD}" dt="2022-06-27T07:28:33.177" v="1751" actId="14100"/>
          <ac:picMkLst>
            <pc:docMk/>
            <pc:sldMk cId="2541172613" sldId="1089"/>
            <ac:picMk id="7" creationId="{3B25E9D4-E3DB-4865-841B-7AB029129E73}"/>
          </ac:picMkLst>
        </pc:picChg>
        <pc:picChg chg="del">
          <ac:chgData name="KIKSTRA Jarmo" userId="7fcb8be3-c31a-4394-a3dd-a150ef08396c" providerId="ADAL" clId="{6ED412F5-37F9-41B5-95FD-C2FD807EB2FD}" dt="2022-06-27T07:28:23.879" v="1747" actId="478"/>
          <ac:picMkLst>
            <pc:docMk/>
            <pc:sldMk cId="2541172613" sldId="1089"/>
            <ac:picMk id="10" creationId="{59B0D43E-2B5A-4D3E-B76B-BE49BAACA212}"/>
          </ac:picMkLst>
        </pc:picChg>
        <pc:picChg chg="del">
          <ac:chgData name="KIKSTRA Jarmo" userId="7fcb8be3-c31a-4394-a3dd-a150ef08396c" providerId="ADAL" clId="{6ED412F5-37F9-41B5-95FD-C2FD807EB2FD}" dt="2022-06-27T07:28:27.067" v="1748" actId="478"/>
          <ac:picMkLst>
            <pc:docMk/>
            <pc:sldMk cId="2541172613" sldId="1089"/>
            <ac:picMk id="11" creationId="{D491F3C3-9BB1-49C3-B74D-C9B1AB2723E3}"/>
          </ac:picMkLst>
        </pc:picChg>
      </pc:sldChg>
      <pc:sldChg chg="addSp delSp modSp add mod ord">
        <pc:chgData name="KIKSTRA Jarmo" userId="7fcb8be3-c31a-4394-a3dd-a150ef08396c" providerId="ADAL" clId="{6ED412F5-37F9-41B5-95FD-C2FD807EB2FD}" dt="2022-06-27T07:37:18.867" v="2136" actId="478"/>
        <pc:sldMkLst>
          <pc:docMk/>
          <pc:sldMk cId="1540608732" sldId="1090"/>
        </pc:sldMkLst>
        <pc:spChg chg="del">
          <ac:chgData name="KIKSTRA Jarmo" userId="7fcb8be3-c31a-4394-a3dd-a150ef08396c" providerId="ADAL" clId="{6ED412F5-37F9-41B5-95FD-C2FD807EB2FD}" dt="2022-06-27T07:36:25.486" v="2095" actId="478"/>
          <ac:spMkLst>
            <pc:docMk/>
            <pc:sldMk cId="1540608732" sldId="1090"/>
            <ac:spMk id="7" creationId="{7555C28E-B5AB-4770-A9E2-22824CAAB5BC}"/>
          </ac:spMkLst>
        </pc:spChg>
        <pc:spChg chg="del">
          <ac:chgData name="KIKSTRA Jarmo" userId="7fcb8be3-c31a-4394-a3dd-a150ef08396c" providerId="ADAL" clId="{6ED412F5-37F9-41B5-95FD-C2FD807EB2FD}" dt="2022-06-27T07:36:25.486" v="2095" actId="478"/>
          <ac:spMkLst>
            <pc:docMk/>
            <pc:sldMk cId="1540608732" sldId="1090"/>
            <ac:spMk id="8" creationId="{D4574F8A-EC68-41CF-B0C2-EEC580F16341}"/>
          </ac:spMkLst>
        </pc:spChg>
        <pc:spChg chg="del">
          <ac:chgData name="KIKSTRA Jarmo" userId="7fcb8be3-c31a-4394-a3dd-a150ef08396c" providerId="ADAL" clId="{6ED412F5-37F9-41B5-95FD-C2FD807EB2FD}" dt="2022-06-27T07:36:25.486" v="2095" actId="478"/>
          <ac:spMkLst>
            <pc:docMk/>
            <pc:sldMk cId="1540608732" sldId="1090"/>
            <ac:spMk id="21" creationId="{9A6EAF13-12C0-4504-B587-B2CED50BA6E6}"/>
          </ac:spMkLst>
        </pc:spChg>
        <pc:spChg chg="del">
          <ac:chgData name="KIKSTRA Jarmo" userId="7fcb8be3-c31a-4394-a3dd-a150ef08396c" providerId="ADAL" clId="{6ED412F5-37F9-41B5-95FD-C2FD807EB2FD}" dt="2022-06-27T07:36:25.486" v="2095" actId="478"/>
          <ac:spMkLst>
            <pc:docMk/>
            <pc:sldMk cId="1540608732" sldId="1090"/>
            <ac:spMk id="30" creationId="{F7F1E8B7-560C-4111-9E48-0BD6320168C1}"/>
          </ac:spMkLst>
        </pc:spChg>
        <pc:spChg chg="add mod">
          <ac:chgData name="KIKSTRA Jarmo" userId="7fcb8be3-c31a-4394-a3dd-a150ef08396c" providerId="ADAL" clId="{6ED412F5-37F9-41B5-95FD-C2FD807EB2FD}" dt="2022-06-27T07:37:12.083" v="2134" actId="20577"/>
          <ac:spMkLst>
            <pc:docMk/>
            <pc:sldMk cId="1540608732" sldId="1090"/>
            <ac:spMk id="32" creationId="{98F70B24-3D09-4A52-BCD9-50A80003B806}"/>
          </ac:spMkLst>
        </pc:spChg>
        <pc:spChg chg="del">
          <ac:chgData name="KIKSTRA Jarmo" userId="7fcb8be3-c31a-4394-a3dd-a150ef08396c" providerId="ADAL" clId="{6ED412F5-37F9-41B5-95FD-C2FD807EB2FD}" dt="2022-06-27T07:37:16.738" v="2135" actId="478"/>
          <ac:spMkLst>
            <pc:docMk/>
            <pc:sldMk cId="1540608732" sldId="1090"/>
            <ac:spMk id="36" creationId="{6DBDF0E2-0CAF-40F3-87F0-06889214EBA9}"/>
          </ac:spMkLst>
        </pc:spChg>
        <pc:spChg chg="del">
          <ac:chgData name="KIKSTRA Jarmo" userId="7fcb8be3-c31a-4394-a3dd-a150ef08396c" providerId="ADAL" clId="{6ED412F5-37F9-41B5-95FD-C2FD807EB2FD}" dt="2022-06-27T07:36:41.418" v="2099" actId="478"/>
          <ac:spMkLst>
            <pc:docMk/>
            <pc:sldMk cId="1540608732" sldId="1090"/>
            <ac:spMk id="39" creationId="{1BA90858-AF2A-4A91-B391-19E80BA2F088}"/>
          </ac:spMkLst>
        </pc:spChg>
        <pc:spChg chg="del">
          <ac:chgData name="KIKSTRA Jarmo" userId="7fcb8be3-c31a-4394-a3dd-a150ef08396c" providerId="ADAL" clId="{6ED412F5-37F9-41B5-95FD-C2FD807EB2FD}" dt="2022-06-27T07:36:25.486" v="2095" actId="478"/>
          <ac:spMkLst>
            <pc:docMk/>
            <pc:sldMk cId="1540608732" sldId="1090"/>
            <ac:spMk id="58" creationId="{0B832A98-441B-4388-AA93-2FD231B89B7E}"/>
          </ac:spMkLst>
        </pc:spChg>
        <pc:spChg chg="del">
          <ac:chgData name="KIKSTRA Jarmo" userId="7fcb8be3-c31a-4394-a3dd-a150ef08396c" providerId="ADAL" clId="{6ED412F5-37F9-41B5-95FD-C2FD807EB2FD}" dt="2022-06-27T07:36:25.486" v="2095" actId="478"/>
          <ac:spMkLst>
            <pc:docMk/>
            <pc:sldMk cId="1540608732" sldId="1090"/>
            <ac:spMk id="62" creationId="{F81A5C02-13EF-4BED-8153-90532104C5D1}"/>
          </ac:spMkLst>
        </pc:spChg>
        <pc:spChg chg="del">
          <ac:chgData name="KIKSTRA Jarmo" userId="7fcb8be3-c31a-4394-a3dd-a150ef08396c" providerId="ADAL" clId="{6ED412F5-37F9-41B5-95FD-C2FD807EB2FD}" dt="2022-06-27T07:36:41.418" v="2099" actId="478"/>
          <ac:spMkLst>
            <pc:docMk/>
            <pc:sldMk cId="1540608732" sldId="1090"/>
            <ac:spMk id="91" creationId="{6A6877FB-3817-47D4-B0AA-BEC08BD963B7}"/>
          </ac:spMkLst>
        </pc:spChg>
        <pc:spChg chg="del">
          <ac:chgData name="KIKSTRA Jarmo" userId="7fcb8be3-c31a-4394-a3dd-a150ef08396c" providerId="ADAL" clId="{6ED412F5-37F9-41B5-95FD-C2FD807EB2FD}" dt="2022-06-27T07:36:25.486" v="2095" actId="478"/>
          <ac:spMkLst>
            <pc:docMk/>
            <pc:sldMk cId="1540608732" sldId="1090"/>
            <ac:spMk id="135" creationId="{952A825D-B152-4700-8CB1-C0F48A60CD5F}"/>
          </ac:spMkLst>
        </pc:spChg>
        <pc:cxnChg chg="del">
          <ac:chgData name="KIKSTRA Jarmo" userId="7fcb8be3-c31a-4394-a3dd-a150ef08396c" providerId="ADAL" clId="{6ED412F5-37F9-41B5-95FD-C2FD807EB2FD}" dt="2022-06-27T07:36:27.582" v="2096" actId="478"/>
          <ac:cxnSpMkLst>
            <pc:docMk/>
            <pc:sldMk cId="1540608732" sldId="1090"/>
            <ac:cxnSpMk id="13" creationId="{25AAA78A-D7EC-42DB-9D1A-6CED181A8348}"/>
          </ac:cxnSpMkLst>
        </pc:cxnChg>
        <pc:cxnChg chg="del mod">
          <ac:chgData name="KIKSTRA Jarmo" userId="7fcb8be3-c31a-4394-a3dd-a150ef08396c" providerId="ADAL" clId="{6ED412F5-37F9-41B5-95FD-C2FD807EB2FD}" dt="2022-06-27T07:36:25.486" v="2095" actId="478"/>
          <ac:cxnSpMkLst>
            <pc:docMk/>
            <pc:sldMk cId="1540608732" sldId="1090"/>
            <ac:cxnSpMk id="18" creationId="{BC0A821A-2728-4561-9180-0CE6B676B724}"/>
          </ac:cxnSpMkLst>
        </pc:cxnChg>
        <pc:cxnChg chg="del">
          <ac:chgData name="KIKSTRA Jarmo" userId="7fcb8be3-c31a-4394-a3dd-a150ef08396c" providerId="ADAL" clId="{6ED412F5-37F9-41B5-95FD-C2FD807EB2FD}" dt="2022-06-27T07:36:25.486" v="2095" actId="478"/>
          <ac:cxnSpMkLst>
            <pc:docMk/>
            <pc:sldMk cId="1540608732" sldId="1090"/>
            <ac:cxnSpMk id="19" creationId="{B18BE79C-406E-407F-9620-744227288586}"/>
          </ac:cxnSpMkLst>
        </pc:cxnChg>
        <pc:cxnChg chg="del mod">
          <ac:chgData name="KIKSTRA Jarmo" userId="7fcb8be3-c31a-4394-a3dd-a150ef08396c" providerId="ADAL" clId="{6ED412F5-37F9-41B5-95FD-C2FD807EB2FD}" dt="2022-06-27T07:36:44.132" v="2100" actId="478"/>
          <ac:cxnSpMkLst>
            <pc:docMk/>
            <pc:sldMk cId="1540608732" sldId="1090"/>
            <ac:cxnSpMk id="28" creationId="{EE15BA54-4A62-4306-B9BC-7C5C084F4403}"/>
          </ac:cxnSpMkLst>
        </pc:cxnChg>
        <pc:cxnChg chg="del">
          <ac:chgData name="KIKSTRA Jarmo" userId="7fcb8be3-c31a-4394-a3dd-a150ef08396c" providerId="ADAL" clId="{6ED412F5-37F9-41B5-95FD-C2FD807EB2FD}" dt="2022-06-27T07:36:29.301" v="2097" actId="478"/>
          <ac:cxnSpMkLst>
            <pc:docMk/>
            <pc:sldMk cId="1540608732" sldId="1090"/>
            <ac:cxnSpMk id="34" creationId="{8A6C411F-8591-4CC5-9073-1D5BEFFB93B0}"/>
          </ac:cxnSpMkLst>
        </pc:cxnChg>
        <pc:cxnChg chg="del mod">
          <ac:chgData name="KIKSTRA Jarmo" userId="7fcb8be3-c31a-4394-a3dd-a150ef08396c" providerId="ADAL" clId="{6ED412F5-37F9-41B5-95FD-C2FD807EB2FD}" dt="2022-06-27T07:36:47.332" v="2102" actId="478"/>
          <ac:cxnSpMkLst>
            <pc:docMk/>
            <pc:sldMk cId="1540608732" sldId="1090"/>
            <ac:cxnSpMk id="40" creationId="{CC0D1775-16BE-4938-A99A-F1BB9307A01E}"/>
          </ac:cxnSpMkLst>
        </pc:cxnChg>
        <pc:cxnChg chg="del mod">
          <ac:chgData name="KIKSTRA Jarmo" userId="7fcb8be3-c31a-4394-a3dd-a150ef08396c" providerId="ADAL" clId="{6ED412F5-37F9-41B5-95FD-C2FD807EB2FD}" dt="2022-06-27T07:37:18.867" v="2136" actId="478"/>
          <ac:cxnSpMkLst>
            <pc:docMk/>
            <pc:sldMk cId="1540608732" sldId="1090"/>
            <ac:cxnSpMk id="47" creationId="{E9FFED2B-A95C-4F08-BFB9-AD5D0EFF394D}"/>
          </ac:cxnSpMkLst>
        </pc:cxnChg>
        <pc:cxnChg chg="del mod">
          <ac:chgData name="KIKSTRA Jarmo" userId="7fcb8be3-c31a-4394-a3dd-a150ef08396c" providerId="ADAL" clId="{6ED412F5-37F9-41B5-95FD-C2FD807EB2FD}" dt="2022-06-27T07:36:45.568" v="2101" actId="478"/>
          <ac:cxnSpMkLst>
            <pc:docMk/>
            <pc:sldMk cId="1540608732" sldId="1090"/>
            <ac:cxnSpMk id="50" creationId="{F354A150-569F-48E2-81C9-8BE4697F44C6}"/>
          </ac:cxnSpMkLst>
        </pc:cxnChg>
        <pc:cxnChg chg="del mod">
          <ac:chgData name="KIKSTRA Jarmo" userId="7fcb8be3-c31a-4394-a3dd-a150ef08396c" providerId="ADAL" clId="{6ED412F5-37F9-41B5-95FD-C2FD807EB2FD}" dt="2022-06-27T07:36:31.856" v="2098" actId="478"/>
          <ac:cxnSpMkLst>
            <pc:docMk/>
            <pc:sldMk cId="1540608732" sldId="1090"/>
            <ac:cxnSpMk id="54" creationId="{40AFAF37-9E2F-4359-A767-02A75BF18A08}"/>
          </ac:cxnSpMkLst>
        </pc:cxnChg>
        <pc:cxnChg chg="del">
          <ac:chgData name="KIKSTRA Jarmo" userId="7fcb8be3-c31a-4394-a3dd-a150ef08396c" providerId="ADAL" clId="{6ED412F5-37F9-41B5-95FD-C2FD807EB2FD}" dt="2022-06-27T07:36:25.486" v="2095" actId="478"/>
          <ac:cxnSpMkLst>
            <pc:docMk/>
            <pc:sldMk cId="1540608732" sldId="1090"/>
            <ac:cxnSpMk id="59" creationId="{DB55E6C8-3F43-4006-BC89-45886E853F33}"/>
          </ac:cxnSpMkLst>
        </pc:cxnChg>
        <pc:cxnChg chg="del mod">
          <ac:chgData name="KIKSTRA Jarmo" userId="7fcb8be3-c31a-4394-a3dd-a150ef08396c" providerId="ADAL" clId="{6ED412F5-37F9-41B5-95FD-C2FD807EB2FD}" dt="2022-06-27T07:36:25.486" v="2095" actId="478"/>
          <ac:cxnSpMkLst>
            <pc:docMk/>
            <pc:sldMk cId="1540608732" sldId="1090"/>
            <ac:cxnSpMk id="65" creationId="{AF4D3783-FC96-4F97-9C03-B3D47DBCC461}"/>
          </ac:cxnSpMkLst>
        </pc:cxnChg>
        <pc:cxnChg chg="del mod">
          <ac:chgData name="KIKSTRA Jarmo" userId="7fcb8be3-c31a-4394-a3dd-a150ef08396c" providerId="ADAL" clId="{6ED412F5-37F9-41B5-95FD-C2FD807EB2FD}" dt="2022-06-27T07:36:41.418" v="2099" actId="478"/>
          <ac:cxnSpMkLst>
            <pc:docMk/>
            <pc:sldMk cId="1540608732" sldId="1090"/>
            <ac:cxnSpMk id="92" creationId="{E802E40A-0851-48AA-B1BA-42E91473E7B5}"/>
          </ac:cxnSpMkLst>
        </pc:cxnChg>
        <pc:cxnChg chg="del">
          <ac:chgData name="KIKSTRA Jarmo" userId="7fcb8be3-c31a-4394-a3dd-a150ef08396c" providerId="ADAL" clId="{6ED412F5-37F9-41B5-95FD-C2FD807EB2FD}" dt="2022-06-27T07:36:25.486" v="2095" actId="478"/>
          <ac:cxnSpMkLst>
            <pc:docMk/>
            <pc:sldMk cId="1540608732" sldId="1090"/>
            <ac:cxnSpMk id="116" creationId="{0F6D5C44-C1C8-49B0-B1AB-5DE5E6DB31CF}"/>
          </ac:cxnSpMkLst>
        </pc:cxnChg>
      </pc:sldChg>
      <pc:sldChg chg="add ord">
        <pc:chgData name="KIKSTRA Jarmo" userId="7fcb8be3-c31a-4394-a3dd-a150ef08396c" providerId="ADAL" clId="{6ED412F5-37F9-41B5-95FD-C2FD807EB2FD}" dt="2022-06-27T07:36:11.537" v="2094"/>
        <pc:sldMkLst>
          <pc:docMk/>
          <pc:sldMk cId="2674653886" sldId="1091"/>
        </pc:sldMkLst>
      </pc:sldChg>
      <pc:sldChg chg="addSp delSp modSp add mod">
        <pc:chgData name="KIKSTRA Jarmo" userId="7fcb8be3-c31a-4394-a3dd-a150ef08396c" providerId="ADAL" clId="{6ED412F5-37F9-41B5-95FD-C2FD807EB2FD}" dt="2022-06-27T07:40:27.416" v="2279" actId="478"/>
        <pc:sldMkLst>
          <pc:docMk/>
          <pc:sldMk cId="3079022653" sldId="1092"/>
        </pc:sldMkLst>
        <pc:spChg chg="add mod">
          <ac:chgData name="KIKSTRA Jarmo" userId="7fcb8be3-c31a-4394-a3dd-a150ef08396c" providerId="ADAL" clId="{6ED412F5-37F9-41B5-95FD-C2FD807EB2FD}" dt="2022-06-27T07:39:25.641" v="2270" actId="20577"/>
          <ac:spMkLst>
            <pc:docMk/>
            <pc:sldMk cId="3079022653" sldId="1092"/>
            <ac:spMk id="11" creationId="{C55CC1B9-2E81-4E8C-AF29-C69083511C00}"/>
          </ac:spMkLst>
        </pc:spChg>
        <pc:spChg chg="add mod">
          <ac:chgData name="KIKSTRA Jarmo" userId="7fcb8be3-c31a-4394-a3dd-a150ef08396c" providerId="ADAL" clId="{6ED412F5-37F9-41B5-95FD-C2FD807EB2FD}" dt="2022-06-27T07:38:10.970" v="2245"/>
          <ac:spMkLst>
            <pc:docMk/>
            <pc:sldMk cId="3079022653" sldId="1092"/>
            <ac:spMk id="14" creationId="{0AB1FED4-E6C7-4CF3-9B5E-AB7A4B8906C0}"/>
          </ac:spMkLst>
        </pc:spChg>
        <pc:spChg chg="add mod">
          <ac:chgData name="KIKSTRA Jarmo" userId="7fcb8be3-c31a-4394-a3dd-a150ef08396c" providerId="ADAL" clId="{6ED412F5-37F9-41B5-95FD-C2FD807EB2FD}" dt="2022-06-27T07:38:15.845" v="2246"/>
          <ac:spMkLst>
            <pc:docMk/>
            <pc:sldMk cId="3079022653" sldId="1092"/>
            <ac:spMk id="17" creationId="{76A2FD0C-249E-4BA3-ADDC-CDC4DF0C0406}"/>
          </ac:spMkLst>
        </pc:spChg>
        <pc:picChg chg="add del mod">
          <ac:chgData name="KIKSTRA Jarmo" userId="7fcb8be3-c31a-4394-a3dd-a150ef08396c" providerId="ADAL" clId="{6ED412F5-37F9-41B5-95FD-C2FD807EB2FD}" dt="2022-06-27T07:40:27.416" v="2279" actId="478"/>
          <ac:picMkLst>
            <pc:docMk/>
            <pc:sldMk cId="3079022653" sldId="1092"/>
            <ac:picMk id="2" creationId="{30E82F0F-B2AB-446C-AB09-B8ED2CCCFD58}"/>
          </ac:picMkLst>
        </pc:picChg>
        <pc:picChg chg="add del mod">
          <ac:chgData name="KIKSTRA Jarmo" userId="7fcb8be3-c31a-4394-a3dd-a150ef08396c" providerId="ADAL" clId="{6ED412F5-37F9-41B5-95FD-C2FD807EB2FD}" dt="2022-06-27T07:39:05.869" v="2250"/>
          <ac:picMkLst>
            <pc:docMk/>
            <pc:sldMk cId="3079022653" sldId="1092"/>
            <ac:picMk id="18" creationId="{4452DFBF-62AF-407E-8543-7F5B4ECF9E9F}"/>
          </ac:picMkLst>
        </pc:picChg>
        <pc:picChg chg="add del mod">
          <ac:chgData name="KIKSTRA Jarmo" userId="7fcb8be3-c31a-4394-a3dd-a150ef08396c" providerId="ADAL" clId="{6ED412F5-37F9-41B5-95FD-C2FD807EB2FD}" dt="2022-06-27T07:39:05.869" v="2250"/>
          <ac:picMkLst>
            <pc:docMk/>
            <pc:sldMk cId="3079022653" sldId="1092"/>
            <ac:picMk id="19" creationId="{94F5285D-4CE5-4739-BCA7-172E0DA89070}"/>
          </ac:picMkLst>
        </pc:picChg>
        <pc:picChg chg="add del mod">
          <ac:chgData name="KIKSTRA Jarmo" userId="7fcb8be3-c31a-4394-a3dd-a150ef08396c" providerId="ADAL" clId="{6ED412F5-37F9-41B5-95FD-C2FD807EB2FD}" dt="2022-06-27T07:39:11.131" v="2252"/>
          <ac:picMkLst>
            <pc:docMk/>
            <pc:sldMk cId="3079022653" sldId="1092"/>
            <ac:picMk id="24" creationId="{A8DDF25F-8799-4B1E-A47A-8EB3BC2AFC5B}"/>
          </ac:picMkLst>
        </pc:picChg>
        <pc:picChg chg="add del mod">
          <ac:chgData name="KIKSTRA Jarmo" userId="7fcb8be3-c31a-4394-a3dd-a150ef08396c" providerId="ADAL" clId="{6ED412F5-37F9-41B5-95FD-C2FD807EB2FD}" dt="2022-06-27T07:39:55.612" v="2273" actId="478"/>
          <ac:picMkLst>
            <pc:docMk/>
            <pc:sldMk cId="3079022653" sldId="1092"/>
            <ac:picMk id="33" creationId="{B887C37F-D846-43BE-A036-244F8297079A}"/>
          </ac:picMkLst>
        </pc:picChg>
        <pc:cxnChg chg="add mod">
          <ac:chgData name="KIKSTRA Jarmo" userId="7fcb8be3-c31a-4394-a3dd-a150ef08396c" providerId="ADAL" clId="{6ED412F5-37F9-41B5-95FD-C2FD807EB2FD}" dt="2022-06-27T07:38:10.970" v="2245"/>
          <ac:cxnSpMkLst>
            <pc:docMk/>
            <pc:sldMk cId="3079022653" sldId="1092"/>
            <ac:cxnSpMk id="13" creationId="{7616DB85-0D9C-4A09-A64F-165AF2BBEE6E}"/>
          </ac:cxnSpMkLst>
        </pc:cxnChg>
        <pc:cxnChg chg="add mod">
          <ac:chgData name="KIKSTRA Jarmo" userId="7fcb8be3-c31a-4394-a3dd-a150ef08396c" providerId="ADAL" clId="{6ED412F5-37F9-41B5-95FD-C2FD807EB2FD}" dt="2022-06-27T07:38:10.970" v="2245"/>
          <ac:cxnSpMkLst>
            <pc:docMk/>
            <pc:sldMk cId="3079022653" sldId="1092"/>
            <ac:cxnSpMk id="15" creationId="{69B99DF6-9527-41A2-9357-0E2EC19620E2}"/>
          </ac:cxnSpMkLst>
        </pc:cxnChg>
        <pc:cxnChg chg="add mod">
          <ac:chgData name="KIKSTRA Jarmo" userId="7fcb8be3-c31a-4394-a3dd-a150ef08396c" providerId="ADAL" clId="{6ED412F5-37F9-41B5-95FD-C2FD807EB2FD}" dt="2022-06-27T07:38:10.970" v="2245"/>
          <ac:cxnSpMkLst>
            <pc:docMk/>
            <pc:sldMk cId="3079022653" sldId="1092"/>
            <ac:cxnSpMk id="16" creationId="{D680DF71-E51D-400C-81FD-9E0741556073}"/>
          </ac:cxnSpMkLst>
        </pc:cxnChg>
        <pc:cxnChg chg="add del mod">
          <ac:chgData name="KIKSTRA Jarmo" userId="7fcb8be3-c31a-4394-a3dd-a150ef08396c" providerId="ADAL" clId="{6ED412F5-37F9-41B5-95FD-C2FD807EB2FD}" dt="2022-06-27T07:39:05.869" v="2250"/>
          <ac:cxnSpMkLst>
            <pc:docMk/>
            <pc:sldMk cId="3079022653" sldId="1092"/>
            <ac:cxnSpMk id="20" creationId="{A8D52E4C-1C07-419A-9500-5AC780F1078C}"/>
          </ac:cxnSpMkLst>
        </pc:cxnChg>
        <pc:cxnChg chg="add del mod">
          <ac:chgData name="KIKSTRA Jarmo" userId="7fcb8be3-c31a-4394-a3dd-a150ef08396c" providerId="ADAL" clId="{6ED412F5-37F9-41B5-95FD-C2FD807EB2FD}" dt="2022-06-27T07:39:05.869" v="2250"/>
          <ac:cxnSpMkLst>
            <pc:docMk/>
            <pc:sldMk cId="3079022653" sldId="1092"/>
            <ac:cxnSpMk id="21" creationId="{E19C5FCA-CB12-41DB-B763-D9D3853B2205}"/>
          </ac:cxnSpMkLst>
        </pc:cxnChg>
        <pc:cxnChg chg="add del mod">
          <ac:chgData name="KIKSTRA Jarmo" userId="7fcb8be3-c31a-4394-a3dd-a150ef08396c" providerId="ADAL" clId="{6ED412F5-37F9-41B5-95FD-C2FD807EB2FD}" dt="2022-06-27T07:39:05.869" v="2250"/>
          <ac:cxnSpMkLst>
            <pc:docMk/>
            <pc:sldMk cId="3079022653" sldId="1092"/>
            <ac:cxnSpMk id="22" creationId="{25ADA034-62CE-4F99-A77C-3EDAD35F212E}"/>
          </ac:cxnSpMkLst>
        </pc:cxnChg>
        <pc:cxnChg chg="add del mod">
          <ac:chgData name="KIKSTRA Jarmo" userId="7fcb8be3-c31a-4394-a3dd-a150ef08396c" providerId="ADAL" clId="{6ED412F5-37F9-41B5-95FD-C2FD807EB2FD}" dt="2022-06-27T07:39:05.869" v="2250"/>
          <ac:cxnSpMkLst>
            <pc:docMk/>
            <pc:sldMk cId="3079022653" sldId="1092"/>
            <ac:cxnSpMk id="23" creationId="{F5E8117E-8DF3-4AF4-A5CA-6F15EFB921D0}"/>
          </ac:cxnSpMkLst>
        </pc:cxnChg>
        <pc:cxnChg chg="add del mod">
          <ac:chgData name="KIKSTRA Jarmo" userId="7fcb8be3-c31a-4394-a3dd-a150ef08396c" providerId="ADAL" clId="{6ED412F5-37F9-41B5-95FD-C2FD807EB2FD}" dt="2022-06-27T07:39:11.131" v="2252"/>
          <ac:cxnSpMkLst>
            <pc:docMk/>
            <pc:sldMk cId="3079022653" sldId="1092"/>
            <ac:cxnSpMk id="25" creationId="{48DE8DBD-E267-4FB2-A0FF-6A5372A644F4}"/>
          </ac:cxnSpMkLst>
        </pc:cxnChg>
        <pc:cxnChg chg="add del mod">
          <ac:chgData name="KIKSTRA Jarmo" userId="7fcb8be3-c31a-4394-a3dd-a150ef08396c" providerId="ADAL" clId="{6ED412F5-37F9-41B5-95FD-C2FD807EB2FD}" dt="2022-06-27T07:39:11.131" v="2252"/>
          <ac:cxnSpMkLst>
            <pc:docMk/>
            <pc:sldMk cId="3079022653" sldId="1092"/>
            <ac:cxnSpMk id="28" creationId="{2DC3F2F0-4ADE-4B6C-8B5A-ADBC0685B169}"/>
          </ac:cxnSpMkLst>
        </pc:cxnChg>
        <pc:cxnChg chg="add del mod">
          <ac:chgData name="KIKSTRA Jarmo" userId="7fcb8be3-c31a-4394-a3dd-a150ef08396c" providerId="ADAL" clId="{6ED412F5-37F9-41B5-95FD-C2FD807EB2FD}" dt="2022-06-27T07:39:11.131" v="2252"/>
          <ac:cxnSpMkLst>
            <pc:docMk/>
            <pc:sldMk cId="3079022653" sldId="1092"/>
            <ac:cxnSpMk id="29" creationId="{E33C8F8A-8C5D-4B28-95EC-56E97200D7CF}"/>
          </ac:cxnSpMkLst>
        </pc:cxnChg>
        <pc:cxnChg chg="add del mod">
          <ac:chgData name="KIKSTRA Jarmo" userId="7fcb8be3-c31a-4394-a3dd-a150ef08396c" providerId="ADAL" clId="{6ED412F5-37F9-41B5-95FD-C2FD807EB2FD}" dt="2022-06-27T07:39:11.131" v="2252"/>
          <ac:cxnSpMkLst>
            <pc:docMk/>
            <pc:sldMk cId="3079022653" sldId="1092"/>
            <ac:cxnSpMk id="30" creationId="{DE567226-01A5-4257-B97C-E3E3F91B8BBD}"/>
          </ac:cxnSpMkLst>
        </pc:cxnChg>
        <pc:cxnChg chg="add mod">
          <ac:chgData name="KIKSTRA Jarmo" userId="7fcb8be3-c31a-4394-a3dd-a150ef08396c" providerId="ADAL" clId="{6ED412F5-37F9-41B5-95FD-C2FD807EB2FD}" dt="2022-06-27T07:39:38.915" v="2271"/>
          <ac:cxnSpMkLst>
            <pc:docMk/>
            <pc:sldMk cId="3079022653" sldId="1092"/>
            <ac:cxnSpMk id="32" creationId="{31556F0E-48AC-4819-83A4-0405AD849DC2}"/>
          </ac:cxnSpMkLst>
        </pc:cxnChg>
      </pc:sldChg>
      <pc:sldChg chg="modSp add mod">
        <pc:chgData name="KIKSTRA Jarmo" userId="7fcb8be3-c31a-4394-a3dd-a150ef08396c" providerId="ADAL" clId="{6ED412F5-37F9-41B5-95FD-C2FD807EB2FD}" dt="2022-06-27T07:40:39.744" v="2280" actId="207"/>
        <pc:sldMkLst>
          <pc:docMk/>
          <pc:sldMk cId="689927210" sldId="1093"/>
        </pc:sldMkLst>
        <pc:spChg chg="mod">
          <ac:chgData name="KIKSTRA Jarmo" userId="7fcb8be3-c31a-4394-a3dd-a150ef08396c" providerId="ADAL" clId="{6ED412F5-37F9-41B5-95FD-C2FD807EB2FD}" dt="2022-06-27T07:40:39.744" v="2280" actId="207"/>
          <ac:spMkLst>
            <pc:docMk/>
            <pc:sldMk cId="689927210" sldId="1093"/>
            <ac:spMk id="17" creationId="{76A2FD0C-249E-4BA3-ADDC-CDC4DF0C0406}"/>
          </ac:spMkLst>
        </pc:spChg>
      </pc:sldChg>
      <pc:sldChg chg="addSp delSp modSp add mod">
        <pc:chgData name="KIKSTRA Jarmo" userId="7fcb8be3-c31a-4394-a3dd-a150ef08396c" providerId="ADAL" clId="{6ED412F5-37F9-41B5-95FD-C2FD807EB2FD}" dt="2022-06-27T07:43:06.463" v="2289" actId="167"/>
        <pc:sldMkLst>
          <pc:docMk/>
          <pc:sldMk cId="3107053840" sldId="1094"/>
        </pc:sldMkLst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185" creationId="{E8FEEA35-BFCA-4134-8844-877BE721EA45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186" creationId="{78536AB4-E698-4092-8766-91BA0A016945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187" creationId="{D5069863-DADE-48B1-B6CE-177FAA3A1D29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188" creationId="{FA46D256-A656-4D05-B1AC-E97DFA6D640D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189" creationId="{A9346571-541D-4BA7-96CF-C989FFA8FC80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190" creationId="{88AC1AE2-7FE9-42F7-AF0F-D01E6F2D5B60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191" creationId="{8D421179-40F2-4E9E-A54D-519B331F1E6F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192" creationId="{A7328F3D-5144-48F5-ABE7-FFFDC8FAC3E9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193" creationId="{355D0CA1-FEDE-41B0-8E8D-DE8FCA62DE1F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194" creationId="{E878AFD5-718C-4B0C-AA66-CBC28ECE9EE4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195" creationId="{0A923B32-DEB5-4659-BB8F-EBE88E3ECE8D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196" creationId="{0F173216-D952-418B-8124-808A15FD0030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197" creationId="{95444DF5-D7A5-4F2D-B755-22AFA630AA06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198" creationId="{5F1A048F-F595-4EE4-A2C9-28CFBE42DFA9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199" creationId="{8656E30C-EAFE-4006-899D-872A9D44ED8A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00" creationId="{EC4F0BF1-2AC3-4D3C-91B7-0493300C8C21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01" creationId="{D5CE3671-1254-45D0-85E4-4D552C7E1C4C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02" creationId="{3D3A8B04-D79E-4A5C-A812-81FB8168B9DB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03" creationId="{B636DEB9-2C80-4AA8-804B-386ED24AC2D6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04" creationId="{847D9C80-BD59-460A-BBFB-3286FFC7D4BD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05" creationId="{AB7E76EA-57C0-42D0-BC61-D0EE82C19544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06" creationId="{1C47FCB6-B35F-4481-B2A4-1EE1E02F2880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07" creationId="{9D6F812E-68FE-45B8-8F0D-3B27045EB57E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08" creationId="{D426E8F2-9F6E-48F4-B090-78657D020D41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09" creationId="{E38227EB-2A4B-4297-969A-05E65AB7A5B6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10" creationId="{DBBC5D63-BC56-45AE-B99F-32BAD4294EA7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11" creationId="{A5269603-14A0-4100-BF1E-79B940DFBBC2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12" creationId="{388904B0-AD6F-45CE-9C9C-6EA209E47480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13" creationId="{45D1E85C-B73E-47E9-B21D-D7EFD53A1B72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14" creationId="{56996107-62F7-4F4F-93B9-A0FADFEF7F6B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15" creationId="{80EEB95F-F384-438E-AA88-153FFE83D5DE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16" creationId="{78FF6D1A-F25B-496F-817D-A0AD69E99317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17" creationId="{799711F1-9214-4E92-81A9-906E8D187B5B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18" creationId="{3C92C166-75E8-4CCA-8E04-23238F53342F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19" creationId="{D084E2CF-71B9-49D3-B5B4-DA9C923A4852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20" creationId="{E503C1A5-B8A2-49C1-A338-CB501C766175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21" creationId="{A54D5504-8A7E-4D46-BF4C-5F85AA5F792D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22" creationId="{7A3AD94C-0018-43C8-8DC3-492B318D5AB1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23" creationId="{73FCE1A8-19D1-488E-833A-9AEC8CB2355F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24" creationId="{EAE8193C-BBC3-4972-A1E7-468A20FA6225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25" creationId="{8F864426-14F1-46B2-8A42-F405EE0C7E9A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26" creationId="{3BC3280F-D3DE-48EC-9168-F4BCC0C55632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27" creationId="{FE2F9DBB-E212-42A4-8A62-A9AF2DB4F30D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28" creationId="{60172310-245A-49CF-859B-F27121D9208C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29" creationId="{BB249DF0-A61A-40BF-A2D8-6F8DF5F5AD37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30" creationId="{03C31C43-B2E7-4E7F-9292-FD84E637B946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31" creationId="{7FCD6E78-0FA8-41A8-B5C7-33138B88A0EA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32" creationId="{1E92DFDC-3308-4348-89E8-362F6C2A3B0D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33" creationId="{8C9AFE90-EA72-455A-A590-31D756A402B6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34" creationId="{AB4C915D-56FF-4418-A9E8-827971A1ABDD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35" creationId="{37D82EFE-C7C7-43B8-9206-DC6F125FF83C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36" creationId="{4027E201-3212-43E0-88F9-39F0D9F67F23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37" creationId="{BBFA3348-7C67-4255-A867-907D3E1A5FBB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38" creationId="{37491BA8-FB9B-4B89-9514-D68E7A4FC936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39" creationId="{ABECD707-2665-428A-A7AD-A37220FAED3E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40" creationId="{93C085DC-1EC5-4FE2-966E-7ABF7C8B6377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41" creationId="{9DF420BF-9AA6-42C3-ACEB-B898863ED821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42" creationId="{FCC437FB-3907-439F-94D0-CF4C1A440B06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43" creationId="{09636E6A-4022-428E-B7D1-D91D61CB00A0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44" creationId="{BA75E1D0-5577-4B7A-BC24-D921CF81EC01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45" creationId="{E2F7C405-217D-477A-AFAA-2380EE745572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46" creationId="{BD9BD3CF-9151-423D-8D41-BEDF55B9B11E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47" creationId="{B611B034-36CC-474D-A369-B909CC794DAC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48" creationId="{8C68D474-5777-497D-B57F-F2CF5B4223F2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49" creationId="{7DB36F88-53FD-44B4-9B22-0C5FDDEA073D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50" creationId="{8BB4DBA6-FF85-470B-BA3D-99091A9F3B19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51" creationId="{4E790FF0-D278-4DC8-BF71-E7086B3379C7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52" creationId="{13509457-C749-4284-8F53-21633149EAFD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53" creationId="{3EECDDCF-94AA-4432-93C2-B4EE7D772DBB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54" creationId="{95F83C91-33A5-4A25-865C-B963BF24E57F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55" creationId="{559746A3-0A4E-4DC6-B76F-0A9DCA7427B3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56" creationId="{317C5289-ABC2-43B8-AF0F-FA7235DFFE7E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57" creationId="{6AE42905-2E08-45DB-8D02-B7107A5771B0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58" creationId="{1744BD8F-2D7F-4E49-8D4A-451788FACADD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59" creationId="{F0465C55-B3A2-4A0C-8A13-6668A087CFE7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60" creationId="{9D7CA540-E47F-4C8F-82E9-46407EA06A57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61" creationId="{2B8EE22D-D9EF-4B84-91D5-9379C15350E9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62" creationId="{6812DACA-66C6-4935-8FEA-142DDD32E66C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63" creationId="{20A4BC36-F455-4EF1-A32B-E4820AC46CAC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64" creationId="{8DDEB197-D959-4BCD-8E32-F2982F809176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65" creationId="{4A0B1EE2-37A5-4195-B761-331B877A386F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66" creationId="{CE2BBE9B-1726-4A74-8E95-C59AD1F65161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67" creationId="{D13C2F82-EC3B-4806-AF08-79FFA4B2CC57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68" creationId="{30603B56-63E3-4653-97ED-69EF89040E54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69" creationId="{A77E42A8-EC1A-478C-9275-EA4B316395E7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70" creationId="{92F8C740-924B-4836-869F-679F088633C8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71" creationId="{53B2A5FB-09A9-4F1A-8563-A02A6614F453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72" creationId="{F44A466D-4553-4ACE-8A08-585B7D5B919C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73" creationId="{183DDA7E-9F3F-4883-8FCC-6D2BD0717940}"/>
          </ac:spMkLst>
        </pc:spChg>
        <pc:spChg chg="mod">
          <ac:chgData name="KIKSTRA Jarmo" userId="7fcb8be3-c31a-4394-a3dd-a150ef08396c" providerId="ADAL" clId="{6ED412F5-37F9-41B5-95FD-C2FD807EB2FD}" dt="2022-06-27T07:43:01.182" v="2287"/>
          <ac:spMkLst>
            <pc:docMk/>
            <pc:sldMk cId="3107053840" sldId="1094"/>
            <ac:spMk id="274" creationId="{88FE512B-0F31-4C61-AB11-E2F58EDD21C7}"/>
          </ac:spMkLst>
        </pc:spChg>
        <pc:grpChg chg="del">
          <ac:chgData name="KIKSTRA Jarmo" userId="7fcb8be3-c31a-4394-a3dd-a150ef08396c" providerId="ADAL" clId="{6ED412F5-37F9-41B5-95FD-C2FD807EB2FD}" dt="2022-06-27T07:42:53.509" v="2286" actId="478"/>
          <ac:grpSpMkLst>
            <pc:docMk/>
            <pc:sldMk cId="3107053840" sldId="1094"/>
            <ac:grpSpMk id="93" creationId="{9CBC87BB-D08B-4EF3-A360-BFAD8BFA9017}"/>
          </ac:grpSpMkLst>
        </pc:grpChg>
        <pc:grpChg chg="add mod ord">
          <ac:chgData name="KIKSTRA Jarmo" userId="7fcb8be3-c31a-4394-a3dd-a150ef08396c" providerId="ADAL" clId="{6ED412F5-37F9-41B5-95FD-C2FD807EB2FD}" dt="2022-06-27T07:43:06.463" v="2289" actId="167"/>
          <ac:grpSpMkLst>
            <pc:docMk/>
            <pc:sldMk cId="3107053840" sldId="1094"/>
            <ac:grpSpMk id="184" creationId="{E2F1F5DC-8539-468B-B7CB-20E8E62119C4}"/>
          </ac:grpSpMkLst>
        </pc:grpChg>
      </pc:sldChg>
      <pc:sldChg chg="addSp delSp modSp add mod">
        <pc:chgData name="KIKSTRA Jarmo" userId="7fcb8be3-c31a-4394-a3dd-a150ef08396c" providerId="ADAL" clId="{6ED412F5-37F9-41B5-95FD-C2FD807EB2FD}" dt="2022-06-27T07:44:40.887" v="2296" actId="1076"/>
        <pc:sldMkLst>
          <pc:docMk/>
          <pc:sldMk cId="226861471" sldId="1095"/>
        </pc:sldMkLst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97" creationId="{CC3114CA-FC7D-42DA-B7A8-2F9E7933A42D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98" creationId="{632C59B0-3A22-4E8C-AC57-C1665AB8062B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99" creationId="{1F6110D4-25B7-4E9B-8E17-E9B2C83CBE70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00" creationId="{3504EB9A-0C31-4761-94A7-CB1353B5CA0A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01" creationId="{4B90E7E1-E74E-479C-99DB-6E1699C287F6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02" creationId="{06D757BC-CBDB-454A-985C-373814EB4094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03" creationId="{1EDB9C20-80C3-4027-8E8E-7AFA3EA15773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04" creationId="{73D216C7-8479-4459-8B94-80AC499421A4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05" creationId="{F1D24589-2B15-4D95-807C-48F7CE951144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06" creationId="{454E3018-332A-4793-A05C-85B0AEF87E9D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07" creationId="{4DEEE6EF-D3B7-44F2-A9C9-BE7D589C55BE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08" creationId="{D593C83B-512D-4E8F-BE30-4D3AAC4EEFF9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09" creationId="{C3A6C689-B3B6-4A04-89FD-E4BF05A089D0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10" creationId="{E60D2551-BD6B-40D2-9D68-BBF02D1F2735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11" creationId="{C3589FB2-88EF-4AE9-90AD-A75F7AAEC036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12" creationId="{D0C6D10A-489F-4DAA-B694-5FB2EECE1EB4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13" creationId="{2F8AC2BD-320E-4173-B592-DFA931731DA8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14" creationId="{6EB39063-FEFA-41B1-BCA7-910C0EEA2EB5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15" creationId="{0819D61D-BF49-4866-BC63-E1706770D2C8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16" creationId="{B4241B5D-E0BB-4CAA-90C6-0E2DC77559DB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17" creationId="{EC8A6882-CEA0-49E4-B37C-24A11DFE0101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18" creationId="{2055FBED-706D-4667-B467-BDD03E9F70B0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19" creationId="{FD5FD658-E2BC-46FF-ABD7-12ACC1224A31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20" creationId="{2E262BB3-F6B0-4782-94EE-E97D936F22EB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21" creationId="{560E52E0-6F4C-42FC-9C24-BBE2A9F3C6AF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22" creationId="{3D8364E5-C2FE-4DC8-B00B-1622C1764498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23" creationId="{84169FA2-8A0F-4D74-B52A-039BF9D08633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24" creationId="{184C0F1B-AFCD-408A-B566-8545EB7738C3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25" creationId="{D1A63221-DCFB-48ED-B808-B12103F94B2D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26" creationId="{A3248EFD-CC6B-4D10-9531-69F8DB1BBEF7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27" creationId="{3A334D52-3111-40BE-BC4A-3E83A55D7016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28" creationId="{806B9D9B-B0B8-4D56-ACB1-4BAF892E652A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29" creationId="{BDFA709F-ACA1-4C5D-8A33-59E96DD69057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30" creationId="{D3F9B486-5970-473D-BCFC-C28158962837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31" creationId="{BDB49F93-77F5-469B-AE3A-083FFB919321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32" creationId="{C7F5FEE7-75E4-4B9F-86DB-6C538D6C61D3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33" creationId="{9CB20368-7081-4D47-B5CF-92FF9B5EFCEE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34" creationId="{C78BB494-33D5-4842-840E-2571FF7C6B98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35" creationId="{F9EBD5F1-B787-44D6-8357-08F865C8C395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36" creationId="{81E65D53-08FC-4103-9277-D90CD1C2FD2C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37" creationId="{357C64E1-FE41-407C-86E1-645DA8D66A4D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38" creationId="{D2830FF8-CDEC-46D4-A9F3-01DDAEBA8FC7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39" creationId="{FC7DB917-0A02-41D1-9880-04FD3D5BE215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40" creationId="{3DEEE2AE-1A0B-4346-A7FF-075DFEE00928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41" creationId="{C901F118-4EAF-4604-BEB3-6F52F2DFDD1E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42" creationId="{8E47E755-535F-485C-B846-7DD64BA15C24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43" creationId="{B834F161-97C8-4A3E-9AC6-24170F76729F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44" creationId="{316DF8CA-6D7D-4BAA-B83C-B9482FA904A2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45" creationId="{E4898F8D-6841-44E1-9F98-9551BA742B4F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46" creationId="{ABBD5A21-EAC5-4145-B6A1-CD198CBE6122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47" creationId="{D1976E02-741A-422E-A034-CF0FFDF113C6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48" creationId="{5CC5FDD1-B87D-4848-9975-3D3C587F02AF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49" creationId="{B975BAA7-6090-4E2A-8EA5-40603600F23E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50" creationId="{528C682A-0DA5-42E8-993B-A1AAA8F6A739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51" creationId="{CF6A1532-BB9E-4CA3-BF2C-1A9201F5F7DC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52" creationId="{1987470E-0D7C-4993-9348-95ECCFF14142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53" creationId="{5C9A1298-7AE2-452F-88BB-C7711C8B8756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54" creationId="{3CE5FFB4-8BDF-48E3-ABE7-E677F59EB150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55" creationId="{D9908F70-ECD7-46D1-AD4E-30D301F3A57B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56" creationId="{DC65AA8D-02C5-4958-9268-40AFE2111914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57" creationId="{93795F61-24C5-4AD6-BAE5-809B2C2C02FF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58" creationId="{70191758-2A99-483E-8E07-E6A0FFD9159A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59" creationId="{068B7050-7A87-4DCB-9097-51FD7A00DF0C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60" creationId="{279699E5-BDAB-4CB2-8CA4-77467E868C20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61" creationId="{09D605C7-28C8-4BF6-88FA-5ACAAB473B0B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62" creationId="{9FB2273F-C709-4A62-9577-17256DBBE41A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63" creationId="{C3F96DCA-FDB9-44CD-BC5A-C7E0A8C844B7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64" creationId="{A44F5E9D-D596-4ADC-BF8B-5EB057CFF6D6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65" creationId="{112440E1-3BD6-43F3-8983-F6FFFC64AD94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66" creationId="{592B83AC-8DF5-4B8B-B79A-370B40E8BAB8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67" creationId="{9F092CC8-36AB-4143-B89A-EECC4B636F1C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68" creationId="{339FC501-33F6-43CF-9CC1-7792A1DFB63D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69" creationId="{B33E5A76-F6ED-40D6-A45C-46A4EB1B8AC9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70" creationId="{CEA8EC76-E4E9-4F43-BEEB-D587974741F9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71" creationId="{4454D2E0-C962-4A99-A680-DA920EBFEECC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72" creationId="{69ABBA6A-08E9-41B4-BB72-69096D66EB3A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73" creationId="{AB7F3515-C449-49C8-9B4F-59BE62EC3EAF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74" creationId="{687794D5-5482-4A54-8E09-488F5B3BCB00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75" creationId="{61FD94A5-69C6-41CB-A171-9CBF1AA22F88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76" creationId="{2C5F0091-D4CC-49CF-B9B8-19039186091A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77" creationId="{974AE885-9755-46EF-BE74-7855DEC1DBEB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78" creationId="{DB498683-8024-4B40-8275-31A771409FB8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79" creationId="{C8A141D0-1B8A-4A24-BECE-E7F1709A7C4F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80" creationId="{EB798A47-9259-4441-B97F-F8009AC7CF6F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81" creationId="{BED5C2EC-33D9-4241-AC54-BFBD92642FD5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82" creationId="{F633ACBD-279B-49A3-9576-416A7BEBFCEB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183" creationId="{9962B0A5-115F-41FA-BDED-4326FAC67121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275" creationId="{3B335EE7-1B1A-443A-861F-67681796AE2C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276" creationId="{5E6F128E-2C7D-47E5-83F9-9235BA90F7B4}"/>
          </ac:spMkLst>
        </pc:spChg>
        <pc:spChg chg="mod">
          <ac:chgData name="KIKSTRA Jarmo" userId="7fcb8be3-c31a-4394-a3dd-a150ef08396c" providerId="ADAL" clId="{6ED412F5-37F9-41B5-95FD-C2FD807EB2FD}" dt="2022-06-27T07:44:32.066" v="2292"/>
          <ac:spMkLst>
            <pc:docMk/>
            <pc:sldMk cId="226861471" sldId="1095"/>
            <ac:spMk id="277" creationId="{58BD9478-B876-4F4E-A992-5DD9C715E3A9}"/>
          </ac:spMkLst>
        </pc:spChg>
        <pc:grpChg chg="add mod ord">
          <ac:chgData name="KIKSTRA Jarmo" userId="7fcb8be3-c31a-4394-a3dd-a150ef08396c" providerId="ADAL" clId="{6ED412F5-37F9-41B5-95FD-C2FD807EB2FD}" dt="2022-06-27T07:44:40.887" v="2296" actId="1076"/>
          <ac:grpSpMkLst>
            <pc:docMk/>
            <pc:sldMk cId="226861471" sldId="1095"/>
            <ac:grpSpMk id="96" creationId="{6C1F1CDB-19C6-4749-839F-0B95BE5B2AA8}"/>
          </ac:grpSpMkLst>
        </pc:grpChg>
        <pc:grpChg chg="del">
          <ac:chgData name="KIKSTRA Jarmo" userId="7fcb8be3-c31a-4394-a3dd-a150ef08396c" providerId="ADAL" clId="{6ED412F5-37F9-41B5-95FD-C2FD807EB2FD}" dt="2022-06-27T07:44:31.755" v="2291" actId="478"/>
          <ac:grpSpMkLst>
            <pc:docMk/>
            <pc:sldMk cId="226861471" sldId="1095"/>
            <ac:grpSpMk id="184" creationId="{E2F1F5DC-8539-468B-B7CB-20E8E62119C4}"/>
          </ac:grpSpMkLst>
        </pc:grpChg>
      </pc:sldChg>
      <pc:sldChg chg="modSp add mod">
        <pc:chgData name="KIKSTRA Jarmo" userId="7fcb8be3-c31a-4394-a3dd-a150ef08396c" providerId="ADAL" clId="{6ED412F5-37F9-41B5-95FD-C2FD807EB2FD}" dt="2022-06-27T08:46:17.649" v="2627" actId="14826"/>
        <pc:sldMkLst>
          <pc:docMk/>
          <pc:sldMk cId="516776538" sldId="1096"/>
        </pc:sldMkLst>
        <pc:picChg chg="mod">
          <ac:chgData name="KIKSTRA Jarmo" userId="7fcb8be3-c31a-4394-a3dd-a150ef08396c" providerId="ADAL" clId="{6ED412F5-37F9-41B5-95FD-C2FD807EB2FD}" dt="2022-06-27T08:46:17.649" v="2627" actId="14826"/>
          <ac:picMkLst>
            <pc:docMk/>
            <pc:sldMk cId="516776538" sldId="1096"/>
            <ac:picMk id="2" creationId="{FC779E36-041D-4295-A2B8-8E6F497A1621}"/>
          </ac:picMkLst>
        </pc:picChg>
      </pc:sldChg>
      <pc:sldChg chg="modSp add mod">
        <pc:chgData name="KIKSTRA Jarmo" userId="7fcb8be3-c31a-4394-a3dd-a150ef08396c" providerId="ADAL" clId="{6ED412F5-37F9-41B5-95FD-C2FD807EB2FD}" dt="2022-06-27T10:16:06.091" v="2973" actId="20577"/>
        <pc:sldMkLst>
          <pc:docMk/>
          <pc:sldMk cId="382703913" sldId="1097"/>
        </pc:sldMkLst>
        <pc:spChg chg="mod">
          <ac:chgData name="KIKSTRA Jarmo" userId="7fcb8be3-c31a-4394-a3dd-a150ef08396c" providerId="ADAL" clId="{6ED412F5-37F9-41B5-95FD-C2FD807EB2FD}" dt="2022-06-27T10:16:06.091" v="2973" actId="20577"/>
          <ac:spMkLst>
            <pc:docMk/>
            <pc:sldMk cId="382703913" sldId="1097"/>
            <ac:spMk id="2" creationId="{EFD828F3-9EB5-4B4C-9A8F-B7329A3096C7}"/>
          </ac:spMkLst>
        </pc:spChg>
        <pc:spChg chg="mod">
          <ac:chgData name="KIKSTRA Jarmo" userId="7fcb8be3-c31a-4394-a3dd-a150ef08396c" providerId="ADAL" clId="{6ED412F5-37F9-41B5-95FD-C2FD807EB2FD}" dt="2022-06-27T10:16:00.941" v="2965" actId="114"/>
          <ac:spMkLst>
            <pc:docMk/>
            <pc:sldMk cId="382703913" sldId="1097"/>
            <ac:spMk id="4" creationId="{481602DC-036E-4BC5-A722-1F1BBD0A4EA7}"/>
          </ac:spMkLst>
        </pc:spChg>
      </pc:sldChg>
      <pc:sldMasterChg chg="delSldLayout">
        <pc:chgData name="KIKSTRA Jarmo" userId="7fcb8be3-c31a-4394-a3dd-a150ef08396c" providerId="ADAL" clId="{6ED412F5-37F9-41B5-95FD-C2FD807EB2FD}" dt="2022-06-27T06:02:18.108" v="2" actId="2696"/>
        <pc:sldMasterMkLst>
          <pc:docMk/>
          <pc:sldMasterMk cId="4106531160" sldId="2147483671"/>
        </pc:sldMasterMkLst>
        <pc:sldLayoutChg chg="del">
          <pc:chgData name="KIKSTRA Jarmo" userId="7fcb8be3-c31a-4394-a3dd-a150ef08396c" providerId="ADAL" clId="{6ED412F5-37F9-41B5-95FD-C2FD807EB2FD}" dt="2022-06-27T06:01:31.518" v="0" actId="2696"/>
          <pc:sldLayoutMkLst>
            <pc:docMk/>
            <pc:sldMasterMk cId="4106531160" sldId="2147483671"/>
            <pc:sldLayoutMk cId="1654726740" sldId="2147483727"/>
          </pc:sldLayoutMkLst>
        </pc:sldLayoutChg>
        <pc:sldLayoutChg chg="del">
          <pc:chgData name="KIKSTRA Jarmo" userId="7fcb8be3-c31a-4394-a3dd-a150ef08396c" providerId="ADAL" clId="{6ED412F5-37F9-41B5-95FD-C2FD807EB2FD}" dt="2022-06-27T06:02:18.108" v="2" actId="2696"/>
          <pc:sldLayoutMkLst>
            <pc:docMk/>
            <pc:sldMasterMk cId="4106531160" sldId="2147483671"/>
            <pc:sldLayoutMk cId="267976178" sldId="214748372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DB64AF-FD15-4A57-A0AE-CE5093C10556}" type="datetimeFigureOut">
              <a:rPr lang="en-AT" smtClean="0"/>
              <a:t>06/30/2022</a:t>
            </a:fld>
            <a:endParaRPr lang="en-A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6089FA-8F42-4290-A7E9-3462DF2B1700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188736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coming decades, global society needs to reduce greenhouse gas emissions at an unprecedented pace.</a:t>
            </a:r>
          </a:p>
          <a:p>
            <a:r>
              <a:rPr lang="en-US" dirty="0"/>
              <a:t>At the same time, many poor regions require growth in energy access to lift people out of poverty.</a:t>
            </a:r>
          </a:p>
          <a:p>
            <a:endParaRPr lang="en-US" dirty="0"/>
          </a:p>
          <a:p>
            <a:r>
              <a:rPr lang="en-US" dirty="0"/>
              <a:t>This PhD project aims to bring together poverty eradication and climate mitigation through energy research.</a:t>
            </a:r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089FA-8F42-4290-A7E9-3462DF2B1700}" type="slidenum">
              <a:rPr lang="en-AT" smtClean="0"/>
              <a:t>1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7178845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Bringing together different data and methods:</a:t>
            </a:r>
          </a:p>
          <a:p>
            <a:pPr marL="171450" indent="-171450">
              <a:buFontTx/>
              <a:buChar char="-"/>
            </a:pPr>
            <a:r>
              <a:rPr lang="en-US" dirty="0"/>
              <a:t>IAM pathways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Dowscaling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Income </a:t>
            </a:r>
            <a:r>
              <a:rPr lang="en-US" dirty="0" err="1"/>
              <a:t>gini</a:t>
            </a:r>
            <a:r>
              <a:rPr lang="en-US" dirty="0"/>
              <a:t> projections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IO table information on current energy inequality</a:t>
            </a:r>
          </a:p>
          <a:p>
            <a:pPr marL="171450" indent="-171450">
              <a:buFontTx/>
              <a:buChar char="-"/>
            </a:pPr>
            <a:r>
              <a:rPr lang="en-US" dirty="0"/>
              <a:t>Energy improvement projections: useful to final energy</a:t>
            </a:r>
          </a:p>
          <a:p>
            <a:pPr marL="171450" indent="-171450">
              <a:buFontTx/>
              <a:buChar char="-"/>
            </a:pPr>
            <a:r>
              <a:rPr lang="en-US" dirty="0"/>
              <a:t>DLE (all methods) + additional LCA</a:t>
            </a:r>
          </a:p>
          <a:p>
            <a:pPr marL="171450" indent="-171450">
              <a:buFontTx/>
              <a:buChar char="-"/>
            </a:pPr>
            <a:r>
              <a:rPr lang="en-US" dirty="0"/>
              <a:t>Impacts: (+climate emulator + buildings modelling)</a:t>
            </a:r>
          </a:p>
          <a:p>
            <a:endParaRPr lang="en-US" dirty="0"/>
          </a:p>
          <a:p>
            <a:r>
              <a:rPr lang="en-US" dirty="0"/>
              <a:t>Note Keywan: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end-use tech improvement rate within regions is super different… Singapore e.g. does not have the same po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Maybe we can do some conditional convergence, somehow? 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Regional improvement trend</a:t>
            </a:r>
          </a:p>
          <a:p>
            <a:pPr marL="1543050" lvl="3" indent="-171450">
              <a:buFontTx/>
              <a:buChar char="-"/>
            </a:pPr>
            <a:r>
              <a:rPr lang="en-US" dirty="0"/>
              <a:t>+ add; base year performance (do we have country-level useful energy per country {e.g. Alessio and Paul provide some service indicators? – if good info, we can use it. If not available, useful first proxy.})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Can DLE intensities be a good proxy for starting values, where they can improve? Probably not.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Maybe use household energy intensity data?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Or can we disentangle: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Technologies ()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Country-specific factors ()</a:t>
            </a:r>
          </a:p>
          <a:p>
            <a:pPr marL="1085850" lvl="2" indent="-171450">
              <a:buFontTx/>
              <a:buChar char="-"/>
            </a:pPr>
            <a:endParaRPr lang="en-US" dirty="0"/>
          </a:p>
          <a:p>
            <a:pPr marL="171450" lvl="0" indent="-171450">
              <a:buFontTx/>
              <a:buChar char="-"/>
            </a:pPr>
            <a:r>
              <a:rPr lang="en-US" dirty="0"/>
              <a:t>Question remains whether to stay consistent with IAM assumed EI improvements, or do something more detailed.</a:t>
            </a:r>
          </a:p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39FEE5-E262-46F0-82BD-4099F69FCD3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7952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Bringing together different data and methods:</a:t>
            </a:r>
          </a:p>
          <a:p>
            <a:pPr marL="171450" indent="-171450">
              <a:buFontTx/>
              <a:buChar char="-"/>
            </a:pPr>
            <a:r>
              <a:rPr lang="en-US" dirty="0"/>
              <a:t>IAM pathways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Dowscaling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Income </a:t>
            </a:r>
            <a:r>
              <a:rPr lang="en-US" dirty="0" err="1"/>
              <a:t>gini</a:t>
            </a:r>
            <a:r>
              <a:rPr lang="en-US" dirty="0"/>
              <a:t> projections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IO table information on current energy inequality</a:t>
            </a:r>
          </a:p>
          <a:p>
            <a:pPr marL="171450" indent="-171450">
              <a:buFontTx/>
              <a:buChar char="-"/>
            </a:pPr>
            <a:r>
              <a:rPr lang="en-US" dirty="0"/>
              <a:t>Energy improvement projections: useful to final energy</a:t>
            </a:r>
          </a:p>
          <a:p>
            <a:pPr marL="171450" indent="-171450">
              <a:buFontTx/>
              <a:buChar char="-"/>
            </a:pPr>
            <a:r>
              <a:rPr lang="en-US" dirty="0"/>
              <a:t>DLE (all methods) + additional LCA</a:t>
            </a:r>
          </a:p>
          <a:p>
            <a:pPr marL="171450" indent="-171450">
              <a:buFontTx/>
              <a:buChar char="-"/>
            </a:pPr>
            <a:r>
              <a:rPr lang="en-US" dirty="0"/>
              <a:t>Impacts: (+climate emulator + buildings modelling)</a:t>
            </a:r>
          </a:p>
          <a:p>
            <a:endParaRPr lang="en-US" dirty="0"/>
          </a:p>
          <a:p>
            <a:r>
              <a:rPr lang="en-US" dirty="0"/>
              <a:t>Note Keywan: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end-use tech improvement rate within regions is super different… Singapore e.g. does not have the same po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Maybe we can do some conditional convergence, somehow? 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Regional improvement trend</a:t>
            </a:r>
          </a:p>
          <a:p>
            <a:pPr marL="1543050" lvl="3" indent="-171450">
              <a:buFontTx/>
              <a:buChar char="-"/>
            </a:pPr>
            <a:r>
              <a:rPr lang="en-US" dirty="0"/>
              <a:t>+ add; base year performance (do we have country-level useful energy per country {e.g. Alessio and Paul provide some service indicators? – if good info, we can use it. If not available, useful first proxy.})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Can DLE intensities be a good proxy for starting values, where they can improve? Probably not.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Maybe use household energy intensity data?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Or can we disentangle: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Technologies ()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Country-specific factors ()</a:t>
            </a:r>
          </a:p>
          <a:p>
            <a:pPr marL="1085850" lvl="2" indent="-171450">
              <a:buFontTx/>
              <a:buChar char="-"/>
            </a:pPr>
            <a:endParaRPr lang="en-US" dirty="0"/>
          </a:p>
          <a:p>
            <a:pPr marL="171450" lvl="0" indent="-171450">
              <a:buFontTx/>
              <a:buChar char="-"/>
            </a:pPr>
            <a:r>
              <a:rPr lang="en-US" dirty="0"/>
              <a:t>Question remains whether to stay consistent with IAM assumed EI improvements, or do something more detailed.</a:t>
            </a:r>
          </a:p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39FEE5-E262-46F0-82BD-4099F69FCD3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0615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Bringing together different data and methods:</a:t>
            </a:r>
          </a:p>
          <a:p>
            <a:pPr marL="171450" indent="-171450">
              <a:buFontTx/>
              <a:buChar char="-"/>
            </a:pPr>
            <a:r>
              <a:rPr lang="en-US" dirty="0"/>
              <a:t>IAM pathways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Dowscaling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Income </a:t>
            </a:r>
            <a:r>
              <a:rPr lang="en-US" dirty="0" err="1"/>
              <a:t>gini</a:t>
            </a:r>
            <a:r>
              <a:rPr lang="en-US" dirty="0"/>
              <a:t> projections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IO table information on current energy inequality</a:t>
            </a:r>
          </a:p>
          <a:p>
            <a:pPr marL="171450" indent="-171450">
              <a:buFontTx/>
              <a:buChar char="-"/>
            </a:pPr>
            <a:r>
              <a:rPr lang="en-US" dirty="0"/>
              <a:t>Energy improvement projections: useful to final energy</a:t>
            </a:r>
          </a:p>
          <a:p>
            <a:pPr marL="171450" indent="-171450">
              <a:buFontTx/>
              <a:buChar char="-"/>
            </a:pPr>
            <a:r>
              <a:rPr lang="en-US" dirty="0"/>
              <a:t>DLE (all methods) + additional LCA</a:t>
            </a:r>
          </a:p>
          <a:p>
            <a:pPr marL="171450" indent="-171450">
              <a:buFontTx/>
              <a:buChar char="-"/>
            </a:pPr>
            <a:r>
              <a:rPr lang="en-US" dirty="0"/>
              <a:t>Impacts: (+climate emulator + buildings modelling)</a:t>
            </a:r>
          </a:p>
          <a:p>
            <a:endParaRPr lang="en-US" dirty="0"/>
          </a:p>
          <a:p>
            <a:r>
              <a:rPr lang="en-US" dirty="0"/>
              <a:t>Note Keywan: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end-use tech improvement rate within regions is super different… Singapore e.g. does not have the same po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Maybe we can do some conditional convergence, somehow? 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Regional improvement trend</a:t>
            </a:r>
          </a:p>
          <a:p>
            <a:pPr marL="1543050" lvl="3" indent="-171450">
              <a:buFontTx/>
              <a:buChar char="-"/>
            </a:pPr>
            <a:r>
              <a:rPr lang="en-US" dirty="0"/>
              <a:t>+ add; base year performance (do we have country-level useful energy per country {e.g. Alessio and Paul provide some service indicators? – if good info, we can use it. If not available, useful first proxy.})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Can DLE intensities be a good proxy for starting values, where they can improve? Probably not.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Maybe use household energy intensity data?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Or can we disentangle: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Technologies ()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Country-specific factors ()</a:t>
            </a:r>
          </a:p>
          <a:p>
            <a:pPr marL="1085850" lvl="2" indent="-171450">
              <a:buFontTx/>
              <a:buChar char="-"/>
            </a:pPr>
            <a:endParaRPr lang="en-US" dirty="0"/>
          </a:p>
          <a:p>
            <a:pPr marL="171450" lvl="0" indent="-171450">
              <a:buFontTx/>
              <a:buChar char="-"/>
            </a:pPr>
            <a:r>
              <a:rPr lang="en-US" dirty="0"/>
              <a:t>Question remains whether to stay consistent with IAM assumed EI improvements, or do something more detailed.</a:t>
            </a:r>
          </a:p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39FEE5-E262-46F0-82BD-4099F69FCD3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1407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Bringing together different data and methods:</a:t>
            </a:r>
          </a:p>
          <a:p>
            <a:pPr marL="171450" indent="-171450">
              <a:buFontTx/>
              <a:buChar char="-"/>
            </a:pPr>
            <a:r>
              <a:rPr lang="en-US" dirty="0"/>
              <a:t>IAM pathways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Dowscaling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Income </a:t>
            </a:r>
            <a:r>
              <a:rPr lang="en-US" dirty="0" err="1"/>
              <a:t>gini</a:t>
            </a:r>
            <a:r>
              <a:rPr lang="en-US" dirty="0"/>
              <a:t> projections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IO table information on current energy inequality</a:t>
            </a:r>
          </a:p>
          <a:p>
            <a:pPr marL="171450" indent="-171450">
              <a:buFontTx/>
              <a:buChar char="-"/>
            </a:pPr>
            <a:r>
              <a:rPr lang="en-US" dirty="0"/>
              <a:t>Energy improvement projections: useful to final energy</a:t>
            </a:r>
          </a:p>
          <a:p>
            <a:pPr marL="171450" indent="-171450">
              <a:buFontTx/>
              <a:buChar char="-"/>
            </a:pPr>
            <a:r>
              <a:rPr lang="en-US" dirty="0"/>
              <a:t>DLE (all methods) + additional LCA</a:t>
            </a:r>
          </a:p>
          <a:p>
            <a:pPr marL="171450" indent="-171450">
              <a:buFontTx/>
              <a:buChar char="-"/>
            </a:pPr>
            <a:r>
              <a:rPr lang="en-US" dirty="0"/>
              <a:t>Impacts: (+climate emulator + buildings modelling)</a:t>
            </a:r>
          </a:p>
          <a:p>
            <a:endParaRPr lang="en-US" dirty="0"/>
          </a:p>
          <a:p>
            <a:r>
              <a:rPr lang="en-US" dirty="0"/>
              <a:t>Note Keywan: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end-use tech improvement rate within regions is super different… Singapore e.g. does not have the same po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Maybe we can do some conditional convergence, somehow? 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Regional improvement trend</a:t>
            </a:r>
          </a:p>
          <a:p>
            <a:pPr marL="1543050" lvl="3" indent="-171450">
              <a:buFontTx/>
              <a:buChar char="-"/>
            </a:pPr>
            <a:r>
              <a:rPr lang="en-US" dirty="0"/>
              <a:t>+ add; base year performance (do we have country-level useful energy per country {e.g. Alessio and Paul provide some service indicators? – if good info, we can use it. If not available, useful first proxy.})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Can DLE intensities be a good proxy for starting values, where they can improve? Probably not.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Maybe use household energy intensity data?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Or can we disentangle: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Technologies ()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Country-specific factors ()</a:t>
            </a:r>
          </a:p>
          <a:p>
            <a:pPr marL="1085850" lvl="2" indent="-171450">
              <a:buFontTx/>
              <a:buChar char="-"/>
            </a:pPr>
            <a:endParaRPr lang="en-US" dirty="0"/>
          </a:p>
          <a:p>
            <a:pPr marL="171450" lvl="0" indent="-171450">
              <a:buFontTx/>
              <a:buChar char="-"/>
            </a:pPr>
            <a:r>
              <a:rPr lang="en-US" dirty="0"/>
              <a:t>Question remains whether to stay consistent with IAM assumed EI improvements, or do something more detailed.</a:t>
            </a:r>
          </a:p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39FEE5-E262-46F0-82BD-4099F69FCD3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6233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Bringing together different data and methods:</a:t>
            </a:r>
          </a:p>
          <a:p>
            <a:pPr marL="171450" indent="-171450">
              <a:buFontTx/>
              <a:buChar char="-"/>
            </a:pPr>
            <a:r>
              <a:rPr lang="en-US" dirty="0"/>
              <a:t>IAM pathways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Dowscaling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Income </a:t>
            </a:r>
            <a:r>
              <a:rPr lang="en-US" dirty="0" err="1"/>
              <a:t>gini</a:t>
            </a:r>
            <a:r>
              <a:rPr lang="en-US" dirty="0"/>
              <a:t> projections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IO table information on current energy inequality</a:t>
            </a:r>
          </a:p>
          <a:p>
            <a:pPr marL="171450" indent="-171450">
              <a:buFontTx/>
              <a:buChar char="-"/>
            </a:pPr>
            <a:r>
              <a:rPr lang="en-US" dirty="0"/>
              <a:t>Energy improvement projections: useful to final energy</a:t>
            </a:r>
          </a:p>
          <a:p>
            <a:pPr marL="171450" indent="-171450">
              <a:buFontTx/>
              <a:buChar char="-"/>
            </a:pPr>
            <a:r>
              <a:rPr lang="en-US" dirty="0"/>
              <a:t>DLE (all methods) + additional LCA</a:t>
            </a:r>
          </a:p>
          <a:p>
            <a:pPr marL="171450" indent="-171450">
              <a:buFontTx/>
              <a:buChar char="-"/>
            </a:pPr>
            <a:r>
              <a:rPr lang="en-US" dirty="0"/>
              <a:t>Impacts: (+climate emulator + buildings modelling)</a:t>
            </a:r>
          </a:p>
          <a:p>
            <a:endParaRPr lang="en-US" dirty="0"/>
          </a:p>
          <a:p>
            <a:r>
              <a:rPr lang="en-US" dirty="0"/>
              <a:t>Note Keywan: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end-use tech improvement rate within regions is super different… Singapore e.g. does not have the same po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Maybe we can do some conditional convergence, somehow? 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Regional improvement trend</a:t>
            </a:r>
          </a:p>
          <a:p>
            <a:pPr marL="1543050" lvl="3" indent="-171450">
              <a:buFontTx/>
              <a:buChar char="-"/>
            </a:pPr>
            <a:r>
              <a:rPr lang="en-US" dirty="0"/>
              <a:t>+ add; base year performance (do we have country-level useful energy per country {e.g. Alessio and Paul provide some service indicators? – if good info, we can use it. If not available, useful first proxy.})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Can DLE intensities be a good proxy for starting values, where they can improve? Probably not.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Maybe use household energy intensity data?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Or can we disentangle: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Technologies ()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Country-specific factors ()</a:t>
            </a:r>
          </a:p>
          <a:p>
            <a:pPr marL="1085850" lvl="2" indent="-171450">
              <a:buFontTx/>
              <a:buChar char="-"/>
            </a:pPr>
            <a:endParaRPr lang="en-US" dirty="0"/>
          </a:p>
          <a:p>
            <a:pPr marL="171450" lvl="0" indent="-171450">
              <a:buFontTx/>
              <a:buChar char="-"/>
            </a:pPr>
            <a:r>
              <a:rPr lang="en-US" dirty="0"/>
              <a:t>Question remains whether to stay consistent with IAM assumed EI improvements, or do something more detailed.</a:t>
            </a:r>
          </a:p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39FEE5-E262-46F0-82BD-4099F69FCD3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974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want a new multidimensional poverty indicator, that is more focused on access and service provisioning, then we could choose to aggregate all of this information into a mean Decent Living Standards Deprivation Index by country, as shown here.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Mean of (mean physical, mean social)</a:t>
            </a:r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089FA-8F42-4290-A7E9-3462DF2B1700}" type="slidenum">
              <a:rPr lang="en-AT" smtClean="0"/>
              <a:t>15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6366537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Bringing together different data and methods:</a:t>
            </a:r>
          </a:p>
          <a:p>
            <a:pPr marL="171450" indent="-171450">
              <a:buFontTx/>
              <a:buChar char="-"/>
            </a:pPr>
            <a:r>
              <a:rPr lang="en-US" dirty="0"/>
              <a:t>IAM pathways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Dowscaling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Income </a:t>
            </a:r>
            <a:r>
              <a:rPr lang="en-US" dirty="0" err="1"/>
              <a:t>gini</a:t>
            </a:r>
            <a:r>
              <a:rPr lang="en-US" dirty="0"/>
              <a:t> projections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IO table information on current energy inequality</a:t>
            </a:r>
          </a:p>
          <a:p>
            <a:pPr marL="171450" indent="-171450">
              <a:buFontTx/>
              <a:buChar char="-"/>
            </a:pPr>
            <a:r>
              <a:rPr lang="en-US" dirty="0"/>
              <a:t>Energy improvement projections: useful to final energy</a:t>
            </a:r>
          </a:p>
          <a:p>
            <a:pPr marL="171450" indent="-171450">
              <a:buFontTx/>
              <a:buChar char="-"/>
            </a:pPr>
            <a:r>
              <a:rPr lang="en-US" dirty="0"/>
              <a:t>DLE (all methods) + additional LCA</a:t>
            </a:r>
          </a:p>
          <a:p>
            <a:pPr marL="171450" indent="-171450">
              <a:buFontTx/>
              <a:buChar char="-"/>
            </a:pPr>
            <a:r>
              <a:rPr lang="en-US" dirty="0"/>
              <a:t>Impacts: (+climate emulator + buildings modelling)</a:t>
            </a:r>
          </a:p>
          <a:p>
            <a:endParaRPr lang="en-US" dirty="0"/>
          </a:p>
          <a:p>
            <a:r>
              <a:rPr lang="en-US" dirty="0"/>
              <a:t>Note Keywan: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end-use tech improvement rate within regions is super different… Singapore e.g. does not have the same po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Maybe we can do some conditional convergence, somehow? 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Regional improvement trend</a:t>
            </a:r>
          </a:p>
          <a:p>
            <a:pPr marL="1543050" lvl="3" indent="-171450">
              <a:buFontTx/>
              <a:buChar char="-"/>
            </a:pPr>
            <a:r>
              <a:rPr lang="en-US" dirty="0"/>
              <a:t>+ add; base year performance (do we have country-level useful energy per country {e.g. Alessio and Paul provide some service indicators? – if good info, we can use it. If not available, useful first proxy.})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Can DLE intensities be a good proxy for starting values, where they can improve? Probably not.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Maybe use household energy intensity data?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Or can we disentangle: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Technologies ()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Country-specific factors ()</a:t>
            </a:r>
          </a:p>
          <a:p>
            <a:pPr marL="1085850" lvl="2" indent="-171450">
              <a:buFontTx/>
              <a:buChar char="-"/>
            </a:pPr>
            <a:endParaRPr lang="en-US" dirty="0"/>
          </a:p>
          <a:p>
            <a:pPr marL="171450" lvl="0" indent="-171450">
              <a:buFontTx/>
              <a:buChar char="-"/>
            </a:pPr>
            <a:r>
              <a:rPr lang="en-US" dirty="0"/>
              <a:t>Question remains whether to stay consistent with IAM assumed EI improvements, or do something more detailed.</a:t>
            </a:r>
          </a:p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39FEE5-E262-46F0-82BD-4099F69FCD3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953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MRIO + </a:t>
            </a:r>
          </a:p>
          <a:p>
            <a:r>
              <a:rPr lang="en-US" dirty="0"/>
              <a:t>LCA +</a:t>
            </a:r>
          </a:p>
          <a:p>
            <a:r>
              <a:rPr lang="en-US" dirty="0"/>
              <a:t>Modelling (simulation)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089FA-8F42-4290-A7E9-3462DF2B1700}" type="slidenum">
              <a:rPr lang="en-AT" smtClean="0"/>
              <a:t>17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3580587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MRIO + </a:t>
            </a:r>
          </a:p>
          <a:p>
            <a:r>
              <a:rPr lang="en-US" dirty="0"/>
              <a:t>LCA +</a:t>
            </a:r>
          </a:p>
          <a:p>
            <a:r>
              <a:rPr lang="en-US" dirty="0"/>
              <a:t>Modelling (simulation)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089FA-8F42-4290-A7E9-3462DF2B1700}" type="slidenum">
              <a:rPr lang="en-AT" smtClean="0"/>
              <a:t>18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7550447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Bringing together different data and methods:</a:t>
            </a:r>
          </a:p>
          <a:p>
            <a:pPr marL="171450" indent="-171450">
              <a:buFontTx/>
              <a:buChar char="-"/>
            </a:pPr>
            <a:r>
              <a:rPr lang="en-US" dirty="0"/>
              <a:t>IAM pathways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Dowscaling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Income </a:t>
            </a:r>
            <a:r>
              <a:rPr lang="en-US" dirty="0" err="1"/>
              <a:t>gini</a:t>
            </a:r>
            <a:r>
              <a:rPr lang="en-US" dirty="0"/>
              <a:t> projections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IO table information on current energy inequality</a:t>
            </a:r>
          </a:p>
          <a:p>
            <a:pPr marL="171450" indent="-171450">
              <a:buFontTx/>
              <a:buChar char="-"/>
            </a:pPr>
            <a:r>
              <a:rPr lang="en-US" dirty="0"/>
              <a:t>Energy improvement projections: useful to final energy</a:t>
            </a:r>
          </a:p>
          <a:p>
            <a:pPr marL="171450" indent="-171450">
              <a:buFontTx/>
              <a:buChar char="-"/>
            </a:pPr>
            <a:r>
              <a:rPr lang="en-US" dirty="0"/>
              <a:t>DLE (all methods) + additional LCA</a:t>
            </a:r>
          </a:p>
          <a:p>
            <a:pPr marL="171450" indent="-171450">
              <a:buFontTx/>
              <a:buChar char="-"/>
            </a:pPr>
            <a:r>
              <a:rPr lang="en-US" dirty="0"/>
              <a:t>Impacts: (+climate emulator + buildings modelling)</a:t>
            </a:r>
          </a:p>
          <a:p>
            <a:endParaRPr lang="en-US" dirty="0"/>
          </a:p>
          <a:p>
            <a:r>
              <a:rPr lang="en-US" dirty="0"/>
              <a:t>Note Keywan: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end-use tech improvement rate within regions is super different… Singapore e.g. does not have the same po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Maybe we can do some conditional convergence, somehow? 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Regional improvement trend</a:t>
            </a:r>
          </a:p>
          <a:p>
            <a:pPr marL="1543050" lvl="3" indent="-171450">
              <a:buFontTx/>
              <a:buChar char="-"/>
            </a:pPr>
            <a:r>
              <a:rPr lang="en-US" dirty="0"/>
              <a:t>+ add; base year performance (do we have country-level useful energy per country {e.g. Alessio and Paul provide some service indicators? – if good info, we can use it. If not available, useful first proxy.})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Can DLE intensities be a good proxy for starting values, where they can improve? Probably not.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Maybe use household energy intensity data?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Or can we disentangle: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Technologies ()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Country-specific factors ()</a:t>
            </a:r>
          </a:p>
          <a:p>
            <a:pPr marL="1085850" lvl="2" indent="-171450">
              <a:buFontTx/>
              <a:buChar char="-"/>
            </a:pPr>
            <a:endParaRPr lang="en-US" dirty="0"/>
          </a:p>
          <a:p>
            <a:pPr marL="171450" lvl="0" indent="-171450">
              <a:buFontTx/>
              <a:buChar char="-"/>
            </a:pPr>
            <a:r>
              <a:rPr lang="en-US" dirty="0"/>
              <a:t>Question remains whether to stay consistent with IAM assumed EI improvements, or do something more detailed.</a:t>
            </a:r>
          </a:p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39FEE5-E262-46F0-82BD-4099F69FCD3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25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coming decades, global society needs to reduce greenhouse gas emissions at an unprecedented pace.</a:t>
            </a:r>
          </a:p>
          <a:p>
            <a:r>
              <a:rPr lang="en-US" dirty="0"/>
              <a:t>At the same time, many poor regions require growth in energy access to lift people out of poverty.</a:t>
            </a:r>
          </a:p>
          <a:p>
            <a:endParaRPr lang="en-US" dirty="0"/>
          </a:p>
          <a:p>
            <a:r>
              <a:rPr lang="en-US" dirty="0"/>
              <a:t>This PhD project aims to bring together poverty eradication and climate mitigation through energy research.</a:t>
            </a:r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089FA-8F42-4290-A7E9-3462DF2B1700}" type="slidenum">
              <a:rPr lang="en-AT" smtClean="0"/>
              <a:t>2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2215343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Bringing together different data and methods:</a:t>
            </a:r>
          </a:p>
          <a:p>
            <a:pPr marL="171450" indent="-171450">
              <a:buFontTx/>
              <a:buChar char="-"/>
            </a:pPr>
            <a:r>
              <a:rPr lang="en-US" dirty="0"/>
              <a:t>IAM pathways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Dowscaling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Income </a:t>
            </a:r>
            <a:r>
              <a:rPr lang="en-US" dirty="0" err="1"/>
              <a:t>gini</a:t>
            </a:r>
            <a:r>
              <a:rPr lang="en-US" dirty="0"/>
              <a:t> projections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IO table information on current energy inequality</a:t>
            </a:r>
          </a:p>
          <a:p>
            <a:pPr marL="171450" indent="-171450">
              <a:buFontTx/>
              <a:buChar char="-"/>
            </a:pPr>
            <a:r>
              <a:rPr lang="en-US" dirty="0"/>
              <a:t>Energy improvement projections: useful to final energy</a:t>
            </a:r>
          </a:p>
          <a:p>
            <a:pPr marL="171450" indent="-171450">
              <a:buFontTx/>
              <a:buChar char="-"/>
            </a:pPr>
            <a:r>
              <a:rPr lang="en-US" dirty="0"/>
              <a:t>DLE (all methods) + additional LCA</a:t>
            </a:r>
          </a:p>
          <a:p>
            <a:pPr marL="171450" indent="-171450">
              <a:buFontTx/>
              <a:buChar char="-"/>
            </a:pPr>
            <a:r>
              <a:rPr lang="en-US" dirty="0"/>
              <a:t>Impacts: (+climate emulator + buildings modelling)</a:t>
            </a:r>
          </a:p>
          <a:p>
            <a:endParaRPr lang="en-US" dirty="0"/>
          </a:p>
          <a:p>
            <a:r>
              <a:rPr lang="en-US" dirty="0"/>
              <a:t>Note Keywan: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end-use tech improvement rate within regions is super different… Singapore e.g. does not have the same po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Maybe we can do some conditional convergence, somehow? 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Regional improvement trend</a:t>
            </a:r>
          </a:p>
          <a:p>
            <a:pPr marL="1543050" lvl="3" indent="-171450">
              <a:buFontTx/>
              <a:buChar char="-"/>
            </a:pPr>
            <a:r>
              <a:rPr lang="en-US" dirty="0"/>
              <a:t>+ add; base year performance (do we have country-level useful energy per country {e.g. Alessio and Paul provide some service indicators? – if good info, we can use it. If not available, useful first proxy.})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Can DLE intensities be a good proxy for starting values, where they can improve? Probably not.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Maybe use household energy intensity data?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Or can we disentangle: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Technologies ()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Country-specific factors ()</a:t>
            </a:r>
          </a:p>
          <a:p>
            <a:pPr marL="1085850" lvl="2" indent="-171450">
              <a:buFontTx/>
              <a:buChar char="-"/>
            </a:pPr>
            <a:endParaRPr lang="en-US" dirty="0"/>
          </a:p>
          <a:p>
            <a:pPr marL="171450" lvl="0" indent="-171450">
              <a:buFontTx/>
              <a:buChar char="-"/>
            </a:pPr>
            <a:r>
              <a:rPr lang="en-US" dirty="0"/>
              <a:t>Question remains whether to stay consistent with IAM assumed EI improvements, or do something more detailed.</a:t>
            </a:r>
          </a:p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39FEE5-E262-46F0-82BD-4099F69FCD3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1357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Bringing together different data and methods:</a:t>
            </a:r>
          </a:p>
          <a:p>
            <a:pPr marL="171450" indent="-171450">
              <a:buFontTx/>
              <a:buChar char="-"/>
            </a:pPr>
            <a:r>
              <a:rPr lang="en-US" dirty="0"/>
              <a:t>IAM pathways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Dowscaling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Income </a:t>
            </a:r>
            <a:r>
              <a:rPr lang="en-US" dirty="0" err="1"/>
              <a:t>gini</a:t>
            </a:r>
            <a:r>
              <a:rPr lang="en-US" dirty="0"/>
              <a:t> projections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IO table information on current energy inequality</a:t>
            </a:r>
          </a:p>
          <a:p>
            <a:pPr marL="171450" indent="-171450">
              <a:buFontTx/>
              <a:buChar char="-"/>
            </a:pPr>
            <a:r>
              <a:rPr lang="en-US" dirty="0"/>
              <a:t>Energy improvement projections: useful to final energy</a:t>
            </a:r>
          </a:p>
          <a:p>
            <a:pPr marL="171450" indent="-171450">
              <a:buFontTx/>
              <a:buChar char="-"/>
            </a:pPr>
            <a:r>
              <a:rPr lang="en-US" dirty="0"/>
              <a:t>DLE (all methods) + additional LCA</a:t>
            </a:r>
          </a:p>
          <a:p>
            <a:pPr marL="171450" indent="-171450">
              <a:buFontTx/>
              <a:buChar char="-"/>
            </a:pPr>
            <a:r>
              <a:rPr lang="en-US" dirty="0"/>
              <a:t>Impacts: (+climate emulator + buildings modelling)</a:t>
            </a:r>
          </a:p>
          <a:p>
            <a:endParaRPr lang="en-US" dirty="0"/>
          </a:p>
          <a:p>
            <a:r>
              <a:rPr lang="en-US" dirty="0"/>
              <a:t>Note Keywan: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end-use tech improvement rate within regions is super different… Singapore e.g. does not have the same po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Maybe we can do some conditional convergence, somehow? 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Regional improvement trend</a:t>
            </a:r>
          </a:p>
          <a:p>
            <a:pPr marL="1543050" lvl="3" indent="-171450">
              <a:buFontTx/>
              <a:buChar char="-"/>
            </a:pPr>
            <a:r>
              <a:rPr lang="en-US" dirty="0"/>
              <a:t>+ add; base year performance (do we have country-level useful energy per country {e.g. Alessio and Paul provide some service indicators? – if good info, we can use it. If not available, useful first proxy.})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Can DLE intensities be a good proxy for starting values, where they can improve? Probably not.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Maybe use household energy intensity data?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Or can we disentangle: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Technologies ()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Country-specific factors ()</a:t>
            </a:r>
          </a:p>
          <a:p>
            <a:pPr marL="1085850" lvl="2" indent="-171450">
              <a:buFontTx/>
              <a:buChar char="-"/>
            </a:pPr>
            <a:endParaRPr lang="en-US" dirty="0"/>
          </a:p>
          <a:p>
            <a:pPr marL="171450" lvl="0" indent="-171450">
              <a:buFontTx/>
              <a:buChar char="-"/>
            </a:pPr>
            <a:r>
              <a:rPr lang="en-US" dirty="0"/>
              <a:t>Question remains whether to stay consistent with IAM assumed EI improvements, or do something more detailed.</a:t>
            </a:r>
          </a:p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39FEE5-E262-46F0-82BD-4099F69FCD3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547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Bringing together different data and methods:</a:t>
            </a:r>
          </a:p>
          <a:p>
            <a:pPr marL="171450" indent="-171450">
              <a:buFontTx/>
              <a:buChar char="-"/>
            </a:pPr>
            <a:r>
              <a:rPr lang="en-US" dirty="0"/>
              <a:t>IAM pathways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Dowscaling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Income </a:t>
            </a:r>
            <a:r>
              <a:rPr lang="en-US" dirty="0" err="1"/>
              <a:t>gini</a:t>
            </a:r>
            <a:r>
              <a:rPr lang="en-US" dirty="0"/>
              <a:t> projections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IO table information on current energy inequality</a:t>
            </a:r>
          </a:p>
          <a:p>
            <a:pPr marL="171450" indent="-171450">
              <a:buFontTx/>
              <a:buChar char="-"/>
            </a:pPr>
            <a:r>
              <a:rPr lang="en-US" dirty="0"/>
              <a:t>Energy improvement projections: useful to final energy</a:t>
            </a:r>
          </a:p>
          <a:p>
            <a:pPr marL="171450" indent="-171450">
              <a:buFontTx/>
              <a:buChar char="-"/>
            </a:pPr>
            <a:r>
              <a:rPr lang="en-US" dirty="0"/>
              <a:t>DLE (all methods) + additional LCA</a:t>
            </a:r>
          </a:p>
          <a:p>
            <a:pPr marL="171450" indent="-171450">
              <a:buFontTx/>
              <a:buChar char="-"/>
            </a:pPr>
            <a:r>
              <a:rPr lang="en-US" dirty="0"/>
              <a:t>Impacts: (+climate emulator + buildings modelling)</a:t>
            </a:r>
          </a:p>
          <a:p>
            <a:endParaRPr lang="en-US" dirty="0"/>
          </a:p>
          <a:p>
            <a:r>
              <a:rPr lang="en-US" dirty="0"/>
              <a:t>Note Keywan: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end-use tech improvement rate within regions is super different… Singapore e.g. does not have the same po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Maybe we can do some conditional convergence, somehow? 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Regional improvement trend</a:t>
            </a:r>
          </a:p>
          <a:p>
            <a:pPr marL="1543050" lvl="3" indent="-171450">
              <a:buFontTx/>
              <a:buChar char="-"/>
            </a:pPr>
            <a:r>
              <a:rPr lang="en-US" dirty="0"/>
              <a:t>+ add; base year performance (do we have country-level useful energy per country {e.g. Alessio and Paul provide some service indicators? – if good info, we can use it. If not available, useful first proxy.})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Can DLE intensities be a good proxy for starting values, where they can improve? Probably not.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Maybe use household energy intensity data?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Or can we disentangle: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Technologies ()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Country-specific factors ()</a:t>
            </a:r>
          </a:p>
          <a:p>
            <a:pPr marL="1085850" lvl="2" indent="-171450">
              <a:buFontTx/>
              <a:buChar char="-"/>
            </a:pPr>
            <a:endParaRPr lang="en-US" dirty="0"/>
          </a:p>
          <a:p>
            <a:pPr marL="171450" lvl="0" indent="-171450">
              <a:buFontTx/>
              <a:buChar char="-"/>
            </a:pPr>
            <a:r>
              <a:rPr lang="en-US" dirty="0"/>
              <a:t>Question remains whether to stay consistent with IAM assumed EI improvements, or do something more detailed.</a:t>
            </a:r>
          </a:p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39FEE5-E262-46F0-82BD-4099F69FCD3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7198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we don’t look at “soft needs”, which are hard to model, but rather just at the material and energy needs that are a pre-requisite for well-being.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089FA-8F42-4290-A7E9-3462DF2B1700}" type="slidenum">
              <a:rPr lang="en-AT" smtClean="0"/>
              <a:t>23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9719121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Current </a:t>
            </a:r>
            <a:r>
              <a:rPr lang="en-US" dirty="0" err="1"/>
              <a:t>brazil</a:t>
            </a:r>
            <a:r>
              <a:rPr lang="en-US" dirty="0"/>
              <a:t> DLE ~18 GJ/cap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089FA-8F42-4290-A7E9-3462DF2B1700}" type="slidenum">
              <a:rPr lang="en-AT" smtClean="0"/>
              <a:t>27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9392833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Current </a:t>
            </a:r>
            <a:r>
              <a:rPr lang="en-US" dirty="0" err="1"/>
              <a:t>brazil</a:t>
            </a:r>
            <a:r>
              <a:rPr lang="en-US" dirty="0"/>
              <a:t> DLE ~18 GJ/cap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089FA-8F42-4290-A7E9-3462DF2B1700}" type="slidenum">
              <a:rPr lang="en-AT" smtClean="0"/>
              <a:t>28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6623860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Bringing together different data and methods:</a:t>
            </a:r>
          </a:p>
          <a:p>
            <a:pPr marL="171450" indent="-171450">
              <a:buFontTx/>
              <a:buChar char="-"/>
            </a:pPr>
            <a:r>
              <a:rPr lang="en-US" dirty="0"/>
              <a:t>IAM pathways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Dowscaling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Income </a:t>
            </a:r>
            <a:r>
              <a:rPr lang="en-US" dirty="0" err="1"/>
              <a:t>gini</a:t>
            </a:r>
            <a:r>
              <a:rPr lang="en-US" dirty="0"/>
              <a:t> projections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IO table information on current energy inequality</a:t>
            </a:r>
          </a:p>
          <a:p>
            <a:pPr marL="171450" indent="-171450">
              <a:buFontTx/>
              <a:buChar char="-"/>
            </a:pPr>
            <a:r>
              <a:rPr lang="en-US" dirty="0"/>
              <a:t>Energy improvement projections: useful to final energy</a:t>
            </a:r>
          </a:p>
          <a:p>
            <a:pPr marL="171450" indent="-171450">
              <a:buFontTx/>
              <a:buChar char="-"/>
            </a:pPr>
            <a:r>
              <a:rPr lang="en-US" dirty="0"/>
              <a:t>DLE (all methods) + additional LCA</a:t>
            </a:r>
          </a:p>
          <a:p>
            <a:pPr marL="171450" indent="-171450">
              <a:buFontTx/>
              <a:buChar char="-"/>
            </a:pPr>
            <a:r>
              <a:rPr lang="en-US" dirty="0"/>
              <a:t>Impacts: (+climate emulator + buildings modelling)</a:t>
            </a:r>
          </a:p>
          <a:p>
            <a:endParaRPr lang="en-US" dirty="0"/>
          </a:p>
          <a:p>
            <a:r>
              <a:rPr lang="en-US" dirty="0"/>
              <a:t>Note Keywan: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end-use tech improvement rate within regions is super different… Singapore e.g. does not have the same po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Maybe we can do some conditional convergence, somehow? 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Regional improvement trend</a:t>
            </a:r>
          </a:p>
          <a:p>
            <a:pPr marL="1543050" lvl="3" indent="-171450">
              <a:buFontTx/>
              <a:buChar char="-"/>
            </a:pPr>
            <a:r>
              <a:rPr lang="en-US" dirty="0"/>
              <a:t>+ add; base year performance (do we have country-level useful energy per country {e.g. Alessio and Paul provide some service indicators? – if good info, we can use it. If not available, useful first proxy.})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Can DLE intensities be a good proxy for starting values, where they can improve? Probably not.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Maybe use household energy intensity data?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Or can we disentangle: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Technologies ()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Country-specific factors ()</a:t>
            </a:r>
          </a:p>
          <a:p>
            <a:pPr marL="1085850" lvl="2" indent="-171450">
              <a:buFontTx/>
              <a:buChar char="-"/>
            </a:pPr>
            <a:endParaRPr lang="en-US" dirty="0"/>
          </a:p>
          <a:p>
            <a:pPr marL="171450" lvl="0" indent="-171450">
              <a:buFontTx/>
              <a:buChar char="-"/>
            </a:pPr>
            <a:r>
              <a:rPr lang="en-US" dirty="0"/>
              <a:t>Question remains whether to stay consistent with IAM assumed EI improvements, or do something more detailed.</a:t>
            </a:r>
          </a:p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39FEE5-E262-46F0-82BD-4099F69FCD3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8010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Bringing together different data and methods:</a:t>
            </a:r>
          </a:p>
          <a:p>
            <a:pPr marL="171450" indent="-171450">
              <a:buFontTx/>
              <a:buChar char="-"/>
            </a:pPr>
            <a:r>
              <a:rPr lang="en-US" dirty="0"/>
              <a:t>IAM pathways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Dowscaling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Income </a:t>
            </a:r>
            <a:r>
              <a:rPr lang="en-US" dirty="0" err="1"/>
              <a:t>gini</a:t>
            </a:r>
            <a:r>
              <a:rPr lang="en-US" dirty="0"/>
              <a:t> projections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IO table information on current energy inequality</a:t>
            </a:r>
          </a:p>
          <a:p>
            <a:pPr marL="171450" indent="-171450">
              <a:buFontTx/>
              <a:buChar char="-"/>
            </a:pPr>
            <a:r>
              <a:rPr lang="en-US" dirty="0"/>
              <a:t>Energy improvement projections: useful to final energy</a:t>
            </a:r>
          </a:p>
          <a:p>
            <a:pPr marL="171450" indent="-171450">
              <a:buFontTx/>
              <a:buChar char="-"/>
            </a:pPr>
            <a:r>
              <a:rPr lang="en-US" dirty="0"/>
              <a:t>DLE (all methods) + additional LCA</a:t>
            </a:r>
          </a:p>
          <a:p>
            <a:pPr marL="171450" indent="-171450">
              <a:buFontTx/>
              <a:buChar char="-"/>
            </a:pPr>
            <a:r>
              <a:rPr lang="en-US" dirty="0"/>
              <a:t>Impacts: (+climate emulator + buildings modelling)</a:t>
            </a:r>
          </a:p>
          <a:p>
            <a:endParaRPr lang="en-US" dirty="0"/>
          </a:p>
          <a:p>
            <a:r>
              <a:rPr lang="en-US" dirty="0"/>
              <a:t>Note Keywan: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end-use tech improvement rate within regions is super different… Singapore e.g. does not have the same po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Maybe we can do some conditional convergence, somehow? 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Regional improvement trend</a:t>
            </a:r>
          </a:p>
          <a:p>
            <a:pPr marL="1543050" lvl="3" indent="-171450">
              <a:buFontTx/>
              <a:buChar char="-"/>
            </a:pPr>
            <a:r>
              <a:rPr lang="en-US" dirty="0"/>
              <a:t>+ add; base year performance (do we have country-level useful energy per country {e.g. Alessio and Paul provide some service indicators? – if good info, we can use it. If not available, useful first proxy.})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Can DLE intensities be a good proxy for starting values, where they can improve? Probably not.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Maybe use household energy intensity data?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Or can we disentangle: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Technologies ()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Country-specific factors ()</a:t>
            </a:r>
          </a:p>
          <a:p>
            <a:pPr marL="1085850" lvl="2" indent="-171450">
              <a:buFontTx/>
              <a:buChar char="-"/>
            </a:pPr>
            <a:endParaRPr lang="en-US" dirty="0"/>
          </a:p>
          <a:p>
            <a:pPr marL="171450" lvl="0" indent="-171450">
              <a:buFontTx/>
              <a:buChar char="-"/>
            </a:pPr>
            <a:r>
              <a:rPr lang="en-US" dirty="0"/>
              <a:t>Question remains whether to stay consistent with IAM assumed EI improvements, or do something more detailed.</a:t>
            </a:r>
          </a:p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39FEE5-E262-46F0-82BD-4099F69FCD3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2966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Bringing together different data and methods:</a:t>
            </a:r>
          </a:p>
          <a:p>
            <a:pPr marL="171450" indent="-171450">
              <a:buFontTx/>
              <a:buChar char="-"/>
            </a:pPr>
            <a:r>
              <a:rPr lang="en-US" dirty="0"/>
              <a:t>IAM pathways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Dowscaling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Income </a:t>
            </a:r>
            <a:r>
              <a:rPr lang="en-US" dirty="0" err="1"/>
              <a:t>gini</a:t>
            </a:r>
            <a:r>
              <a:rPr lang="en-US" dirty="0"/>
              <a:t> projections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IO table information on current energy inequality</a:t>
            </a:r>
          </a:p>
          <a:p>
            <a:pPr marL="171450" indent="-171450">
              <a:buFontTx/>
              <a:buChar char="-"/>
            </a:pPr>
            <a:r>
              <a:rPr lang="en-US" dirty="0"/>
              <a:t>Energy improvement projections: useful to final energy</a:t>
            </a:r>
          </a:p>
          <a:p>
            <a:pPr marL="171450" indent="-171450">
              <a:buFontTx/>
              <a:buChar char="-"/>
            </a:pPr>
            <a:r>
              <a:rPr lang="en-US" dirty="0"/>
              <a:t>DLE (all methods) + additional LCA</a:t>
            </a:r>
          </a:p>
          <a:p>
            <a:pPr marL="171450" indent="-171450">
              <a:buFontTx/>
              <a:buChar char="-"/>
            </a:pPr>
            <a:r>
              <a:rPr lang="en-US" dirty="0"/>
              <a:t>Impacts: (+climate emulator + buildings modelling)</a:t>
            </a:r>
          </a:p>
          <a:p>
            <a:endParaRPr lang="en-US" dirty="0"/>
          </a:p>
          <a:p>
            <a:r>
              <a:rPr lang="en-US" dirty="0"/>
              <a:t>Note Keywan: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end-use tech improvement rate within regions is super different… Singapore e.g. does not have the same po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Maybe we can do some conditional convergence, somehow? 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Regional improvement trend</a:t>
            </a:r>
          </a:p>
          <a:p>
            <a:pPr marL="1543050" lvl="3" indent="-171450">
              <a:buFontTx/>
              <a:buChar char="-"/>
            </a:pPr>
            <a:r>
              <a:rPr lang="en-US" dirty="0"/>
              <a:t>+ add; base year performance (do we have country-level useful energy per country {e.g. Alessio and Paul provide some service indicators? – if good info, we can use it. If not available, useful first proxy.})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Can DLE intensities be a good proxy for starting values, where they can improve? Probably not.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Maybe use household energy intensity data?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Or can we disentangle: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Technologies ()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Country-specific factors ()</a:t>
            </a:r>
          </a:p>
          <a:p>
            <a:pPr marL="1085850" lvl="2" indent="-171450">
              <a:buFontTx/>
              <a:buChar char="-"/>
            </a:pPr>
            <a:endParaRPr lang="en-US" dirty="0"/>
          </a:p>
          <a:p>
            <a:pPr marL="171450" lvl="0" indent="-171450">
              <a:buFontTx/>
              <a:buChar char="-"/>
            </a:pPr>
            <a:r>
              <a:rPr lang="en-US" dirty="0"/>
              <a:t>Question remains whether to stay consistent with IAM assumed EI improvements, or do something more detailed.</a:t>
            </a:r>
          </a:p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39FEE5-E262-46F0-82BD-4099F69FCD3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7808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Bringing together different data and methods:</a:t>
            </a:r>
          </a:p>
          <a:p>
            <a:pPr marL="171450" indent="-171450">
              <a:buFontTx/>
              <a:buChar char="-"/>
            </a:pPr>
            <a:r>
              <a:rPr lang="en-US" dirty="0"/>
              <a:t>IAM pathways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Dowscaling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Income </a:t>
            </a:r>
            <a:r>
              <a:rPr lang="en-US" dirty="0" err="1"/>
              <a:t>gini</a:t>
            </a:r>
            <a:r>
              <a:rPr lang="en-US" dirty="0"/>
              <a:t> projections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IO table information on current energy inequality</a:t>
            </a:r>
          </a:p>
          <a:p>
            <a:pPr marL="171450" indent="-171450">
              <a:buFontTx/>
              <a:buChar char="-"/>
            </a:pPr>
            <a:r>
              <a:rPr lang="en-US" dirty="0"/>
              <a:t>Energy improvement projections: useful to final energy</a:t>
            </a:r>
          </a:p>
          <a:p>
            <a:pPr marL="171450" indent="-171450">
              <a:buFontTx/>
              <a:buChar char="-"/>
            </a:pPr>
            <a:r>
              <a:rPr lang="en-US" dirty="0"/>
              <a:t>DLE (all methods) + additional LCA</a:t>
            </a:r>
          </a:p>
          <a:p>
            <a:pPr marL="171450" indent="-171450">
              <a:buFontTx/>
              <a:buChar char="-"/>
            </a:pPr>
            <a:r>
              <a:rPr lang="en-US" dirty="0"/>
              <a:t>Impacts: (+climate emulator + buildings modelling)</a:t>
            </a:r>
          </a:p>
          <a:p>
            <a:endParaRPr lang="en-US" dirty="0"/>
          </a:p>
          <a:p>
            <a:r>
              <a:rPr lang="en-US" dirty="0"/>
              <a:t>Note Keywan: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end-use tech improvement rate within regions is super different… Singapore e.g. does not have the same po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Maybe we can do some conditional convergence, somehow? 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Regional improvement trend</a:t>
            </a:r>
          </a:p>
          <a:p>
            <a:pPr marL="1543050" lvl="3" indent="-171450">
              <a:buFontTx/>
              <a:buChar char="-"/>
            </a:pPr>
            <a:r>
              <a:rPr lang="en-US" dirty="0"/>
              <a:t>+ add; base year performance (do we have country-level useful energy per country {e.g. Alessio and Paul provide some service indicators? – if good info, we can use it. If not available, useful first proxy.})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Can DLE intensities be a good proxy for starting values, where they can improve? Probably not.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Maybe use household energy intensity data?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Or can we disentangle: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Technologies ()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Country-specific factors ()</a:t>
            </a:r>
          </a:p>
          <a:p>
            <a:pPr marL="1085850" lvl="2" indent="-171450">
              <a:buFontTx/>
              <a:buChar char="-"/>
            </a:pPr>
            <a:endParaRPr lang="en-US" dirty="0"/>
          </a:p>
          <a:p>
            <a:pPr marL="171450" lvl="0" indent="-171450">
              <a:buFontTx/>
              <a:buChar char="-"/>
            </a:pPr>
            <a:r>
              <a:rPr lang="en-US" dirty="0"/>
              <a:t>Question remains whether to stay consistent with IAM assumed EI improvements, or do something more detailed.</a:t>
            </a:r>
          </a:p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39FEE5-E262-46F0-82BD-4099F69FCD3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07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Bringing together different data and methods:</a:t>
            </a:r>
          </a:p>
          <a:p>
            <a:pPr marL="171450" indent="-171450">
              <a:buFontTx/>
              <a:buChar char="-"/>
            </a:pPr>
            <a:r>
              <a:rPr lang="en-US" dirty="0"/>
              <a:t>IAM pathways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Dowscaling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Income </a:t>
            </a:r>
            <a:r>
              <a:rPr lang="en-US" dirty="0" err="1"/>
              <a:t>gini</a:t>
            </a:r>
            <a:r>
              <a:rPr lang="en-US" dirty="0"/>
              <a:t> projections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IO table information on current energy inequality</a:t>
            </a:r>
          </a:p>
          <a:p>
            <a:pPr marL="171450" indent="-171450">
              <a:buFontTx/>
              <a:buChar char="-"/>
            </a:pPr>
            <a:r>
              <a:rPr lang="en-US" dirty="0"/>
              <a:t>Energy improvement projections: useful to final energy</a:t>
            </a:r>
          </a:p>
          <a:p>
            <a:pPr marL="171450" indent="-171450">
              <a:buFontTx/>
              <a:buChar char="-"/>
            </a:pPr>
            <a:r>
              <a:rPr lang="en-US" dirty="0"/>
              <a:t>DLE (all methods) + additional LCA</a:t>
            </a:r>
          </a:p>
          <a:p>
            <a:pPr marL="171450" indent="-171450">
              <a:buFontTx/>
              <a:buChar char="-"/>
            </a:pPr>
            <a:r>
              <a:rPr lang="en-US" dirty="0"/>
              <a:t>Impacts: (+climate emulator + buildings modelling)</a:t>
            </a:r>
          </a:p>
          <a:p>
            <a:endParaRPr lang="en-US" dirty="0"/>
          </a:p>
          <a:p>
            <a:r>
              <a:rPr lang="en-US" dirty="0"/>
              <a:t>Note Keywan: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end-use tech improvement rate within regions is super different… Singapore e.g. does not have the same po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Maybe we can do some conditional convergence, somehow? 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Regional improvement trend</a:t>
            </a:r>
          </a:p>
          <a:p>
            <a:pPr marL="1543050" lvl="3" indent="-171450">
              <a:buFontTx/>
              <a:buChar char="-"/>
            </a:pPr>
            <a:r>
              <a:rPr lang="en-US" dirty="0"/>
              <a:t>+ add; base year performance (do we have country-level useful energy per country {e.g. Alessio and Paul provide some service indicators? – if good info, we can use it. If not available, useful first proxy.})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Can DLE intensities be a good proxy for starting values, where they can improve? Probably not.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Maybe use household energy intensity data?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Or can we disentangle: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Technologies ()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Country-specific factors ()</a:t>
            </a:r>
          </a:p>
          <a:p>
            <a:pPr marL="1085850" lvl="2" indent="-171450">
              <a:buFontTx/>
              <a:buChar char="-"/>
            </a:pPr>
            <a:endParaRPr lang="en-US" dirty="0"/>
          </a:p>
          <a:p>
            <a:pPr marL="171450" lvl="0" indent="-171450">
              <a:buFontTx/>
              <a:buChar char="-"/>
            </a:pPr>
            <a:r>
              <a:rPr lang="en-US" dirty="0"/>
              <a:t>Question remains whether to stay consistent with IAM assumed EI improvements, or do something more detailed.</a:t>
            </a:r>
          </a:p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39FEE5-E262-46F0-82BD-4099F69FCD3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1940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Bringing together different data and methods:</a:t>
            </a:r>
          </a:p>
          <a:p>
            <a:pPr marL="171450" indent="-171450">
              <a:buFontTx/>
              <a:buChar char="-"/>
            </a:pPr>
            <a:r>
              <a:rPr lang="en-US" dirty="0"/>
              <a:t>IAM pathways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Dowscaling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Income </a:t>
            </a:r>
            <a:r>
              <a:rPr lang="en-US" dirty="0" err="1"/>
              <a:t>gini</a:t>
            </a:r>
            <a:r>
              <a:rPr lang="en-US" dirty="0"/>
              <a:t> projections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IO table information on current energy inequality</a:t>
            </a:r>
          </a:p>
          <a:p>
            <a:pPr marL="171450" indent="-171450">
              <a:buFontTx/>
              <a:buChar char="-"/>
            </a:pPr>
            <a:r>
              <a:rPr lang="en-US" dirty="0"/>
              <a:t>Energy improvement projections: useful to final energy</a:t>
            </a:r>
          </a:p>
          <a:p>
            <a:pPr marL="171450" indent="-171450">
              <a:buFontTx/>
              <a:buChar char="-"/>
            </a:pPr>
            <a:r>
              <a:rPr lang="en-US" dirty="0"/>
              <a:t>DLE (all methods) + additional LCA</a:t>
            </a:r>
          </a:p>
          <a:p>
            <a:pPr marL="171450" indent="-171450">
              <a:buFontTx/>
              <a:buChar char="-"/>
            </a:pPr>
            <a:r>
              <a:rPr lang="en-US" dirty="0"/>
              <a:t>Impacts: (+climate emulator + buildings modelling)</a:t>
            </a:r>
          </a:p>
          <a:p>
            <a:endParaRPr lang="en-US" dirty="0"/>
          </a:p>
          <a:p>
            <a:r>
              <a:rPr lang="en-US" dirty="0"/>
              <a:t>Note Keywan: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end-use tech improvement rate within regions is super different… Singapore e.g. does not have the same po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Maybe we can do some conditional convergence, somehow? 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Regional improvement trend</a:t>
            </a:r>
          </a:p>
          <a:p>
            <a:pPr marL="1543050" lvl="3" indent="-171450">
              <a:buFontTx/>
              <a:buChar char="-"/>
            </a:pPr>
            <a:r>
              <a:rPr lang="en-US" dirty="0"/>
              <a:t>+ add; base year performance (do we have country-level useful energy per country {e.g. Alessio and Paul provide some service indicators? – if good info, we can use it. If not available, useful first proxy.})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Can DLE intensities be a good proxy for starting values, where they can improve? Probably not.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Maybe use household energy intensity data?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Or can we disentangle: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Technologies ()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Country-specific factors ()</a:t>
            </a:r>
          </a:p>
          <a:p>
            <a:pPr marL="1085850" lvl="2" indent="-171450">
              <a:buFontTx/>
              <a:buChar char="-"/>
            </a:pPr>
            <a:endParaRPr lang="en-US" dirty="0"/>
          </a:p>
          <a:p>
            <a:pPr marL="171450" lvl="0" indent="-171450">
              <a:buFontTx/>
              <a:buChar char="-"/>
            </a:pPr>
            <a:r>
              <a:rPr lang="en-US" dirty="0"/>
              <a:t>Question remains whether to stay consistent with IAM assumed EI improvements, or do something more detailed.</a:t>
            </a:r>
          </a:p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39FEE5-E262-46F0-82BD-4099F69FCD3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5394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Bringing together different data and methods:</a:t>
            </a:r>
          </a:p>
          <a:p>
            <a:pPr marL="171450" indent="-171450">
              <a:buFontTx/>
              <a:buChar char="-"/>
            </a:pPr>
            <a:r>
              <a:rPr lang="en-US" dirty="0"/>
              <a:t>IAM pathways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Dowscaling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Income </a:t>
            </a:r>
            <a:r>
              <a:rPr lang="en-US" dirty="0" err="1"/>
              <a:t>gini</a:t>
            </a:r>
            <a:r>
              <a:rPr lang="en-US" dirty="0"/>
              <a:t> projections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IO table information on current energy inequality</a:t>
            </a:r>
          </a:p>
          <a:p>
            <a:pPr marL="171450" indent="-171450">
              <a:buFontTx/>
              <a:buChar char="-"/>
            </a:pPr>
            <a:r>
              <a:rPr lang="en-US" dirty="0"/>
              <a:t>Energy improvement projections: useful to final energy</a:t>
            </a:r>
          </a:p>
          <a:p>
            <a:pPr marL="171450" indent="-171450">
              <a:buFontTx/>
              <a:buChar char="-"/>
            </a:pPr>
            <a:r>
              <a:rPr lang="en-US" dirty="0"/>
              <a:t>DLE (all methods) + additional LCA</a:t>
            </a:r>
          </a:p>
          <a:p>
            <a:pPr marL="171450" indent="-171450">
              <a:buFontTx/>
              <a:buChar char="-"/>
            </a:pPr>
            <a:r>
              <a:rPr lang="en-US" dirty="0"/>
              <a:t>Impacts: (+climate emulator + buildings modelling)</a:t>
            </a:r>
          </a:p>
          <a:p>
            <a:endParaRPr lang="en-US" dirty="0"/>
          </a:p>
          <a:p>
            <a:r>
              <a:rPr lang="en-US" dirty="0"/>
              <a:t>Note Keywan: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end-use tech improvement rate within regions is super different… Singapore e.g. does not have the same po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Maybe we can do some conditional convergence, somehow? 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Regional improvement trend</a:t>
            </a:r>
          </a:p>
          <a:p>
            <a:pPr marL="1543050" lvl="3" indent="-171450">
              <a:buFontTx/>
              <a:buChar char="-"/>
            </a:pPr>
            <a:r>
              <a:rPr lang="en-US" dirty="0"/>
              <a:t>+ add; base year performance (do we have country-level useful energy per country {e.g. Alessio and Paul provide some service indicators? – if good info, we can use it. If not available, useful first proxy.})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Can DLE intensities be a good proxy for starting values, where they can improve? Probably not.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Maybe use household energy intensity data?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Or can we disentangle: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Technologies ()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Country-specific factors ()</a:t>
            </a:r>
          </a:p>
          <a:p>
            <a:pPr marL="1085850" lvl="2" indent="-171450">
              <a:buFontTx/>
              <a:buChar char="-"/>
            </a:pPr>
            <a:endParaRPr lang="en-US" dirty="0"/>
          </a:p>
          <a:p>
            <a:pPr marL="171450" lvl="0" indent="-171450">
              <a:buFontTx/>
              <a:buChar char="-"/>
            </a:pPr>
            <a:r>
              <a:rPr lang="en-US" dirty="0"/>
              <a:t>Question remains whether to stay consistent with IAM assumed EI improvements, or do something more detailed.</a:t>
            </a:r>
          </a:p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39FEE5-E262-46F0-82BD-4099F69FCD3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7564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Bringing together different data and methods:</a:t>
            </a:r>
          </a:p>
          <a:p>
            <a:pPr marL="171450" indent="-171450">
              <a:buFontTx/>
              <a:buChar char="-"/>
            </a:pPr>
            <a:r>
              <a:rPr lang="en-US" dirty="0"/>
              <a:t>IAM pathways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Dowscaling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Income </a:t>
            </a:r>
            <a:r>
              <a:rPr lang="en-US" dirty="0" err="1"/>
              <a:t>gini</a:t>
            </a:r>
            <a:r>
              <a:rPr lang="en-US" dirty="0"/>
              <a:t> projections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IO table information on current energy inequality</a:t>
            </a:r>
          </a:p>
          <a:p>
            <a:pPr marL="171450" indent="-171450">
              <a:buFontTx/>
              <a:buChar char="-"/>
            </a:pPr>
            <a:r>
              <a:rPr lang="en-US" dirty="0"/>
              <a:t>Energy improvement projections: useful to final energy</a:t>
            </a:r>
          </a:p>
          <a:p>
            <a:pPr marL="171450" indent="-171450">
              <a:buFontTx/>
              <a:buChar char="-"/>
            </a:pPr>
            <a:r>
              <a:rPr lang="en-US" dirty="0"/>
              <a:t>DLE (all methods) + additional LCA</a:t>
            </a:r>
          </a:p>
          <a:p>
            <a:pPr marL="171450" indent="-171450">
              <a:buFontTx/>
              <a:buChar char="-"/>
            </a:pPr>
            <a:r>
              <a:rPr lang="en-US" dirty="0"/>
              <a:t>Impacts: (+climate emulator + buildings modelling)</a:t>
            </a:r>
          </a:p>
          <a:p>
            <a:endParaRPr lang="en-US" dirty="0"/>
          </a:p>
          <a:p>
            <a:r>
              <a:rPr lang="en-US" dirty="0"/>
              <a:t>Note Keywan: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end-use tech improvement rate within regions is super different… Singapore e.g. does not have the same po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Maybe we can do some conditional convergence, somehow? 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Regional improvement trend</a:t>
            </a:r>
          </a:p>
          <a:p>
            <a:pPr marL="1543050" lvl="3" indent="-171450">
              <a:buFontTx/>
              <a:buChar char="-"/>
            </a:pPr>
            <a:r>
              <a:rPr lang="en-US" dirty="0"/>
              <a:t>+ add; base year performance (do we have country-level useful energy per country {e.g. Alessio and Paul provide some service indicators? – if good info, we can use it. If not available, useful first proxy.})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Can DLE intensities be a good proxy for starting values, where they can improve? Probably not.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Maybe use household energy intensity data?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Or can we disentangle: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Technologies ()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Country-specific factors ()</a:t>
            </a:r>
          </a:p>
          <a:p>
            <a:pPr marL="1085850" lvl="2" indent="-171450">
              <a:buFontTx/>
              <a:buChar char="-"/>
            </a:pPr>
            <a:endParaRPr lang="en-US" dirty="0"/>
          </a:p>
          <a:p>
            <a:pPr marL="171450" lvl="0" indent="-171450">
              <a:buFontTx/>
              <a:buChar char="-"/>
            </a:pPr>
            <a:r>
              <a:rPr lang="en-US" dirty="0"/>
              <a:t>Question remains whether to stay consistent with IAM assumed EI improvements, or do something more detailed.</a:t>
            </a:r>
          </a:p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39FEE5-E262-46F0-82BD-4099F69FCD3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7149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Bringing together different data and methods:</a:t>
            </a:r>
          </a:p>
          <a:p>
            <a:pPr marL="171450" indent="-171450">
              <a:buFontTx/>
              <a:buChar char="-"/>
            </a:pPr>
            <a:r>
              <a:rPr lang="en-US" dirty="0"/>
              <a:t>IAM pathways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Dowscaling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Income </a:t>
            </a:r>
            <a:r>
              <a:rPr lang="en-US" dirty="0" err="1"/>
              <a:t>gini</a:t>
            </a:r>
            <a:r>
              <a:rPr lang="en-US" dirty="0"/>
              <a:t> projections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IO table information on current energy inequality</a:t>
            </a:r>
          </a:p>
          <a:p>
            <a:pPr marL="171450" indent="-171450">
              <a:buFontTx/>
              <a:buChar char="-"/>
            </a:pPr>
            <a:r>
              <a:rPr lang="en-US" dirty="0"/>
              <a:t>Energy improvement projections: useful to final energy</a:t>
            </a:r>
          </a:p>
          <a:p>
            <a:pPr marL="171450" indent="-171450">
              <a:buFontTx/>
              <a:buChar char="-"/>
            </a:pPr>
            <a:r>
              <a:rPr lang="en-US" dirty="0"/>
              <a:t>DLE (all methods) + additional LCA</a:t>
            </a:r>
          </a:p>
          <a:p>
            <a:pPr marL="171450" indent="-171450">
              <a:buFontTx/>
              <a:buChar char="-"/>
            </a:pPr>
            <a:r>
              <a:rPr lang="en-US" dirty="0"/>
              <a:t>Impacts: (+climate emulator + buildings modelling)</a:t>
            </a:r>
          </a:p>
          <a:p>
            <a:endParaRPr lang="en-US" dirty="0"/>
          </a:p>
          <a:p>
            <a:r>
              <a:rPr lang="en-US" dirty="0"/>
              <a:t>Note Keywan: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end-use tech improvement rate within regions is super different… Singapore e.g. does not have the same po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Maybe we can do some conditional convergence, somehow? 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Regional improvement trend</a:t>
            </a:r>
          </a:p>
          <a:p>
            <a:pPr marL="1543050" lvl="3" indent="-171450">
              <a:buFontTx/>
              <a:buChar char="-"/>
            </a:pPr>
            <a:r>
              <a:rPr lang="en-US" dirty="0"/>
              <a:t>+ add; base year performance (do we have country-level useful energy per country {e.g. Alessio and Paul provide some service indicators? – if good info, we can use it. If not available, useful first proxy.})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Can DLE intensities be a good proxy for starting values, where they can improve? Probably not.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Maybe use household energy intensity data?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Or can we disentangle: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Technologies ()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Country-specific factors ()</a:t>
            </a:r>
          </a:p>
          <a:p>
            <a:pPr marL="1085850" lvl="2" indent="-171450">
              <a:buFontTx/>
              <a:buChar char="-"/>
            </a:pPr>
            <a:endParaRPr lang="en-US" dirty="0"/>
          </a:p>
          <a:p>
            <a:pPr marL="171450" lvl="0" indent="-171450">
              <a:buFontTx/>
              <a:buChar char="-"/>
            </a:pPr>
            <a:r>
              <a:rPr lang="en-US" dirty="0"/>
              <a:t>Question remains whether to stay consistent with IAM assumed EI improvements, or do something more detailed.</a:t>
            </a:r>
          </a:p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39FEE5-E262-46F0-82BD-4099F69FCD3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5513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Note Keywan:</a:t>
            </a:r>
          </a:p>
          <a:p>
            <a:pPr marL="171450" indent="-171450">
              <a:buFontTx/>
              <a:buChar char="-"/>
            </a:pPr>
            <a:r>
              <a:rPr lang="en-US"/>
              <a:t>The end-use tech improvement rate within regions is super different… Singapore e.g. does not have the same po</a:t>
            </a:r>
          </a:p>
          <a:p>
            <a:pPr marL="628650" lvl="1" indent="-171450">
              <a:buFontTx/>
              <a:buChar char="-"/>
            </a:pPr>
            <a:r>
              <a:rPr lang="en-US"/>
              <a:t>Maybe we can do some conditional convergence, somehow? </a:t>
            </a:r>
          </a:p>
          <a:p>
            <a:pPr marL="1085850" lvl="2" indent="-171450">
              <a:buFontTx/>
              <a:buChar char="-"/>
            </a:pPr>
            <a:r>
              <a:rPr lang="en-US"/>
              <a:t>Regional improvement trend</a:t>
            </a:r>
          </a:p>
          <a:p>
            <a:pPr marL="1543050" lvl="3" indent="-171450">
              <a:buFontTx/>
              <a:buChar char="-"/>
            </a:pPr>
            <a:r>
              <a:rPr lang="en-US"/>
              <a:t>+ add; base year performance (do we have country-level useful energy per country {e.g. Alessio and Paul provide some service indicators? – if good info, we can use it. If not available, useful first proxy.})</a:t>
            </a:r>
          </a:p>
          <a:p>
            <a:pPr marL="2000250" lvl="4" indent="-171450">
              <a:buFontTx/>
              <a:buChar char="-"/>
            </a:pPr>
            <a:r>
              <a:rPr lang="en-US"/>
              <a:t>Can DLE intensities be a good proxy for starting values, where they can improve? Probably not.</a:t>
            </a:r>
          </a:p>
          <a:p>
            <a:pPr marL="2000250" lvl="4" indent="-171450">
              <a:buFontTx/>
              <a:buChar char="-"/>
            </a:pPr>
            <a:r>
              <a:rPr lang="en-US"/>
              <a:t>Maybe use household energy intensity data?</a:t>
            </a:r>
          </a:p>
          <a:p>
            <a:pPr marL="628650" lvl="1" indent="-171450">
              <a:buFontTx/>
              <a:buChar char="-"/>
            </a:pPr>
            <a:r>
              <a:rPr lang="en-US"/>
              <a:t>Or can we disentangle:</a:t>
            </a:r>
          </a:p>
          <a:p>
            <a:pPr marL="1085850" lvl="2" indent="-171450">
              <a:buFontTx/>
              <a:buChar char="-"/>
            </a:pPr>
            <a:r>
              <a:rPr lang="en-US"/>
              <a:t>Technologies ()</a:t>
            </a:r>
          </a:p>
          <a:p>
            <a:pPr marL="1085850" lvl="2" indent="-171450">
              <a:buFontTx/>
              <a:buChar char="-"/>
            </a:pPr>
            <a:r>
              <a:rPr lang="en-US"/>
              <a:t>Country-specific factors ()</a:t>
            </a:r>
          </a:p>
          <a:p>
            <a:pPr marL="1085850" lvl="2" indent="-171450">
              <a:buFontTx/>
              <a:buChar char="-"/>
            </a:pPr>
            <a:endParaRPr lang="en-US"/>
          </a:p>
          <a:p>
            <a:pPr marL="171450" lvl="0" indent="-171450">
              <a:buFontTx/>
              <a:buChar char="-"/>
            </a:pPr>
            <a:r>
              <a:rPr lang="en-US"/>
              <a:t>Question remains whether to stay consistent with IAM assumed EI improvements, or do something more detailed.</a:t>
            </a:r>
          </a:p>
          <a:p>
            <a:pPr marL="628650" lvl="1" indent="-171450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39FEE5-E262-46F0-82BD-4099F69FCD3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3777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Bringing together different data and methods:</a:t>
            </a:r>
          </a:p>
          <a:p>
            <a:pPr marL="171450" indent="-171450">
              <a:buFontTx/>
              <a:buChar char="-"/>
            </a:pPr>
            <a:r>
              <a:rPr lang="en-US" dirty="0"/>
              <a:t>IAM pathways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Dowscaling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Income </a:t>
            </a:r>
            <a:r>
              <a:rPr lang="en-US" dirty="0" err="1"/>
              <a:t>gini</a:t>
            </a:r>
            <a:r>
              <a:rPr lang="en-US" dirty="0"/>
              <a:t> projections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IO table information on current energy inequality</a:t>
            </a:r>
          </a:p>
          <a:p>
            <a:pPr marL="171450" indent="-171450">
              <a:buFontTx/>
              <a:buChar char="-"/>
            </a:pPr>
            <a:r>
              <a:rPr lang="en-US" dirty="0"/>
              <a:t>Energy improvement projections: useful to final energy</a:t>
            </a:r>
          </a:p>
          <a:p>
            <a:pPr marL="171450" indent="-171450">
              <a:buFontTx/>
              <a:buChar char="-"/>
            </a:pPr>
            <a:r>
              <a:rPr lang="en-US" dirty="0"/>
              <a:t>DLE (all methods) + additional LCA</a:t>
            </a:r>
          </a:p>
          <a:p>
            <a:pPr marL="171450" indent="-171450">
              <a:buFontTx/>
              <a:buChar char="-"/>
            </a:pPr>
            <a:r>
              <a:rPr lang="en-US" dirty="0"/>
              <a:t>Impacts: (+climate emulator + buildings modelling)</a:t>
            </a:r>
          </a:p>
          <a:p>
            <a:endParaRPr lang="en-US" dirty="0"/>
          </a:p>
          <a:p>
            <a:r>
              <a:rPr lang="en-US" dirty="0"/>
              <a:t>Note Keywan: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end-use tech improvement rate within regions is super different… Singapore e.g. does not have the same po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Maybe we can do some conditional convergence, somehow? 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Regional improvement trend</a:t>
            </a:r>
          </a:p>
          <a:p>
            <a:pPr marL="1543050" lvl="3" indent="-171450">
              <a:buFontTx/>
              <a:buChar char="-"/>
            </a:pPr>
            <a:r>
              <a:rPr lang="en-US" dirty="0"/>
              <a:t>+ add; base year performance (do we have country-level useful energy per country {e.g. Alessio and Paul provide some service indicators? – if good info, we can use it. If not available, useful first proxy.})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Can DLE intensities be a good proxy for starting values, where they can improve? Probably not.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Maybe use household energy intensity data?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Or can we disentangle: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Technologies ()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Country-specific factors ()</a:t>
            </a:r>
          </a:p>
          <a:p>
            <a:pPr marL="1085850" lvl="2" indent="-171450">
              <a:buFontTx/>
              <a:buChar char="-"/>
            </a:pPr>
            <a:endParaRPr lang="en-US" dirty="0"/>
          </a:p>
          <a:p>
            <a:pPr marL="171450" lvl="0" indent="-171450">
              <a:buFontTx/>
              <a:buChar char="-"/>
            </a:pPr>
            <a:r>
              <a:rPr lang="en-US" dirty="0"/>
              <a:t>Question remains whether to stay consistent with IAM assumed EI improvements, or do something more detailed.</a:t>
            </a:r>
          </a:p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39FEE5-E262-46F0-82BD-4099F69FCD3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6548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Bringing together different data and methods:</a:t>
            </a:r>
          </a:p>
          <a:p>
            <a:pPr marL="171450" indent="-171450">
              <a:buFontTx/>
              <a:buChar char="-"/>
            </a:pPr>
            <a:r>
              <a:rPr lang="en-US" dirty="0"/>
              <a:t>IAM pathways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Dowscaling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Income </a:t>
            </a:r>
            <a:r>
              <a:rPr lang="en-US" dirty="0" err="1"/>
              <a:t>gini</a:t>
            </a:r>
            <a:r>
              <a:rPr lang="en-US" dirty="0"/>
              <a:t> projections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IO table information on current energy inequality</a:t>
            </a:r>
          </a:p>
          <a:p>
            <a:pPr marL="171450" indent="-171450">
              <a:buFontTx/>
              <a:buChar char="-"/>
            </a:pPr>
            <a:r>
              <a:rPr lang="en-US" dirty="0"/>
              <a:t>Energy improvement projections: useful to final energy</a:t>
            </a:r>
          </a:p>
          <a:p>
            <a:pPr marL="171450" indent="-171450">
              <a:buFontTx/>
              <a:buChar char="-"/>
            </a:pPr>
            <a:r>
              <a:rPr lang="en-US" dirty="0"/>
              <a:t>DLE (all methods) + additional LCA</a:t>
            </a:r>
          </a:p>
          <a:p>
            <a:pPr marL="171450" indent="-171450">
              <a:buFontTx/>
              <a:buChar char="-"/>
            </a:pPr>
            <a:r>
              <a:rPr lang="en-US" dirty="0"/>
              <a:t>Impacts: (+climate emulator + buildings modelling)</a:t>
            </a:r>
          </a:p>
          <a:p>
            <a:endParaRPr lang="en-US" dirty="0"/>
          </a:p>
          <a:p>
            <a:r>
              <a:rPr lang="en-US" dirty="0"/>
              <a:t>Note Keywan: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end-use tech improvement rate within regions is super different… Singapore e.g. does not have the same po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Maybe we can do some conditional convergence, somehow? 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Regional improvement trend</a:t>
            </a:r>
          </a:p>
          <a:p>
            <a:pPr marL="1543050" lvl="3" indent="-171450">
              <a:buFontTx/>
              <a:buChar char="-"/>
            </a:pPr>
            <a:r>
              <a:rPr lang="en-US" dirty="0"/>
              <a:t>+ add; base year performance (do we have country-level useful energy per country {e.g. Alessio and Paul provide some service indicators? – if good info, we can use it. If not available, useful first proxy.})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Can DLE intensities be a good proxy for starting values, where they can improve? Probably not.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Maybe use household energy intensity data?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Or can we disentangle: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Technologies ()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Country-specific factors ()</a:t>
            </a:r>
          </a:p>
          <a:p>
            <a:pPr marL="1085850" lvl="2" indent="-171450">
              <a:buFontTx/>
              <a:buChar char="-"/>
            </a:pPr>
            <a:endParaRPr lang="en-US" dirty="0"/>
          </a:p>
          <a:p>
            <a:pPr marL="171450" lvl="0" indent="-171450">
              <a:buFontTx/>
              <a:buChar char="-"/>
            </a:pPr>
            <a:r>
              <a:rPr lang="en-US" dirty="0"/>
              <a:t>Question remains whether to stay consistent with IAM assumed EI improvements, or do something more detailed.</a:t>
            </a:r>
          </a:p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39FEE5-E262-46F0-82BD-4099F69FCD3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8295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coming decades, global society needs to reduce greenhouse gas emissions at an unprecedented pace.</a:t>
            </a:r>
          </a:p>
          <a:p>
            <a:r>
              <a:rPr lang="en-US" dirty="0"/>
              <a:t>At the same time, many poor regions require growth in energy access to lift people out of poverty.</a:t>
            </a:r>
          </a:p>
          <a:p>
            <a:endParaRPr lang="en-US" dirty="0"/>
          </a:p>
          <a:p>
            <a:r>
              <a:rPr lang="en-US" dirty="0"/>
              <a:t>This PhD project aims to bring together poverty eradication and climate mitigation through energy research.</a:t>
            </a:r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089FA-8F42-4290-A7E9-3462DF2B1700}" type="slidenum">
              <a:rPr lang="en-AT" smtClean="0"/>
              <a:t>40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1960637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coming decades, global society needs to reduce greenhouse gas emissions at an unprecedented pace.</a:t>
            </a:r>
          </a:p>
          <a:p>
            <a:r>
              <a:rPr lang="en-US" dirty="0"/>
              <a:t>At the same time, many poor regions require growth in energy access to lift people out of poverty.</a:t>
            </a:r>
          </a:p>
          <a:p>
            <a:endParaRPr lang="en-US" dirty="0"/>
          </a:p>
          <a:p>
            <a:r>
              <a:rPr lang="en-US" dirty="0"/>
              <a:t>This PhD project aims to bring together poverty eradication and climate mitigation through energy research.</a:t>
            </a:r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089FA-8F42-4290-A7E9-3462DF2B1700}" type="slidenum">
              <a:rPr lang="en-AT" smtClean="0"/>
              <a:t>43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77542324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Bringing together different data and methods:</a:t>
            </a:r>
          </a:p>
          <a:p>
            <a:pPr marL="171450" indent="-171450">
              <a:buFontTx/>
              <a:buChar char="-"/>
            </a:pPr>
            <a:r>
              <a:rPr lang="en-US" dirty="0"/>
              <a:t>IAM pathways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Dowscaling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Income </a:t>
            </a:r>
            <a:r>
              <a:rPr lang="en-US" dirty="0" err="1"/>
              <a:t>gini</a:t>
            </a:r>
            <a:r>
              <a:rPr lang="en-US" dirty="0"/>
              <a:t> projections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IO table information on current energy inequality</a:t>
            </a:r>
          </a:p>
          <a:p>
            <a:pPr marL="171450" indent="-171450">
              <a:buFontTx/>
              <a:buChar char="-"/>
            </a:pPr>
            <a:r>
              <a:rPr lang="en-US" dirty="0"/>
              <a:t>Energy improvement projections: useful to final energy</a:t>
            </a:r>
          </a:p>
          <a:p>
            <a:pPr marL="171450" indent="-171450">
              <a:buFontTx/>
              <a:buChar char="-"/>
            </a:pPr>
            <a:r>
              <a:rPr lang="en-US" dirty="0"/>
              <a:t>DLE (all methods) + additional LCA</a:t>
            </a:r>
          </a:p>
          <a:p>
            <a:pPr marL="171450" indent="-171450">
              <a:buFontTx/>
              <a:buChar char="-"/>
            </a:pPr>
            <a:r>
              <a:rPr lang="en-US" dirty="0"/>
              <a:t>Impacts: (+climate emulator + buildings modelling)</a:t>
            </a:r>
          </a:p>
          <a:p>
            <a:endParaRPr lang="en-US" dirty="0"/>
          </a:p>
          <a:p>
            <a:r>
              <a:rPr lang="en-US" dirty="0"/>
              <a:t>Note Keywan: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end-use tech improvement rate within regions is super different… Singapore e.g. does not have the same po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Maybe we can do some conditional convergence, somehow? 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Regional improvement trend</a:t>
            </a:r>
          </a:p>
          <a:p>
            <a:pPr marL="1543050" lvl="3" indent="-171450">
              <a:buFontTx/>
              <a:buChar char="-"/>
            </a:pPr>
            <a:r>
              <a:rPr lang="en-US" dirty="0"/>
              <a:t>+ add; base year performance (do we have country-level useful energy per country {e.g. Alessio and Paul provide some service indicators? – if good info, we can use it. If not available, useful first proxy.})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Can DLE intensities be a good proxy for starting values, where they can improve? Probably not.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Maybe use household energy intensity data?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Or can we disentangle: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Technologies ()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Country-specific factors ()</a:t>
            </a:r>
          </a:p>
          <a:p>
            <a:pPr marL="1085850" lvl="2" indent="-171450">
              <a:buFontTx/>
              <a:buChar char="-"/>
            </a:pPr>
            <a:endParaRPr lang="en-US" dirty="0"/>
          </a:p>
          <a:p>
            <a:pPr marL="171450" lvl="0" indent="-171450">
              <a:buFontTx/>
              <a:buChar char="-"/>
            </a:pPr>
            <a:r>
              <a:rPr lang="en-US" dirty="0"/>
              <a:t>Question remains whether to stay consistent with IAM assumed EI improvements, or do something more detailed.</a:t>
            </a:r>
          </a:p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39FEE5-E262-46F0-82BD-4099F69FCD3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405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Bringing together different data and methods:</a:t>
            </a:r>
          </a:p>
          <a:p>
            <a:pPr marL="171450" indent="-171450">
              <a:buFontTx/>
              <a:buChar char="-"/>
            </a:pPr>
            <a:r>
              <a:rPr lang="en-US" dirty="0"/>
              <a:t>IAM pathways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Dowscaling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Income </a:t>
            </a:r>
            <a:r>
              <a:rPr lang="en-US" dirty="0" err="1"/>
              <a:t>gini</a:t>
            </a:r>
            <a:r>
              <a:rPr lang="en-US" dirty="0"/>
              <a:t> projections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IO table information on current energy inequality</a:t>
            </a:r>
          </a:p>
          <a:p>
            <a:pPr marL="171450" indent="-171450">
              <a:buFontTx/>
              <a:buChar char="-"/>
            </a:pPr>
            <a:r>
              <a:rPr lang="en-US" dirty="0"/>
              <a:t>Energy improvement projections: useful to final energy</a:t>
            </a:r>
          </a:p>
          <a:p>
            <a:pPr marL="171450" indent="-171450">
              <a:buFontTx/>
              <a:buChar char="-"/>
            </a:pPr>
            <a:r>
              <a:rPr lang="en-US" dirty="0"/>
              <a:t>DLE (all methods) + additional LCA</a:t>
            </a:r>
          </a:p>
          <a:p>
            <a:pPr marL="171450" indent="-171450">
              <a:buFontTx/>
              <a:buChar char="-"/>
            </a:pPr>
            <a:r>
              <a:rPr lang="en-US" dirty="0"/>
              <a:t>Impacts: (+climate emulator + buildings modelling)</a:t>
            </a:r>
          </a:p>
          <a:p>
            <a:endParaRPr lang="en-US" dirty="0"/>
          </a:p>
          <a:p>
            <a:r>
              <a:rPr lang="en-US" dirty="0"/>
              <a:t>Note Keywan: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end-use tech improvement rate within regions is super different… Singapore e.g. does not have the same po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Maybe we can do some conditional convergence, somehow? 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Regional improvement trend</a:t>
            </a:r>
          </a:p>
          <a:p>
            <a:pPr marL="1543050" lvl="3" indent="-171450">
              <a:buFontTx/>
              <a:buChar char="-"/>
            </a:pPr>
            <a:r>
              <a:rPr lang="en-US" dirty="0"/>
              <a:t>+ add; base year performance (do we have country-level useful energy per country {e.g. Alessio and Paul provide some service indicators? – if good info, we can use it. If not available, useful first proxy.})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Can DLE intensities be a good proxy for starting values, where they can improve? Probably not.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Maybe use household energy intensity data?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Or can we disentangle: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Technologies ()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Country-specific factors ()</a:t>
            </a:r>
          </a:p>
          <a:p>
            <a:pPr marL="1085850" lvl="2" indent="-171450">
              <a:buFontTx/>
              <a:buChar char="-"/>
            </a:pPr>
            <a:endParaRPr lang="en-US" dirty="0"/>
          </a:p>
          <a:p>
            <a:pPr marL="171450" lvl="0" indent="-171450">
              <a:buFontTx/>
              <a:buChar char="-"/>
            </a:pPr>
            <a:r>
              <a:rPr lang="en-US" dirty="0"/>
              <a:t>Question remains whether to stay consistent with IAM assumed EI improvements, or do something more detailed.</a:t>
            </a:r>
          </a:p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39FEE5-E262-46F0-82BD-4099F69FCD3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8563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Bringing together different data and methods:</a:t>
            </a:r>
          </a:p>
          <a:p>
            <a:pPr marL="171450" indent="-171450">
              <a:buFontTx/>
              <a:buChar char="-"/>
            </a:pPr>
            <a:r>
              <a:rPr lang="en-US" dirty="0"/>
              <a:t>IAM pathways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Dowscaling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Income </a:t>
            </a:r>
            <a:r>
              <a:rPr lang="en-US" dirty="0" err="1"/>
              <a:t>gini</a:t>
            </a:r>
            <a:r>
              <a:rPr lang="en-US" dirty="0"/>
              <a:t> projections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IO table information on current energy inequality</a:t>
            </a:r>
          </a:p>
          <a:p>
            <a:pPr marL="171450" indent="-171450">
              <a:buFontTx/>
              <a:buChar char="-"/>
            </a:pPr>
            <a:r>
              <a:rPr lang="en-US" dirty="0"/>
              <a:t>Energy improvement projections: useful to final energy</a:t>
            </a:r>
          </a:p>
          <a:p>
            <a:pPr marL="171450" indent="-171450">
              <a:buFontTx/>
              <a:buChar char="-"/>
            </a:pPr>
            <a:r>
              <a:rPr lang="en-US" dirty="0"/>
              <a:t>DLE (all methods) + additional LCA</a:t>
            </a:r>
          </a:p>
          <a:p>
            <a:pPr marL="171450" indent="-171450">
              <a:buFontTx/>
              <a:buChar char="-"/>
            </a:pPr>
            <a:r>
              <a:rPr lang="en-US" dirty="0"/>
              <a:t>Impacts: (+climate emulator + buildings modelling)</a:t>
            </a:r>
          </a:p>
          <a:p>
            <a:endParaRPr lang="en-US" dirty="0"/>
          </a:p>
          <a:p>
            <a:r>
              <a:rPr lang="en-US" dirty="0"/>
              <a:t>Note Keywan: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end-use tech improvement rate within regions is super different… Singapore e.g. does not have the same po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Maybe we can do some conditional convergence, somehow? 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Regional improvement trend</a:t>
            </a:r>
          </a:p>
          <a:p>
            <a:pPr marL="1543050" lvl="3" indent="-171450">
              <a:buFontTx/>
              <a:buChar char="-"/>
            </a:pPr>
            <a:r>
              <a:rPr lang="en-US" dirty="0"/>
              <a:t>+ add; base year performance (do we have country-level useful energy per country {e.g. Alessio and Paul provide some service indicators? – if good info, we can use it. If not available, useful first proxy.})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Can DLE intensities be a good proxy for starting values, where they can improve? Probably not.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Maybe use household energy intensity data?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Or can we disentangle: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Technologies ()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Country-specific factors ()</a:t>
            </a:r>
          </a:p>
          <a:p>
            <a:pPr marL="1085850" lvl="2" indent="-171450">
              <a:buFontTx/>
              <a:buChar char="-"/>
            </a:pPr>
            <a:endParaRPr lang="en-US" dirty="0"/>
          </a:p>
          <a:p>
            <a:pPr marL="171450" lvl="0" indent="-171450">
              <a:buFontTx/>
              <a:buChar char="-"/>
            </a:pPr>
            <a:r>
              <a:rPr lang="en-US" dirty="0"/>
              <a:t>Question remains whether to stay consistent with IAM assumed EI improvements, or do something more detailed.</a:t>
            </a:r>
          </a:p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39FEE5-E262-46F0-82BD-4099F69FCD3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80104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Bringing together different data and methods:</a:t>
            </a:r>
          </a:p>
          <a:p>
            <a:pPr marL="171450" indent="-171450">
              <a:buFontTx/>
              <a:buChar char="-"/>
            </a:pPr>
            <a:r>
              <a:rPr lang="en-US" dirty="0"/>
              <a:t>IAM pathways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Dowscaling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Income </a:t>
            </a:r>
            <a:r>
              <a:rPr lang="en-US" dirty="0" err="1"/>
              <a:t>gini</a:t>
            </a:r>
            <a:r>
              <a:rPr lang="en-US" dirty="0"/>
              <a:t> projections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IO table information on current energy inequality</a:t>
            </a:r>
          </a:p>
          <a:p>
            <a:pPr marL="171450" indent="-171450">
              <a:buFontTx/>
              <a:buChar char="-"/>
            </a:pPr>
            <a:r>
              <a:rPr lang="en-US" dirty="0"/>
              <a:t>Energy improvement projections: useful to final energy</a:t>
            </a:r>
          </a:p>
          <a:p>
            <a:pPr marL="171450" indent="-171450">
              <a:buFontTx/>
              <a:buChar char="-"/>
            </a:pPr>
            <a:r>
              <a:rPr lang="en-US" dirty="0"/>
              <a:t>DLE (all methods) + additional LCA</a:t>
            </a:r>
          </a:p>
          <a:p>
            <a:pPr marL="171450" indent="-171450">
              <a:buFontTx/>
              <a:buChar char="-"/>
            </a:pPr>
            <a:r>
              <a:rPr lang="en-US" dirty="0"/>
              <a:t>Impacts: (+climate emulator + buildings modelling)</a:t>
            </a:r>
          </a:p>
          <a:p>
            <a:endParaRPr lang="en-US" dirty="0"/>
          </a:p>
          <a:p>
            <a:r>
              <a:rPr lang="en-US" dirty="0"/>
              <a:t>Note Keywan: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end-use tech improvement rate within regions is super different… Singapore e.g. does not have the same po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Maybe we can do some conditional convergence, somehow? 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Regional improvement trend</a:t>
            </a:r>
          </a:p>
          <a:p>
            <a:pPr marL="1543050" lvl="3" indent="-171450">
              <a:buFontTx/>
              <a:buChar char="-"/>
            </a:pPr>
            <a:r>
              <a:rPr lang="en-US" dirty="0"/>
              <a:t>+ add; base year performance (do we have country-level useful energy per country {e.g. Alessio and Paul provide some service indicators? – if good info, we can use it. If not available, useful first proxy.})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Can DLE intensities be a good proxy for starting values, where they can improve? Probably not.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Maybe use household energy intensity data?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Or can we disentangle: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Technologies ()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Country-specific factors ()</a:t>
            </a:r>
          </a:p>
          <a:p>
            <a:pPr marL="1085850" lvl="2" indent="-171450">
              <a:buFontTx/>
              <a:buChar char="-"/>
            </a:pPr>
            <a:endParaRPr lang="en-US" dirty="0"/>
          </a:p>
          <a:p>
            <a:pPr marL="171450" lvl="0" indent="-171450">
              <a:buFontTx/>
              <a:buChar char="-"/>
            </a:pPr>
            <a:r>
              <a:rPr lang="en-US" dirty="0"/>
              <a:t>Question remains whether to stay consistent with IAM assumed EI improvements, or do something more detailed.</a:t>
            </a:r>
          </a:p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39FEE5-E262-46F0-82BD-4099F69FCD3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78082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Bringing together different data and methods:</a:t>
            </a:r>
          </a:p>
          <a:p>
            <a:pPr marL="171450" indent="-171450">
              <a:buFontTx/>
              <a:buChar char="-"/>
            </a:pPr>
            <a:r>
              <a:rPr lang="en-US" dirty="0"/>
              <a:t>IAM pathways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Dowscaling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Income </a:t>
            </a:r>
            <a:r>
              <a:rPr lang="en-US" dirty="0" err="1"/>
              <a:t>gini</a:t>
            </a:r>
            <a:r>
              <a:rPr lang="en-US" dirty="0"/>
              <a:t> projections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IO table information on current energy inequality</a:t>
            </a:r>
          </a:p>
          <a:p>
            <a:pPr marL="171450" indent="-171450">
              <a:buFontTx/>
              <a:buChar char="-"/>
            </a:pPr>
            <a:r>
              <a:rPr lang="en-US" dirty="0"/>
              <a:t>Energy improvement projections: useful to final energy</a:t>
            </a:r>
          </a:p>
          <a:p>
            <a:pPr marL="171450" indent="-171450">
              <a:buFontTx/>
              <a:buChar char="-"/>
            </a:pPr>
            <a:r>
              <a:rPr lang="en-US" dirty="0"/>
              <a:t>DLE (all methods) + additional LCA</a:t>
            </a:r>
          </a:p>
          <a:p>
            <a:pPr marL="171450" indent="-171450">
              <a:buFontTx/>
              <a:buChar char="-"/>
            </a:pPr>
            <a:r>
              <a:rPr lang="en-US" dirty="0"/>
              <a:t>Impacts: (+climate emulator + buildings modelling)</a:t>
            </a:r>
          </a:p>
          <a:p>
            <a:endParaRPr lang="en-US" dirty="0"/>
          </a:p>
          <a:p>
            <a:r>
              <a:rPr lang="en-US" dirty="0"/>
              <a:t>Note Keywan: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end-use tech improvement rate within regions is super different… Singapore e.g. does not have the same po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Maybe we can do some conditional convergence, somehow? 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Regional improvement trend</a:t>
            </a:r>
          </a:p>
          <a:p>
            <a:pPr marL="1543050" lvl="3" indent="-171450">
              <a:buFontTx/>
              <a:buChar char="-"/>
            </a:pPr>
            <a:r>
              <a:rPr lang="en-US" dirty="0"/>
              <a:t>+ add; base year performance (do we have country-level useful energy per country {e.g. Alessio and Paul provide some service indicators? – if good info, we can use it. If not available, useful first proxy.})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Can DLE intensities be a good proxy for starting values, where they can improve? Probably not.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Maybe use household energy intensity data?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Or can we disentangle: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Technologies ()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Country-specific factors ()</a:t>
            </a:r>
          </a:p>
          <a:p>
            <a:pPr marL="1085850" lvl="2" indent="-171450">
              <a:buFontTx/>
              <a:buChar char="-"/>
            </a:pPr>
            <a:endParaRPr lang="en-US" dirty="0"/>
          </a:p>
          <a:p>
            <a:pPr marL="171450" lvl="0" indent="-171450">
              <a:buFontTx/>
              <a:buChar char="-"/>
            </a:pPr>
            <a:r>
              <a:rPr lang="en-US" dirty="0"/>
              <a:t>Question remains whether to stay consistent with IAM assumed EI improvements, or do something more detailed.</a:t>
            </a:r>
          </a:p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39FEE5-E262-46F0-82BD-4099F69FCD3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0780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Bringing together different data and methods:</a:t>
            </a:r>
          </a:p>
          <a:p>
            <a:pPr marL="171450" indent="-171450">
              <a:buFontTx/>
              <a:buChar char="-"/>
            </a:pPr>
            <a:r>
              <a:rPr lang="en-US" dirty="0"/>
              <a:t>IAM pathways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Dowscaling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Income </a:t>
            </a:r>
            <a:r>
              <a:rPr lang="en-US" dirty="0" err="1"/>
              <a:t>gini</a:t>
            </a:r>
            <a:r>
              <a:rPr lang="en-US" dirty="0"/>
              <a:t> projections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IO table information on current energy inequality</a:t>
            </a:r>
          </a:p>
          <a:p>
            <a:pPr marL="171450" indent="-171450">
              <a:buFontTx/>
              <a:buChar char="-"/>
            </a:pPr>
            <a:r>
              <a:rPr lang="en-US" dirty="0"/>
              <a:t>Energy improvement projections: useful to final energy</a:t>
            </a:r>
          </a:p>
          <a:p>
            <a:pPr marL="171450" indent="-171450">
              <a:buFontTx/>
              <a:buChar char="-"/>
            </a:pPr>
            <a:r>
              <a:rPr lang="en-US" dirty="0"/>
              <a:t>DLE (all methods) + additional LCA</a:t>
            </a:r>
          </a:p>
          <a:p>
            <a:pPr marL="171450" indent="-171450">
              <a:buFontTx/>
              <a:buChar char="-"/>
            </a:pPr>
            <a:r>
              <a:rPr lang="en-US" dirty="0"/>
              <a:t>Impacts: (+climate emulator + buildings modelling)</a:t>
            </a:r>
          </a:p>
          <a:p>
            <a:endParaRPr lang="en-US" dirty="0"/>
          </a:p>
          <a:p>
            <a:r>
              <a:rPr lang="en-US" dirty="0"/>
              <a:t>Note Keywan: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end-use tech improvement rate within regions is super different… Singapore e.g. does not have the same po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Maybe we can do some conditional convergence, somehow? 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Regional improvement trend</a:t>
            </a:r>
          </a:p>
          <a:p>
            <a:pPr marL="1543050" lvl="3" indent="-171450">
              <a:buFontTx/>
              <a:buChar char="-"/>
            </a:pPr>
            <a:r>
              <a:rPr lang="en-US" dirty="0"/>
              <a:t>+ add; base year performance (do we have country-level useful energy per country {e.g. Alessio and Paul provide some service indicators? – if good info, we can use it. If not available, useful first proxy.})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Can DLE intensities be a good proxy for starting values, where they can improve? Probably not.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Maybe use household energy intensity data?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Or can we disentangle: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Technologies ()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Country-specific factors ()</a:t>
            </a:r>
          </a:p>
          <a:p>
            <a:pPr marL="1085850" lvl="2" indent="-171450">
              <a:buFontTx/>
              <a:buChar char="-"/>
            </a:pPr>
            <a:endParaRPr lang="en-US" dirty="0"/>
          </a:p>
          <a:p>
            <a:pPr marL="171450" lvl="0" indent="-171450">
              <a:buFontTx/>
              <a:buChar char="-"/>
            </a:pPr>
            <a:r>
              <a:rPr lang="en-US" dirty="0"/>
              <a:t>Question remains whether to stay consistent with IAM assumed EI improvements, or do something more detailed.</a:t>
            </a:r>
          </a:p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39FEE5-E262-46F0-82BD-4099F69FCD3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5394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Bringing together different data and methods:</a:t>
            </a:r>
          </a:p>
          <a:p>
            <a:pPr marL="171450" indent="-171450">
              <a:buFontTx/>
              <a:buChar char="-"/>
            </a:pPr>
            <a:r>
              <a:rPr lang="en-US" dirty="0"/>
              <a:t>IAM pathways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Dowscaling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Income </a:t>
            </a:r>
            <a:r>
              <a:rPr lang="en-US" dirty="0" err="1"/>
              <a:t>gini</a:t>
            </a:r>
            <a:r>
              <a:rPr lang="en-US" dirty="0"/>
              <a:t> projections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IO table information on current energy inequality</a:t>
            </a:r>
          </a:p>
          <a:p>
            <a:pPr marL="171450" indent="-171450">
              <a:buFontTx/>
              <a:buChar char="-"/>
            </a:pPr>
            <a:r>
              <a:rPr lang="en-US" dirty="0"/>
              <a:t>Energy improvement projections: useful to final energy</a:t>
            </a:r>
          </a:p>
          <a:p>
            <a:pPr marL="171450" indent="-171450">
              <a:buFontTx/>
              <a:buChar char="-"/>
            </a:pPr>
            <a:r>
              <a:rPr lang="en-US" dirty="0"/>
              <a:t>DLE (all methods) + additional LCA</a:t>
            </a:r>
          </a:p>
          <a:p>
            <a:pPr marL="171450" indent="-171450">
              <a:buFontTx/>
              <a:buChar char="-"/>
            </a:pPr>
            <a:r>
              <a:rPr lang="en-US" dirty="0"/>
              <a:t>Impacts: (+climate emulator + buildings modelling)</a:t>
            </a:r>
          </a:p>
          <a:p>
            <a:endParaRPr lang="en-US" dirty="0"/>
          </a:p>
          <a:p>
            <a:r>
              <a:rPr lang="en-US" dirty="0"/>
              <a:t>Note Keywan: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end-use tech improvement rate within regions is super different… Singapore e.g. does not have the same po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Maybe we can do some conditional convergence, somehow? 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Regional improvement trend</a:t>
            </a:r>
          </a:p>
          <a:p>
            <a:pPr marL="1543050" lvl="3" indent="-171450">
              <a:buFontTx/>
              <a:buChar char="-"/>
            </a:pPr>
            <a:r>
              <a:rPr lang="en-US" dirty="0"/>
              <a:t>+ add; base year performance (do we have country-level useful energy per country {e.g. Alessio and Paul provide some service indicators? – if good info, we can use it. If not available, useful first proxy.})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Can DLE intensities be a good proxy for starting values, where they can improve? Probably not.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Maybe use household energy intensity data?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Or can we disentangle: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Technologies ()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Country-specific factors ()</a:t>
            </a:r>
          </a:p>
          <a:p>
            <a:pPr marL="1085850" lvl="2" indent="-171450">
              <a:buFontTx/>
              <a:buChar char="-"/>
            </a:pPr>
            <a:endParaRPr lang="en-US" dirty="0"/>
          </a:p>
          <a:p>
            <a:pPr marL="171450" lvl="0" indent="-171450">
              <a:buFontTx/>
              <a:buChar char="-"/>
            </a:pPr>
            <a:r>
              <a:rPr lang="en-US" dirty="0"/>
              <a:t>Question remains whether to stay consistent with IAM assumed EI improvements, or do something more detailed.</a:t>
            </a:r>
          </a:p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39FEE5-E262-46F0-82BD-4099F69FCD3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75640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Bringing together different data and methods:</a:t>
            </a:r>
          </a:p>
          <a:p>
            <a:pPr marL="171450" indent="-171450">
              <a:buFontTx/>
              <a:buChar char="-"/>
            </a:pPr>
            <a:r>
              <a:rPr lang="en-US" dirty="0"/>
              <a:t>IAM pathways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Dowscaling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Income </a:t>
            </a:r>
            <a:r>
              <a:rPr lang="en-US" dirty="0" err="1"/>
              <a:t>gini</a:t>
            </a:r>
            <a:r>
              <a:rPr lang="en-US" dirty="0"/>
              <a:t> projections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IO table information on current energy inequality</a:t>
            </a:r>
          </a:p>
          <a:p>
            <a:pPr marL="171450" indent="-171450">
              <a:buFontTx/>
              <a:buChar char="-"/>
            </a:pPr>
            <a:r>
              <a:rPr lang="en-US" dirty="0"/>
              <a:t>Energy improvement projections: useful to final energy</a:t>
            </a:r>
          </a:p>
          <a:p>
            <a:pPr marL="171450" indent="-171450">
              <a:buFontTx/>
              <a:buChar char="-"/>
            </a:pPr>
            <a:r>
              <a:rPr lang="en-US" dirty="0"/>
              <a:t>DLE (all methods) + additional LCA</a:t>
            </a:r>
          </a:p>
          <a:p>
            <a:pPr marL="171450" indent="-171450">
              <a:buFontTx/>
              <a:buChar char="-"/>
            </a:pPr>
            <a:r>
              <a:rPr lang="en-US" dirty="0"/>
              <a:t>Impacts: (+climate emulator + buildings modelling)</a:t>
            </a:r>
          </a:p>
          <a:p>
            <a:endParaRPr lang="en-US" dirty="0"/>
          </a:p>
          <a:p>
            <a:r>
              <a:rPr lang="en-US" dirty="0"/>
              <a:t>Note Keywan: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end-use tech improvement rate within regions is super different… Singapore e.g. does not have the same po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Maybe we can do some conditional convergence, somehow? 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Regional improvement trend</a:t>
            </a:r>
          </a:p>
          <a:p>
            <a:pPr marL="1543050" lvl="3" indent="-171450">
              <a:buFontTx/>
              <a:buChar char="-"/>
            </a:pPr>
            <a:r>
              <a:rPr lang="en-US" dirty="0"/>
              <a:t>+ add; base year performance (do we have country-level useful energy per country {e.g. Alessio and Paul provide some service indicators? – if good info, we can use it. If not available, useful first proxy.})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Can DLE intensities be a good proxy for starting values, where they can improve? Probably not.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Maybe use household energy intensity data?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Or can we disentangle: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Technologies ()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Country-specific factors ()</a:t>
            </a:r>
          </a:p>
          <a:p>
            <a:pPr marL="1085850" lvl="2" indent="-171450">
              <a:buFontTx/>
              <a:buChar char="-"/>
            </a:pPr>
            <a:endParaRPr lang="en-US" dirty="0"/>
          </a:p>
          <a:p>
            <a:pPr marL="171450" lvl="0" indent="-171450">
              <a:buFontTx/>
              <a:buChar char="-"/>
            </a:pPr>
            <a:r>
              <a:rPr lang="en-US" dirty="0"/>
              <a:t>Question remains whether to stay consistent with IAM assumed EI improvements, or do something more detailed.</a:t>
            </a:r>
          </a:p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39FEE5-E262-46F0-82BD-4099F69FCD3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71494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Bringing together different data and methods:</a:t>
            </a:r>
          </a:p>
          <a:p>
            <a:pPr marL="171450" indent="-171450">
              <a:buFontTx/>
              <a:buChar char="-"/>
            </a:pPr>
            <a:r>
              <a:rPr lang="en-US" dirty="0"/>
              <a:t>IAM pathways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Dowscaling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Income </a:t>
            </a:r>
            <a:r>
              <a:rPr lang="en-US" dirty="0" err="1"/>
              <a:t>gini</a:t>
            </a:r>
            <a:r>
              <a:rPr lang="en-US" dirty="0"/>
              <a:t> projections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IO table information on current energy inequality</a:t>
            </a:r>
          </a:p>
          <a:p>
            <a:pPr marL="171450" indent="-171450">
              <a:buFontTx/>
              <a:buChar char="-"/>
            </a:pPr>
            <a:r>
              <a:rPr lang="en-US" dirty="0"/>
              <a:t>Energy improvement projections: useful to final energy</a:t>
            </a:r>
          </a:p>
          <a:p>
            <a:pPr marL="171450" indent="-171450">
              <a:buFontTx/>
              <a:buChar char="-"/>
            </a:pPr>
            <a:r>
              <a:rPr lang="en-US" dirty="0"/>
              <a:t>DLE (all methods) + additional LCA</a:t>
            </a:r>
          </a:p>
          <a:p>
            <a:pPr marL="171450" indent="-171450">
              <a:buFontTx/>
              <a:buChar char="-"/>
            </a:pPr>
            <a:r>
              <a:rPr lang="en-US" dirty="0"/>
              <a:t>Impacts: (+climate emulator + buildings modelling)</a:t>
            </a:r>
          </a:p>
          <a:p>
            <a:endParaRPr lang="en-US" dirty="0"/>
          </a:p>
          <a:p>
            <a:r>
              <a:rPr lang="en-US" dirty="0"/>
              <a:t>Note Keywan: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end-use tech improvement rate within regions is super different… Singapore e.g. does not have the same po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Maybe we can do some conditional convergence, somehow? 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Regional improvement trend</a:t>
            </a:r>
          </a:p>
          <a:p>
            <a:pPr marL="1543050" lvl="3" indent="-171450">
              <a:buFontTx/>
              <a:buChar char="-"/>
            </a:pPr>
            <a:r>
              <a:rPr lang="en-US" dirty="0"/>
              <a:t>+ add; base year performance (do we have country-level useful energy per country {e.g. Alessio and Paul provide some service indicators? – if good info, we can use it. If not available, useful first proxy.})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Can DLE intensities be a good proxy for starting values, where they can improve? Probably not.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Maybe use household energy intensity data?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Or can we disentangle: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Technologies ()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Country-specific factors ()</a:t>
            </a:r>
          </a:p>
          <a:p>
            <a:pPr marL="1085850" lvl="2" indent="-171450">
              <a:buFontTx/>
              <a:buChar char="-"/>
            </a:pPr>
            <a:endParaRPr lang="en-US" dirty="0"/>
          </a:p>
          <a:p>
            <a:pPr marL="171450" lvl="0" indent="-171450">
              <a:buFontTx/>
              <a:buChar char="-"/>
            </a:pPr>
            <a:r>
              <a:rPr lang="en-US" dirty="0"/>
              <a:t>Question remains whether to stay consistent with IAM assumed EI improvements, or do something more detailed.</a:t>
            </a:r>
          </a:p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39FEE5-E262-46F0-82BD-4099F69FCD3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5513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Note Keywan:</a:t>
            </a:r>
          </a:p>
          <a:p>
            <a:pPr marL="171450" indent="-171450">
              <a:buFontTx/>
              <a:buChar char="-"/>
            </a:pPr>
            <a:r>
              <a:rPr lang="en-US"/>
              <a:t>The end-use tech improvement rate within regions is super different… Singapore e.g. does not have the same po</a:t>
            </a:r>
          </a:p>
          <a:p>
            <a:pPr marL="628650" lvl="1" indent="-171450">
              <a:buFontTx/>
              <a:buChar char="-"/>
            </a:pPr>
            <a:r>
              <a:rPr lang="en-US"/>
              <a:t>Maybe we can do some conditional convergence, somehow? </a:t>
            </a:r>
          </a:p>
          <a:p>
            <a:pPr marL="1085850" lvl="2" indent="-171450">
              <a:buFontTx/>
              <a:buChar char="-"/>
            </a:pPr>
            <a:r>
              <a:rPr lang="en-US"/>
              <a:t>Regional improvement trend</a:t>
            </a:r>
          </a:p>
          <a:p>
            <a:pPr marL="1543050" lvl="3" indent="-171450">
              <a:buFontTx/>
              <a:buChar char="-"/>
            </a:pPr>
            <a:r>
              <a:rPr lang="en-US"/>
              <a:t>+ add; base year performance (do we have country-level useful energy per country {e.g. Alessio and Paul provide some service indicators? – if good info, we can use it. If not available, useful first proxy.})</a:t>
            </a:r>
          </a:p>
          <a:p>
            <a:pPr marL="2000250" lvl="4" indent="-171450">
              <a:buFontTx/>
              <a:buChar char="-"/>
            </a:pPr>
            <a:r>
              <a:rPr lang="en-US"/>
              <a:t>Can DLE intensities be a good proxy for starting values, where they can improve? Probably not.</a:t>
            </a:r>
          </a:p>
          <a:p>
            <a:pPr marL="2000250" lvl="4" indent="-171450">
              <a:buFontTx/>
              <a:buChar char="-"/>
            </a:pPr>
            <a:r>
              <a:rPr lang="en-US"/>
              <a:t>Maybe use household energy intensity data?</a:t>
            </a:r>
          </a:p>
          <a:p>
            <a:pPr marL="628650" lvl="1" indent="-171450">
              <a:buFontTx/>
              <a:buChar char="-"/>
            </a:pPr>
            <a:r>
              <a:rPr lang="en-US"/>
              <a:t>Or can we disentangle:</a:t>
            </a:r>
          </a:p>
          <a:p>
            <a:pPr marL="1085850" lvl="2" indent="-171450">
              <a:buFontTx/>
              <a:buChar char="-"/>
            </a:pPr>
            <a:r>
              <a:rPr lang="en-US"/>
              <a:t>Technologies ()</a:t>
            </a:r>
          </a:p>
          <a:p>
            <a:pPr marL="1085850" lvl="2" indent="-171450">
              <a:buFontTx/>
              <a:buChar char="-"/>
            </a:pPr>
            <a:r>
              <a:rPr lang="en-US"/>
              <a:t>Country-specific factors ()</a:t>
            </a:r>
          </a:p>
          <a:p>
            <a:pPr marL="1085850" lvl="2" indent="-171450">
              <a:buFontTx/>
              <a:buChar char="-"/>
            </a:pPr>
            <a:endParaRPr lang="en-US"/>
          </a:p>
          <a:p>
            <a:pPr marL="171450" lvl="0" indent="-171450">
              <a:buFontTx/>
              <a:buChar char="-"/>
            </a:pPr>
            <a:r>
              <a:rPr lang="en-US"/>
              <a:t>Question remains whether to stay consistent with IAM assumed EI improvements, or do something more detailed.</a:t>
            </a:r>
          </a:p>
          <a:p>
            <a:pPr marL="628650" lvl="1" indent="-171450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39FEE5-E262-46F0-82BD-4099F69FCD3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75816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Note Keywan:</a:t>
            </a:r>
          </a:p>
          <a:p>
            <a:pPr marL="171450" indent="-171450">
              <a:buFontTx/>
              <a:buChar char="-"/>
            </a:pPr>
            <a:r>
              <a:rPr lang="en-US"/>
              <a:t>The end-use tech improvement rate within regions is super different… Singapore e.g. does not have the same po</a:t>
            </a:r>
          </a:p>
          <a:p>
            <a:pPr marL="628650" lvl="1" indent="-171450">
              <a:buFontTx/>
              <a:buChar char="-"/>
            </a:pPr>
            <a:r>
              <a:rPr lang="en-US"/>
              <a:t>Maybe we can do some conditional convergence, somehow? </a:t>
            </a:r>
          </a:p>
          <a:p>
            <a:pPr marL="1085850" lvl="2" indent="-171450">
              <a:buFontTx/>
              <a:buChar char="-"/>
            </a:pPr>
            <a:r>
              <a:rPr lang="en-US"/>
              <a:t>Regional improvement trend</a:t>
            </a:r>
          </a:p>
          <a:p>
            <a:pPr marL="1543050" lvl="3" indent="-171450">
              <a:buFontTx/>
              <a:buChar char="-"/>
            </a:pPr>
            <a:r>
              <a:rPr lang="en-US"/>
              <a:t>+ add; base year performance (do we have country-level useful energy per country {e.g. Alessio and Paul provide some service indicators? – if good info, we can use it. If not available, useful first proxy.})</a:t>
            </a:r>
          </a:p>
          <a:p>
            <a:pPr marL="2000250" lvl="4" indent="-171450">
              <a:buFontTx/>
              <a:buChar char="-"/>
            </a:pPr>
            <a:r>
              <a:rPr lang="en-US"/>
              <a:t>Can DLE intensities be a good proxy for starting values, where they can improve? Probably not.</a:t>
            </a:r>
          </a:p>
          <a:p>
            <a:pPr marL="2000250" lvl="4" indent="-171450">
              <a:buFontTx/>
              <a:buChar char="-"/>
            </a:pPr>
            <a:r>
              <a:rPr lang="en-US"/>
              <a:t>Maybe use household energy intensity data?</a:t>
            </a:r>
          </a:p>
          <a:p>
            <a:pPr marL="628650" lvl="1" indent="-171450">
              <a:buFontTx/>
              <a:buChar char="-"/>
            </a:pPr>
            <a:r>
              <a:rPr lang="en-US"/>
              <a:t>Or can we disentangle:</a:t>
            </a:r>
          </a:p>
          <a:p>
            <a:pPr marL="1085850" lvl="2" indent="-171450">
              <a:buFontTx/>
              <a:buChar char="-"/>
            </a:pPr>
            <a:r>
              <a:rPr lang="en-US"/>
              <a:t>Technologies ()</a:t>
            </a:r>
          </a:p>
          <a:p>
            <a:pPr marL="1085850" lvl="2" indent="-171450">
              <a:buFontTx/>
              <a:buChar char="-"/>
            </a:pPr>
            <a:r>
              <a:rPr lang="en-US"/>
              <a:t>Country-specific factors ()</a:t>
            </a:r>
          </a:p>
          <a:p>
            <a:pPr marL="1085850" lvl="2" indent="-171450">
              <a:buFontTx/>
              <a:buChar char="-"/>
            </a:pPr>
            <a:endParaRPr lang="en-US"/>
          </a:p>
          <a:p>
            <a:pPr marL="171450" lvl="0" indent="-171450">
              <a:buFontTx/>
              <a:buChar char="-"/>
            </a:pPr>
            <a:r>
              <a:rPr lang="en-US"/>
              <a:t>Question remains whether to stay consistent with IAM assumed EI improvements, or do something more detailed.</a:t>
            </a:r>
          </a:p>
          <a:p>
            <a:pPr marL="628650" lvl="1" indent="-171450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39FEE5-E262-46F0-82BD-4099F69FCD3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1971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Note Keywan:</a:t>
            </a:r>
          </a:p>
          <a:p>
            <a:pPr marL="171450" indent="-171450">
              <a:buFontTx/>
              <a:buChar char="-"/>
            </a:pPr>
            <a:r>
              <a:rPr lang="en-US"/>
              <a:t>The end-use tech improvement rate within regions is super different… Singapore e.g. does not have the same po</a:t>
            </a:r>
          </a:p>
          <a:p>
            <a:pPr marL="628650" lvl="1" indent="-171450">
              <a:buFontTx/>
              <a:buChar char="-"/>
            </a:pPr>
            <a:r>
              <a:rPr lang="en-US"/>
              <a:t>Maybe we can do some conditional convergence, somehow? </a:t>
            </a:r>
          </a:p>
          <a:p>
            <a:pPr marL="1085850" lvl="2" indent="-171450">
              <a:buFontTx/>
              <a:buChar char="-"/>
            </a:pPr>
            <a:r>
              <a:rPr lang="en-US"/>
              <a:t>Regional improvement trend</a:t>
            </a:r>
          </a:p>
          <a:p>
            <a:pPr marL="1543050" lvl="3" indent="-171450">
              <a:buFontTx/>
              <a:buChar char="-"/>
            </a:pPr>
            <a:r>
              <a:rPr lang="en-US"/>
              <a:t>+ add; base year performance (do we have country-level useful energy per country {e.g. Alessio and Paul provide some service indicators? – if good info, we can use it. If not available, useful first proxy.})</a:t>
            </a:r>
          </a:p>
          <a:p>
            <a:pPr marL="2000250" lvl="4" indent="-171450">
              <a:buFontTx/>
              <a:buChar char="-"/>
            </a:pPr>
            <a:r>
              <a:rPr lang="en-US"/>
              <a:t>Can DLE intensities be a good proxy for starting values, where they can improve? Probably not.</a:t>
            </a:r>
          </a:p>
          <a:p>
            <a:pPr marL="2000250" lvl="4" indent="-171450">
              <a:buFontTx/>
              <a:buChar char="-"/>
            </a:pPr>
            <a:r>
              <a:rPr lang="en-US"/>
              <a:t>Maybe use household energy intensity data?</a:t>
            </a:r>
          </a:p>
          <a:p>
            <a:pPr marL="628650" lvl="1" indent="-171450">
              <a:buFontTx/>
              <a:buChar char="-"/>
            </a:pPr>
            <a:r>
              <a:rPr lang="en-US"/>
              <a:t>Or can we disentangle:</a:t>
            </a:r>
          </a:p>
          <a:p>
            <a:pPr marL="1085850" lvl="2" indent="-171450">
              <a:buFontTx/>
              <a:buChar char="-"/>
            </a:pPr>
            <a:r>
              <a:rPr lang="en-US"/>
              <a:t>Technologies ()</a:t>
            </a:r>
          </a:p>
          <a:p>
            <a:pPr marL="1085850" lvl="2" indent="-171450">
              <a:buFontTx/>
              <a:buChar char="-"/>
            </a:pPr>
            <a:r>
              <a:rPr lang="en-US"/>
              <a:t>Country-specific factors ()</a:t>
            </a:r>
          </a:p>
          <a:p>
            <a:pPr marL="1085850" lvl="2" indent="-171450">
              <a:buFontTx/>
              <a:buChar char="-"/>
            </a:pPr>
            <a:endParaRPr lang="en-US"/>
          </a:p>
          <a:p>
            <a:pPr marL="171450" lvl="0" indent="-171450">
              <a:buFontTx/>
              <a:buChar char="-"/>
            </a:pPr>
            <a:r>
              <a:rPr lang="en-US"/>
              <a:t>Question remains whether to stay consistent with IAM assumed EI improvements, or do something more detailed.</a:t>
            </a:r>
          </a:p>
          <a:p>
            <a:pPr marL="628650" lvl="1" indent="-171450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39FEE5-E262-46F0-82BD-4099F69FCD3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377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Bringing together different data and methods:</a:t>
            </a:r>
          </a:p>
          <a:p>
            <a:pPr marL="171450" indent="-171450">
              <a:buFontTx/>
              <a:buChar char="-"/>
            </a:pPr>
            <a:r>
              <a:rPr lang="en-US" dirty="0"/>
              <a:t>IAM pathways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Dowscaling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Income </a:t>
            </a:r>
            <a:r>
              <a:rPr lang="en-US" dirty="0" err="1"/>
              <a:t>gini</a:t>
            </a:r>
            <a:r>
              <a:rPr lang="en-US" dirty="0"/>
              <a:t> projections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IO table information on current energy inequality</a:t>
            </a:r>
          </a:p>
          <a:p>
            <a:pPr marL="171450" indent="-171450">
              <a:buFontTx/>
              <a:buChar char="-"/>
            </a:pPr>
            <a:r>
              <a:rPr lang="en-US" dirty="0"/>
              <a:t>Energy improvement projections: useful to final energy</a:t>
            </a:r>
          </a:p>
          <a:p>
            <a:pPr marL="171450" indent="-171450">
              <a:buFontTx/>
              <a:buChar char="-"/>
            </a:pPr>
            <a:r>
              <a:rPr lang="en-US" dirty="0"/>
              <a:t>DLE (all methods) + additional LCA</a:t>
            </a:r>
          </a:p>
          <a:p>
            <a:pPr marL="171450" indent="-171450">
              <a:buFontTx/>
              <a:buChar char="-"/>
            </a:pPr>
            <a:r>
              <a:rPr lang="en-US" dirty="0"/>
              <a:t>Impacts: (+climate emulator + buildings modelling)</a:t>
            </a:r>
          </a:p>
          <a:p>
            <a:endParaRPr lang="en-US" dirty="0"/>
          </a:p>
          <a:p>
            <a:r>
              <a:rPr lang="en-US" dirty="0"/>
              <a:t>Note Keywan: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end-use tech improvement rate within regions is super different… Singapore e.g. does not have the same po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Maybe we can do some conditional convergence, somehow? 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Regional improvement trend</a:t>
            </a:r>
          </a:p>
          <a:p>
            <a:pPr marL="1543050" lvl="3" indent="-171450">
              <a:buFontTx/>
              <a:buChar char="-"/>
            </a:pPr>
            <a:r>
              <a:rPr lang="en-US" dirty="0"/>
              <a:t>+ add; base year performance (do we have country-level useful energy per country {e.g. Alessio and Paul provide some service indicators? – if good info, we can use it. If not available, useful first proxy.})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Can DLE intensities be a good proxy for starting values, where they can improve? Probably not.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Maybe use household energy intensity data?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Or can we disentangle: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Technologies ()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Country-specific factors ()</a:t>
            </a:r>
          </a:p>
          <a:p>
            <a:pPr marL="1085850" lvl="2" indent="-171450">
              <a:buFontTx/>
              <a:buChar char="-"/>
            </a:pPr>
            <a:endParaRPr lang="en-US" dirty="0"/>
          </a:p>
          <a:p>
            <a:pPr marL="171450" lvl="0" indent="-171450">
              <a:buFontTx/>
              <a:buChar char="-"/>
            </a:pPr>
            <a:r>
              <a:rPr lang="en-US" dirty="0"/>
              <a:t>Question remains whether to stay consistent with IAM assumed EI improvements, or do something more detailed.</a:t>
            </a:r>
          </a:p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39FEE5-E262-46F0-82BD-4099F69FCD3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1750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coming decades, global society needs to reduce greenhouse gas emissions at an unprecedented pace.</a:t>
            </a:r>
          </a:p>
          <a:p>
            <a:r>
              <a:rPr lang="en-US" dirty="0"/>
              <a:t>At the same time, many poor regions require growth in energy access to lift people out of poverty.</a:t>
            </a:r>
          </a:p>
          <a:p>
            <a:endParaRPr lang="en-US" dirty="0"/>
          </a:p>
          <a:p>
            <a:r>
              <a:rPr lang="en-US" dirty="0"/>
              <a:t>This PhD project aims to bring together poverty eradication and climate mitigation through energy research.</a:t>
            </a:r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089FA-8F42-4290-A7E9-3462DF2B1700}" type="slidenum">
              <a:rPr lang="en-AT" smtClean="0"/>
              <a:t>55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34418416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Current </a:t>
            </a:r>
            <a:r>
              <a:rPr lang="en-US" dirty="0" err="1"/>
              <a:t>brazil</a:t>
            </a:r>
            <a:r>
              <a:rPr lang="en-US" dirty="0"/>
              <a:t> DLE ~18 GJ/cap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089FA-8F42-4290-A7E9-3462DF2B1700}" type="slidenum">
              <a:rPr lang="en-AT" smtClean="0"/>
              <a:t>56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86807790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Bringing together different data and methods:</a:t>
            </a:r>
          </a:p>
          <a:p>
            <a:pPr marL="171450" indent="-171450">
              <a:buFontTx/>
              <a:buChar char="-"/>
            </a:pPr>
            <a:r>
              <a:rPr lang="en-US" dirty="0"/>
              <a:t>IAM pathways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Dowscaling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Income </a:t>
            </a:r>
            <a:r>
              <a:rPr lang="en-US" dirty="0" err="1"/>
              <a:t>gini</a:t>
            </a:r>
            <a:r>
              <a:rPr lang="en-US" dirty="0"/>
              <a:t> projections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IO table information on current energy inequality</a:t>
            </a:r>
          </a:p>
          <a:p>
            <a:pPr marL="171450" indent="-171450">
              <a:buFontTx/>
              <a:buChar char="-"/>
            </a:pPr>
            <a:r>
              <a:rPr lang="en-US" dirty="0"/>
              <a:t>Energy improvement projections: useful to final energy</a:t>
            </a:r>
          </a:p>
          <a:p>
            <a:pPr marL="171450" indent="-171450">
              <a:buFontTx/>
              <a:buChar char="-"/>
            </a:pPr>
            <a:r>
              <a:rPr lang="en-US" dirty="0"/>
              <a:t>DLE (all methods) + additional LCA</a:t>
            </a:r>
          </a:p>
          <a:p>
            <a:pPr marL="171450" indent="-171450">
              <a:buFontTx/>
              <a:buChar char="-"/>
            </a:pPr>
            <a:r>
              <a:rPr lang="en-US" dirty="0"/>
              <a:t>Impacts: (+climate emulator + buildings modelling)</a:t>
            </a:r>
          </a:p>
          <a:p>
            <a:endParaRPr lang="en-US" dirty="0"/>
          </a:p>
          <a:p>
            <a:r>
              <a:rPr lang="en-US" dirty="0"/>
              <a:t>Note Keywan: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end-use tech improvement rate within regions is super different… Singapore e.g. does not have the same po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Maybe we can do some conditional convergence, somehow? 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Regional improvement trend</a:t>
            </a:r>
          </a:p>
          <a:p>
            <a:pPr marL="1543050" lvl="3" indent="-171450">
              <a:buFontTx/>
              <a:buChar char="-"/>
            </a:pPr>
            <a:r>
              <a:rPr lang="en-US" dirty="0"/>
              <a:t>+ add; base year performance (do we have country-level useful energy per country {e.g. Alessio and Paul provide some service indicators? – if good info, we can use it. If not available, useful first proxy.})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Can DLE intensities be a good proxy for starting values, where they can improve? Probably not.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Maybe use household energy intensity data?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Or can we disentangle: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Technologies ()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Country-specific factors ()</a:t>
            </a:r>
          </a:p>
          <a:p>
            <a:pPr marL="1085850" lvl="2" indent="-171450">
              <a:buFontTx/>
              <a:buChar char="-"/>
            </a:pPr>
            <a:endParaRPr lang="en-US" dirty="0"/>
          </a:p>
          <a:p>
            <a:pPr marL="171450" lvl="0" indent="-171450">
              <a:buFontTx/>
              <a:buChar char="-"/>
            </a:pPr>
            <a:r>
              <a:rPr lang="en-US" dirty="0"/>
              <a:t>Question remains whether to stay consistent with IAM assumed EI improvements, or do something more detailed.</a:t>
            </a:r>
          </a:p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39FEE5-E262-46F0-82BD-4099F69FCD3B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114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17A1DD-B70C-B048-99CA-ED854228726D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29497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 only 30 DLE (range 25-35), and add some rich countries. ALB,</a:t>
            </a:r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089FA-8F42-4290-A7E9-3462DF2B1700}" type="slidenum">
              <a:rPr lang="en-AT" smtClean="0"/>
              <a:t>90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88555480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 only 30 DLE (range 25-35), and add some rich countries. ALB,</a:t>
            </a:r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089FA-8F42-4290-A7E9-3462DF2B1700}" type="slidenum">
              <a:rPr lang="en-AT" smtClean="0"/>
              <a:t>91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39995110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what each line is supposed to be</a:t>
            </a:r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6ACDC-4926-4C50-9E48-FBFA749EED6E}" type="slidenum">
              <a:rPr lang="en-AT" smtClean="0"/>
              <a:t>92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70375986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coming decades, global society needs to reduce greenhouse gas emissions at an unprecedented pace.</a:t>
            </a:r>
          </a:p>
          <a:p>
            <a:r>
              <a:rPr lang="en-US" dirty="0"/>
              <a:t>At the same time, many poor regions require growth in energy access to lift people out of poverty.</a:t>
            </a:r>
          </a:p>
          <a:p>
            <a:endParaRPr lang="en-US" dirty="0"/>
          </a:p>
          <a:p>
            <a:r>
              <a:rPr lang="en-US" dirty="0"/>
              <a:t>This PhD project aims to bring together poverty eradication and climate mitigation through energy research.</a:t>
            </a:r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089FA-8F42-4290-A7E9-3462DF2B1700}" type="slidenum">
              <a:rPr lang="en-AT" smtClean="0"/>
              <a:t>93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59736493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what each line is supposed to be</a:t>
            </a:r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6ACDC-4926-4C50-9E48-FBFA749EED6E}" type="slidenum">
              <a:rPr lang="en-AT" smtClean="0"/>
              <a:t>94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79532661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we don’t look at “soft needs”, which are hard to model, but rather just at the material and energy needs that are a pre-requisite for well-being.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089FA-8F42-4290-A7E9-3462DF2B1700}" type="slidenum">
              <a:rPr lang="en-AT" smtClean="0"/>
              <a:t>95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293403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Bringing together different data and methods:</a:t>
            </a:r>
          </a:p>
          <a:p>
            <a:pPr marL="171450" indent="-171450">
              <a:buFontTx/>
              <a:buChar char="-"/>
            </a:pPr>
            <a:r>
              <a:rPr lang="en-US" dirty="0"/>
              <a:t>IAM pathways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Dowscaling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Income </a:t>
            </a:r>
            <a:r>
              <a:rPr lang="en-US" dirty="0" err="1"/>
              <a:t>gini</a:t>
            </a:r>
            <a:r>
              <a:rPr lang="en-US" dirty="0"/>
              <a:t> projections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IO table information on current energy inequality</a:t>
            </a:r>
          </a:p>
          <a:p>
            <a:pPr marL="171450" indent="-171450">
              <a:buFontTx/>
              <a:buChar char="-"/>
            </a:pPr>
            <a:r>
              <a:rPr lang="en-US" dirty="0"/>
              <a:t>Energy improvement projections: useful to final energy</a:t>
            </a:r>
          </a:p>
          <a:p>
            <a:pPr marL="171450" indent="-171450">
              <a:buFontTx/>
              <a:buChar char="-"/>
            </a:pPr>
            <a:r>
              <a:rPr lang="en-US" dirty="0"/>
              <a:t>DLE (all methods) + additional LCA</a:t>
            </a:r>
          </a:p>
          <a:p>
            <a:pPr marL="171450" indent="-171450">
              <a:buFontTx/>
              <a:buChar char="-"/>
            </a:pPr>
            <a:r>
              <a:rPr lang="en-US" dirty="0"/>
              <a:t>Impacts: (+climate emulator + buildings modelling)</a:t>
            </a:r>
          </a:p>
          <a:p>
            <a:endParaRPr lang="en-US" dirty="0"/>
          </a:p>
          <a:p>
            <a:r>
              <a:rPr lang="en-US" dirty="0"/>
              <a:t>Note Keywan: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end-use tech improvement rate within regions is super different… Singapore e.g. does not have the same po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Maybe we can do some conditional convergence, somehow? 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Regional improvement trend</a:t>
            </a:r>
          </a:p>
          <a:p>
            <a:pPr marL="1543050" lvl="3" indent="-171450">
              <a:buFontTx/>
              <a:buChar char="-"/>
            </a:pPr>
            <a:r>
              <a:rPr lang="en-US" dirty="0"/>
              <a:t>+ add; base year performance (do we have country-level useful energy per country {e.g. Alessio and Paul provide some service indicators? – if good info, we can use it. If not available, useful first proxy.})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Can DLE intensities be a good proxy for starting values, where they can improve? Probably not.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Maybe use household energy intensity data?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Or can we disentangle: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Technologies ()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Country-specific factors ()</a:t>
            </a:r>
          </a:p>
          <a:p>
            <a:pPr marL="1085850" lvl="2" indent="-171450">
              <a:buFontTx/>
              <a:buChar char="-"/>
            </a:pPr>
            <a:endParaRPr lang="en-US" dirty="0"/>
          </a:p>
          <a:p>
            <a:pPr marL="171450" lvl="0" indent="-171450">
              <a:buFontTx/>
              <a:buChar char="-"/>
            </a:pPr>
            <a:r>
              <a:rPr lang="en-US" dirty="0"/>
              <a:t>Question remains whether to stay consistent with IAM assumed EI improvements, or do something more detailed.</a:t>
            </a:r>
          </a:p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39FEE5-E262-46F0-82BD-4099F69FCD3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43442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coming decades, global society needs to reduce greenhouse gas emissions at an unprecedented pace.</a:t>
            </a:r>
          </a:p>
          <a:p>
            <a:r>
              <a:rPr lang="en-US" dirty="0"/>
              <a:t>At the same time, many poor regions require growth in energy access to lift people out of poverty.</a:t>
            </a:r>
          </a:p>
          <a:p>
            <a:endParaRPr lang="en-US" dirty="0"/>
          </a:p>
          <a:p>
            <a:r>
              <a:rPr lang="en-US" dirty="0"/>
              <a:t>This PhD project aims to bring together poverty eradication and climate mitigation through energy research.</a:t>
            </a:r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089FA-8F42-4290-A7E9-3462DF2B1700}" type="slidenum">
              <a:rPr lang="en-AT" smtClean="0"/>
              <a:t>96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90215056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SSP2 is a middle-of-the-road scenario, projecting past trends into the future.</a:t>
            </a:r>
          </a:p>
          <a:p>
            <a:endParaRPr lang="en-US" dirty="0"/>
          </a:p>
          <a:p>
            <a:r>
              <a:rPr lang="en-US" dirty="0"/>
              <a:t>Showing here median lines of SR15</a:t>
            </a:r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089FA-8F42-4290-A7E9-3462DF2B1700}" type="slidenum">
              <a:rPr lang="en-AT" smtClean="0"/>
              <a:t>97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51475627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SSP2-26</a:t>
            </a:r>
            <a:br>
              <a:rPr lang="en-US" dirty="0"/>
            </a:br>
            <a:r>
              <a:rPr lang="en-US" dirty="0"/>
              <a:t>SSP2-19</a:t>
            </a:r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089FA-8F42-4290-A7E9-3462DF2B1700}" type="slidenum">
              <a:rPr lang="en-AT" smtClean="0"/>
              <a:t>98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94027621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Reaching DLE for all (only basic needs)</a:t>
            </a:r>
          </a:p>
          <a:p>
            <a:endParaRPr lang="en-US" dirty="0"/>
          </a:p>
          <a:p>
            <a:r>
              <a:rPr lang="en-US" dirty="0"/>
              <a:t>-&gt; good news: lots of room for a more comfortable life, even when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But is this really true? Is the picture so rosy? </a:t>
            </a:r>
            <a:br>
              <a:rPr lang="en-US" dirty="0"/>
            </a:br>
            <a:r>
              <a:rPr lang="en-US" dirty="0"/>
              <a:t>Let’s looks at a regional breakdown, because nothing is distributed equally…</a:t>
            </a:r>
            <a:br>
              <a:rPr lang="en-US" dirty="0"/>
            </a:br>
            <a:br>
              <a:rPr lang="en-US" dirty="0"/>
            </a:br>
            <a:r>
              <a:rPr lang="en-US" dirty="0"/>
              <a:t>- so let’s collapse these higher lines with totals, and look at what the share of the total over time of energy for basic needs would be, split out by regions.</a:t>
            </a:r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089FA-8F42-4290-A7E9-3462DF2B1700}" type="slidenum">
              <a:rPr lang="en-AT" smtClean="0"/>
              <a:t>99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62822237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Reaching DLE for all (only basic needs)</a:t>
            </a:r>
          </a:p>
          <a:p>
            <a:endParaRPr lang="en-US" dirty="0"/>
          </a:p>
          <a:p>
            <a:r>
              <a:rPr lang="en-US" dirty="0"/>
              <a:t>-&gt; good news: lots of room for a more comfortable life, even when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But is this really true? Is the picture so rosy? </a:t>
            </a:r>
            <a:br>
              <a:rPr lang="en-US" dirty="0"/>
            </a:br>
            <a:r>
              <a:rPr lang="en-US" dirty="0"/>
              <a:t>Let’s looks at a regional breakdown, because nothing is distributed equally…</a:t>
            </a:r>
            <a:br>
              <a:rPr lang="en-US" dirty="0"/>
            </a:br>
            <a:br>
              <a:rPr lang="en-US" dirty="0"/>
            </a:br>
            <a:r>
              <a:rPr lang="en-US" dirty="0"/>
              <a:t>- so let’s collapse these higher lines with totals, and look at what the share of the total over time of energy for basic needs would be, split out by regions.</a:t>
            </a:r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089FA-8F42-4290-A7E9-3462DF2B1700}" type="slidenum">
              <a:rPr lang="en-AT" smtClean="0"/>
              <a:t>100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23011773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Reaching DLE for all (only basic needs)</a:t>
            </a:r>
          </a:p>
          <a:p>
            <a:endParaRPr lang="en-US" dirty="0"/>
          </a:p>
          <a:p>
            <a:r>
              <a:rPr lang="en-US" dirty="0"/>
              <a:t>-&gt; good news: lots of room for a more comfortable life, even when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But is this really true? Is the picture so rosy? </a:t>
            </a:r>
            <a:br>
              <a:rPr lang="en-US" dirty="0"/>
            </a:br>
            <a:r>
              <a:rPr lang="en-US" dirty="0"/>
              <a:t>Let’s looks at a regional breakdown, because nothing is distributed equally…</a:t>
            </a:r>
            <a:br>
              <a:rPr lang="en-US" dirty="0"/>
            </a:br>
            <a:br>
              <a:rPr lang="en-US" dirty="0"/>
            </a:br>
            <a:r>
              <a:rPr lang="en-US" dirty="0"/>
              <a:t>- so let’s collapse these higher lines with totals, and look at what the share of the total over time of energy for basic needs would be, split out by regions.</a:t>
            </a:r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089FA-8F42-4290-A7E9-3462DF2B1700}" type="slidenum">
              <a:rPr lang="en-AT" smtClean="0"/>
              <a:t>101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7408122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start with step 1 and 2, focusing on what I mean when I talk about a decent life, and how this relates to the material world.</a:t>
            </a:r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089FA-8F42-4290-A7E9-3462DF2B1700}" type="slidenum">
              <a:rPr lang="en-AT" smtClean="0"/>
              <a:t>102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01521102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coming decades, global society needs to reduce greenhouse gas emissions at an unprecedented pace.</a:t>
            </a:r>
          </a:p>
          <a:p>
            <a:r>
              <a:rPr lang="en-US" dirty="0"/>
              <a:t>At the same time, many poor regions require growth in energy access to lift people out of poverty.</a:t>
            </a:r>
          </a:p>
          <a:p>
            <a:endParaRPr lang="en-US" dirty="0"/>
          </a:p>
          <a:p>
            <a:r>
              <a:rPr lang="en-US" dirty="0"/>
              <a:t>This PhD project aims to bring together poverty eradication and climate mitigation through energy research.</a:t>
            </a:r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089FA-8F42-4290-A7E9-3462DF2B1700}" type="slidenum">
              <a:rPr lang="en-AT" smtClean="0"/>
              <a:t>105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64697913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want a new multidimensional poverty indicator, that is more focused on access and service provisioning, then we could choose to aggregate all of this information into a mean Decent Living Standards Deprivation Index by country, as shown here.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Mean of (mean physical, mean social)</a:t>
            </a:r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089FA-8F42-4290-A7E9-3462DF2B1700}" type="slidenum">
              <a:rPr lang="en-AT" smtClean="0"/>
              <a:t>106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88957241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coming decades, global society needs to reduce greenhouse gas emissions at an unprecedented pace.</a:t>
            </a:r>
          </a:p>
          <a:p>
            <a:r>
              <a:rPr lang="en-US" dirty="0"/>
              <a:t>At the same time, many poor regions require growth in energy access to lift people out of poverty.</a:t>
            </a:r>
          </a:p>
          <a:p>
            <a:endParaRPr lang="en-US" dirty="0"/>
          </a:p>
          <a:p>
            <a:r>
              <a:rPr lang="en-US" dirty="0"/>
              <a:t>This PhD project aims to bring together poverty eradication and climate mitigation through energy research.</a:t>
            </a:r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089FA-8F42-4290-A7E9-3462DF2B1700}" type="slidenum">
              <a:rPr lang="en-AT" smtClean="0"/>
              <a:t>107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649189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Bringing together different data and methods:</a:t>
            </a:r>
          </a:p>
          <a:p>
            <a:pPr marL="171450" indent="-171450">
              <a:buFontTx/>
              <a:buChar char="-"/>
            </a:pPr>
            <a:r>
              <a:rPr lang="en-US" dirty="0"/>
              <a:t>IAM pathways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Dowscaling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Income </a:t>
            </a:r>
            <a:r>
              <a:rPr lang="en-US" dirty="0" err="1"/>
              <a:t>gini</a:t>
            </a:r>
            <a:r>
              <a:rPr lang="en-US" dirty="0"/>
              <a:t> projections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IO table information on current energy inequality</a:t>
            </a:r>
          </a:p>
          <a:p>
            <a:pPr marL="171450" indent="-171450">
              <a:buFontTx/>
              <a:buChar char="-"/>
            </a:pPr>
            <a:r>
              <a:rPr lang="en-US" dirty="0"/>
              <a:t>Energy improvement projections: useful to final energy</a:t>
            </a:r>
          </a:p>
          <a:p>
            <a:pPr marL="171450" indent="-171450">
              <a:buFontTx/>
              <a:buChar char="-"/>
            </a:pPr>
            <a:r>
              <a:rPr lang="en-US" dirty="0"/>
              <a:t>DLE (all methods) + additional LCA</a:t>
            </a:r>
          </a:p>
          <a:p>
            <a:pPr marL="171450" indent="-171450">
              <a:buFontTx/>
              <a:buChar char="-"/>
            </a:pPr>
            <a:r>
              <a:rPr lang="en-US" dirty="0"/>
              <a:t>Impacts: (+climate emulator + buildings modelling)</a:t>
            </a:r>
          </a:p>
          <a:p>
            <a:endParaRPr lang="en-US" dirty="0"/>
          </a:p>
          <a:p>
            <a:r>
              <a:rPr lang="en-US" dirty="0"/>
              <a:t>Note Keywan: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end-use tech improvement rate within regions is super different… Singapore e.g. does not have the same po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Maybe we can do some conditional convergence, somehow? 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Regional improvement trend</a:t>
            </a:r>
          </a:p>
          <a:p>
            <a:pPr marL="1543050" lvl="3" indent="-171450">
              <a:buFontTx/>
              <a:buChar char="-"/>
            </a:pPr>
            <a:r>
              <a:rPr lang="en-US" dirty="0"/>
              <a:t>+ add; base year performance (do we have country-level useful energy per country {e.g. Alessio and Paul provide some service indicators? – if good info, we can use it. If not available, useful first proxy.})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Can DLE intensities be a good proxy for starting values, where they can improve? Probably not.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Maybe use household energy intensity data?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Or can we disentangle: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Technologies ()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Country-specific factors ()</a:t>
            </a:r>
          </a:p>
          <a:p>
            <a:pPr marL="1085850" lvl="2" indent="-171450">
              <a:buFontTx/>
              <a:buChar char="-"/>
            </a:pPr>
            <a:endParaRPr lang="en-US" dirty="0"/>
          </a:p>
          <a:p>
            <a:pPr marL="171450" lvl="0" indent="-171450">
              <a:buFontTx/>
              <a:buChar char="-"/>
            </a:pPr>
            <a:r>
              <a:rPr lang="en-US" dirty="0"/>
              <a:t>Question remains whether to stay consistent with IAM assumed EI improvements, or do something more detailed.</a:t>
            </a:r>
          </a:p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39FEE5-E262-46F0-82BD-4099F69FCD3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27658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MRIO + </a:t>
            </a:r>
          </a:p>
          <a:p>
            <a:r>
              <a:rPr lang="en-US" dirty="0"/>
              <a:t>LCA +</a:t>
            </a:r>
          </a:p>
          <a:p>
            <a:r>
              <a:rPr lang="en-US" dirty="0"/>
              <a:t>Modelling (simulation)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089FA-8F42-4290-A7E9-3462DF2B1700}" type="slidenum">
              <a:rPr lang="en-AT" smtClean="0"/>
              <a:t>108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59659678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MRIO + </a:t>
            </a:r>
          </a:p>
          <a:p>
            <a:r>
              <a:rPr lang="en-US" dirty="0"/>
              <a:t>LCA +</a:t>
            </a:r>
          </a:p>
          <a:p>
            <a:r>
              <a:rPr lang="en-US" dirty="0"/>
              <a:t>Modelling (simulation)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089FA-8F42-4290-A7E9-3462DF2B1700}" type="slidenum">
              <a:rPr lang="en-AT" smtClean="0"/>
              <a:t>109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67062783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coming decades, global society needs to reduce greenhouse gas emissions at an unprecedented pace.</a:t>
            </a:r>
          </a:p>
          <a:p>
            <a:r>
              <a:rPr lang="en-US" dirty="0"/>
              <a:t>At the same time, many poor regions require growth in energy access to lift people out of poverty.</a:t>
            </a:r>
          </a:p>
          <a:p>
            <a:endParaRPr lang="en-US" dirty="0"/>
          </a:p>
          <a:p>
            <a:r>
              <a:rPr lang="en-US" dirty="0"/>
              <a:t>This PhD project aims to bring together poverty eradication and climate mitigation through energy research.</a:t>
            </a:r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089FA-8F42-4290-A7E9-3462DF2B1700}" type="slidenum">
              <a:rPr lang="en-AT" smtClean="0"/>
              <a:t>110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79862076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089FA-8F42-4290-A7E9-3462DF2B1700}" type="slidenum">
              <a:rPr lang="en-AT" smtClean="0"/>
              <a:t>113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49447053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assessed this for 11 regions, across 12 indicators.</a:t>
            </a:r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089FA-8F42-4290-A7E9-3462DF2B1700}" type="slidenum">
              <a:rPr lang="en-AT" smtClean="0"/>
              <a:t>114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26469042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coming decades, global society needs to reduce greenhouse gas emissions at an unprecedented pace.</a:t>
            </a:r>
          </a:p>
          <a:p>
            <a:r>
              <a:rPr lang="en-US" dirty="0"/>
              <a:t>At the same time, many poor regions require growth in energy access to lift people out of poverty.</a:t>
            </a:r>
          </a:p>
          <a:p>
            <a:endParaRPr lang="en-US" dirty="0"/>
          </a:p>
          <a:p>
            <a:r>
              <a:rPr lang="en-US" dirty="0"/>
              <a:t>This PhD project aims to bring together poverty eradication and climate mitigation through energy research.</a:t>
            </a:r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089FA-8F42-4290-A7E9-3462DF2B1700}" type="slidenum">
              <a:rPr lang="en-AT" smtClean="0"/>
              <a:t>118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25305591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Bunch of mixed methods, specific to each dimension. </a:t>
            </a:r>
          </a:p>
          <a:p>
            <a:r>
              <a:rPr lang="en-US" dirty="0"/>
              <a:t>Calculate both direct and indirect energy, which we split up in construction energy an operational energy.</a:t>
            </a:r>
          </a:p>
          <a:p>
            <a:endParaRPr lang="en-US" dirty="0"/>
          </a:p>
          <a:p>
            <a:r>
              <a:rPr lang="en-US" dirty="0"/>
              <a:t>For instance, for mobility we draw on LCAs of different transport types, while for education, health care, and nutrition we use the Environmentally Extended Multi-region Input Output analysis tables from EXIOBASE.</a:t>
            </a:r>
          </a:p>
          <a:p>
            <a:r>
              <a:rPr lang="en-US" dirty="0"/>
              <a:t>For buildings, we use a more detailed simulation model with specific building types with parameters varying by region. </a:t>
            </a:r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089FA-8F42-4290-A7E9-3462DF2B1700}" type="slidenum">
              <a:rPr lang="en-AT" smtClean="0"/>
              <a:t>119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9915825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If you remember, we did not yet close the loop back to planetary boundaries.</a:t>
            </a:r>
            <a:endParaRPr lang="en-AT" dirty="0"/>
          </a:p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089FA-8F42-4290-A7E9-3462DF2B1700}" type="slidenum">
              <a:rPr lang="en-AT" smtClean="0"/>
              <a:t>121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47276807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this, we need to look at the emissions intensities of final energy.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This can be done by using simple emissions factors, but that may not be so informative, as climate change is caused by cumulative emissions over time.</a:t>
            </a:r>
          </a:p>
          <a:p>
            <a:r>
              <a:rPr lang="en-US" dirty="0"/>
              <a:t>Thus, we want to look at future scenarios, where we also see some technological improvements.  </a:t>
            </a:r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089FA-8F42-4290-A7E9-3462DF2B1700}" type="slidenum">
              <a:rPr lang="en-AT" smtClean="0"/>
              <a:t>122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82247645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way to do this is by using Integrated Assessment Models, which have a detailed representations of energy systems and their emissions (alongside economy and </a:t>
            </a:r>
            <a:r>
              <a:rPr lang="en-US" dirty="0" err="1"/>
              <a:t>landuse</a:t>
            </a:r>
            <a:r>
              <a:rPr lang="en-US" dirty="0"/>
              <a:t> changes).</a:t>
            </a:r>
            <a:br>
              <a:rPr lang="en-US" dirty="0"/>
            </a:br>
            <a:endParaRPr lang="en-US" dirty="0"/>
          </a:p>
          <a:p>
            <a:r>
              <a:rPr lang="en-US" dirty="0"/>
              <a:t>This could allow for many things, including specifying how different technologies could be used for basic provisioning, compared to non-basic services, as well as how their efficiency changes over time. </a:t>
            </a:r>
          </a:p>
          <a:p>
            <a:br>
              <a:rPr lang="en-US" dirty="0"/>
            </a:br>
            <a:r>
              <a:rPr lang="en-US" dirty="0"/>
              <a:t>One thing I am interested in, is how this will allow for instance for implementing progressive carbon tax systems.</a:t>
            </a:r>
          </a:p>
          <a:p>
            <a:r>
              <a:rPr lang="en-US" dirty="0"/>
              <a:t>With that, I mean that we could for instance simulate futures that would introduce higher carbon tax on highly affluent energy consumption, while exempting basic energy requirements from any carbon tax.</a:t>
            </a:r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089FA-8F42-4290-A7E9-3462DF2B1700}" type="slidenum">
              <a:rPr lang="en-AT" smtClean="0"/>
              <a:t>123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8506936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Bringing together different data and methods:</a:t>
            </a:r>
          </a:p>
          <a:p>
            <a:pPr marL="171450" indent="-171450">
              <a:buFontTx/>
              <a:buChar char="-"/>
            </a:pPr>
            <a:r>
              <a:rPr lang="en-US" dirty="0"/>
              <a:t>IAM pathways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Dowscaling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Income </a:t>
            </a:r>
            <a:r>
              <a:rPr lang="en-US" dirty="0" err="1"/>
              <a:t>gini</a:t>
            </a:r>
            <a:r>
              <a:rPr lang="en-US" dirty="0"/>
              <a:t> projections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IO table information on current energy inequality</a:t>
            </a:r>
          </a:p>
          <a:p>
            <a:pPr marL="171450" indent="-171450">
              <a:buFontTx/>
              <a:buChar char="-"/>
            </a:pPr>
            <a:r>
              <a:rPr lang="en-US" dirty="0"/>
              <a:t>Energy improvement projections: useful to final energy</a:t>
            </a:r>
          </a:p>
          <a:p>
            <a:pPr marL="171450" indent="-171450">
              <a:buFontTx/>
              <a:buChar char="-"/>
            </a:pPr>
            <a:r>
              <a:rPr lang="en-US" dirty="0"/>
              <a:t>DLE (all methods) + additional LCA</a:t>
            </a:r>
          </a:p>
          <a:p>
            <a:pPr marL="171450" indent="-171450">
              <a:buFontTx/>
              <a:buChar char="-"/>
            </a:pPr>
            <a:r>
              <a:rPr lang="en-US" dirty="0"/>
              <a:t>Impacts: (+climate emulator + buildings modelling)</a:t>
            </a:r>
          </a:p>
          <a:p>
            <a:endParaRPr lang="en-US" dirty="0"/>
          </a:p>
          <a:p>
            <a:r>
              <a:rPr lang="en-US" dirty="0"/>
              <a:t>Note Keywan: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end-use tech improvement rate within regions is super different… Singapore e.g. does not have the same po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Maybe we can do some conditional convergence, somehow? 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Regional improvement trend</a:t>
            </a:r>
          </a:p>
          <a:p>
            <a:pPr marL="1543050" lvl="3" indent="-171450">
              <a:buFontTx/>
              <a:buChar char="-"/>
            </a:pPr>
            <a:r>
              <a:rPr lang="en-US" dirty="0"/>
              <a:t>+ add; base year performance (do we have country-level useful energy per country {e.g. Alessio and Paul provide some service indicators? – if good info, we can use it. If not available, useful first proxy.})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Can DLE intensities be a good proxy for starting values, where they can improve? Probably not.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Maybe use household energy intensity data?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Or can we disentangle: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Technologies ()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Country-specific factors ()</a:t>
            </a:r>
          </a:p>
          <a:p>
            <a:pPr marL="1085850" lvl="2" indent="-171450">
              <a:buFontTx/>
              <a:buChar char="-"/>
            </a:pPr>
            <a:endParaRPr lang="en-US" dirty="0"/>
          </a:p>
          <a:p>
            <a:pPr marL="171450" lvl="0" indent="-171450">
              <a:buFontTx/>
              <a:buChar char="-"/>
            </a:pPr>
            <a:r>
              <a:rPr lang="en-US" dirty="0"/>
              <a:t>Question remains whether to stay consistent with IAM assumed EI improvements, or do something more detailed.</a:t>
            </a:r>
          </a:p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39FEE5-E262-46F0-82BD-4099F69FCD3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2561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Previous projections have based itself just on macro trends of society.</a:t>
            </a:r>
          </a:p>
          <a:p>
            <a:endParaRPr lang="en-US" dirty="0"/>
          </a:p>
          <a:p>
            <a:r>
              <a:rPr lang="en-US" dirty="0"/>
              <a:t>But, to provide an analysis as we want it, we need to know the drivers of trends in basic services, and how they relate to each other.</a:t>
            </a:r>
          </a:p>
          <a:p>
            <a:r>
              <a:rPr lang="en-US" dirty="0"/>
              <a:t>For instance, education and clean energy access drive fertility rates downward, affecting population projections, and thus required construction scaleup.</a:t>
            </a:r>
          </a:p>
          <a:p>
            <a:r>
              <a:rPr lang="en-US" dirty="0"/>
              <a:t>Similarly, sanitation, health care, and education come with multiple side-benefits and are probably mutually reinforcing.</a:t>
            </a:r>
          </a:p>
          <a:p>
            <a:r>
              <a:rPr lang="en-US" dirty="0"/>
              <a:t>So, there are many interlinkages to consider!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089FA-8F42-4290-A7E9-3462DF2B1700}" type="slidenum">
              <a:rPr lang="en-AT" smtClean="0"/>
              <a:t>124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37975516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is also worth looking at the outcomes a bit more.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Because emissions are of course not strongly affecting human lives directly; to determine such impacts we need to run climate models.</a:t>
            </a:r>
            <a:br>
              <a:rPr lang="en-US"/>
            </a:br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089FA-8F42-4290-A7E9-3462DF2B1700}" type="slidenum">
              <a:rPr lang="en-AT" smtClean="0"/>
              <a:t>125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39552260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Climate impacts are mitigated by development, which yields stronger adaptive capacities and climate resilience.</a:t>
            </a:r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089FA-8F42-4290-A7E9-3462DF2B1700}" type="slidenum">
              <a:rPr lang="en-AT" smtClean="0"/>
              <a:t>126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86257224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coming decades, global society needs to reduce greenhouse gas emissions at an unprecedented pace.</a:t>
            </a:r>
          </a:p>
          <a:p>
            <a:r>
              <a:rPr lang="en-US" dirty="0"/>
              <a:t>At the same time, many poor regions require growth in energy access to lift people out of poverty.</a:t>
            </a:r>
          </a:p>
          <a:p>
            <a:endParaRPr lang="en-US" dirty="0"/>
          </a:p>
          <a:p>
            <a:r>
              <a:rPr lang="en-US" dirty="0"/>
              <a:t>This PhD project aims to bring together poverty eradication and climate mitigation through energy research.</a:t>
            </a:r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089FA-8F42-4290-A7E9-3462DF2B1700}" type="slidenum">
              <a:rPr lang="en-AT" smtClean="0"/>
              <a:t>127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93913866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Looking at total needs for every person.</a:t>
            </a:r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089FA-8F42-4290-A7E9-3462DF2B1700}" type="slidenum">
              <a:rPr lang="en-AT" smtClean="0"/>
              <a:t>128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11531143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bigger picture,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(total energy here is just consumption, is from a different source with other accounting [not everything] compared to the previous 55GJ/cap)</a:t>
            </a:r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089FA-8F42-4290-A7E9-3462DF2B1700}" type="slidenum">
              <a:rPr lang="en-AT" smtClean="0"/>
              <a:t>129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18238243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Looking at marginal needs. </a:t>
            </a:r>
            <a:br>
              <a:rPr lang="en-US" dirty="0"/>
            </a:br>
            <a:r>
              <a:rPr lang="en-US" dirty="0"/>
              <a:t>(the need for growth)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089FA-8F42-4290-A7E9-3462DF2B1700}" type="slidenum">
              <a:rPr lang="en-AT" smtClean="0"/>
              <a:t>130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12721814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Looking at marginal needs. </a:t>
            </a:r>
            <a:br>
              <a:rPr lang="en-US" dirty="0"/>
            </a:br>
            <a:r>
              <a:rPr lang="en-US" dirty="0"/>
              <a:t>(the need for growth)</a:t>
            </a:r>
          </a:p>
          <a:p>
            <a:r>
              <a:rPr lang="en-US" dirty="0"/>
              <a:t>Average gap. Some more deprived than others (accounted for in some, but not all human need dimensions).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089FA-8F42-4290-A7E9-3462DF2B1700}" type="slidenum">
              <a:rPr lang="en-AT" smtClean="0"/>
              <a:t>131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6265128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089FA-8F42-4290-A7E9-3462DF2B1700}" type="slidenum">
              <a:rPr lang="en-AT" smtClean="0"/>
              <a:t>132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6155177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Generally, Less than 50% of total energy is needed for meeting all basic needs.</a:t>
            </a:r>
          </a:p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089FA-8F42-4290-A7E9-3462DF2B1700}" type="slidenum">
              <a:rPr lang="en-AT" smtClean="0"/>
              <a:t>133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350177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Bringing together different data and methods:</a:t>
            </a:r>
          </a:p>
          <a:p>
            <a:pPr marL="171450" indent="-171450">
              <a:buFontTx/>
              <a:buChar char="-"/>
            </a:pPr>
            <a:r>
              <a:rPr lang="en-US" dirty="0"/>
              <a:t>IAM pathways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Dowscaling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Income </a:t>
            </a:r>
            <a:r>
              <a:rPr lang="en-US" dirty="0" err="1"/>
              <a:t>gini</a:t>
            </a:r>
            <a:r>
              <a:rPr lang="en-US" dirty="0"/>
              <a:t> projections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IO table information on current energy inequality</a:t>
            </a:r>
          </a:p>
          <a:p>
            <a:pPr marL="171450" indent="-171450">
              <a:buFontTx/>
              <a:buChar char="-"/>
            </a:pPr>
            <a:r>
              <a:rPr lang="en-US" dirty="0"/>
              <a:t>Energy improvement projections: useful to final energy</a:t>
            </a:r>
          </a:p>
          <a:p>
            <a:pPr marL="171450" indent="-171450">
              <a:buFontTx/>
              <a:buChar char="-"/>
            </a:pPr>
            <a:r>
              <a:rPr lang="en-US" dirty="0"/>
              <a:t>DLE (all methods) + additional LCA</a:t>
            </a:r>
          </a:p>
          <a:p>
            <a:pPr marL="171450" indent="-171450">
              <a:buFontTx/>
              <a:buChar char="-"/>
            </a:pPr>
            <a:r>
              <a:rPr lang="en-US" dirty="0"/>
              <a:t>Impacts: (+climate emulator + buildings modelling)</a:t>
            </a:r>
          </a:p>
          <a:p>
            <a:endParaRPr lang="en-US" dirty="0"/>
          </a:p>
          <a:p>
            <a:r>
              <a:rPr lang="en-US" dirty="0"/>
              <a:t>Note Keywan: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end-use tech improvement rate within regions is super different… Singapore e.g. does not have the same po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Maybe we can do some conditional convergence, somehow? 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Regional improvement trend</a:t>
            </a:r>
          </a:p>
          <a:p>
            <a:pPr marL="1543050" lvl="3" indent="-171450">
              <a:buFontTx/>
              <a:buChar char="-"/>
            </a:pPr>
            <a:r>
              <a:rPr lang="en-US" dirty="0"/>
              <a:t>+ add; base year performance (do we have country-level useful energy per country {e.g. Alessio and Paul provide some service indicators? – if good info, we can use it. If not available, useful first proxy.})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Can DLE intensities be a good proxy for starting values, where they can improve? Probably not.</a:t>
            </a:r>
          </a:p>
          <a:p>
            <a:pPr marL="2000250" lvl="4" indent="-171450">
              <a:buFontTx/>
              <a:buChar char="-"/>
            </a:pPr>
            <a:r>
              <a:rPr lang="en-US" dirty="0"/>
              <a:t>Maybe use household energy intensity data?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Or can we disentangle: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Technologies ()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Country-specific factors ()</a:t>
            </a:r>
          </a:p>
          <a:p>
            <a:pPr marL="1085850" lvl="2" indent="-171450">
              <a:buFontTx/>
              <a:buChar char="-"/>
            </a:pPr>
            <a:endParaRPr lang="en-US" dirty="0"/>
          </a:p>
          <a:p>
            <a:pPr marL="171450" lvl="0" indent="-171450">
              <a:buFontTx/>
              <a:buChar char="-"/>
            </a:pPr>
            <a:r>
              <a:rPr lang="en-US" dirty="0"/>
              <a:t>Question remains whether to stay consistent with IAM assumed EI improvements, or do something more detailed.</a:t>
            </a:r>
          </a:p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39FEE5-E262-46F0-82BD-4099F69FCD3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44997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Generally, Less than 50% of total energy is needed for meeting all basic needs.</a:t>
            </a:r>
          </a:p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089FA-8F42-4290-A7E9-3462DF2B1700}" type="slidenum">
              <a:rPr lang="en-AT" smtClean="0"/>
              <a:t>134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421907858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Construction energy is relatively small.</a:t>
            </a:r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089FA-8F42-4290-A7E9-3462DF2B1700}" type="slidenum">
              <a:rPr lang="en-AT" smtClean="0"/>
              <a:t>136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436095486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Operational energy is dominated by mobility.</a:t>
            </a:r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089FA-8F42-4290-A7E9-3462DF2B1700}" type="slidenum">
              <a:rPr lang="en-AT" smtClean="0"/>
              <a:t>137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43004866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Development as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089FA-8F42-4290-A7E9-3462DF2B1700}" type="slidenum">
              <a:rPr lang="en-AT" smtClean="0"/>
              <a:t>138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872402016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we don’t look at “soft needs”, which are hard to model, but rather just at the material and energy needs that are a pre-requisite for well-being.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089FA-8F42-4290-A7E9-3462DF2B1700}" type="slidenum">
              <a:rPr lang="en-AT" smtClean="0"/>
              <a:t>139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809488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buysellgraphic.com/" TargetMode="External"/><Relationship Id="rId2" Type="http://schemas.openxmlformats.org/officeDocument/2006/relationships/hyperlink" Target="https://all-free-download.com/free-vector/download/environmental-icons_310835.html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hyperlink" Target="https://creativecommons.org/licenses/by/4.0/" TargetMode="Externa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all-free-download.com/free-vector/download/environmental-icons_310835.html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uysellgraphic.com/" TargetMode="Externa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creativecommons.org/licenses/by/4.0/" TargetMode="Externa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emf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emf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4.0/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CC-BY &amp; environment t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33CA68-8BFC-2E4B-9706-CD8F1F3984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dirty="0"/>
              <a:t>Click to </a:t>
            </a:r>
            <a:r>
              <a:rPr lang="en-GB" noProof="0" dirty="0"/>
              <a:t>edit</a:t>
            </a:r>
            <a:r>
              <a:rPr lang="en-GB" dirty="0"/>
              <a:t> title</a:t>
            </a:r>
          </a:p>
        </p:txBody>
      </p:sp>
      <p:sp>
        <p:nvSpPr>
          <p:cNvPr id="14" name="Inhaltsplatzhalter 13">
            <a:extLst>
              <a:ext uri="{FF2B5EF4-FFF2-40B4-BE49-F238E27FC236}">
                <a16:creationId xmlns:a16="http://schemas.microsoft.com/office/drawing/2014/main" id="{CE152937-DA5F-AD4E-8DC4-ADED40C520B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90550" y="3356103"/>
            <a:ext cx="11229935" cy="946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GB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Click to edit subtitle</a:t>
            </a:r>
            <a:br>
              <a:rPr lang="en-GB" noProof="0" dirty="0"/>
            </a:br>
            <a:r>
              <a:rPr lang="en-GB" noProof="0" dirty="0"/>
              <a:t>Select the layout “Title slide” for a version without “environment” tag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B1D1861B-F743-E74C-A3DE-0E6A3FE4B4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551" y="4454363"/>
            <a:ext cx="11229933" cy="946956"/>
          </a:xfrm>
          <a:prstGeom prst="rect">
            <a:avLst/>
          </a:prstGeom>
        </p:spPr>
        <p:txBody>
          <a:bodyPr lIns="36000" tIns="36000" rIns="36000" bIns="36000" anchor="b"/>
          <a:lstStyle>
            <a:lvl1pPr marL="0" indent="0" algn="r">
              <a:buNone/>
              <a:defRPr sz="280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noProof="0" dirty="0"/>
              <a:t>Click to edit name and conference/location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CE718577-4CF6-8044-878E-EF68A850957E}"/>
              </a:ext>
            </a:extLst>
          </p:cNvPr>
          <p:cNvSpPr txBox="1">
            <a:spLocks/>
          </p:cNvSpPr>
          <p:nvPr/>
        </p:nvSpPr>
        <p:spPr>
          <a:xfrm>
            <a:off x="1206812" y="5609695"/>
            <a:ext cx="6098100" cy="432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en-US" sz="1200" kern="1200" smtClean="0">
                <a:solidFill>
                  <a:srgbClr val="008F00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spcAft>
                <a:spcPts val="300"/>
              </a:spcAft>
            </a:pPr>
            <a:r>
              <a:rPr lang="en-GB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Please consider the environment before printing this slide deck</a:t>
            </a:r>
          </a:p>
          <a:p>
            <a:pPr algn="l"/>
            <a:r>
              <a:rPr lang="de-AT" sz="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Icon </a:t>
            </a:r>
            <a:r>
              <a:rPr lang="de-AT" sz="9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r>
              <a:rPr lang="de-AT" sz="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AT" sz="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all-free-download.com</a:t>
            </a:r>
            <a:r>
              <a:rPr lang="de-AT" sz="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Environmental </a:t>
            </a:r>
            <a:r>
              <a:rPr lang="de-AT" sz="9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icons</a:t>
            </a:r>
            <a:r>
              <a:rPr lang="de-AT" sz="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310835, </a:t>
            </a:r>
            <a:r>
              <a:rPr lang="de-AT" sz="9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</a:t>
            </a:r>
            <a:r>
              <a:rPr lang="de-AT" sz="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AT" sz="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BSGstudio</a:t>
            </a:r>
            <a:r>
              <a:rPr lang="de-AT" sz="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AT" sz="9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license</a:t>
            </a:r>
            <a:r>
              <a:rPr lang="de-AT" sz="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CC-BY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FB961A8-4483-D343-BE95-350DFA0380E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85" y="5462208"/>
            <a:ext cx="533400" cy="622300"/>
          </a:xfrm>
          <a:prstGeom prst="rect">
            <a:avLst/>
          </a:prstGeom>
        </p:spPr>
      </p:pic>
      <p:sp>
        <p:nvSpPr>
          <p:cNvPr id="10" name="Rechteck 1">
            <a:extLst>
              <a:ext uri="{FF2B5EF4-FFF2-40B4-BE49-F238E27FC236}">
                <a16:creationId xmlns:a16="http://schemas.microsoft.com/office/drawing/2014/main" id="{F5107BF2-62EA-486D-B237-F813CDFDD203}"/>
              </a:ext>
            </a:extLst>
          </p:cNvPr>
          <p:cNvSpPr/>
          <p:nvPr/>
        </p:nvSpPr>
        <p:spPr>
          <a:xfrm>
            <a:off x="4613314" y="6060351"/>
            <a:ext cx="6096000" cy="492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0" rIns="36000" bIns="0" numCol="1" anchor="t" anchorCtr="0" compatLnSpc="1">
            <a:prstTxWarp prst="textNoShape">
              <a:avLst/>
            </a:prstTxWarp>
          </a:bodyPr>
          <a:lstStyle/>
          <a:p>
            <a:pPr lvl="0" indent="0" algn="r" eaLnBrk="0" hangingPunct="0">
              <a:spcBef>
                <a:spcPct val="20000"/>
              </a:spcBef>
              <a:buFontTx/>
              <a:buNone/>
            </a:pP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presentation is licensed under</a:t>
            </a:r>
            <a:br>
              <a:rPr lang="en-US" sz="14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Creative Commons Attribution 4.0 International License 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5C92D4-9671-4030-9563-782E9EE60F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3553" y="6091881"/>
            <a:ext cx="11176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944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54BEB4E2-004E-2A4A-A4E5-791ECEE48A3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AT" noProof="0"/>
              <a:t>Use 'Header &amp; Footer - Date' to set second footer line</a:t>
            </a:r>
            <a:endParaRPr lang="en-GB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E624A94B-69A8-A64E-AC8E-D406AC16748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GB" noProof="0"/>
              <a:t>Use 'Header &amp; Footer - Footer' to set the first footer line</a:t>
            </a:r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57A718F5-12AB-7444-AEA8-0CAA0EF22FA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8B0777-827F-8D42-90B1-61394C340E6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D7969FA-78A3-8649-902C-D12F28E358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de-DE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7"/>
          </p:nvPr>
        </p:nvSpPr>
        <p:spPr>
          <a:xfrm>
            <a:off x="362713" y="1270661"/>
            <a:ext cx="5610575" cy="4882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>
          <a:xfrm>
            <a:off x="6246421" y="1270662"/>
            <a:ext cx="5612204" cy="48824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8995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AAB9D64-C20B-5146-B8DD-95B5D606E73E}"/>
              </a:ext>
            </a:extLst>
          </p:cNvPr>
          <p:cNvSpPr/>
          <p:nvPr userDrawn="1"/>
        </p:nvSpPr>
        <p:spPr>
          <a:xfrm>
            <a:off x="1" y="5977289"/>
            <a:ext cx="3362425" cy="880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F46396B-BD90-784C-8FFE-EBB3D0776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7"/>
            <a:ext cx="10991088" cy="11984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97AD2AC-979A-0344-8551-A78B382E67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62712" y="1761617"/>
            <a:ext cx="9580541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400"/>
            </a:lvl1pPr>
          </a:lstStyle>
          <a:p>
            <a:pPr lvl="0"/>
            <a:r>
              <a:rPr lang="en-US"/>
              <a:t>Enter text here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132D8BEC-2F74-8547-9F2C-AEAE0B302DD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58748" y="6352806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8B0777-827F-8D42-90B1-61394C340E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B0283A15-47DF-8047-8B83-438FA552B6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/>
              <a:t>JustTrans4ALL</a:t>
            </a:r>
          </a:p>
        </p:txBody>
      </p:sp>
    </p:spTree>
    <p:extLst>
      <p:ext uri="{BB962C8B-B14F-4D97-AF65-F5344CB8AC3E}">
        <p14:creationId xmlns:p14="http://schemas.microsoft.com/office/powerpoint/2010/main" val="16034925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4CE3-0875-4B69-89C0-6F72D8139561}" type="datetimeFigureOut">
              <a:rPr lang="en-GB" smtClean="0"/>
              <a:t>30/06/2022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51685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s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E7942F0-6E2E-9B45-9065-E71C5FD39597}"/>
              </a:ext>
            </a:extLst>
          </p:cNvPr>
          <p:cNvSpPr/>
          <p:nvPr userDrawn="1"/>
        </p:nvSpPr>
        <p:spPr>
          <a:xfrm>
            <a:off x="1" y="5948414"/>
            <a:ext cx="3362425" cy="909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62712" y="1761617"/>
            <a:ext cx="5574792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</a:lstStyle>
          <a:p>
            <a:pPr lvl="0"/>
            <a:r>
              <a:rPr lang="en-US"/>
              <a:t>Enter text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6C397A8-4C6E-3540-A9FF-B8B3F768B7BB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54496" y="1761617"/>
            <a:ext cx="5574792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</a:lstStyle>
          <a:p>
            <a:pPr lvl="0"/>
            <a:r>
              <a:rPr lang="en-US"/>
              <a:t>Enter text here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C56797FB-FF82-0F4F-A928-D7AF36F5441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58748" y="6352806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8B0777-827F-8D42-90B1-61394C340E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C27DB8A-983A-204A-A0E1-0B2509737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7"/>
            <a:ext cx="10991088" cy="11984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C3EFC6A2-0789-BB4B-9701-8038DFBF83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Kikstra et al. - Climate-economy feedbacks, temperature variability, and the social cost of carbon</a:t>
            </a:r>
            <a:endParaRPr lang="en-GB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4876024C-E78F-814A-ADD4-B2037FCE17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AT"/>
              <a:t>07-05-2020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7824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54BEB4E2-004E-2A4A-A4E5-791ECEE48A3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AT" noProof="0"/>
              <a:t>Use 'Header &amp; Footer - Date' to set second footer line</a:t>
            </a:r>
            <a:endParaRPr lang="en-GB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E624A94B-69A8-A64E-AC8E-D406AC16748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GB" noProof="0"/>
              <a:t>Use 'Header &amp; Footer - Footer' to set the first footer line</a:t>
            </a:r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57A718F5-12AB-7444-AEA8-0CAA0EF22FA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8B0777-827F-8D42-90B1-61394C340E6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D7969FA-78A3-8649-902C-D12F28E358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de-DE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7"/>
          </p:nvPr>
        </p:nvSpPr>
        <p:spPr>
          <a:xfrm>
            <a:off x="362713" y="1270661"/>
            <a:ext cx="11495912" cy="4882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31975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752BF138-1775-6148-A974-5C16BE30993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AT" noProof="0"/>
              <a:t>Use 'Header &amp; Footer - Date' to set second footer line</a:t>
            </a:r>
            <a:endParaRPr lang="en-GB" noProof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A4A74F14-897C-6E4D-9528-D7A9EF6FDA3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/>
            <a:r>
              <a:rPr lang="en-GB" noProof="0"/>
              <a:t>Use 'Header &amp; Footer - Footer' to set the first footer line</a:t>
            </a:r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D5C5EC56-06C5-7043-8E2C-AC0D3AF234A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38B0777-827F-8D42-90B1-61394C340E6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542429B-F3DE-644E-A4AB-CEBD3E936C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>
          <a:xfrm>
            <a:off x="362713" y="1275644"/>
            <a:ext cx="11495912" cy="47085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3E748C-3200-384B-833D-A6D019DBD7E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22400" y="6001118"/>
            <a:ext cx="9971315" cy="29260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pPr lvl="0"/>
            <a:r>
              <a:rPr lang="en-GB" noProof="0"/>
              <a:t>Click to edit caption</a:t>
            </a:r>
          </a:p>
        </p:txBody>
      </p:sp>
    </p:spTree>
    <p:extLst>
      <p:ext uri="{BB962C8B-B14F-4D97-AF65-F5344CB8AC3E}">
        <p14:creationId xmlns:p14="http://schemas.microsoft.com/office/powerpoint/2010/main" val="20568499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laim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67D5EB1-8B5A-C34D-BAA2-CFA49CBAF3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5601" y="881740"/>
            <a:ext cx="10655300" cy="104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lang="en-US" sz="3600" i="1" noProof="0" dirty="0">
                <a:solidFill>
                  <a:schemeClr val="tx2"/>
                </a:solidFill>
                <a:latin typeface="Cambria"/>
                <a:cs typeface="Cambria"/>
              </a:defRPr>
            </a:lvl1pPr>
          </a:lstStyle>
          <a:p>
            <a:pPr marL="0" lvl="0" indent="0">
              <a:buNone/>
            </a:pPr>
            <a:r>
              <a:rPr lang="en-US" noProof="0"/>
              <a:t>Click to add claim</a:t>
            </a:r>
            <a:br>
              <a:rPr lang="en-US" noProof="0"/>
            </a:br>
            <a:r>
              <a:rPr lang="en-US" noProof="0"/>
              <a:t>with a second line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752BF138-1775-6148-A974-5C16BE30993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AT" noProof="0"/>
              <a:t>Use 'Header &amp; Footer - Date' to set second footer line</a:t>
            </a:r>
            <a:endParaRPr lang="en-GB" noProof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A4A74F14-897C-6E4D-9528-D7A9EF6FDA3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/>
            <a:r>
              <a:rPr lang="en-GB" noProof="0"/>
              <a:t>Use 'Header &amp; Footer - Footer' to set the first footer line</a:t>
            </a:r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D5C5EC56-06C5-7043-8E2C-AC0D3AF234A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38B0777-827F-8D42-90B1-61394C340E6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542429B-F3DE-644E-A4AB-CEBD3E936C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>
          <a:xfrm>
            <a:off x="362713" y="1977546"/>
            <a:ext cx="11495912" cy="41738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13393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54BEB4E2-004E-2A4A-A4E5-791ECEE48A3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AT" noProof="0"/>
              <a:t>Use 'Header &amp; Footer - Date' to set second footer line</a:t>
            </a:r>
            <a:endParaRPr lang="en-GB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E624A94B-69A8-A64E-AC8E-D406AC16748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GB" noProof="0"/>
              <a:t>Use 'Header &amp; Footer - Footer' to set the first footer line</a:t>
            </a:r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57A718F5-12AB-7444-AEA8-0CAA0EF22FA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8B0777-827F-8D42-90B1-61394C340E6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D7969FA-78A3-8649-902C-D12F28E358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de-DE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7"/>
          </p:nvPr>
        </p:nvSpPr>
        <p:spPr>
          <a:xfrm>
            <a:off x="362713" y="1270661"/>
            <a:ext cx="11495912" cy="4882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57696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752BF138-1775-6148-A974-5C16BE30993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AT" noProof="0"/>
              <a:t>Use 'Header &amp; Footer - Date' to set second footer line</a:t>
            </a:r>
            <a:endParaRPr lang="en-GB" noProof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A4A74F14-897C-6E4D-9528-D7A9EF6FDA3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/>
            <a:r>
              <a:rPr lang="en-GB" noProof="0"/>
              <a:t>Use 'Header &amp; Footer - Footer' to set the first footer line</a:t>
            </a:r>
            <a:endParaRPr lang="en-GB" noProof="0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D5C5EC56-06C5-7043-8E2C-AC0D3AF234A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38B0777-827F-8D42-90B1-61394C340E6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542429B-F3DE-644E-A4AB-CEBD3E936C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>
          <a:xfrm>
            <a:off x="362713" y="1275644"/>
            <a:ext cx="11495912" cy="47085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3E748C-3200-384B-833D-A6D019DBD7E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22400" y="6001118"/>
            <a:ext cx="9971315" cy="29260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pPr lvl="0"/>
            <a:r>
              <a:rPr lang="en-GB" noProof="0" dirty="0"/>
              <a:t>Click to edit caption</a:t>
            </a:r>
          </a:p>
        </p:txBody>
      </p:sp>
    </p:spTree>
    <p:extLst>
      <p:ext uri="{BB962C8B-B14F-4D97-AF65-F5344CB8AC3E}">
        <p14:creationId xmlns:p14="http://schemas.microsoft.com/office/powerpoint/2010/main" val="2255458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and y-l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752BF138-1775-6148-A974-5C16BE30993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AT" noProof="0"/>
              <a:t>Use 'Header &amp; Footer - Date' to set second footer line</a:t>
            </a:r>
            <a:endParaRPr lang="en-GB" noProof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A4A74F14-897C-6E4D-9528-D7A9EF6FDA3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/>
            <a:r>
              <a:rPr lang="en-GB" noProof="0" dirty="0"/>
              <a:t>Use 'Header &amp; Footer - Footer' to set the first footer line</a:t>
            </a:r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D5C5EC56-06C5-7043-8E2C-AC0D3AF234A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38B0777-827F-8D42-90B1-61394C340E6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542429B-F3DE-644E-A4AB-CEBD3E936C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>
          <a:xfrm>
            <a:off x="550251" y="1287177"/>
            <a:ext cx="11308373" cy="4697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3E748C-3200-384B-833D-A6D019DBD7E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22400" y="6001118"/>
            <a:ext cx="9971315" cy="29260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pPr lvl="0"/>
            <a:r>
              <a:rPr lang="en-GB" noProof="0" dirty="0"/>
              <a:t>Click to edit caption</a:t>
            </a:r>
          </a:p>
        </p:txBody>
      </p:sp>
      <p:sp>
        <p:nvSpPr>
          <p:cNvPr id="9" name="Textplatzhalter 18">
            <a:extLst>
              <a:ext uri="{FF2B5EF4-FFF2-40B4-BE49-F238E27FC236}">
                <a16:creationId xmlns:a16="http://schemas.microsoft.com/office/drawing/2014/main" id="{D502433B-089C-7144-A4B1-6A1760057CD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 rot="16200000">
            <a:off x="-1971734" y="3426088"/>
            <a:ext cx="4654674" cy="38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180000" bIns="36000" numCol="1" rtlCol="0" anchor="ctr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None/>
              <a:defRPr lang="en-GB" sz="1600">
                <a:solidFill>
                  <a:srgbClr val="7F7F7F"/>
                </a:solidFill>
              </a:defRPr>
            </a:lvl1pPr>
          </a:lstStyle>
          <a:p>
            <a:pPr marL="271463" lvl="0" indent="-271463" algn="r"/>
            <a:r>
              <a:rPr lang="en-GB" noProof="0" dirty="0"/>
              <a:t>Click to edit y-label</a:t>
            </a:r>
          </a:p>
        </p:txBody>
      </p:sp>
    </p:spTree>
    <p:extLst>
      <p:ext uri="{BB962C8B-B14F-4D97-AF65-F5344CB8AC3E}">
        <p14:creationId xmlns:p14="http://schemas.microsoft.com/office/powerpoint/2010/main" val="1764199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environment t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33CA68-8BFC-2E4B-9706-CD8F1F3984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dirty="0"/>
              <a:t>Click to </a:t>
            </a:r>
            <a:r>
              <a:rPr lang="en-GB" noProof="0" dirty="0"/>
              <a:t>edit</a:t>
            </a:r>
            <a:r>
              <a:rPr lang="en-GB" dirty="0"/>
              <a:t> title</a:t>
            </a:r>
          </a:p>
        </p:txBody>
      </p:sp>
      <p:sp>
        <p:nvSpPr>
          <p:cNvPr id="14" name="Inhaltsplatzhalter 13">
            <a:extLst>
              <a:ext uri="{FF2B5EF4-FFF2-40B4-BE49-F238E27FC236}">
                <a16:creationId xmlns:a16="http://schemas.microsoft.com/office/drawing/2014/main" id="{CE152937-DA5F-AD4E-8DC4-ADED40C520B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90550" y="3356103"/>
            <a:ext cx="11229935" cy="1393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GB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Click to edit subtitle</a:t>
            </a:r>
            <a:br>
              <a:rPr lang="en-GB" noProof="0" dirty="0"/>
            </a:br>
            <a:br>
              <a:rPr lang="en-GB" noProof="0" dirty="0"/>
            </a:br>
            <a:r>
              <a:rPr lang="en-GB" noProof="0" dirty="0"/>
              <a:t>Select the layout “Title slide” for a version without “environment” tag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B1D1861B-F743-E74C-A3DE-0E6A3FE4B4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551" y="4811809"/>
            <a:ext cx="11229933" cy="1072066"/>
          </a:xfrm>
          <a:prstGeom prst="rect">
            <a:avLst/>
          </a:prstGeom>
        </p:spPr>
        <p:txBody>
          <a:bodyPr lIns="36000" tIns="36000" rIns="36000" bIns="36000" anchor="b"/>
          <a:lstStyle>
            <a:lvl1pPr marL="0" indent="0" algn="r">
              <a:buNone/>
              <a:defRPr sz="280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noProof="0" dirty="0"/>
              <a:t>Click to edit name and conference/location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FB961A8-4483-D343-BE95-350DFA0380E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086" y="5988757"/>
            <a:ext cx="533400" cy="622300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0FEA8F53-931D-4A76-BF88-41B7F1231293}"/>
              </a:ext>
            </a:extLst>
          </p:cNvPr>
          <p:cNvSpPr txBox="1">
            <a:spLocks/>
          </p:cNvSpPr>
          <p:nvPr/>
        </p:nvSpPr>
        <p:spPr>
          <a:xfrm>
            <a:off x="6178622" y="6142471"/>
            <a:ext cx="5025239" cy="432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en-US" sz="1200" kern="1200" smtClean="0">
                <a:solidFill>
                  <a:srgbClr val="008F00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>
              <a:spcAft>
                <a:spcPts val="300"/>
              </a:spcAft>
            </a:pPr>
            <a:r>
              <a:rPr lang="en-GB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Please consider the environment before printing this slide deck</a:t>
            </a:r>
          </a:p>
          <a:p>
            <a:pPr algn="r"/>
            <a:r>
              <a:rPr lang="de-AT" sz="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Icon </a:t>
            </a:r>
            <a:r>
              <a:rPr lang="de-AT" sz="9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r>
              <a:rPr lang="de-AT" sz="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AT" sz="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all-free-download.com</a:t>
            </a:r>
            <a:r>
              <a:rPr lang="de-AT" sz="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Environmental </a:t>
            </a:r>
            <a:r>
              <a:rPr lang="de-AT" sz="9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icons</a:t>
            </a:r>
            <a:r>
              <a:rPr lang="de-AT" sz="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310835, </a:t>
            </a:r>
            <a:r>
              <a:rPr lang="de-AT" sz="9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</a:t>
            </a:r>
            <a:r>
              <a:rPr lang="de-AT" sz="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AT" sz="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BSGstudio</a:t>
            </a:r>
            <a:r>
              <a:rPr lang="de-AT" sz="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AT" sz="9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license</a:t>
            </a:r>
            <a:r>
              <a:rPr lang="de-AT" sz="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CC-BY</a:t>
            </a:r>
          </a:p>
        </p:txBody>
      </p:sp>
    </p:spTree>
    <p:extLst>
      <p:ext uri="{BB962C8B-B14F-4D97-AF65-F5344CB8AC3E}">
        <p14:creationId xmlns:p14="http://schemas.microsoft.com/office/powerpoint/2010/main" val="15302326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54BEB4E2-004E-2A4A-A4E5-791ECEE48A3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AT" noProof="0"/>
              <a:t>Use 'Header &amp; Footer - Date' to set second footer line</a:t>
            </a:r>
            <a:endParaRPr lang="en-GB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E624A94B-69A8-A64E-AC8E-D406AC16748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GB" noProof="0"/>
              <a:t>Use 'Header &amp; Footer - Footer' to set the first footer line</a:t>
            </a:r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57A718F5-12AB-7444-AEA8-0CAA0EF22FA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8B0777-827F-8D42-90B1-61394C340E6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D7969FA-78A3-8649-902C-D12F28E358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de-DE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7"/>
          </p:nvPr>
        </p:nvSpPr>
        <p:spPr>
          <a:xfrm>
            <a:off x="362713" y="1270661"/>
            <a:ext cx="5610575" cy="4882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>
          <a:xfrm>
            <a:off x="6246421" y="1270662"/>
            <a:ext cx="5612204" cy="48824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45189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la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67D5EB1-8B5A-C34D-BAA2-CFA49CBAF3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5601" y="881742"/>
            <a:ext cx="10655300" cy="504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3600" i="1" baseline="0">
                <a:solidFill>
                  <a:schemeClr val="tx2"/>
                </a:solidFill>
                <a:latin typeface="Cambria"/>
                <a:cs typeface="Cambria"/>
              </a:defRPr>
            </a:lvl1pPr>
          </a:lstStyle>
          <a:p>
            <a:pPr lvl="0"/>
            <a:r>
              <a:rPr lang="en-US" noProof="0" dirty="0"/>
              <a:t>Click to add claim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729D5D4-C64B-074D-8279-BA239F46B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de-DE" dirty="0"/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EB4B0E75-1EF5-3F4E-9763-1ADA2EE8CD8C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774733" y="6548750"/>
            <a:ext cx="9084295" cy="230266"/>
          </a:xfrm>
        </p:spPr>
        <p:txBody>
          <a:bodyPr/>
          <a:lstStyle/>
          <a:p>
            <a:r>
              <a:rPr lang="de-AT"/>
              <a:t>Use 'Header &amp; Footer - Date' to set second footer line</a:t>
            </a:r>
            <a:endParaRPr lang="en-GB" dirty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EB8A87EB-53EF-6C4E-AEB5-195A5FC6706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Use 'Header &amp; Footer - Footer' to set the first footer line</a:t>
            </a:r>
            <a:endParaRPr lang="en-GB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F79ECAAF-9C72-C046-8E8B-212A51577E4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38B0777-827F-8D42-90B1-61394C340E6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>
          <a:xfrm>
            <a:off x="361949" y="1439013"/>
            <a:ext cx="11497077" cy="47124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6181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two columns) with cla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67D5EB1-8B5A-C34D-BAA2-CFA49CBAF3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5601" y="881742"/>
            <a:ext cx="10655300" cy="504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3600" i="1" baseline="0">
                <a:solidFill>
                  <a:schemeClr val="tx2"/>
                </a:solidFill>
                <a:latin typeface="Cambria"/>
                <a:cs typeface="Cambria"/>
              </a:defRPr>
            </a:lvl1pPr>
          </a:lstStyle>
          <a:p>
            <a:pPr lvl="0"/>
            <a:r>
              <a:rPr lang="en-US" noProof="0" dirty="0"/>
              <a:t>Click to add claim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729D5D4-C64B-074D-8279-BA239F46B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de-DE" dirty="0"/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EB4B0E75-1EF5-3F4E-9763-1ADA2EE8CD8C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774733" y="6548750"/>
            <a:ext cx="9084295" cy="230266"/>
          </a:xfrm>
        </p:spPr>
        <p:txBody>
          <a:bodyPr/>
          <a:lstStyle/>
          <a:p>
            <a:r>
              <a:rPr lang="de-AT"/>
              <a:t>Use 'Header &amp; Footer - Date' to set second footer line</a:t>
            </a:r>
            <a:endParaRPr lang="en-GB" dirty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EB8A87EB-53EF-6C4E-AEB5-195A5FC6706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Use 'Header &amp; Footer - Footer' to set the first footer line</a:t>
            </a:r>
            <a:endParaRPr lang="en-GB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F79ECAAF-9C72-C046-8E8B-212A51577E4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38B0777-827F-8D42-90B1-61394C340E6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>
          <a:xfrm>
            <a:off x="361950" y="1439013"/>
            <a:ext cx="5614416" cy="47124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9"/>
          </p:nvPr>
        </p:nvSpPr>
        <p:spPr>
          <a:xfrm>
            <a:off x="6222671" y="1438275"/>
            <a:ext cx="5614416" cy="4713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28430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laim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67D5EB1-8B5A-C34D-BAA2-CFA49CBAF3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5601" y="881740"/>
            <a:ext cx="10655300" cy="104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lang="en-US" sz="3600" i="1" noProof="0" dirty="0">
                <a:solidFill>
                  <a:schemeClr val="tx2"/>
                </a:solidFill>
                <a:latin typeface="Cambria"/>
                <a:cs typeface="Cambria"/>
              </a:defRPr>
            </a:lvl1pPr>
          </a:lstStyle>
          <a:p>
            <a:pPr marL="0" lvl="0" indent="0">
              <a:buNone/>
            </a:pPr>
            <a:r>
              <a:rPr lang="en-US" noProof="0" dirty="0"/>
              <a:t>Click to add claim that spans two lines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752BF138-1775-6148-A974-5C16BE30993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AT" noProof="0"/>
              <a:t>Use 'Header &amp; Footer - Date' to set second footer line</a:t>
            </a:r>
            <a:endParaRPr lang="en-GB" noProof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A4A74F14-897C-6E4D-9528-D7A9EF6FDA3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/>
            <a:r>
              <a:rPr lang="en-GB" noProof="0"/>
              <a:t>Use 'Header &amp; Footer - Footer' to set the first footer line</a:t>
            </a:r>
            <a:endParaRPr lang="en-GB" noProof="0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D5C5EC56-06C5-7043-8E2C-AC0D3AF234A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38B0777-827F-8D42-90B1-61394C340E6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542429B-F3DE-644E-A4AB-CEBD3E936C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>
          <a:xfrm>
            <a:off x="362713" y="1977546"/>
            <a:ext cx="11495912" cy="41738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82652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laim (2) 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67D5EB1-8B5A-C34D-BAA2-CFA49CBAF3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5601" y="881740"/>
            <a:ext cx="10655300" cy="104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lang="en-US" sz="3600" i="1" noProof="0" dirty="0">
                <a:solidFill>
                  <a:schemeClr val="tx2"/>
                </a:solidFill>
                <a:latin typeface="Cambria"/>
                <a:cs typeface="Cambria"/>
              </a:defRPr>
            </a:lvl1pPr>
          </a:lstStyle>
          <a:p>
            <a:pPr marL="0" lvl="0" indent="0">
              <a:buNone/>
            </a:pPr>
            <a:r>
              <a:rPr lang="en-US" noProof="0" dirty="0"/>
              <a:t>Click to add claim that spans two lines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752BF138-1775-6148-A974-5C16BE30993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AT" noProof="0"/>
              <a:t>Use 'Header &amp; Footer - Date' to set second footer line</a:t>
            </a:r>
            <a:endParaRPr lang="en-GB" noProof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A4A74F14-897C-6E4D-9528-D7A9EF6FDA3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/>
            <a:r>
              <a:rPr lang="en-GB" noProof="0"/>
              <a:t>Use 'Header &amp; Footer - Footer' to set the first footer line</a:t>
            </a:r>
            <a:endParaRPr lang="en-GB" noProof="0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D5C5EC56-06C5-7043-8E2C-AC0D3AF234A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38B0777-827F-8D42-90B1-61394C340E6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542429B-F3DE-644E-A4AB-CEBD3E936C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>
          <a:xfrm>
            <a:off x="362713" y="1977546"/>
            <a:ext cx="11495912" cy="40066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3E748C-3200-384B-833D-A6D019DBD7E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22400" y="6001118"/>
            <a:ext cx="9971315" cy="29260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pPr lvl="0"/>
            <a:r>
              <a:rPr lang="en-GB" noProof="0" dirty="0"/>
              <a:t>Click to edit caption</a:t>
            </a:r>
          </a:p>
        </p:txBody>
      </p:sp>
    </p:spTree>
    <p:extLst>
      <p:ext uri="{BB962C8B-B14F-4D97-AF65-F5344CB8AC3E}">
        <p14:creationId xmlns:p14="http://schemas.microsoft.com/office/powerpoint/2010/main" val="21442253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laim (2), caption and y-l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67D5EB1-8B5A-C34D-BAA2-CFA49CBAF3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5601" y="881740"/>
            <a:ext cx="10655300" cy="104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lang="en-US" sz="3600" i="1" noProof="0" dirty="0">
                <a:solidFill>
                  <a:schemeClr val="tx2"/>
                </a:solidFill>
                <a:latin typeface="Cambria"/>
                <a:cs typeface="Cambria"/>
              </a:defRPr>
            </a:lvl1pPr>
          </a:lstStyle>
          <a:p>
            <a:pPr marL="0" lvl="0" indent="0">
              <a:buNone/>
            </a:pPr>
            <a:r>
              <a:rPr lang="en-US" noProof="0" dirty="0"/>
              <a:t>Click to add claim that spans two lines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752BF138-1775-6148-A974-5C16BE30993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AT" noProof="0"/>
              <a:t>Use 'Header &amp; Footer - Date' to set second footer line</a:t>
            </a:r>
            <a:endParaRPr lang="en-GB" noProof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A4A74F14-897C-6E4D-9528-D7A9EF6FDA3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/>
            <a:r>
              <a:rPr lang="en-GB" noProof="0"/>
              <a:t>Use 'Header &amp; Footer - Footer' to set the first footer line</a:t>
            </a:r>
            <a:endParaRPr lang="en-GB" noProof="0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D5C5EC56-06C5-7043-8E2C-AC0D3AF234A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38B0777-827F-8D42-90B1-61394C340E6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542429B-F3DE-644E-A4AB-CEBD3E936C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>
          <a:xfrm>
            <a:off x="550251" y="1977546"/>
            <a:ext cx="11308373" cy="40066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3E748C-3200-384B-833D-A6D019DBD7E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22400" y="6001118"/>
            <a:ext cx="9971315" cy="29260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pPr lvl="0"/>
            <a:r>
              <a:rPr lang="en-GB" noProof="0" dirty="0"/>
              <a:t>Click to edit caption</a:t>
            </a:r>
          </a:p>
        </p:txBody>
      </p:sp>
      <p:sp>
        <p:nvSpPr>
          <p:cNvPr id="9" name="Textplatzhalter 18">
            <a:extLst>
              <a:ext uri="{FF2B5EF4-FFF2-40B4-BE49-F238E27FC236}">
                <a16:creationId xmlns:a16="http://schemas.microsoft.com/office/drawing/2014/main" id="{D502433B-089C-7144-A4B1-6A1760057CD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 rot="16200000">
            <a:off x="-1629663" y="3768160"/>
            <a:ext cx="3970531" cy="38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180000" bIns="36000" numCol="1" rtlCol="0" anchor="ctr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None/>
              <a:defRPr lang="en-GB" sz="1600">
                <a:solidFill>
                  <a:srgbClr val="7F7F7F"/>
                </a:solidFill>
              </a:defRPr>
            </a:lvl1pPr>
          </a:lstStyle>
          <a:p>
            <a:pPr marL="271463" lvl="0" indent="-271463" algn="r"/>
            <a:r>
              <a:rPr lang="en-GB" noProof="0" dirty="0"/>
              <a:t>Click to edit y-label</a:t>
            </a:r>
          </a:p>
        </p:txBody>
      </p:sp>
    </p:spTree>
    <p:extLst>
      <p:ext uri="{BB962C8B-B14F-4D97-AF65-F5344CB8AC3E}">
        <p14:creationId xmlns:p14="http://schemas.microsoft.com/office/powerpoint/2010/main" val="3305874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67D5EB1-8B5A-C34D-BAA2-CFA49CBAF3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5601" y="2017525"/>
            <a:ext cx="1829334" cy="43227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400" i="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 dirty="0"/>
              <a:t>Section #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729D5D4-C64B-074D-8279-BA239F46B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2713" y="2741044"/>
            <a:ext cx="8911916" cy="653341"/>
          </a:xfrm>
        </p:spPr>
        <p:txBody>
          <a:bodyPr vert="horz" lIns="0" tIns="36000" rIns="0" bIns="36000" rtlCol="0" anchor="b">
            <a:normAutofit/>
          </a:bodyPr>
          <a:lstStyle>
            <a:lvl1pPr>
              <a:defRPr lang="de-DE" sz="40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  <a:endParaRPr lang="de-DE" dirty="0"/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EB4B0E75-1EF5-3F4E-9763-1ADA2EE8CD8C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774733" y="6548750"/>
            <a:ext cx="9084295" cy="230266"/>
          </a:xfrm>
        </p:spPr>
        <p:txBody>
          <a:bodyPr/>
          <a:lstStyle/>
          <a:p>
            <a:r>
              <a:rPr lang="de-AT"/>
              <a:t>Use 'Header &amp; Footer - Date' to set second footer line</a:t>
            </a:r>
            <a:endParaRPr lang="en-GB" dirty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EB8A87EB-53EF-6C4E-AEB5-195A5FC6706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Use 'Header &amp; Footer - Footer' to set the first footer line</a:t>
            </a:r>
            <a:endParaRPr lang="en-GB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F79ECAAF-9C72-C046-8E8B-212A51577E4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38B0777-827F-8D42-90B1-61394C340E6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>
          <a:xfrm>
            <a:off x="361950" y="3685633"/>
            <a:ext cx="8912680" cy="24657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747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54BEB4E2-004E-2A4A-A4E5-791ECEE48A3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AT" noProof="0"/>
              <a:t>Use 'Header &amp; Footer - Date' to set second footer line</a:t>
            </a:r>
            <a:endParaRPr lang="en-GB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E624A94B-69A8-A64E-AC8E-D406AC16748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GB" noProof="0"/>
              <a:t>Use 'Header &amp; Footer - Footer' to set the first footer line</a:t>
            </a:r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57A718F5-12AB-7444-AEA8-0CAA0EF22FA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8B0777-827F-8D42-90B1-61394C340E6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D7969FA-78A3-8649-902C-D12F28E358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de-DE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7"/>
          </p:nvPr>
        </p:nvSpPr>
        <p:spPr>
          <a:xfrm>
            <a:off x="362713" y="1270661"/>
            <a:ext cx="11495912" cy="4882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34660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54BEB4E2-004E-2A4A-A4E5-791ECEE48A3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AT" noProof="0"/>
              <a:t>Use 'Header &amp; Footer - Date' to set second footer line</a:t>
            </a:r>
            <a:endParaRPr lang="en-GB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E624A94B-69A8-A64E-AC8E-D406AC16748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GB" noProof="0"/>
              <a:t>Use 'Header &amp; Footer - Footer' to set the first footer line</a:t>
            </a:r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57A718F5-12AB-7444-AEA8-0CAA0EF22FA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8B0777-827F-8D42-90B1-61394C340E6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D7969FA-78A3-8649-902C-D12F28E358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de-DE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7"/>
          </p:nvPr>
        </p:nvSpPr>
        <p:spPr>
          <a:xfrm>
            <a:off x="362713" y="1270661"/>
            <a:ext cx="5610575" cy="4882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>
          <a:xfrm>
            <a:off x="6246421" y="1270000"/>
            <a:ext cx="5612204" cy="4883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5776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752BF138-1775-6148-A974-5C16BE30993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AT" noProof="0"/>
              <a:t>Use 'Header &amp; Footer - Date' to set second footer line</a:t>
            </a:r>
            <a:endParaRPr lang="en-GB" noProof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A4A74F14-897C-6E4D-9528-D7A9EF6FDA3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/>
            <a:r>
              <a:rPr lang="en-GB" noProof="0"/>
              <a:t>Use 'Header &amp; Footer - Footer' to set the first footer line</a:t>
            </a:r>
            <a:endParaRPr lang="en-GB" noProof="0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D5C5EC56-06C5-7043-8E2C-AC0D3AF234A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38B0777-827F-8D42-90B1-61394C340E6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542429B-F3DE-644E-A4AB-CEBD3E936C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>
          <a:xfrm>
            <a:off x="362713" y="1287177"/>
            <a:ext cx="11495912" cy="4697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3E748C-3200-384B-833D-A6D019DBD7E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22400" y="6001118"/>
            <a:ext cx="9971315" cy="29260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pPr lvl="0"/>
            <a:r>
              <a:rPr lang="en-GB" noProof="0" dirty="0"/>
              <a:t>Click to edit caption</a:t>
            </a:r>
          </a:p>
        </p:txBody>
      </p:sp>
    </p:spTree>
    <p:extLst>
      <p:ext uri="{BB962C8B-B14F-4D97-AF65-F5344CB8AC3E}">
        <p14:creationId xmlns:p14="http://schemas.microsoft.com/office/powerpoint/2010/main" val="3848566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CC-BY licen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33CA68-8BFC-2E4B-9706-CD8F1F3984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dirty="0"/>
              <a:t>Click to </a:t>
            </a:r>
            <a:r>
              <a:rPr lang="en-GB" noProof="0" dirty="0"/>
              <a:t>edit</a:t>
            </a:r>
            <a:r>
              <a:rPr lang="en-GB" dirty="0"/>
              <a:t> title</a:t>
            </a:r>
          </a:p>
        </p:txBody>
      </p:sp>
      <p:sp>
        <p:nvSpPr>
          <p:cNvPr id="14" name="Inhaltsplatzhalter 13">
            <a:extLst>
              <a:ext uri="{FF2B5EF4-FFF2-40B4-BE49-F238E27FC236}">
                <a16:creationId xmlns:a16="http://schemas.microsoft.com/office/drawing/2014/main" id="{CE152937-DA5F-AD4E-8DC4-ADED40C520B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90550" y="3417888"/>
            <a:ext cx="11229935" cy="153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Click to edit subtitle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B1D1861B-F743-E74C-A3DE-0E6A3FE4B4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551" y="5083662"/>
            <a:ext cx="11229933" cy="936139"/>
          </a:xfrm>
          <a:prstGeom prst="rect">
            <a:avLst/>
          </a:prstGeom>
        </p:spPr>
        <p:txBody>
          <a:bodyPr lIns="36000" tIns="36000" rIns="36000" bIns="36000" anchor="b"/>
          <a:lstStyle>
            <a:lvl1pPr marL="0" indent="0" algn="r">
              <a:buNone/>
              <a:defRPr sz="280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noProof="0" dirty="0"/>
              <a:t>Click to edit name and conference/location</a:t>
            </a:r>
          </a:p>
        </p:txBody>
      </p:sp>
      <p:sp>
        <p:nvSpPr>
          <p:cNvPr id="5" name="Rechteck 1">
            <a:extLst>
              <a:ext uri="{FF2B5EF4-FFF2-40B4-BE49-F238E27FC236}">
                <a16:creationId xmlns:a16="http://schemas.microsoft.com/office/drawing/2014/main" id="{8C479B6E-6170-4279-9AAF-934156491192}"/>
              </a:ext>
            </a:extLst>
          </p:cNvPr>
          <p:cNvSpPr/>
          <p:nvPr/>
        </p:nvSpPr>
        <p:spPr>
          <a:xfrm>
            <a:off x="4613314" y="6060351"/>
            <a:ext cx="6096000" cy="492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0" rIns="36000" bIns="0" numCol="1" anchor="t" anchorCtr="0" compatLnSpc="1">
            <a:prstTxWarp prst="textNoShape">
              <a:avLst/>
            </a:prstTxWarp>
          </a:bodyPr>
          <a:lstStyle/>
          <a:p>
            <a:pPr lvl="0" indent="0" algn="r" eaLnBrk="0" hangingPunct="0">
              <a:spcBef>
                <a:spcPct val="20000"/>
              </a:spcBef>
              <a:buFontTx/>
              <a:buNone/>
            </a:pP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presentation is licensed under</a:t>
            </a:r>
            <a:br>
              <a:rPr lang="en-US" sz="14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Creative Commons Attribution 4.0 International License 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E27796-A6C4-4840-B96B-36682656E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3553" y="6091881"/>
            <a:ext cx="11176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889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and y-l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752BF138-1775-6148-A974-5C16BE30993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AT" noProof="0"/>
              <a:t>Use 'Header &amp; Footer - Date' to set second footer line</a:t>
            </a:r>
            <a:endParaRPr lang="en-GB" noProof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A4A74F14-897C-6E4D-9528-D7A9EF6FDA3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/>
            <a:r>
              <a:rPr lang="en-GB" noProof="0" dirty="0"/>
              <a:t>Use 'Header &amp; Footer - Footer' to set the first footer line</a:t>
            </a:r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D5C5EC56-06C5-7043-8E2C-AC0D3AF234A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38B0777-827F-8D42-90B1-61394C340E6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542429B-F3DE-644E-A4AB-CEBD3E936C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>
          <a:xfrm>
            <a:off x="550251" y="1287177"/>
            <a:ext cx="11308373" cy="4697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3E748C-3200-384B-833D-A6D019DBD7E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22400" y="6001118"/>
            <a:ext cx="9971315" cy="29260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pPr lvl="0"/>
            <a:r>
              <a:rPr lang="en-GB" noProof="0" dirty="0"/>
              <a:t>Click to edit caption</a:t>
            </a:r>
          </a:p>
        </p:txBody>
      </p:sp>
      <p:sp>
        <p:nvSpPr>
          <p:cNvPr id="9" name="Textplatzhalter 18">
            <a:extLst>
              <a:ext uri="{FF2B5EF4-FFF2-40B4-BE49-F238E27FC236}">
                <a16:creationId xmlns:a16="http://schemas.microsoft.com/office/drawing/2014/main" id="{D502433B-089C-7144-A4B1-6A1760057CD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 rot="16200000">
            <a:off x="-1971734" y="3426088"/>
            <a:ext cx="4654674" cy="38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180000" bIns="36000" numCol="1" rtlCol="0" anchor="ctr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None/>
              <a:defRPr lang="en-GB" sz="1600">
                <a:solidFill>
                  <a:srgbClr val="7F7F7F"/>
                </a:solidFill>
              </a:defRPr>
            </a:lvl1pPr>
          </a:lstStyle>
          <a:p>
            <a:pPr marL="271463" lvl="0" indent="-271463" algn="r"/>
            <a:r>
              <a:rPr lang="en-GB" noProof="0" dirty="0"/>
              <a:t>Click to edit y-label</a:t>
            </a:r>
          </a:p>
        </p:txBody>
      </p:sp>
    </p:spTree>
    <p:extLst>
      <p:ext uri="{BB962C8B-B14F-4D97-AF65-F5344CB8AC3E}">
        <p14:creationId xmlns:p14="http://schemas.microsoft.com/office/powerpoint/2010/main" val="35530643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la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67D5EB1-8B5A-C34D-BAA2-CFA49CBAF3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2713" y="881742"/>
            <a:ext cx="10648188" cy="504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3600" i="1" baseline="0">
                <a:solidFill>
                  <a:schemeClr val="tx2"/>
                </a:solidFill>
                <a:latin typeface="Cambria"/>
                <a:cs typeface="Cambria"/>
              </a:defRPr>
            </a:lvl1pPr>
          </a:lstStyle>
          <a:p>
            <a:pPr lvl="0"/>
            <a:r>
              <a:rPr lang="en-US" noProof="0" dirty="0"/>
              <a:t>Click to add claim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729D5D4-C64B-074D-8279-BA239F46B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de-DE" dirty="0"/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EB4B0E75-1EF5-3F4E-9763-1ADA2EE8CD8C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774733" y="6548750"/>
            <a:ext cx="9084295" cy="230266"/>
          </a:xfrm>
        </p:spPr>
        <p:txBody>
          <a:bodyPr/>
          <a:lstStyle/>
          <a:p>
            <a:r>
              <a:rPr lang="de-AT"/>
              <a:t>Use 'Header &amp; Footer - Date' to set second footer line</a:t>
            </a:r>
            <a:endParaRPr lang="en-GB" dirty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EB8A87EB-53EF-6C4E-AEB5-195A5FC6706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Use 'Header &amp; Footer - Footer' to set the first footer line</a:t>
            </a:r>
            <a:endParaRPr lang="en-GB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F79ECAAF-9C72-C046-8E8B-212A51577E4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38B0777-827F-8D42-90B1-61394C340E6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>
          <a:xfrm>
            <a:off x="361949" y="1439013"/>
            <a:ext cx="11497077" cy="47124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1054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two columns) with cla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67D5EB1-8B5A-C34D-BAA2-CFA49CBAF3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5601" y="881742"/>
            <a:ext cx="10655300" cy="504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3600" i="1" baseline="0">
                <a:solidFill>
                  <a:schemeClr val="tx2"/>
                </a:solidFill>
                <a:latin typeface="Cambria"/>
                <a:cs typeface="Cambria"/>
              </a:defRPr>
            </a:lvl1pPr>
          </a:lstStyle>
          <a:p>
            <a:pPr lvl="0"/>
            <a:r>
              <a:rPr lang="en-US" noProof="0" dirty="0"/>
              <a:t>Click to add claim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729D5D4-C64B-074D-8279-BA239F46B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de-DE" dirty="0"/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EB4B0E75-1EF5-3F4E-9763-1ADA2EE8CD8C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774733" y="6548750"/>
            <a:ext cx="9084295" cy="230266"/>
          </a:xfrm>
        </p:spPr>
        <p:txBody>
          <a:bodyPr/>
          <a:lstStyle/>
          <a:p>
            <a:r>
              <a:rPr lang="de-AT"/>
              <a:t>Use 'Header &amp; Footer - Date' to set second footer line</a:t>
            </a:r>
            <a:endParaRPr lang="en-GB" dirty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EB8A87EB-53EF-6C4E-AEB5-195A5FC6706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Use 'Header &amp; Footer - Footer' to set the first footer line</a:t>
            </a:r>
            <a:endParaRPr lang="en-GB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F79ECAAF-9C72-C046-8E8B-212A51577E4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38B0777-827F-8D42-90B1-61394C340E6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>
          <a:xfrm>
            <a:off x="361950" y="1439013"/>
            <a:ext cx="5614416" cy="47124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9"/>
          </p:nvPr>
        </p:nvSpPr>
        <p:spPr>
          <a:xfrm>
            <a:off x="6222671" y="1438275"/>
            <a:ext cx="5614416" cy="4713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97389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laim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67D5EB1-8B5A-C34D-BAA2-CFA49CBAF3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5601" y="881740"/>
            <a:ext cx="10655300" cy="104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lang="en-US" sz="3600" i="1" noProof="0" dirty="0">
                <a:solidFill>
                  <a:schemeClr val="tx2"/>
                </a:solidFill>
                <a:latin typeface="Cambria"/>
                <a:cs typeface="Cambria"/>
              </a:defRPr>
            </a:lvl1pPr>
          </a:lstStyle>
          <a:p>
            <a:pPr marL="0" lvl="0" indent="0">
              <a:buNone/>
            </a:pPr>
            <a:r>
              <a:rPr lang="en-US" noProof="0" dirty="0"/>
              <a:t>Click to add claim that spans two lines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752BF138-1775-6148-A974-5C16BE30993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AT" noProof="0"/>
              <a:t>Use 'Header &amp; Footer - Date' to set second footer line</a:t>
            </a:r>
            <a:endParaRPr lang="en-GB" noProof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A4A74F14-897C-6E4D-9528-D7A9EF6FDA3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/>
            <a:r>
              <a:rPr lang="en-GB" noProof="0"/>
              <a:t>Use 'Header &amp; Footer - Footer' to set the first footer line</a:t>
            </a:r>
            <a:endParaRPr lang="en-GB" noProof="0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D5C5EC56-06C5-7043-8E2C-AC0D3AF234A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38B0777-827F-8D42-90B1-61394C340E6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542429B-F3DE-644E-A4AB-CEBD3E936C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>
          <a:xfrm>
            <a:off x="362713" y="1977546"/>
            <a:ext cx="11495912" cy="41738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451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laim (2) 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67D5EB1-8B5A-C34D-BAA2-CFA49CBAF3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2713" y="881740"/>
            <a:ext cx="10648188" cy="104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lang="en-US" sz="3600" i="1" noProof="0" dirty="0">
                <a:solidFill>
                  <a:schemeClr val="tx2"/>
                </a:solidFill>
                <a:latin typeface="Cambria"/>
                <a:cs typeface="Cambria"/>
              </a:defRPr>
            </a:lvl1pPr>
          </a:lstStyle>
          <a:p>
            <a:pPr marL="0" lvl="0" indent="0">
              <a:buNone/>
            </a:pPr>
            <a:r>
              <a:rPr lang="en-US" noProof="0" dirty="0"/>
              <a:t>Click to add claim that spans two lines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752BF138-1775-6148-A974-5C16BE30993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AT" noProof="0"/>
              <a:t>Use 'Header &amp; Footer - Date' to set second footer line</a:t>
            </a:r>
            <a:endParaRPr lang="en-GB" noProof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A4A74F14-897C-6E4D-9528-D7A9EF6FDA3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/>
            <a:r>
              <a:rPr lang="en-GB" noProof="0"/>
              <a:t>Use 'Header &amp; Footer - Footer' to set the first footer line</a:t>
            </a:r>
            <a:endParaRPr lang="en-GB" noProof="0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D5C5EC56-06C5-7043-8E2C-AC0D3AF234A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38B0777-827F-8D42-90B1-61394C340E6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542429B-F3DE-644E-A4AB-CEBD3E936C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>
          <a:xfrm>
            <a:off x="362713" y="1977546"/>
            <a:ext cx="11495912" cy="40066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3E748C-3200-384B-833D-A6D019DBD7E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22400" y="6001118"/>
            <a:ext cx="9971315" cy="29260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pPr lvl="0"/>
            <a:r>
              <a:rPr lang="en-GB" noProof="0" dirty="0"/>
              <a:t>Click to edit caption</a:t>
            </a:r>
          </a:p>
        </p:txBody>
      </p:sp>
    </p:spTree>
    <p:extLst>
      <p:ext uri="{BB962C8B-B14F-4D97-AF65-F5344CB8AC3E}">
        <p14:creationId xmlns:p14="http://schemas.microsoft.com/office/powerpoint/2010/main" val="7017938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laim (2), caption and y-l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67D5EB1-8B5A-C34D-BAA2-CFA49CBAF3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5601" y="881740"/>
            <a:ext cx="10655300" cy="104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lang="en-US" sz="3600" i="1" noProof="0" dirty="0">
                <a:solidFill>
                  <a:schemeClr val="tx2"/>
                </a:solidFill>
                <a:latin typeface="Cambria"/>
                <a:cs typeface="Cambria"/>
              </a:defRPr>
            </a:lvl1pPr>
          </a:lstStyle>
          <a:p>
            <a:pPr marL="0" lvl="0" indent="0">
              <a:buNone/>
            </a:pPr>
            <a:r>
              <a:rPr lang="en-US" noProof="0" dirty="0"/>
              <a:t>Click to add claim that spans two lines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752BF138-1775-6148-A974-5C16BE30993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AT" noProof="0"/>
              <a:t>Use 'Header &amp; Footer - Date' to set second footer line</a:t>
            </a:r>
            <a:endParaRPr lang="en-GB" noProof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A4A74F14-897C-6E4D-9528-D7A9EF6FDA3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/>
            <a:r>
              <a:rPr lang="en-GB" noProof="0"/>
              <a:t>Use 'Header &amp; Footer - Footer' to set the first footer line</a:t>
            </a:r>
            <a:endParaRPr lang="en-GB" noProof="0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D5C5EC56-06C5-7043-8E2C-AC0D3AF234A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38B0777-827F-8D42-90B1-61394C340E6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542429B-F3DE-644E-A4AB-CEBD3E936C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>
          <a:xfrm>
            <a:off x="550251" y="1977546"/>
            <a:ext cx="11308373" cy="40066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3E748C-3200-384B-833D-A6D019DBD7E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22400" y="6001118"/>
            <a:ext cx="9971315" cy="29260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pPr lvl="0"/>
            <a:r>
              <a:rPr lang="en-GB" noProof="0" dirty="0"/>
              <a:t>Click to edit caption</a:t>
            </a:r>
          </a:p>
        </p:txBody>
      </p:sp>
      <p:sp>
        <p:nvSpPr>
          <p:cNvPr id="9" name="Textplatzhalter 18">
            <a:extLst>
              <a:ext uri="{FF2B5EF4-FFF2-40B4-BE49-F238E27FC236}">
                <a16:creationId xmlns:a16="http://schemas.microsoft.com/office/drawing/2014/main" id="{D502433B-089C-7144-A4B1-6A1760057CD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 rot="16200000">
            <a:off x="-1629663" y="3768160"/>
            <a:ext cx="3970531" cy="38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180000" bIns="36000" numCol="1" rtlCol="0" anchor="ctr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None/>
              <a:defRPr lang="en-GB" sz="1600">
                <a:solidFill>
                  <a:srgbClr val="7F7F7F"/>
                </a:solidFill>
              </a:defRPr>
            </a:lvl1pPr>
          </a:lstStyle>
          <a:p>
            <a:pPr marL="271463" lvl="0" indent="-271463" algn="r"/>
            <a:r>
              <a:rPr lang="en-GB" noProof="0" dirty="0"/>
              <a:t>Click to edit y-label</a:t>
            </a:r>
          </a:p>
        </p:txBody>
      </p:sp>
    </p:spTree>
    <p:extLst>
      <p:ext uri="{BB962C8B-B14F-4D97-AF65-F5344CB8AC3E}">
        <p14:creationId xmlns:p14="http://schemas.microsoft.com/office/powerpoint/2010/main" val="18626519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67D5EB1-8B5A-C34D-BAA2-CFA49CBAF3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5601" y="2017525"/>
            <a:ext cx="1829334" cy="43227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400" i="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 dirty="0"/>
              <a:t>Section #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729D5D4-C64B-074D-8279-BA239F46B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2713" y="2741044"/>
            <a:ext cx="8911916" cy="653341"/>
          </a:xfrm>
        </p:spPr>
        <p:txBody>
          <a:bodyPr vert="horz" lIns="0" tIns="36000" rIns="0" bIns="36000" rtlCol="0" anchor="b">
            <a:normAutofit/>
          </a:bodyPr>
          <a:lstStyle>
            <a:lvl1pPr>
              <a:defRPr lang="de-DE" sz="40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  <a:endParaRPr lang="de-DE" dirty="0"/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EB4B0E75-1EF5-3F4E-9763-1ADA2EE8CD8C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774733" y="6548750"/>
            <a:ext cx="9084295" cy="230266"/>
          </a:xfrm>
        </p:spPr>
        <p:txBody>
          <a:bodyPr/>
          <a:lstStyle/>
          <a:p>
            <a:r>
              <a:rPr lang="de-AT"/>
              <a:t>Use 'Header &amp; Footer - Date' to set second footer line</a:t>
            </a:r>
            <a:endParaRPr lang="en-GB" dirty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EB8A87EB-53EF-6C4E-AEB5-195A5FC6706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Use 'Header &amp; Footer - Footer' to set the first footer line</a:t>
            </a:r>
            <a:endParaRPr lang="en-GB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F79ECAAF-9C72-C046-8E8B-212A51577E4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38B0777-827F-8D42-90B1-61394C340E6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>
          <a:xfrm>
            <a:off x="361950" y="3685633"/>
            <a:ext cx="8912680" cy="24657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3526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0FB13B4-4775-4053-913C-537D75D95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9616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2712" y="2255548"/>
            <a:ext cx="9659112" cy="1254416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2712" y="3712465"/>
            <a:ext cx="8196072" cy="1029657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lang="en-US" sz="2400" kern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D0272A-EBA9-4B7B-A259-F6B18F1BC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96524"/>
            <a:ext cx="12192000" cy="14614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B395C8-E03A-E04C-AA88-72B24AADC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2062" y="276512"/>
            <a:ext cx="2086125" cy="59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0262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712" y="2919986"/>
            <a:ext cx="9610344" cy="590931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2712" y="3675065"/>
            <a:ext cx="9195816" cy="1500187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054AF39-23DB-0740-938A-1A583332BF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58748" y="6352806"/>
            <a:ext cx="2743200" cy="365125"/>
          </a:xfrm>
        </p:spPr>
        <p:txBody>
          <a:bodyPr/>
          <a:lstStyle/>
          <a:p>
            <a:fld id="{87ACED02-70F6-4C02-AF19-09C8A2D5E855}" type="slidenum">
              <a:rPr lang="en-AT" smtClean="0"/>
              <a:t>‹#›</a:t>
            </a:fld>
            <a:endParaRPr lang="en-AT"/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7748E00D-B3B4-FE4D-A3E5-E8C8A25CA2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AT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14E4032-E757-2144-A88B-ABFF9C43B7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53512CB6-3F89-4399-9DA3-E596A5D498CC}" type="datetimeFigureOut">
              <a:rPr lang="en-AT" smtClean="0"/>
              <a:t>06/30/2022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40080077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5BA2C8-6FAC-B54C-9845-66F221B9BB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ACED02-70F6-4C02-AF19-09C8A2D5E855}" type="slidenum">
              <a:rPr lang="en-AT" smtClean="0"/>
              <a:t>‹#›</a:t>
            </a:fld>
            <a:endParaRPr lang="en-AT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EFA112B-E57E-7B4A-8833-D3D8FEC4EC1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62712" y="1594884"/>
            <a:ext cx="10591185" cy="451807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A8C8EE7-3B3F-3F41-B5AD-67185982E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262270"/>
            <a:ext cx="10991088" cy="1102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44BCAD86-58E8-C64B-B919-51804E097B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AT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F4675424-66C5-6140-A915-8C73CF29DE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53512CB6-3F89-4399-9DA3-E596A5D498CC}" type="datetimeFigureOut">
              <a:rPr lang="en-AT" smtClean="0"/>
              <a:t>06/30/2022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913494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33CA68-8BFC-2E4B-9706-CD8F1F3984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dirty="0"/>
              <a:t>Click to </a:t>
            </a:r>
            <a:r>
              <a:rPr lang="en-GB" noProof="0" dirty="0"/>
              <a:t>edit</a:t>
            </a:r>
            <a:r>
              <a:rPr lang="en-GB" dirty="0"/>
              <a:t> title</a:t>
            </a:r>
          </a:p>
        </p:txBody>
      </p:sp>
      <p:sp>
        <p:nvSpPr>
          <p:cNvPr id="14" name="Inhaltsplatzhalter 13">
            <a:extLst>
              <a:ext uri="{FF2B5EF4-FFF2-40B4-BE49-F238E27FC236}">
                <a16:creationId xmlns:a16="http://schemas.microsoft.com/office/drawing/2014/main" id="{CE152937-DA5F-AD4E-8DC4-ADED40C520B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90550" y="3417888"/>
            <a:ext cx="11229935" cy="153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Click to edit subtitle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B1D1861B-F743-E74C-A3DE-0E6A3FE4B4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551" y="5083662"/>
            <a:ext cx="11229933" cy="936139"/>
          </a:xfrm>
          <a:prstGeom prst="rect">
            <a:avLst/>
          </a:prstGeom>
        </p:spPr>
        <p:txBody>
          <a:bodyPr lIns="36000" tIns="36000" rIns="36000" bIns="36000" anchor="b"/>
          <a:lstStyle>
            <a:lvl1pPr marL="0" indent="0" algn="r">
              <a:buNone/>
              <a:defRPr sz="280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noProof="0" dirty="0"/>
              <a:t>Click to edit name and conference/location</a:t>
            </a:r>
          </a:p>
        </p:txBody>
      </p:sp>
    </p:spTree>
    <p:extLst>
      <p:ext uri="{BB962C8B-B14F-4D97-AF65-F5344CB8AC3E}">
        <p14:creationId xmlns:p14="http://schemas.microsoft.com/office/powerpoint/2010/main" val="21351806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62712" y="1594884"/>
            <a:ext cx="5574792" cy="451807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6C397A8-4C6E-3540-A9FF-B8B3F768B7BB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54496" y="1594884"/>
            <a:ext cx="5574792" cy="451807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D4E4AF7-5B90-4A4A-9190-EF7AF1E8A75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7ACED02-70F6-4C02-AF19-09C8A2D5E855}" type="slidenum">
              <a:rPr lang="en-AT" smtClean="0"/>
              <a:t>‹#›</a:t>
            </a:fld>
            <a:endParaRPr lang="en-AT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B1DBDDF-7B8D-E049-BE5A-2AC650B23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262270"/>
            <a:ext cx="10991088" cy="1102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27FBAFA6-39D8-1045-BD48-582B332251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AT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27990A56-77DE-384E-846A-6EC5056915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53512CB6-3F89-4399-9DA3-E596A5D498CC}" type="datetimeFigureOut">
              <a:rPr lang="en-AT" smtClean="0"/>
              <a:t>06/30/2022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0747852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62712" y="1573619"/>
            <a:ext cx="3675889" cy="4539336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A1345C7-1E5A-5D47-B21E-CC22DE822A7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258056" y="1573619"/>
            <a:ext cx="3675889" cy="4539336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782DDE3-B15D-5C47-980A-E974C39F852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153400" y="1596321"/>
            <a:ext cx="3675889" cy="4539336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8FC52E0-46F2-2443-B309-D4A67BCEE76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7ACED02-70F6-4C02-AF19-09C8A2D5E855}" type="slidenum">
              <a:rPr lang="en-AT" smtClean="0"/>
              <a:t>‹#›</a:t>
            </a:fld>
            <a:endParaRPr lang="en-AT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2B7B320-CA87-A342-9115-47E9E4F9B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262270"/>
            <a:ext cx="10991088" cy="1102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Footer Placeholder 7">
            <a:extLst>
              <a:ext uri="{FF2B5EF4-FFF2-40B4-BE49-F238E27FC236}">
                <a16:creationId xmlns:a16="http://schemas.microsoft.com/office/drawing/2014/main" id="{58D14D24-78FD-A045-8D62-111F0EEE42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AT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FB93BEA1-60BB-9942-B17D-B28C034417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53512CB6-3F89-4399-9DA3-E596A5D498CC}" type="datetimeFigureOut">
              <a:rPr lang="en-AT" smtClean="0"/>
              <a:t>06/30/2022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824762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2712" y="1482692"/>
            <a:ext cx="5634864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76" y="1482692"/>
            <a:ext cx="56205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22BEFAE-1CA8-3D42-9FE8-259F2F4B7EB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62712" y="2462432"/>
            <a:ext cx="5574792" cy="362648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833EADF-0DCB-FF42-8ACF-2E14F284BCD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54496" y="2462432"/>
            <a:ext cx="5574792" cy="362648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A223357-BF2B-1446-9B75-489DB9B4E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262270"/>
            <a:ext cx="10991088" cy="1102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390E8D-9016-4C42-8F5F-E450B003ABB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7ACED02-70F6-4C02-AF19-09C8A2D5E855}" type="slidenum">
              <a:rPr lang="en-AT" smtClean="0"/>
              <a:t>‹#›</a:t>
            </a:fld>
            <a:endParaRPr lang="en-AT"/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9CBCAFA1-511A-EE41-B15A-62ABD068967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AT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CABEB7C4-26A5-2A49-A685-3101218971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53512CB6-3F89-4399-9DA3-E596A5D498CC}" type="datetimeFigureOut">
              <a:rPr lang="en-AT" smtClean="0"/>
              <a:t>06/30/2022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312548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712" y="253225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579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B4071B-8956-1F45-8413-D77E451409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ACED02-70F6-4C02-AF19-09C8A2D5E855}" type="slidenum">
              <a:rPr lang="en-AT" smtClean="0"/>
              <a:t>‹#›</a:t>
            </a:fld>
            <a:endParaRPr lang="en-A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37A5CF-4029-5441-9751-E360C7BA00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AT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CA39AD3-F023-5741-9EB7-A0EBA45302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53512CB6-3F89-4399-9DA3-E596A5D498CC}" type="datetimeFigureOut">
              <a:rPr lang="en-AT" smtClean="0"/>
              <a:t>06/30/2022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42515432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05F8A-53F2-9A4F-89B7-679F5D96AB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ACED02-70F6-4C02-AF19-09C8A2D5E855}" type="slidenum">
              <a:rPr lang="en-AT" smtClean="0"/>
              <a:t>‹#›</a:t>
            </a:fld>
            <a:endParaRPr lang="en-AT"/>
          </a:p>
        </p:txBody>
      </p:sp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89F830C8-3B22-4D44-AD5B-EAC20E22F9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AT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81969A2-10C2-C546-977D-603DF985EB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53512CB6-3F89-4399-9DA3-E596A5D498CC}" type="datetimeFigureOut">
              <a:rPr lang="en-AT" smtClean="0"/>
              <a:t>06/30/2022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594876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8033" y="987427"/>
            <a:ext cx="6949439" cy="4873625"/>
          </a:xfrm>
        </p:spPr>
        <p:txBody>
          <a:bodyPr/>
          <a:lstStyle>
            <a:lvl1pPr>
              <a:defRPr sz="2400"/>
            </a:lvl1pPr>
            <a:lvl2pPr>
              <a:defRPr sz="2000" b="0">
                <a:solidFill>
                  <a:schemeClr val="tx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0FED4CC-B694-4F4C-8AC8-7D4040DFB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B4412EC-2A2F-F34F-AFA3-D552E85C9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4904" y="2194560"/>
            <a:ext cx="3932237" cy="367442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64C3DC-0931-ED45-859D-7DC2E02D58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ACED02-70F6-4C02-AF19-09C8A2D5E855}" type="slidenum">
              <a:rPr lang="en-AT" smtClean="0"/>
              <a:t>‹#›</a:t>
            </a:fld>
            <a:endParaRPr lang="en-AT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E3CEEAF4-4B04-7F42-81A2-3D6474988D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AT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C89A40C2-EB4C-F849-86CB-ACD53C9F5BD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53512CB6-3F89-4399-9DA3-E596A5D498CC}" type="datetimeFigureOut">
              <a:rPr lang="en-AT" smtClean="0"/>
              <a:t>06/30/2022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6037426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4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06113" y="987427"/>
            <a:ext cx="7485887" cy="4873625"/>
          </a:xfrm>
        </p:spPr>
        <p:txBody>
          <a:bodyPr anchor="t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95EF8D4-5B50-564A-8E71-ACB42B8E14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4904" y="2194560"/>
            <a:ext cx="3932237" cy="367442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258DE6F-BC6E-364C-91D6-6B9C603C2F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ACED02-70F6-4C02-AF19-09C8A2D5E855}" type="slidenum">
              <a:rPr lang="en-AT" smtClean="0"/>
              <a:t>‹#›</a:t>
            </a:fld>
            <a:endParaRPr lang="en-AT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49228810-255C-0747-AA61-5D5198D3E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AT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9AD2DE6-E43E-6044-9983-6D2115FA619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53512CB6-3F89-4399-9DA3-E596A5D498CC}" type="datetimeFigureOut">
              <a:rPr lang="en-AT" smtClean="0"/>
              <a:t>06/30/2022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42438774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365127"/>
            <a:ext cx="1098804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4BCE835-694B-EC4D-AD29-A3BF23C073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ACED02-70F6-4C02-AF19-09C8A2D5E855}" type="slidenum">
              <a:rPr lang="en-AT" smtClean="0"/>
              <a:t>‹#›</a:t>
            </a:fld>
            <a:endParaRPr lang="en-AT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A58B064A-C26D-E948-B1F9-58944195EE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AT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2031FA7-02D1-0645-9048-0AAD35E904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53512CB6-3F89-4399-9DA3-E596A5D498CC}" type="datetimeFigureOut">
              <a:rPr lang="en-AT" smtClean="0"/>
              <a:t>06/30/2022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5839157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623777"/>
            <a:ext cx="2628900" cy="5553186"/>
          </a:xfrm>
          <a:prstGeom prst="rect">
            <a:avLst/>
          </a:prstGeom>
        </p:spPr>
        <p:txBody>
          <a:bodyPr vert="eaVer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0FA3B52-24C6-BC49-B1FB-EF1DE3CE39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ACED02-70F6-4C02-AF19-09C8A2D5E855}" type="slidenum">
              <a:rPr lang="en-AT" smtClean="0"/>
              <a:t>‹#›</a:t>
            </a:fld>
            <a:endParaRPr lang="en-AT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A7668D43-9CA0-B748-8221-476079634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AT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D57BDEB2-5457-E84E-8E88-F426D3C103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53512CB6-3F89-4399-9DA3-E596A5D498CC}" type="datetimeFigureOut">
              <a:rPr lang="en-AT" smtClean="0"/>
              <a:t>06/30/2022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2782650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in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0FB13B4-4775-4053-913C-537D75D95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9616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2712" y="2255548"/>
            <a:ext cx="9659112" cy="1254416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dirty="0"/>
              <a:t>Thank you for your time.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2712" y="3712465"/>
            <a:ext cx="8196072" cy="1029657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lang="en-US" sz="2400" kern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Questions.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D0272A-EBA9-4B7B-A259-F6B18F1BC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96524"/>
            <a:ext cx="12192000" cy="14614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B395C8-E03A-E04C-AA88-72B24AADC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2062" y="276512"/>
            <a:ext cx="2086125" cy="59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503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>
            <a:extLst>
              <a:ext uri="{FF2B5EF4-FFF2-40B4-BE49-F238E27FC236}">
                <a16:creationId xmlns:a16="http://schemas.microsoft.com/office/drawing/2014/main" id="{DD1A46A0-1D3A-974A-BD7A-3938E1251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064" y="2757858"/>
            <a:ext cx="7968885" cy="67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>
            <a:lvl1pPr marL="0" lvl="0" indent="0" eaLnBrk="0" hangingPunct="0">
              <a:spcBef>
                <a:spcPct val="20000"/>
              </a:spcBef>
              <a:buSzPct val="80000"/>
              <a:buNone/>
              <a:defRPr sz="2400" i="1">
                <a:solidFill>
                  <a:srgbClr val="003399"/>
                </a:solidFill>
                <a:latin typeface="Cambria"/>
                <a:cs typeface="Cambria"/>
              </a:defRPr>
            </a:lvl1pPr>
            <a:lvl2pPr marL="534988" indent="-344488" eaLnBrk="0" hangingPunct="0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2200">
                <a:latin typeface="Calibri"/>
                <a:cs typeface="Calibri"/>
              </a:defRPr>
            </a:lvl2pPr>
            <a:lvl3pPr marL="446088" indent="-179388" defTabSz="895350" eaLnBrk="0" hangingPunct="0">
              <a:spcBef>
                <a:spcPct val="20000"/>
              </a:spcBef>
              <a:buSzPct val="80000"/>
              <a:buFont typeface="Arial"/>
              <a:buChar char="•"/>
              <a:defRPr sz="2000">
                <a:latin typeface="Calibri"/>
                <a:cs typeface="Calibri"/>
              </a:defRPr>
            </a:lvl3pPr>
            <a:lvl4pPr marL="714375" indent="-357188" defTabSz="714375" eaLnBrk="0" hangingPunct="0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2000">
                <a:latin typeface="Calibri"/>
                <a:cs typeface="Calibri"/>
              </a:defRPr>
            </a:lvl4pPr>
            <a:lvl5pPr marL="1082675" indent="-228600" eaLnBrk="0" hangingPunct="0">
              <a:spcBef>
                <a:spcPct val="20000"/>
              </a:spcBef>
              <a:buChar char="»"/>
              <a:defRPr sz="1000">
                <a:latin typeface="Calibri"/>
                <a:cs typeface="Calibri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rgbClr val="003399"/>
                </a:solidFill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rgbClr val="003399"/>
                </a:solidFill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rgbClr val="003399"/>
                </a:solidFill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rgbClr val="003399"/>
                </a:solidFill>
                <a:latin typeface="+mn-lt"/>
              </a:defRPr>
            </a:lvl9pPr>
          </a:lstStyle>
          <a:p>
            <a:pPr lvl="0"/>
            <a:r>
              <a:rPr lang="en-US" sz="2600" dirty="0">
                <a:solidFill>
                  <a:schemeClr val="tx2"/>
                </a:solidFill>
              </a:rPr>
              <a:t>Thank you very much for your attention!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768A17E-D251-C544-BA8D-5422A37835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064" y="3435794"/>
            <a:ext cx="7493000" cy="1155457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>
              <a:buNone/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add more information</a:t>
            </a:r>
            <a:r>
              <a:rPr lang="is-IS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2587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 column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AAB9D64-C20B-5146-B8DD-95B5D606E73E}"/>
              </a:ext>
            </a:extLst>
          </p:cNvPr>
          <p:cNvSpPr/>
          <p:nvPr/>
        </p:nvSpPr>
        <p:spPr>
          <a:xfrm>
            <a:off x="1" y="5977289"/>
            <a:ext cx="3362425" cy="880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F46396B-BD90-784C-8FFE-EBB3D0776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7"/>
            <a:ext cx="10991088" cy="11984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97AD2AC-979A-0344-8551-A78B382E67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62712" y="1761617"/>
            <a:ext cx="9580541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4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132D8BEC-2F74-8547-9F2C-AEAE0B302DD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58748" y="6352806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7ACED02-70F6-4C02-AF19-09C8A2D5E855}" type="slidenum">
              <a:rPr lang="en-AT" smtClean="0"/>
              <a:t>‹#›</a:t>
            </a:fld>
            <a:endParaRPr lang="en-AT"/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B0283A15-47DF-8047-8B83-438FA552B6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AT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358E8B80-D0B3-954F-9A62-484C9A10FE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53512CB6-3F89-4399-9DA3-E596A5D498CC}" type="datetimeFigureOut">
              <a:rPr lang="en-AT" smtClean="0"/>
              <a:t>06/30/2022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418216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s slide - CC BY 4.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>
            <a:extLst>
              <a:ext uri="{FF2B5EF4-FFF2-40B4-BE49-F238E27FC236}">
                <a16:creationId xmlns:a16="http://schemas.microsoft.com/office/drawing/2014/main" id="{DD1A46A0-1D3A-974A-BD7A-3938E1251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064" y="2757858"/>
            <a:ext cx="7968885" cy="67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>
            <a:lvl1pPr marL="0" lvl="0" indent="0" eaLnBrk="0" hangingPunct="0">
              <a:spcBef>
                <a:spcPct val="20000"/>
              </a:spcBef>
              <a:buSzPct val="80000"/>
              <a:buNone/>
              <a:defRPr sz="2400" i="1">
                <a:solidFill>
                  <a:srgbClr val="003399"/>
                </a:solidFill>
                <a:latin typeface="Cambria"/>
                <a:cs typeface="Cambria"/>
              </a:defRPr>
            </a:lvl1pPr>
            <a:lvl2pPr marL="534988" indent="-344488" eaLnBrk="0" hangingPunct="0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2200">
                <a:latin typeface="Calibri"/>
                <a:cs typeface="Calibri"/>
              </a:defRPr>
            </a:lvl2pPr>
            <a:lvl3pPr marL="446088" indent="-179388" defTabSz="895350" eaLnBrk="0" hangingPunct="0">
              <a:spcBef>
                <a:spcPct val="20000"/>
              </a:spcBef>
              <a:buSzPct val="80000"/>
              <a:buFont typeface="Arial"/>
              <a:buChar char="•"/>
              <a:defRPr sz="2000">
                <a:latin typeface="Calibri"/>
                <a:cs typeface="Calibri"/>
              </a:defRPr>
            </a:lvl3pPr>
            <a:lvl4pPr marL="714375" indent="-357188" defTabSz="714375" eaLnBrk="0" hangingPunct="0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2000">
                <a:latin typeface="Calibri"/>
                <a:cs typeface="Calibri"/>
              </a:defRPr>
            </a:lvl4pPr>
            <a:lvl5pPr marL="1082675" indent="-228600" eaLnBrk="0" hangingPunct="0">
              <a:spcBef>
                <a:spcPct val="20000"/>
              </a:spcBef>
              <a:buChar char="»"/>
              <a:defRPr sz="1000">
                <a:latin typeface="Calibri"/>
                <a:cs typeface="Calibri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rgbClr val="003399"/>
                </a:solidFill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rgbClr val="003399"/>
                </a:solidFill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rgbClr val="003399"/>
                </a:solidFill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rgbClr val="003399"/>
                </a:solidFill>
                <a:latin typeface="+mn-lt"/>
              </a:defRPr>
            </a:lvl9pPr>
          </a:lstStyle>
          <a:p>
            <a:pPr lvl="0"/>
            <a:r>
              <a:rPr lang="en-US" sz="2600" dirty="0">
                <a:solidFill>
                  <a:schemeClr val="tx2"/>
                </a:solidFill>
              </a:rPr>
              <a:t>Thank you very much for your attention!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768A17E-D251-C544-BA8D-5422A37835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064" y="3435796"/>
            <a:ext cx="7493000" cy="1148080"/>
          </a:xfrm>
          <a:prstGeom prst="rect">
            <a:avLst/>
          </a:prstGeom>
        </p:spPr>
        <p:txBody>
          <a:bodyPr lIns="36000" tIns="36000" rIns="36000" bIns="36000"/>
          <a:lstStyle>
            <a:lvl1pPr>
              <a:def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add more information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7CE6EA96-8E49-2940-934C-149BDDADB7B4}"/>
              </a:ext>
            </a:extLst>
          </p:cNvPr>
          <p:cNvSpPr/>
          <p:nvPr/>
        </p:nvSpPr>
        <p:spPr>
          <a:xfrm>
            <a:off x="4613314" y="6060351"/>
            <a:ext cx="6096000" cy="492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0" rIns="36000" bIns="0" numCol="1" anchor="t" anchorCtr="0" compatLnSpc="1">
            <a:prstTxWarp prst="textNoShape">
              <a:avLst/>
            </a:prstTxWarp>
          </a:bodyPr>
          <a:lstStyle/>
          <a:p>
            <a:pPr lvl="0" indent="0" algn="r" eaLnBrk="0" hangingPunct="0">
              <a:spcBef>
                <a:spcPct val="20000"/>
              </a:spcBef>
              <a:buFontTx/>
              <a:buNone/>
            </a:pP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presentation is licensed under</a:t>
            </a:r>
            <a:br>
              <a:rPr lang="en-US" sz="14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Creative Commons Attribution 4.0 International License 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4B80A1-23C1-7740-B8D3-1DA8B9D5F5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3553" y="6091881"/>
            <a:ext cx="11176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178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4FEA6-1F75-4936-98C3-5289BD1EAA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207877-0BF3-4B11-8730-956F96CF54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6257B2-86F5-42CF-B052-00F3B5535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757BA-2179-4BFB-9C5D-5FF88E454D9A}" type="datetimeFigureOut">
              <a:rPr lang="en-AT" smtClean="0"/>
              <a:t>06/30/2022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4446BC-F55F-48C7-94D2-B8ACD9BB7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EFF8D-C02F-4319-8125-BCB18B66D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70E9-E005-4280-B8B7-67E28003B832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178883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(no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942833"/>
            <a:ext cx="8534400" cy="604513"/>
          </a:xfrm>
        </p:spPr>
        <p:txBody>
          <a:bodyPr/>
          <a:lstStyle>
            <a:lvl1pPr marL="0" indent="0" algn="l">
              <a:buNone/>
              <a:defRPr sz="3200">
                <a:solidFill>
                  <a:srgbClr val="000000"/>
                </a:solidFill>
                <a:latin typeface="Arial"/>
                <a:cs typeface="Arial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09600" y="2096689"/>
            <a:ext cx="10972800" cy="1143000"/>
          </a:xfrm>
        </p:spPr>
        <p:txBody>
          <a:bodyPr/>
          <a:lstStyle>
            <a:lvl1pPr algn="l">
              <a:defRPr sz="5333" b="0">
                <a:solidFill>
                  <a:srgbClr val="003E7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5273581"/>
            <a:ext cx="8534400" cy="339811"/>
          </a:xfrm>
        </p:spPr>
        <p:txBody>
          <a:bodyPr/>
          <a:lstStyle>
            <a:lvl1pPr marL="0" indent="0" algn="l">
              <a:buNone/>
              <a:defRPr sz="1600" baseline="0">
                <a:solidFill>
                  <a:srgbClr val="002548"/>
                </a:solidFill>
              </a:defRPr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</a:lstStyle>
          <a:p>
            <a:pPr lvl="0"/>
            <a:r>
              <a:rPr lang="en-GB" dirty="0"/>
              <a:t>Click to edit author name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738568" y="662859"/>
            <a:ext cx="2843833" cy="312291"/>
          </a:xfrm>
        </p:spPr>
        <p:txBody>
          <a:bodyPr/>
          <a:lstStyle>
            <a:lvl1pPr marL="0" indent="0" algn="r">
              <a:buNone/>
              <a:defRPr sz="1333" b="1">
                <a:solidFill>
                  <a:srgbClr val="003E74"/>
                </a:solidFill>
              </a:defRPr>
            </a:lvl1pPr>
            <a:lvl2pPr marL="609585" indent="0">
              <a:buNone/>
              <a:defRPr sz="1600">
                <a:solidFill>
                  <a:srgbClr val="003E74"/>
                </a:solidFill>
              </a:defRPr>
            </a:lvl2pPr>
            <a:lvl3pPr marL="1219170" indent="0">
              <a:buNone/>
              <a:defRPr sz="1600">
                <a:solidFill>
                  <a:srgbClr val="003E74"/>
                </a:solidFill>
              </a:defRPr>
            </a:lvl3pPr>
            <a:lvl4pPr marL="1828754" indent="0">
              <a:buNone/>
              <a:defRPr sz="1600">
                <a:solidFill>
                  <a:srgbClr val="003E74"/>
                </a:solidFill>
              </a:defRPr>
            </a:lvl4pPr>
            <a:lvl5pPr marL="2438339" indent="0">
              <a:buNone/>
              <a:defRPr sz="16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 dirty="0"/>
              <a:t>Click to edit presentation title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9653256" y="984350"/>
            <a:ext cx="1929145" cy="257175"/>
          </a:xfrm>
        </p:spPr>
        <p:txBody>
          <a:bodyPr/>
          <a:lstStyle>
            <a:lvl1pPr marL="0" indent="0" algn="r">
              <a:buNone/>
              <a:defRPr sz="1333">
                <a:solidFill>
                  <a:srgbClr val="003E74"/>
                </a:solidFill>
              </a:defRPr>
            </a:lvl1pPr>
          </a:lstStyle>
          <a:p>
            <a:pPr lvl="0"/>
            <a:r>
              <a:rPr lang="en-US" dirty="0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602542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738568" y="662859"/>
            <a:ext cx="2843833" cy="312291"/>
          </a:xfrm>
        </p:spPr>
        <p:txBody>
          <a:bodyPr/>
          <a:lstStyle>
            <a:lvl1pPr marL="0" indent="0" algn="r">
              <a:buNone/>
              <a:defRPr sz="1333" b="1">
                <a:solidFill>
                  <a:srgbClr val="003E74"/>
                </a:solidFill>
              </a:defRPr>
            </a:lvl1pPr>
            <a:lvl2pPr marL="609585" indent="0">
              <a:buNone/>
              <a:defRPr sz="1600">
                <a:solidFill>
                  <a:srgbClr val="003E74"/>
                </a:solidFill>
              </a:defRPr>
            </a:lvl2pPr>
            <a:lvl3pPr marL="1219170" indent="0">
              <a:buNone/>
              <a:defRPr sz="1600">
                <a:solidFill>
                  <a:srgbClr val="003E74"/>
                </a:solidFill>
              </a:defRPr>
            </a:lvl3pPr>
            <a:lvl4pPr marL="1828754" indent="0">
              <a:buNone/>
              <a:defRPr sz="1600">
                <a:solidFill>
                  <a:srgbClr val="003E74"/>
                </a:solidFill>
              </a:defRPr>
            </a:lvl4pPr>
            <a:lvl5pPr marL="2438339" indent="0">
              <a:buNone/>
              <a:defRPr sz="16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 dirty="0"/>
              <a:t>Click to edit presentation title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9653256" y="984350"/>
            <a:ext cx="1929145" cy="257175"/>
          </a:xfrm>
        </p:spPr>
        <p:txBody>
          <a:bodyPr/>
          <a:lstStyle>
            <a:lvl1pPr marL="0" indent="0" algn="r">
              <a:buNone/>
              <a:defRPr sz="1333">
                <a:solidFill>
                  <a:srgbClr val="003E74"/>
                </a:solidFill>
              </a:defRPr>
            </a:lvl1pPr>
          </a:lstStyle>
          <a:p>
            <a:pPr lvl="0"/>
            <a:r>
              <a:rPr lang="en-US" dirty="0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1823453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(null)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3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image" Target="../media/image3.emf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8B164D5-1A33-8A4B-AFAD-249DDCD34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063" y="1961663"/>
            <a:ext cx="11229423" cy="1325563"/>
          </a:xfrm>
          <a:prstGeom prst="rect">
            <a:avLst/>
          </a:prstGeom>
        </p:spPr>
        <p:txBody>
          <a:bodyPr vert="horz" lIns="36000" tIns="36000" rIns="36000" bIns="36000" rtlCol="0" anchor="b">
            <a:normAutofit/>
          </a:bodyPr>
          <a:lstStyle/>
          <a:p>
            <a:r>
              <a:rPr lang="en-GB" dirty="0"/>
              <a:t>Click to </a:t>
            </a:r>
            <a:r>
              <a:rPr lang="en-GB" noProof="0" dirty="0"/>
              <a:t>edit</a:t>
            </a:r>
            <a:r>
              <a:rPr lang="en-GB" dirty="0"/>
              <a:t> title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95F1087B-A5F9-C84D-8FC7-3CA8ECEA127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660876" y="293886"/>
            <a:ext cx="2159611" cy="4523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FB13B4-4775-4053-913C-537D75D956C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12192000" cy="19616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63FD1B-2945-9D4A-B758-A8D99159B6D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411558" y="161471"/>
            <a:ext cx="459381" cy="6533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D0272A-EBA9-4B7B-A259-F6B18F1BC8B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5396524"/>
            <a:ext cx="12192000" cy="146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31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723" r:id="rId10"/>
    <p:sldLayoutId id="2147483725" r:id="rId11"/>
    <p:sldLayoutId id="2147483728" r:id="rId12"/>
    <p:sldLayoutId id="2147483730" r:id="rId13"/>
    <p:sldLayoutId id="2147483731" r:id="rId14"/>
    <p:sldLayoutId id="2147483732" r:id="rId15"/>
    <p:sldLayoutId id="214748373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4000" b="0" kern="1200" noProof="0" smtClean="0">
          <a:solidFill>
            <a:schemeClr val="tx2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GB" sz="2000" kern="1200" dirty="0">
          <a:solidFill>
            <a:schemeClr val="tx1"/>
          </a:solidFill>
          <a:latin typeface="+mj-lt"/>
          <a:ea typeface="+mj-ea"/>
          <a:cs typeface="Calibri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20ED6A-9B85-4407-9D45-1136FF687F8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27520" y="3464"/>
            <a:ext cx="4564481" cy="6854537"/>
          </a:xfrm>
          <a:prstGeom prst="rect">
            <a:avLst/>
          </a:prstGeom>
        </p:spPr>
      </p:pic>
      <p:pic>
        <p:nvPicPr>
          <p:cNvPr id="14" name="Picture 1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1E07DA8-F1F3-4A5A-BC63-BCDC6C459C2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0289448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74733" y="6557549"/>
            <a:ext cx="9084295" cy="230400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e-AT"/>
              <a:t>Use 'Header &amp; Footer - Date' to set second footer line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6288" y="6557549"/>
            <a:ext cx="807720" cy="230400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l">
              <a:defRPr lang="en-US" sz="1400" b="0" i="0" kern="1200" noProof="0" smtClean="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fld id="{838B0777-827F-8D42-90B1-61394C340E6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A2480010-F678-B344-A032-37DB46F81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3" y="161470"/>
            <a:ext cx="8911916" cy="684000"/>
          </a:xfrm>
          <a:prstGeom prst="rect">
            <a:avLst/>
          </a:prstGeom>
        </p:spPr>
        <p:txBody>
          <a:bodyPr vert="horz" lIns="0" tIns="36000" rIns="0" bIns="36000" rtlCol="0" anchor="ctr">
            <a:noAutofit/>
          </a:bodyPr>
          <a:lstStyle/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A1752F-D51E-0D41-BBC4-900B799480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74731" y="6310241"/>
            <a:ext cx="9084296" cy="230400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lang="en-US" sz="1400" b="0" i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/>
              <a:t>Use 'Header &amp; Footer - Footer' to set the first footer line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63FD1B-2945-9D4A-B758-A8D99159B6D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411558" y="161471"/>
            <a:ext cx="459381" cy="653342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62713" y="1270660"/>
            <a:ext cx="11496314" cy="48807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340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b="0" i="0" kern="1200" noProof="0" dirty="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5425" marR="0" indent="-225425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tabLst/>
        <a:defRPr kumimoji="0" lang="en-US" sz="3200" b="0" i="0" u="none" strike="noStrike" kern="0" cap="none" spc="0" normalizeH="0" baseline="0" noProof="0" dirty="0" smtClean="0">
          <a:ln>
            <a:noFill/>
          </a:ln>
          <a:solidFill>
            <a:srgbClr val="000000"/>
          </a:solidFill>
          <a:effectLst/>
          <a:uLnTx/>
          <a:uFillTx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28650" marR="0" indent="-403225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Pct val="100000"/>
        <a:buFontTx/>
        <a:buBlip>
          <a:blip r:embed="rId15"/>
        </a:buBlip>
        <a:tabLst/>
        <a:defRPr kumimoji="0" lang="en-US" sz="3200" b="0" i="0" u="none" strike="noStrike" kern="0" cap="none" spc="0" normalizeH="0" baseline="0" noProof="0" dirty="0" smtClean="0">
          <a:ln>
            <a:noFill/>
          </a:ln>
          <a:solidFill>
            <a:srgbClr val="000000"/>
          </a:solidFill>
          <a:effectLst/>
          <a:uLnTx/>
          <a:uFillTx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855663" marR="0" indent="-227013" algn="l" defTabSz="89535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Pct val="80000"/>
        <a:buFont typeface="Arial"/>
        <a:buChar char="•"/>
        <a:tabLst/>
        <a:defRPr kumimoji="0" lang="en-US" sz="2400" b="0" i="0" u="none" strike="noStrike" kern="0" cap="none" spc="0" normalizeH="0" baseline="0" noProof="0" dirty="0" smtClean="0">
          <a:ln>
            <a:noFill/>
          </a:ln>
          <a:solidFill>
            <a:srgbClr val="000000"/>
          </a:solidFill>
          <a:effectLst/>
          <a:uLnTx/>
          <a:uFillTx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200150" marR="0" indent="-344488" algn="l" defTabSz="714375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Pct val="100000"/>
        <a:buFontTx/>
        <a:buBlip>
          <a:blip r:embed="rId15"/>
        </a:buBlip>
        <a:tabLst/>
        <a:defRPr kumimoji="0" lang="en-US" sz="2400" b="0" i="0" u="none" strike="noStrike" kern="0" cap="none" spc="0" normalizeH="0" baseline="0" noProof="0" dirty="0" smtClean="0">
          <a:ln>
            <a:noFill/>
          </a:ln>
          <a:solidFill>
            <a:srgbClr val="000000"/>
          </a:solidFill>
          <a:effectLst/>
          <a:uLnTx/>
          <a:uFillTx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425575" marR="0" indent="-166688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»"/>
        <a:tabLst/>
        <a:defRPr kumimoji="0" lang="en-US" sz="1000" b="0" i="0" u="none" strike="noStrike" kern="0" cap="none" spc="0" normalizeH="0" baseline="0" noProof="0" dirty="0">
          <a:ln>
            <a:noFill/>
          </a:ln>
          <a:solidFill>
            <a:srgbClr val="000000"/>
          </a:solidFill>
          <a:effectLst/>
          <a:uLnTx/>
          <a:uFillTx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20ED6A-9B85-4407-9D45-1136FF687F8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27520" y="3464"/>
            <a:ext cx="4564481" cy="685453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74733" y="6557549"/>
            <a:ext cx="9084295" cy="230400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e-AT"/>
              <a:t>Use 'Header &amp; Footer - Date' to set second footer line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6288" y="6557549"/>
            <a:ext cx="807720" cy="230400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l">
              <a:defRPr lang="en-US" sz="1400" b="0" i="0" kern="1200" noProof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fld id="{838B0777-827F-8D42-90B1-61394C340E6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A2480010-F678-B344-A032-37DB46F81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3" y="197422"/>
            <a:ext cx="8911916" cy="612000"/>
          </a:xfrm>
          <a:prstGeom prst="rect">
            <a:avLst/>
          </a:prstGeom>
        </p:spPr>
        <p:txBody>
          <a:bodyPr vert="horz" lIns="0" tIns="36000" rIns="0" bIns="36000" rtlCol="0" anchor="ctr">
            <a:noAutofit/>
          </a:bodyPr>
          <a:lstStyle/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A1752F-D51E-0D41-BBC4-900B799480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74731" y="6310241"/>
            <a:ext cx="9084296" cy="230400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lang="en-US" sz="1400" b="0" i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/>
              <a:t>Use 'Header &amp; Footer - Footer' to set the first footer line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63FD1B-2945-9D4A-B758-A8D99159B6D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411558" y="161471"/>
            <a:ext cx="459381" cy="653342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62713" y="1270660"/>
            <a:ext cx="11496314" cy="48807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217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b="0" i="0" kern="1200" noProof="0" dirty="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5425" marR="0" indent="-225425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tabLst/>
        <a:defRPr kumimoji="0" lang="en-US" sz="3200" b="0" i="0" u="none" strike="noStrike" kern="0" cap="none" spc="0" normalizeH="0" baseline="0" noProof="0" dirty="0" smtClean="0">
          <a:ln>
            <a:noFill/>
          </a:ln>
          <a:solidFill>
            <a:srgbClr val="000000"/>
          </a:solidFill>
          <a:effectLst/>
          <a:uLnTx/>
          <a:uFillTx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28650" marR="0" indent="-403225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Pct val="100000"/>
        <a:buFontTx/>
        <a:buBlip>
          <a:blip r:embed="rId14"/>
        </a:buBlip>
        <a:tabLst/>
        <a:defRPr kumimoji="0" lang="en-US" sz="3200" b="0" i="0" u="none" strike="noStrike" kern="0" cap="none" spc="0" normalizeH="0" baseline="0" noProof="0" dirty="0" smtClean="0">
          <a:ln>
            <a:noFill/>
          </a:ln>
          <a:solidFill>
            <a:srgbClr val="000000"/>
          </a:solidFill>
          <a:effectLst/>
          <a:uLnTx/>
          <a:uFillTx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855663" marR="0" indent="-227013" algn="l" defTabSz="89535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Pct val="80000"/>
        <a:buFont typeface="Arial"/>
        <a:buChar char="•"/>
        <a:tabLst/>
        <a:defRPr kumimoji="0" lang="en-US" sz="2800" b="0" i="0" u="none" strike="noStrike" kern="0" cap="none" spc="0" normalizeH="0" baseline="0" noProof="0" dirty="0" smtClean="0">
          <a:ln>
            <a:noFill/>
          </a:ln>
          <a:solidFill>
            <a:srgbClr val="000000"/>
          </a:solidFill>
          <a:effectLst/>
          <a:uLnTx/>
          <a:uFillTx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200150" marR="0" indent="-344488" algn="l" defTabSz="714375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Pct val="100000"/>
        <a:buFontTx/>
        <a:buBlip>
          <a:blip r:embed="rId14"/>
        </a:buBlip>
        <a:tabLst/>
        <a:defRPr kumimoji="0" lang="en-US" sz="2800" b="0" i="0" u="none" strike="noStrike" kern="0" cap="none" spc="0" normalizeH="0" baseline="0" noProof="0" dirty="0" smtClean="0">
          <a:ln>
            <a:noFill/>
          </a:ln>
          <a:solidFill>
            <a:srgbClr val="000000"/>
          </a:solidFill>
          <a:effectLst/>
          <a:uLnTx/>
          <a:uFillTx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425575" marR="0" indent="-166688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»"/>
        <a:tabLst/>
        <a:defRPr kumimoji="0" lang="en-US" sz="1000" b="0" i="0" u="none" strike="noStrike" kern="0" cap="none" spc="0" normalizeH="0" baseline="0" noProof="0" dirty="0">
          <a:ln>
            <a:noFill/>
          </a:ln>
          <a:solidFill>
            <a:srgbClr val="000000"/>
          </a:solidFill>
          <a:effectLst/>
          <a:uLnTx/>
          <a:uFillTx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1E07DA8-F1F3-4A5A-BC63-BCDC6C459C2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10289448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20ED6A-9B85-4407-9D45-1136FF687F8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27520" y="3464"/>
            <a:ext cx="4564481" cy="685453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825625"/>
            <a:ext cx="1065580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A2480010-F678-B344-A032-37DB46F81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677042"/>
            <a:ext cx="10658856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A1752F-D51E-0D41-BBC4-900B799480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8748" y="63528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7ACED02-70F6-4C02-AF19-09C8A2D5E855}" type="slidenum">
              <a:rPr lang="en-AT" smtClean="0"/>
              <a:t>‹#›</a:t>
            </a:fld>
            <a:endParaRPr lang="en-AT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A14BBBCD-90CB-2F47-9BDE-CEED80DD9B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294169"/>
            <a:ext cx="9084295" cy="230400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53512CB6-3F89-4399-9DA3-E596A5D498CC}" type="datetimeFigureOut">
              <a:rPr lang="en-AT" smtClean="0"/>
              <a:t>06/30/2022</a:t>
            </a:fld>
            <a:endParaRPr lang="en-AT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420DCE6-B4EA-8444-92C3-D609C5C13BC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473704" y="161471"/>
            <a:ext cx="459381" cy="65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37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00579C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000" b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doi.org/10.1007/s11205-017-1650-0" TargetMode="External"/><Relationship Id="rId4" Type="http://schemas.openxmlformats.org/officeDocument/2006/relationships/image" Target="../media/image12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hyperlink" Target="https://doi.org/10.1088/1748-9326/ac1c27" TargetMode="External"/><Relationship Id="rId4" Type="http://schemas.openxmlformats.org/officeDocument/2006/relationships/image" Target="../media/image7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hyperlink" Target="https://doi.org/10.1088/1748-9326/ac1c27" TargetMode="External"/><Relationship Id="rId4" Type="http://schemas.openxmlformats.org/officeDocument/2006/relationships/image" Target="../media/image7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doi.org/10.1007/s11205-017-1650-0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openxmlformats.org/officeDocument/2006/relationships/hyperlink" Target="https://doi.org/10.1088/1748-9326/ac1c27" TargetMode="Externa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hyperlink" Target="https://doi.org/10.1088/1748-9326/ac1c27" TargetMode="Externa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88/1748-9326/ac1c27" TargetMode="Externa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6.jpeg"/><Relationship Id="rId4" Type="http://schemas.openxmlformats.org/officeDocument/2006/relationships/image" Target="../media/image11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hyperlink" Target="https://doi.org/10.1088/1748-9326/ac1c27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hyperlink" Target="https://doi.org/10.1088/1748-9326/ac1c27" TargetMode="External"/><Relationship Id="rId4" Type="http://schemas.openxmlformats.org/officeDocument/2006/relationships/image" Target="../media/image12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88/1748-9326/ac1c27" TargetMode="Externa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openxmlformats.org/officeDocument/2006/relationships/image" Target="../media/image59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hyperlink" Target="https://doi.org/10.1021/acs.est.9b05968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hyperlink" Target="https://doi.org/10.1016/j.ecolecon.2022.107511" TargetMode="External"/><Relationship Id="rId4" Type="http://schemas.openxmlformats.org/officeDocument/2006/relationships/image" Target="../media/image13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21/acs.est.9b05968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.png"/><Relationship Id="rId4" Type="http://schemas.openxmlformats.org/officeDocument/2006/relationships/image" Target="../media/image61.sv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hyperlink" Target="https://doi.org/10.1021/acs.est.9b05968" TargetMode="Externa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hyperlink" Target="https://doi.org/10.1021/acs.est.9b05968" TargetMode="Externa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hyperlink" Target="https://doi.org/10.1021/acs.est.9b05968" TargetMode="Externa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Relationship Id="rId6" Type="http://schemas.openxmlformats.org/officeDocument/2006/relationships/image" Target="../media/image62.png"/><Relationship Id="rId5" Type="http://schemas.openxmlformats.org/officeDocument/2006/relationships/image" Target="../media/image7.png"/><Relationship Id="rId4" Type="http://schemas.openxmlformats.org/officeDocument/2006/relationships/hyperlink" Target="https://doi.org/10.1088/1748-9326/ac1c27" TargetMode="External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85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Relationship Id="rId6" Type="http://schemas.openxmlformats.org/officeDocument/2006/relationships/image" Target="../media/image62.png"/><Relationship Id="rId5" Type="http://schemas.openxmlformats.org/officeDocument/2006/relationships/image" Target="../media/image7.png"/><Relationship Id="rId4" Type="http://schemas.openxmlformats.org/officeDocument/2006/relationships/hyperlink" Target="https://doi.org/10.1088/1748-9326/ac1c27" TargetMode="External"/><Relationship Id="rId9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hyperlink" Target="https://doi.org/10.1088/1748-9326/ac1c27" TargetMode="External"/><Relationship Id="rId4" Type="http://schemas.openxmlformats.org/officeDocument/2006/relationships/image" Target="../media/image13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6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62.png"/><Relationship Id="rId4" Type="http://schemas.openxmlformats.org/officeDocument/2006/relationships/hyperlink" Target="https://doi.org/10.1088/1748-9326/ac1c27" TargetMode="Externa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6" Type="http://schemas.openxmlformats.org/officeDocument/2006/relationships/image" Target="../media/image63.png"/><Relationship Id="rId5" Type="http://schemas.openxmlformats.org/officeDocument/2006/relationships/image" Target="../media/image11.png"/><Relationship Id="rId4" Type="http://schemas.openxmlformats.org/officeDocument/2006/relationships/hyperlink" Target="https://doi.org/10.1088/1748-9326/ac1c27" TargetMode="Externa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openxmlformats.org/officeDocument/2006/relationships/hyperlink" Target="https://doi.org/10.1088/1748-9326/ac1c27" TargetMode="Externa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hyperlink" Target="https://doi.org/10.1088/1748-9326/ac1c27" TargetMode="Externa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hyperlink" Target="https://doi.org/10.1088/1748-9326/ac1c27" TargetMode="Externa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1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hyperlink" Target="https://doi.org/10.1088/1748-9326/ac1c27" TargetMode="External"/><Relationship Id="rId4" Type="http://schemas.openxmlformats.org/officeDocument/2006/relationships/image" Target="../media/image66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hyperlink" Target="https://doi.org/10.1088/1748-9326/ac1c27" TargetMode="External"/><Relationship Id="rId4" Type="http://schemas.openxmlformats.org/officeDocument/2006/relationships/image" Target="../media/image67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png"/><Relationship Id="rId5" Type="http://schemas.openxmlformats.org/officeDocument/2006/relationships/hyperlink" Target="https://doi.org/10.1038/s41893-018-0021-4" TargetMode="External"/><Relationship Id="rId4" Type="http://schemas.openxmlformats.org/officeDocument/2006/relationships/image" Target="../media/image68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.png"/><Relationship Id="rId4" Type="http://schemas.openxmlformats.org/officeDocument/2006/relationships/image" Target="../media/image6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doi.org/10.1007/s11205-017-1650-0" TargetMode="Externa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hyperlink" Target="https://doi.org/10.1088/1748-9326/ac1c27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88/1748-9326/ac1c27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hyperlink" Target="https://doi.org/10.1088/1748-9326/ac1c27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1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doi.org/10.1016/j.ecolecon.2017.05.019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5.jp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jpg"/><Relationship Id="rId5" Type="http://schemas.openxmlformats.org/officeDocument/2006/relationships/hyperlink" Target="https://doi.org/10.1016/j.ecolecon.2017.05.019" TargetMode="External"/><Relationship Id="rId4" Type="http://schemas.openxmlformats.org/officeDocument/2006/relationships/image" Target="../media/image36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doi.org/10.1007/s11205-017-1650-0" TargetMode="External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1.png"/><Relationship Id="rId4" Type="http://schemas.openxmlformats.org/officeDocument/2006/relationships/image" Target="../media/image4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png"/><Relationship Id="rId5" Type="http://schemas.openxmlformats.org/officeDocument/2006/relationships/image" Target="../media/image45.png"/><Relationship Id="rId4" Type="http://schemas.openxmlformats.org/officeDocument/2006/relationships/image" Target="../media/image190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00.png"/><Relationship Id="rId7" Type="http://schemas.openxmlformats.org/officeDocument/2006/relationships/image" Target="../media/image4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0.png"/><Relationship Id="rId5" Type="http://schemas.openxmlformats.org/officeDocument/2006/relationships/image" Target="../media/image220.png"/><Relationship Id="rId4" Type="http://schemas.openxmlformats.org/officeDocument/2006/relationships/image" Target="../media/image190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00.png"/><Relationship Id="rId7" Type="http://schemas.openxmlformats.org/officeDocument/2006/relationships/image" Target="../media/image4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0.png"/><Relationship Id="rId5" Type="http://schemas.openxmlformats.org/officeDocument/2006/relationships/image" Target="../media/image220.png"/><Relationship Id="rId4" Type="http://schemas.openxmlformats.org/officeDocument/2006/relationships/image" Target="../media/image19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doi.org/10.1007/s11205-017-1650-0" TargetMode="External"/><Relationship Id="rId4" Type="http://schemas.openxmlformats.org/officeDocument/2006/relationships/image" Target="../media/image1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5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hyperlink" Target="https://doi.org/10.1088/1748-9326/ac1c27" TargetMode="External"/><Relationship Id="rId4" Type="http://schemas.openxmlformats.org/officeDocument/2006/relationships/image" Target="../media/image5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hyperlink" Target="https://doi.org/10.1088/1748-9326/ac1c27" TargetMode="External"/><Relationship Id="rId4" Type="http://schemas.openxmlformats.org/officeDocument/2006/relationships/image" Target="../media/image7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hyperlink" Target="https://doi.org/10.1088/1748-9326/ac1c27" TargetMode="Externa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828F3-9EB5-4B4C-9A8F-B7329A3096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7271" y="1600200"/>
            <a:ext cx="10389141" cy="2787242"/>
          </a:xfrm>
        </p:spPr>
        <p:txBody>
          <a:bodyPr>
            <a:normAutofit/>
          </a:bodyPr>
          <a:lstStyle/>
          <a:p>
            <a:r>
              <a:rPr lang="en-GB" sz="6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Methods for assessing human development in climate mitigation scenarios</a:t>
            </a:r>
            <a:endParaRPr lang="en-AT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7EE67D3-7142-444A-9F20-C4F48EC79303}"/>
              </a:ext>
            </a:extLst>
          </p:cNvPr>
          <p:cNvSpPr txBox="1">
            <a:spLocks/>
          </p:cNvSpPr>
          <p:nvPr/>
        </p:nvSpPr>
        <p:spPr>
          <a:xfrm>
            <a:off x="10340788" y="5506226"/>
            <a:ext cx="1691248" cy="8851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b="1" dirty="0"/>
              <a:t>Jarmo Kikstra</a:t>
            </a:r>
          </a:p>
          <a:p>
            <a:pPr marL="0" indent="0">
              <a:buNone/>
            </a:pPr>
            <a:r>
              <a:rPr lang="en-GB" sz="1600" b="1" baseline="30000" dirty="0"/>
              <a:t>CEP PhD Symposium</a:t>
            </a:r>
          </a:p>
          <a:p>
            <a:pPr marL="0" indent="0">
              <a:buNone/>
            </a:pPr>
            <a:r>
              <a:rPr lang="en-GB" sz="1600" b="1" baseline="30000" dirty="0"/>
              <a:t>30 June 2022</a:t>
            </a:r>
            <a:endParaRPr lang="en-GB" sz="1600" baseline="30000" dirty="0"/>
          </a:p>
        </p:txBody>
      </p:sp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24C41A5-3713-48F0-ADD1-7B41FE09D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797192-986A-4FA2-96BA-927FB7C72849}"/>
              </a:ext>
            </a:extLst>
          </p:cNvPr>
          <p:cNvSpPr txBox="1"/>
          <p:nvPr/>
        </p:nvSpPr>
        <p:spPr>
          <a:xfrm>
            <a:off x="-38910" y="6359897"/>
            <a:ext cx="304881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 i="1" dirty="0">
                <a:solidFill>
                  <a:schemeClr val="bg1"/>
                </a:solidFill>
                <a:effectLst/>
              </a:rPr>
              <a:t>Grantham Institute</a:t>
            </a:r>
            <a:r>
              <a:rPr lang="en-US" sz="900" dirty="0">
                <a:solidFill>
                  <a:schemeClr val="bg1"/>
                </a:solidFill>
                <a:effectLst/>
              </a:rPr>
              <a:t> and 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i="1" dirty="0">
                <a:solidFill>
                  <a:schemeClr val="bg1"/>
                </a:solidFill>
                <a:effectLst/>
              </a:rPr>
              <a:t>Centre for Environmental Policy</a:t>
            </a:r>
            <a:r>
              <a:rPr lang="en-US" sz="900" dirty="0">
                <a:solidFill>
                  <a:schemeClr val="bg1"/>
                </a:solidFill>
                <a:effectLst/>
              </a:rPr>
              <a:t>, </a:t>
            </a:r>
            <a:r>
              <a:rPr lang="en-US" sz="900" b="1" dirty="0">
                <a:solidFill>
                  <a:schemeClr val="bg1"/>
                </a:solidFill>
                <a:effectLst/>
              </a:rPr>
              <a:t>Imperial College London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b="1" dirty="0">
                <a:solidFill>
                  <a:schemeClr val="bg1"/>
                </a:solidFill>
                <a:effectLst/>
              </a:rPr>
              <a:t>International Institute for Applie</a:t>
            </a:r>
            <a:r>
              <a:rPr lang="en-US" sz="900" b="1" dirty="0">
                <a:solidFill>
                  <a:schemeClr val="bg1"/>
                </a:solidFill>
              </a:rPr>
              <a:t>d Systems Analysis</a:t>
            </a:r>
            <a:r>
              <a:rPr lang="en-US" sz="900" dirty="0">
                <a:solidFill>
                  <a:schemeClr val="bg1"/>
                </a:solidFill>
              </a:rPr>
              <a:t> (IIASA)</a:t>
            </a:r>
            <a:endParaRPr lang="en-US" sz="9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67969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4570E146-388A-4924-B422-3C86000C44E2}"/>
              </a:ext>
            </a:extLst>
          </p:cNvPr>
          <p:cNvSpPr txBox="1"/>
          <p:nvPr/>
        </p:nvSpPr>
        <p:spPr>
          <a:xfrm>
            <a:off x="196892" y="2899980"/>
            <a:ext cx="2678248" cy="25853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Abadi Extra Light" panose="020B0204020104020204" pitchFamily="34" charset="0"/>
              </a:rPr>
              <a:t>Decent Living Standards</a:t>
            </a:r>
            <a:endParaRPr lang="en-AT" b="1" dirty="0">
              <a:latin typeface="Abadi Extra Light" panose="020B0204020104020204" pitchFamily="34" charset="0"/>
            </a:endParaRPr>
          </a:p>
          <a:p>
            <a:endParaRPr lang="en-US" dirty="0">
              <a:latin typeface="Abadi Extra Light" panose="020B0204020104020204" pitchFamily="34" charset="0"/>
            </a:endParaRPr>
          </a:p>
          <a:p>
            <a:r>
              <a:rPr lang="en-US" dirty="0">
                <a:latin typeface="Abadi Extra Light" panose="020B0204020104020204" pitchFamily="34" charset="0"/>
              </a:rPr>
              <a:t>“Material conditions for achieving </a:t>
            </a:r>
            <a:r>
              <a:rPr lang="en-US" i="1" dirty="0">
                <a:latin typeface="Abadi Extra Light" panose="020B0204020104020204" pitchFamily="34" charset="0"/>
              </a:rPr>
              <a:t>basic human wellbeing</a:t>
            </a:r>
            <a:r>
              <a:rPr lang="en-US" dirty="0">
                <a:latin typeface="Abadi Extra Light" panose="020B0204020104020204" pitchFamily="34" charset="0"/>
              </a:rPr>
              <a:t>”.</a:t>
            </a:r>
          </a:p>
          <a:p>
            <a:endParaRPr lang="en-US" dirty="0">
              <a:latin typeface="Abadi Extra Light" panose="020B0204020104020204" pitchFamily="34" charset="0"/>
            </a:endParaRPr>
          </a:p>
          <a:p>
            <a:r>
              <a:rPr lang="en-US" dirty="0">
                <a:latin typeface="Abadi Extra Light" panose="020B0204020104020204" pitchFamily="34" charset="0"/>
              </a:rPr>
              <a:t>Not “outcome” but “means”: the </a:t>
            </a:r>
            <a:r>
              <a:rPr lang="en-US" i="1" dirty="0">
                <a:latin typeface="Abadi Extra Light" panose="020B0204020104020204" pitchFamily="34" charset="0"/>
              </a:rPr>
              <a:t>capacity to achieve/flourish</a:t>
            </a:r>
            <a:r>
              <a:rPr lang="en-US" dirty="0">
                <a:latin typeface="Abadi Extra Light" panose="020B0204020104020204" pitchFamily="34" charset="0"/>
              </a:rPr>
              <a:t>.</a:t>
            </a:r>
          </a:p>
        </p:txBody>
      </p:sp>
      <p:pic>
        <p:nvPicPr>
          <p:cNvPr id="15" name="Picture 1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EFD130D-62ED-408C-BE92-088DF0EF4C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996D5305-F495-4930-9970-2CF19914F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6737" y="1828008"/>
            <a:ext cx="6973169" cy="43513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20CD75-B2BC-4ECF-8425-DC2806A95828}"/>
              </a:ext>
            </a:extLst>
          </p:cNvPr>
          <p:cNvSpPr txBox="1"/>
          <p:nvPr/>
        </p:nvSpPr>
        <p:spPr>
          <a:xfrm>
            <a:off x="-38910" y="6359897"/>
            <a:ext cx="158560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chemeClr val="bg1"/>
                </a:solidFill>
                <a:effectLst/>
              </a:rPr>
              <a:t>Rao and Min (2018) 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i="1" dirty="0">
                <a:solidFill>
                  <a:schemeClr val="bg1"/>
                </a:solidFill>
                <a:effectLst/>
              </a:rPr>
              <a:t>Social </a:t>
            </a:r>
            <a:r>
              <a:rPr lang="en-US" sz="900" i="1" dirty="0">
                <a:solidFill>
                  <a:schemeClr val="bg1"/>
                </a:solidFill>
              </a:rPr>
              <a:t>Indicators Research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10.1007/s11205-017-1650-0</a:t>
            </a:r>
            <a:endParaRPr lang="en-US" sz="900" dirty="0">
              <a:solidFill>
                <a:schemeClr val="bg1"/>
              </a:solidFill>
              <a:effectLst/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8CD188D2-0DAB-4692-B913-8068E0788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600" y="195026"/>
            <a:ext cx="6786135" cy="1083418"/>
          </a:xfrm>
        </p:spPr>
        <p:txBody>
          <a:bodyPr>
            <a:normAutofit/>
          </a:bodyPr>
          <a:lstStyle/>
          <a:p>
            <a:r>
              <a:rPr lang="en-US" dirty="0"/>
              <a:t>Decent Living Standards</a:t>
            </a:r>
          </a:p>
        </p:txBody>
      </p:sp>
    </p:spTree>
    <p:extLst>
      <p:ext uri="{BB962C8B-B14F-4D97-AF65-F5344CB8AC3E}">
        <p14:creationId xmlns:p14="http://schemas.microsoft.com/office/powerpoint/2010/main" val="402577182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F27900-ECF8-465D-A16A-63BD8406C64F}"/>
              </a:ext>
            </a:extLst>
          </p:cNvPr>
          <p:cNvSpPr txBox="1">
            <a:spLocks/>
          </p:cNvSpPr>
          <p:nvPr/>
        </p:nvSpPr>
        <p:spPr>
          <a:xfrm>
            <a:off x="410338" y="666295"/>
            <a:ext cx="8911916" cy="684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Comparing to </a:t>
            </a:r>
            <a:r>
              <a:rPr lang="en-US" b="1" dirty="0"/>
              <a:t>global</a:t>
            </a:r>
            <a:r>
              <a:rPr lang="en-US" dirty="0"/>
              <a:t> mitigation</a:t>
            </a:r>
            <a:endParaRPr lang="en-A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00DAB8-3599-4BDA-9D87-E1938C810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19547"/>
            <a:ext cx="4761905" cy="47619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77F3C6-AF8C-470F-BAD1-30BBBBF34569}"/>
              </a:ext>
            </a:extLst>
          </p:cNvPr>
          <p:cNvSpPr txBox="1"/>
          <p:nvPr/>
        </p:nvSpPr>
        <p:spPr>
          <a:xfrm>
            <a:off x="10344150" y="4915287"/>
            <a:ext cx="153352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Decent living for all by 2040</a:t>
            </a:r>
            <a:endParaRPr lang="en-AT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EEED3C-6437-48A4-B13B-8C1EB8E6BCED}"/>
              </a:ext>
            </a:extLst>
          </p:cNvPr>
          <p:cNvSpPr txBox="1"/>
          <p:nvPr/>
        </p:nvSpPr>
        <p:spPr>
          <a:xfrm>
            <a:off x="10381655" y="1939567"/>
            <a:ext cx="170557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Baseline (SSP2)</a:t>
            </a:r>
            <a:endParaRPr lang="en-AT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371671-5F42-445E-AE96-F8E66D9514EA}"/>
              </a:ext>
            </a:extLst>
          </p:cNvPr>
          <p:cNvSpPr txBox="1"/>
          <p:nvPr/>
        </p:nvSpPr>
        <p:spPr>
          <a:xfrm>
            <a:off x="10400705" y="2898085"/>
            <a:ext cx="170557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Well below 2C</a:t>
            </a:r>
            <a:endParaRPr lang="en-AT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B6BC1E-3820-4EA0-914B-81B6C39CE3C1}"/>
              </a:ext>
            </a:extLst>
          </p:cNvPr>
          <p:cNvSpPr txBox="1"/>
          <p:nvPr/>
        </p:nvSpPr>
        <p:spPr>
          <a:xfrm>
            <a:off x="10400705" y="3477222"/>
            <a:ext cx="170557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1.5C compatible</a:t>
            </a:r>
            <a:endParaRPr lang="en-AT" dirty="0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F2F5064E-3AC2-4567-A085-DF74DB824978}"/>
              </a:ext>
            </a:extLst>
          </p:cNvPr>
          <p:cNvSpPr txBox="1">
            <a:spLocks/>
          </p:cNvSpPr>
          <p:nvPr/>
        </p:nvSpPr>
        <p:spPr>
          <a:xfrm>
            <a:off x="410338" y="1939567"/>
            <a:ext cx="4980812" cy="39087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5425" marR="0" indent="-2254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8650" marR="0" indent="-4032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Blip>
                <a:blip r:embed="rId4"/>
              </a:buBlip>
              <a:tabLst/>
              <a:def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55663" marR="0" indent="-227013" algn="l" defTabSz="8953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/>
              <a:buChar char="•"/>
              <a:tabLst/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200150" marR="0" indent="-344488" algn="l" defTabSz="7143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Blip>
                <a:blip r:embed="rId4"/>
              </a:buBlip>
              <a:tabLst/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425575" marR="0" indent="-1666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Energy projections (figure on the right)</a:t>
            </a:r>
          </a:p>
          <a:p>
            <a:endParaRPr lang="en-US" sz="2000" dirty="0"/>
          </a:p>
          <a:p>
            <a:r>
              <a:rPr lang="en-US" sz="2000" dirty="0"/>
              <a:t>To meet climate targets, very fast decarbonization is needed.</a:t>
            </a:r>
          </a:p>
          <a:p>
            <a:r>
              <a:rPr lang="en-US" sz="2000" dirty="0"/>
              <a:t>This usually paired with little to no energy demand growth, compared to baseline scenarios.</a:t>
            </a:r>
          </a:p>
          <a:p>
            <a:endParaRPr lang="en-US" sz="2400" dirty="0"/>
          </a:p>
          <a:p>
            <a:r>
              <a:rPr lang="en-US" sz="2400" b="1" dirty="0"/>
              <a:t>Basic energy needs are much lower.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29B1B8-6FF7-4456-908D-F23A236D0C00}"/>
              </a:ext>
            </a:extLst>
          </p:cNvPr>
          <p:cNvSpPr txBox="1"/>
          <p:nvPr/>
        </p:nvSpPr>
        <p:spPr>
          <a:xfrm>
            <a:off x="-38910" y="6359897"/>
            <a:ext cx="158560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chemeClr val="bg1"/>
                </a:solidFill>
                <a:effectLst/>
              </a:rPr>
              <a:t>Kikstra et al. (2021) 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i="1" dirty="0">
                <a:solidFill>
                  <a:schemeClr val="bg1"/>
                </a:solidFill>
                <a:effectLst/>
              </a:rPr>
              <a:t>Environ. Res. Lett.</a:t>
            </a:r>
            <a:r>
              <a:rPr lang="en-US" sz="900" dirty="0">
                <a:solidFill>
                  <a:schemeClr val="bg1"/>
                </a:solidFill>
                <a:effectLst/>
              </a:rPr>
              <a:t> 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dirty="0">
                <a:solidFill>
                  <a:schemeClr val="bg1"/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10.1088/1748-9326/ac1c27</a:t>
            </a:r>
            <a:r>
              <a:rPr lang="en-US" sz="900" dirty="0">
                <a:solidFill>
                  <a:schemeClr val="bg1"/>
                </a:solidFill>
                <a:effectLst/>
              </a:rPr>
              <a:t>.</a:t>
            </a: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22BBA7DA-089D-4787-93EF-E5F8262D633C}"/>
              </a:ext>
            </a:extLst>
          </p:cNvPr>
          <p:cNvSpPr/>
          <p:nvPr/>
        </p:nvSpPr>
        <p:spPr>
          <a:xfrm rot="10800000">
            <a:off x="9092117" y="5238452"/>
            <a:ext cx="255633" cy="361741"/>
          </a:xfrm>
          <a:prstGeom prst="downArrow">
            <a:avLst>
              <a:gd name="adj1" fmla="val 20700"/>
              <a:gd name="adj2" fmla="val 5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FF13F5-92B1-4269-969D-47C9E719A1C5}"/>
              </a:ext>
            </a:extLst>
          </p:cNvPr>
          <p:cNvSpPr txBox="1"/>
          <p:nvPr/>
        </p:nvSpPr>
        <p:spPr>
          <a:xfrm>
            <a:off x="8844191" y="5497747"/>
            <a:ext cx="8958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Reaching DLS</a:t>
            </a:r>
            <a:endParaRPr lang="en-AT" sz="1400" dirty="0"/>
          </a:p>
        </p:txBody>
      </p:sp>
      <p:pic>
        <p:nvPicPr>
          <p:cNvPr id="17" name="Picture 1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8D6EA99-D168-4298-93FF-F0BB639741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  <p:sp>
        <p:nvSpPr>
          <p:cNvPr id="18" name="Arrow: Down 17">
            <a:extLst>
              <a:ext uri="{FF2B5EF4-FFF2-40B4-BE49-F238E27FC236}">
                <a16:creationId xmlns:a16="http://schemas.microsoft.com/office/drawing/2014/main" id="{C6A90E85-F479-40D5-B6F2-911414B0D9AA}"/>
              </a:ext>
            </a:extLst>
          </p:cNvPr>
          <p:cNvSpPr/>
          <p:nvPr/>
        </p:nvSpPr>
        <p:spPr>
          <a:xfrm>
            <a:off x="8835194" y="2733575"/>
            <a:ext cx="255633" cy="924517"/>
          </a:xfrm>
          <a:prstGeom prst="downArrow">
            <a:avLst>
              <a:gd name="adj1" fmla="val 20700"/>
              <a:gd name="adj2" fmla="val 5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50D8E7-E9DA-45CF-8691-A95736116E09}"/>
              </a:ext>
            </a:extLst>
          </p:cNvPr>
          <p:cNvSpPr txBox="1"/>
          <p:nvPr/>
        </p:nvSpPr>
        <p:spPr>
          <a:xfrm>
            <a:off x="8949701" y="2744197"/>
            <a:ext cx="11489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Reducing Final Energy</a:t>
            </a:r>
            <a:endParaRPr lang="en-AT" sz="1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6F4123-726B-4469-92D2-2A74732DCF7A}"/>
              </a:ext>
            </a:extLst>
          </p:cNvPr>
          <p:cNvSpPr txBox="1"/>
          <p:nvPr/>
        </p:nvSpPr>
        <p:spPr>
          <a:xfrm>
            <a:off x="6911788" y="4201511"/>
            <a:ext cx="3864659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Energy headroom for luxury/affluence/waste/etc.?</a:t>
            </a:r>
            <a:endParaRPr lang="en-AT" sz="1400" dirty="0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3C52A1CD-2EBF-498A-B115-6E0EA39B3220}"/>
              </a:ext>
            </a:extLst>
          </p:cNvPr>
          <p:cNvSpPr/>
          <p:nvPr/>
        </p:nvSpPr>
        <p:spPr>
          <a:xfrm rot="10800000">
            <a:off x="9590316" y="4490038"/>
            <a:ext cx="255633" cy="647224"/>
          </a:xfrm>
          <a:prstGeom prst="downArrow">
            <a:avLst>
              <a:gd name="adj1" fmla="val 20700"/>
              <a:gd name="adj2" fmla="val 5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FB1D3868-BA9E-461C-9737-C2E1062A0893}"/>
              </a:ext>
            </a:extLst>
          </p:cNvPr>
          <p:cNvSpPr/>
          <p:nvPr/>
        </p:nvSpPr>
        <p:spPr>
          <a:xfrm>
            <a:off x="9575644" y="3757012"/>
            <a:ext cx="255633" cy="527022"/>
          </a:xfrm>
          <a:prstGeom prst="downArrow">
            <a:avLst>
              <a:gd name="adj1" fmla="val 20700"/>
              <a:gd name="adj2" fmla="val 5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25297927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F27900-ECF8-465D-A16A-63BD8406C64F}"/>
              </a:ext>
            </a:extLst>
          </p:cNvPr>
          <p:cNvSpPr txBox="1">
            <a:spLocks/>
          </p:cNvSpPr>
          <p:nvPr/>
        </p:nvSpPr>
        <p:spPr>
          <a:xfrm>
            <a:off x="410338" y="666295"/>
            <a:ext cx="8911916" cy="684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Comparing to mitigation scenarios</a:t>
            </a:r>
            <a:endParaRPr lang="en-A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00DAB8-3599-4BDA-9D87-E1938C810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19547"/>
            <a:ext cx="4761905" cy="47619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77F3C6-AF8C-470F-BAD1-30BBBBF34569}"/>
              </a:ext>
            </a:extLst>
          </p:cNvPr>
          <p:cNvSpPr txBox="1"/>
          <p:nvPr/>
        </p:nvSpPr>
        <p:spPr>
          <a:xfrm>
            <a:off x="10344150" y="4915287"/>
            <a:ext cx="153352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Decent living for all by 2040</a:t>
            </a:r>
            <a:endParaRPr lang="en-AT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EEED3C-6437-48A4-B13B-8C1EB8E6BCED}"/>
              </a:ext>
            </a:extLst>
          </p:cNvPr>
          <p:cNvSpPr txBox="1"/>
          <p:nvPr/>
        </p:nvSpPr>
        <p:spPr>
          <a:xfrm>
            <a:off x="10381655" y="1939567"/>
            <a:ext cx="170557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Baseline (SSP2)</a:t>
            </a:r>
            <a:endParaRPr lang="en-AT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371671-5F42-445E-AE96-F8E66D9514EA}"/>
              </a:ext>
            </a:extLst>
          </p:cNvPr>
          <p:cNvSpPr txBox="1"/>
          <p:nvPr/>
        </p:nvSpPr>
        <p:spPr>
          <a:xfrm>
            <a:off x="10400705" y="2898085"/>
            <a:ext cx="170557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Well below 2C</a:t>
            </a:r>
            <a:endParaRPr lang="en-AT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B6BC1E-3820-4EA0-914B-81B6C39CE3C1}"/>
              </a:ext>
            </a:extLst>
          </p:cNvPr>
          <p:cNvSpPr txBox="1"/>
          <p:nvPr/>
        </p:nvSpPr>
        <p:spPr>
          <a:xfrm>
            <a:off x="10400705" y="3477222"/>
            <a:ext cx="170557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1.5C compatible</a:t>
            </a:r>
            <a:endParaRPr lang="en-AT" dirty="0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F2F5064E-3AC2-4567-A085-DF74DB824978}"/>
              </a:ext>
            </a:extLst>
          </p:cNvPr>
          <p:cNvSpPr txBox="1">
            <a:spLocks/>
          </p:cNvSpPr>
          <p:nvPr/>
        </p:nvSpPr>
        <p:spPr>
          <a:xfrm>
            <a:off x="410338" y="1939567"/>
            <a:ext cx="4980812" cy="39087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5425" marR="0" indent="-2254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8650" marR="0" indent="-4032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Blip>
                <a:blip r:embed="rId4"/>
              </a:buBlip>
              <a:tabLst/>
              <a:def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55663" marR="0" indent="-227013" algn="l" defTabSz="8953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/>
              <a:buChar char="•"/>
              <a:tabLst/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200150" marR="0" indent="-344488" algn="l" defTabSz="7143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Blip>
                <a:blip r:embed="rId4"/>
              </a:buBlip>
              <a:tabLst/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425575" marR="0" indent="-1666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Energy projections (figure on the right)</a:t>
            </a:r>
          </a:p>
          <a:p>
            <a:endParaRPr lang="en-US" sz="2000" dirty="0"/>
          </a:p>
          <a:p>
            <a:r>
              <a:rPr lang="en-US" sz="2000" dirty="0"/>
              <a:t>To meet climate targets, very fast decarbonization is needed.</a:t>
            </a:r>
          </a:p>
          <a:p>
            <a:r>
              <a:rPr lang="en-US" sz="2000" dirty="0"/>
              <a:t>This usually paired with little to no energy demand growth, compared to baseline scenarios.</a:t>
            </a:r>
          </a:p>
          <a:p>
            <a:endParaRPr lang="en-US" sz="2400" dirty="0"/>
          </a:p>
          <a:p>
            <a:r>
              <a:rPr lang="en-US" sz="2400" b="1" dirty="0"/>
              <a:t>Basic energy needs are much lower.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29B1B8-6FF7-4456-908D-F23A236D0C00}"/>
              </a:ext>
            </a:extLst>
          </p:cNvPr>
          <p:cNvSpPr txBox="1"/>
          <p:nvPr/>
        </p:nvSpPr>
        <p:spPr>
          <a:xfrm>
            <a:off x="-38910" y="6359897"/>
            <a:ext cx="158560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chemeClr val="bg1"/>
                </a:solidFill>
                <a:effectLst/>
              </a:rPr>
              <a:t>Kikstra et al. (2021) 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i="1" dirty="0">
                <a:solidFill>
                  <a:schemeClr val="bg1"/>
                </a:solidFill>
                <a:effectLst/>
              </a:rPr>
              <a:t>Environ. Res. Lett.</a:t>
            </a:r>
            <a:r>
              <a:rPr lang="en-US" sz="900" dirty="0">
                <a:solidFill>
                  <a:schemeClr val="bg1"/>
                </a:solidFill>
                <a:effectLst/>
              </a:rPr>
              <a:t> 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dirty="0">
                <a:solidFill>
                  <a:schemeClr val="bg1"/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10.1088/1748-9326/ac1c27</a:t>
            </a:r>
            <a:r>
              <a:rPr lang="en-US" sz="900" dirty="0">
                <a:solidFill>
                  <a:schemeClr val="bg1"/>
                </a:solidFill>
                <a:effectLst/>
              </a:rPr>
              <a:t>.</a:t>
            </a: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22BBA7DA-089D-4787-93EF-E5F8262D633C}"/>
              </a:ext>
            </a:extLst>
          </p:cNvPr>
          <p:cNvSpPr/>
          <p:nvPr/>
        </p:nvSpPr>
        <p:spPr>
          <a:xfrm rot="10800000">
            <a:off x="9092117" y="5238452"/>
            <a:ext cx="255633" cy="361741"/>
          </a:xfrm>
          <a:prstGeom prst="downArrow">
            <a:avLst>
              <a:gd name="adj1" fmla="val 20700"/>
              <a:gd name="adj2" fmla="val 5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FF13F5-92B1-4269-969D-47C9E719A1C5}"/>
              </a:ext>
            </a:extLst>
          </p:cNvPr>
          <p:cNvSpPr txBox="1"/>
          <p:nvPr/>
        </p:nvSpPr>
        <p:spPr>
          <a:xfrm>
            <a:off x="8844191" y="5497747"/>
            <a:ext cx="8958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Reaching DLS</a:t>
            </a:r>
            <a:endParaRPr lang="en-AT" sz="1400" dirty="0"/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22988B28-6EE1-4236-9617-FC4DDE01F69F}"/>
              </a:ext>
            </a:extLst>
          </p:cNvPr>
          <p:cNvSpPr txBox="1">
            <a:spLocks/>
          </p:cNvSpPr>
          <p:nvPr/>
        </p:nvSpPr>
        <p:spPr>
          <a:xfrm>
            <a:off x="2170885" y="5419323"/>
            <a:ext cx="3844450" cy="96012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5425" marR="0" indent="-2254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8650" marR="0" indent="-4032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Blip>
                <a:blip r:embed="rId4"/>
              </a:buBlip>
              <a:tabLst/>
              <a:def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55663" marR="0" indent="-227013" algn="l" defTabSz="8953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/>
              <a:buChar char="•"/>
              <a:tabLst/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200150" marR="0" indent="-344488" algn="l" defTabSz="7143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Blip>
                <a:blip r:embed="rId4"/>
              </a:buBlip>
              <a:tabLst/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425575" marR="0" indent="-1666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But nothing is distributed equally…</a:t>
            </a:r>
            <a:br>
              <a:rPr lang="en-US" sz="2000" dirty="0"/>
            </a:br>
            <a:endParaRPr lang="en-US" sz="2000" dirty="0"/>
          </a:p>
          <a:p>
            <a:pPr marL="0" indent="0">
              <a:buNone/>
            </a:pPr>
            <a:r>
              <a:rPr lang="en-US" sz="2000" dirty="0">
                <a:sym typeface="Wingdings" panose="05000000000000000000" pitchFamily="2" charset="2"/>
              </a:rPr>
              <a:t> need to look at </a:t>
            </a:r>
            <a:r>
              <a:rPr lang="en-US" sz="2000" dirty="0"/>
              <a:t>within-country and international inequality and differentiated needs</a:t>
            </a:r>
            <a:endParaRPr lang="en-US" sz="2400" b="1" dirty="0"/>
          </a:p>
        </p:txBody>
      </p:sp>
      <p:pic>
        <p:nvPicPr>
          <p:cNvPr id="17" name="Picture 1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8D6EA99-D168-4298-93FF-F0BB639741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  <p:sp>
        <p:nvSpPr>
          <p:cNvPr id="20" name="Arrow: Down 19">
            <a:extLst>
              <a:ext uri="{FF2B5EF4-FFF2-40B4-BE49-F238E27FC236}">
                <a16:creationId xmlns:a16="http://schemas.microsoft.com/office/drawing/2014/main" id="{AFF8B58E-B043-48DC-9354-2DC5B2347B98}"/>
              </a:ext>
            </a:extLst>
          </p:cNvPr>
          <p:cNvSpPr/>
          <p:nvPr/>
        </p:nvSpPr>
        <p:spPr>
          <a:xfrm>
            <a:off x="8835194" y="2733575"/>
            <a:ext cx="255633" cy="924517"/>
          </a:xfrm>
          <a:prstGeom prst="downArrow">
            <a:avLst>
              <a:gd name="adj1" fmla="val 20700"/>
              <a:gd name="adj2" fmla="val 5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C80E60-D41C-4667-A4CE-DB23824AFB56}"/>
              </a:ext>
            </a:extLst>
          </p:cNvPr>
          <p:cNvSpPr txBox="1"/>
          <p:nvPr/>
        </p:nvSpPr>
        <p:spPr>
          <a:xfrm>
            <a:off x="8949701" y="2744197"/>
            <a:ext cx="11489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Reducing Final Energy</a:t>
            </a:r>
            <a:endParaRPr lang="en-AT" sz="1400" dirty="0"/>
          </a:p>
        </p:txBody>
      </p:sp>
    </p:spTree>
    <p:extLst>
      <p:ext uri="{BB962C8B-B14F-4D97-AF65-F5344CB8AC3E}">
        <p14:creationId xmlns:p14="http://schemas.microsoft.com/office/powerpoint/2010/main" val="339893940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828F3-9EB5-4B4C-9A8F-B7329A3096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1429" y="2909704"/>
            <a:ext cx="10389141" cy="1090020"/>
          </a:xfrm>
        </p:spPr>
        <p:txBody>
          <a:bodyPr>
            <a:normAutofit/>
          </a:bodyPr>
          <a:lstStyle/>
          <a:p>
            <a:r>
              <a:rPr lang="en-GB" dirty="0"/>
              <a:t>What is a decent life?</a:t>
            </a:r>
            <a:endParaRPr lang="en-AT" dirty="0"/>
          </a:p>
        </p:txBody>
      </p:sp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24C41A5-3713-48F0-ADD1-7B41FE09D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E5464756-E199-4549-B425-2AEE75929B7B}"/>
              </a:ext>
            </a:extLst>
          </p:cNvPr>
          <p:cNvSpPr txBox="1">
            <a:spLocks/>
          </p:cNvSpPr>
          <p:nvPr/>
        </p:nvSpPr>
        <p:spPr>
          <a:xfrm>
            <a:off x="1524000" y="4254485"/>
            <a:ext cx="9144000" cy="454396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2400" kern="1200">
                <a:solidFill>
                  <a:schemeClr val="tx1"/>
                </a:solidFill>
                <a:latin typeface="+mj-lt"/>
                <a:ea typeface="+mj-ea"/>
                <a:cs typeface="Calibri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Without trying to be too philosophical about it.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1103905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D08F231D-B3F2-427A-AAC9-49D5B6468E0D}"/>
              </a:ext>
            </a:extLst>
          </p:cNvPr>
          <p:cNvSpPr txBox="1">
            <a:spLocks/>
          </p:cNvSpPr>
          <p:nvPr/>
        </p:nvSpPr>
        <p:spPr>
          <a:xfrm>
            <a:off x="0" y="642350"/>
            <a:ext cx="8911916" cy="684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What is a decent life?</a:t>
            </a:r>
            <a:endParaRPr lang="en-AT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5B4739-B41A-4385-BA54-D796BB04E434}"/>
              </a:ext>
            </a:extLst>
          </p:cNvPr>
          <p:cNvSpPr txBox="1"/>
          <p:nvPr/>
        </p:nvSpPr>
        <p:spPr>
          <a:xfrm>
            <a:off x="-38910" y="6359897"/>
            <a:ext cx="158560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chemeClr val="bg1"/>
                </a:solidFill>
                <a:effectLst/>
              </a:rPr>
              <a:t>Rao and Min (2018) 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i="1" dirty="0">
                <a:solidFill>
                  <a:schemeClr val="bg1"/>
                </a:solidFill>
                <a:effectLst/>
              </a:rPr>
              <a:t>Social </a:t>
            </a:r>
            <a:r>
              <a:rPr lang="en-US" sz="900" i="1" dirty="0">
                <a:solidFill>
                  <a:schemeClr val="bg1"/>
                </a:solidFill>
              </a:rPr>
              <a:t>Indicators Research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10.1007/s11205-017-1650-0</a:t>
            </a:r>
            <a:endParaRPr lang="en-US" sz="900" dirty="0">
              <a:solidFill>
                <a:schemeClr val="bg1"/>
              </a:solidFill>
              <a:effectLst/>
            </a:endParaRPr>
          </a:p>
        </p:txBody>
      </p:sp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88957DC-C57B-4054-8F1A-7D3ACC4223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099488-0418-4F76-933B-4E70040C9DAE}"/>
              </a:ext>
            </a:extLst>
          </p:cNvPr>
          <p:cNvSpPr txBox="1"/>
          <p:nvPr/>
        </p:nvSpPr>
        <p:spPr>
          <a:xfrm>
            <a:off x="87005" y="2782669"/>
            <a:ext cx="620553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Decent Living Standards: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“</a:t>
            </a:r>
            <a:r>
              <a:rPr lang="en-US" sz="2800" u="sng" dirty="0"/>
              <a:t>material conditions for achieving basic human wellbeing</a:t>
            </a:r>
            <a:r>
              <a:rPr lang="en-US" sz="2800" dirty="0"/>
              <a:t>”</a:t>
            </a:r>
            <a:endParaRPr lang="en-AT" sz="2800" dirty="0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90346F44-432F-40CF-A475-711430890CE5}"/>
              </a:ext>
            </a:extLst>
          </p:cNvPr>
          <p:cNvSpPr/>
          <p:nvPr/>
        </p:nvSpPr>
        <p:spPr>
          <a:xfrm rot="16200000">
            <a:off x="6838467" y="2894017"/>
            <a:ext cx="255633" cy="1593186"/>
          </a:xfrm>
          <a:prstGeom prst="downArrow">
            <a:avLst>
              <a:gd name="adj1" fmla="val 20700"/>
              <a:gd name="adj2" fmla="val 50000"/>
            </a:avLst>
          </a:prstGeom>
          <a:solidFill>
            <a:srgbClr val="0070C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D8C9A5-7BFB-4B20-8B84-D28D8FA8939D}"/>
              </a:ext>
            </a:extLst>
          </p:cNvPr>
          <p:cNvSpPr txBox="1"/>
          <p:nvPr/>
        </p:nvSpPr>
        <p:spPr>
          <a:xfrm>
            <a:off x="8068954" y="3429000"/>
            <a:ext cx="32467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</a:rPr>
              <a:t>‘capacity to achieve’</a:t>
            </a:r>
            <a:endParaRPr lang="en-AT" sz="2800" dirty="0">
              <a:highlight>
                <a:srgbClr val="FFFF00"/>
              </a:highlight>
            </a:endParaRP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80DF36C-8459-4C5C-9A74-685C4DBB1124}"/>
              </a:ext>
            </a:extLst>
          </p:cNvPr>
          <p:cNvSpPr txBox="1">
            <a:spLocks/>
          </p:cNvSpPr>
          <p:nvPr/>
        </p:nvSpPr>
        <p:spPr>
          <a:xfrm>
            <a:off x="5085384" y="5408349"/>
            <a:ext cx="5610520" cy="44998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5425" marR="0" indent="-2254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8650" marR="0" indent="-4032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Blip>
                <a:blip r:embed="rId4"/>
              </a:buBlip>
              <a:tabLst/>
              <a:def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55663" marR="0" indent="-227013" algn="l" defTabSz="8953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/>
              <a:buChar char="•"/>
              <a:tabLst/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200150" marR="0" indent="-344488" algn="l" defTabSz="7143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Blip>
                <a:blip r:embed="rId4"/>
              </a:buBlip>
              <a:tabLst/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425575" marR="0" indent="-1666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5425" lvl="1" indent="0">
              <a:buNone/>
            </a:pPr>
            <a:r>
              <a:rPr lang="en-US" sz="2000" dirty="0"/>
              <a:t>Measurable, modellable, and policy-relevant?</a:t>
            </a:r>
          </a:p>
        </p:txBody>
      </p:sp>
    </p:spTree>
    <p:extLst>
      <p:ext uri="{BB962C8B-B14F-4D97-AF65-F5344CB8AC3E}">
        <p14:creationId xmlns:p14="http://schemas.microsoft.com/office/powerpoint/2010/main" val="224670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824B04C-2931-40DF-92FD-AD9EA2468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77" y="2191710"/>
            <a:ext cx="3965598" cy="24745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69A60E-AD79-418C-915F-1E5C891D1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102" y="2071323"/>
            <a:ext cx="6740449" cy="368559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3D31BA4-BCA0-4763-AEB5-02EE75933649}"/>
              </a:ext>
            </a:extLst>
          </p:cNvPr>
          <p:cNvSpPr txBox="1"/>
          <p:nvPr/>
        </p:nvSpPr>
        <p:spPr>
          <a:xfrm>
            <a:off x="-38910" y="6359897"/>
            <a:ext cx="158560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chemeClr val="bg1"/>
                </a:solidFill>
                <a:effectLst/>
              </a:rPr>
              <a:t>Kikstra et al. (2021) 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i="1" dirty="0">
                <a:solidFill>
                  <a:schemeClr val="bg1"/>
                </a:solidFill>
                <a:effectLst/>
              </a:rPr>
              <a:t>Environ. Res. Lett.</a:t>
            </a:r>
            <a:r>
              <a:rPr lang="en-US" sz="900" dirty="0">
                <a:solidFill>
                  <a:schemeClr val="bg1"/>
                </a:solidFill>
                <a:effectLst/>
              </a:rPr>
              <a:t> 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dirty="0">
                <a:solidFill>
                  <a:schemeClr val="bg1"/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10.1088/1748-9326/ac1c27</a:t>
            </a:r>
            <a:r>
              <a:rPr lang="en-US" sz="900" dirty="0">
                <a:solidFill>
                  <a:schemeClr val="bg1"/>
                </a:solidFill>
                <a:effectLst/>
              </a:rPr>
              <a:t>.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E3F24F1-88A4-4261-9B8C-13ED0E281B3D}"/>
              </a:ext>
            </a:extLst>
          </p:cNvPr>
          <p:cNvSpPr txBox="1">
            <a:spLocks/>
          </p:cNvSpPr>
          <p:nvPr/>
        </p:nvSpPr>
        <p:spPr>
          <a:xfrm>
            <a:off x="0" y="642350"/>
            <a:ext cx="8911916" cy="684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What does a “decent life” include?</a:t>
            </a:r>
            <a:endParaRPr lang="en-AT" dirty="0"/>
          </a:p>
        </p:txBody>
      </p:sp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780DF55-BEE5-4EDB-A7AD-E98CFDF1A8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74565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828F3-9EB5-4B4C-9A8F-B7329A3096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1429" y="2883990"/>
            <a:ext cx="10389141" cy="1090020"/>
          </a:xfrm>
        </p:spPr>
        <p:txBody>
          <a:bodyPr>
            <a:normAutofit/>
          </a:bodyPr>
          <a:lstStyle/>
          <a:p>
            <a:r>
              <a:rPr lang="en-GB" dirty="0"/>
              <a:t>Who has a decent life?</a:t>
            </a:r>
            <a:endParaRPr lang="en-AT" dirty="0"/>
          </a:p>
        </p:txBody>
      </p:sp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24C41A5-3713-48F0-ADD1-7B41FE09D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1E778BA6-214A-4858-9A98-4542EB8ECB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4254485"/>
            <a:ext cx="9144000" cy="454396"/>
          </a:xfrm>
        </p:spPr>
        <p:txBody>
          <a:bodyPr/>
          <a:lstStyle/>
          <a:p>
            <a:r>
              <a:rPr lang="en-GB" dirty="0"/>
              <a:t>Multidimensional poverty around the world</a:t>
            </a:r>
            <a:endParaRPr lang="en-AT" b="1" dirty="0"/>
          </a:p>
        </p:txBody>
      </p:sp>
    </p:spTree>
    <p:extLst>
      <p:ext uri="{BB962C8B-B14F-4D97-AF65-F5344CB8AC3E}">
        <p14:creationId xmlns:p14="http://schemas.microsoft.com/office/powerpoint/2010/main" val="234946291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C04E0C8-9EA8-4063-924D-CCD1AAB8B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56" y="1787134"/>
            <a:ext cx="7059545" cy="45727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292527-3B22-40D7-AC9C-E10C94C8373B}"/>
              </a:ext>
            </a:extLst>
          </p:cNvPr>
          <p:cNvSpPr txBox="1"/>
          <p:nvPr/>
        </p:nvSpPr>
        <p:spPr>
          <a:xfrm>
            <a:off x="-38910" y="6359897"/>
            <a:ext cx="158560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chemeClr val="bg1"/>
                </a:solidFill>
                <a:effectLst/>
              </a:rPr>
              <a:t>Kikstra et al. (2021) 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i="1" dirty="0">
                <a:solidFill>
                  <a:schemeClr val="bg1"/>
                </a:solidFill>
                <a:effectLst/>
              </a:rPr>
              <a:t>Environ. Res. Lett.</a:t>
            </a:r>
            <a:r>
              <a:rPr lang="en-US" sz="900" dirty="0">
                <a:solidFill>
                  <a:schemeClr val="bg1"/>
                </a:solidFill>
                <a:effectLst/>
              </a:rPr>
              <a:t> 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dirty="0">
                <a:solidFill>
                  <a:schemeClr val="bg1"/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10.1088/1748-9326/ac1c27</a:t>
            </a:r>
            <a:r>
              <a:rPr lang="en-US" sz="900" dirty="0">
                <a:solidFill>
                  <a:schemeClr val="bg1"/>
                </a:solidFill>
                <a:effectLst/>
              </a:rPr>
              <a:t>.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1CB2DBF-960C-4DF1-8657-75E4A44B85DA}"/>
              </a:ext>
            </a:extLst>
          </p:cNvPr>
          <p:cNvSpPr txBox="1">
            <a:spLocks/>
          </p:cNvSpPr>
          <p:nvPr/>
        </p:nvSpPr>
        <p:spPr>
          <a:xfrm>
            <a:off x="115461" y="741755"/>
            <a:ext cx="8911916" cy="684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Multidimensional lack of access</a:t>
            </a:r>
            <a:endParaRPr lang="en-AT" dirty="0"/>
          </a:p>
        </p:txBody>
      </p:sp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575A2CC-59A5-44A8-8D8F-050DE43B8B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9FB6F76F-416E-47C2-95EC-D90CF74B4946}"/>
              </a:ext>
            </a:extLst>
          </p:cNvPr>
          <p:cNvSpPr txBox="1">
            <a:spLocks/>
          </p:cNvSpPr>
          <p:nvPr/>
        </p:nvSpPr>
        <p:spPr>
          <a:xfrm>
            <a:off x="7382274" y="1787135"/>
            <a:ext cx="4571270" cy="457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5425" marR="0" indent="-2254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8650" marR="0" indent="-4032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Blip>
                <a:blip r:embed="rId6"/>
              </a:buBlip>
              <a:tabLst/>
              <a:def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55663" marR="0" indent="-227013" algn="l" defTabSz="8953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/>
              <a:buChar char="•"/>
              <a:tabLst/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200150" marR="0" indent="-344488" algn="l" defTabSz="7143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Blip>
                <a:blip r:embed="rId6"/>
              </a:buBlip>
              <a:tabLst/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425575" marR="0" indent="-1666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Deprivations across the world, e.g.:</a:t>
            </a:r>
          </a:p>
          <a:p>
            <a:pPr lvl="1"/>
            <a:r>
              <a:rPr lang="en-US" sz="2000" dirty="0"/>
              <a:t>No safe water: ~3.8 </a:t>
            </a:r>
            <a:r>
              <a:rPr lang="en-US" sz="2000" dirty="0" err="1"/>
              <a:t>bln</a:t>
            </a:r>
            <a:endParaRPr lang="en-US" sz="2000" dirty="0"/>
          </a:p>
          <a:p>
            <a:pPr lvl="1"/>
            <a:r>
              <a:rPr lang="en-US" sz="2000" dirty="0"/>
              <a:t>Insufficient housing: ~2.2 </a:t>
            </a:r>
            <a:r>
              <a:rPr lang="en-US" sz="2000" dirty="0" err="1"/>
              <a:t>bln</a:t>
            </a:r>
            <a:endParaRPr lang="en-US" sz="2000" dirty="0"/>
          </a:p>
          <a:p>
            <a:pPr lvl="1"/>
            <a:r>
              <a:rPr lang="en-US" sz="2000" dirty="0"/>
              <a:t>No clean cooking: ~3.2 </a:t>
            </a:r>
            <a:r>
              <a:rPr lang="en-US" sz="2000" dirty="0" err="1"/>
              <a:t>bln</a:t>
            </a:r>
            <a:endParaRPr lang="en-US" sz="2000" dirty="0"/>
          </a:p>
          <a:p>
            <a:r>
              <a:rPr lang="en-US" sz="2000" dirty="0"/>
              <a:t>Sources:</a:t>
            </a:r>
          </a:p>
          <a:p>
            <a:pPr lvl="1"/>
            <a:r>
              <a:rPr lang="en-US" sz="2000" dirty="0"/>
              <a:t>World Bank, Household surveys, IPUMS, FAO, etc.</a:t>
            </a:r>
          </a:p>
          <a:p>
            <a:r>
              <a:rPr lang="en-US" sz="2000" dirty="0"/>
              <a:t>Beyond income:</a:t>
            </a:r>
          </a:p>
          <a:p>
            <a:pPr lvl="1"/>
            <a:r>
              <a:rPr lang="en-US" sz="2000" dirty="0"/>
              <a:t>5.50$/day does not mean a decent life for all.</a:t>
            </a:r>
          </a:p>
          <a:p>
            <a:pPr lvl="1"/>
            <a:r>
              <a:rPr lang="en-US" sz="2000" dirty="0"/>
              <a:t>Modelling GDP and income distributions thus of limited usefulness to inform policies.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8531702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828F3-9EB5-4B4C-9A8F-B7329A3096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1429" y="2603514"/>
            <a:ext cx="10389141" cy="1650971"/>
          </a:xfrm>
        </p:spPr>
        <p:txBody>
          <a:bodyPr>
            <a:normAutofit fontScale="90000"/>
          </a:bodyPr>
          <a:lstStyle/>
          <a:p>
            <a:r>
              <a:rPr lang="en-GB" dirty="0"/>
              <a:t>How much energy is needed to provide a decent life?</a:t>
            </a:r>
            <a:endParaRPr lang="en-AT" dirty="0"/>
          </a:p>
        </p:txBody>
      </p:sp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24C41A5-3713-48F0-ADD1-7B41FE09D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2DF5E626-77BF-4916-B426-68F878236E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4254485"/>
            <a:ext cx="9144000" cy="454396"/>
          </a:xfrm>
        </p:spPr>
        <p:txBody>
          <a:bodyPr/>
          <a:lstStyle/>
          <a:p>
            <a:r>
              <a:rPr lang="en-GB" dirty="0"/>
              <a:t>From material satisfiers to energy</a:t>
            </a:r>
            <a:endParaRPr lang="en-AT" b="1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89DA932-185F-4CD2-A629-6A0A8F326F97}"/>
              </a:ext>
            </a:extLst>
          </p:cNvPr>
          <p:cNvSpPr txBox="1">
            <a:spLocks/>
          </p:cNvSpPr>
          <p:nvPr/>
        </p:nvSpPr>
        <p:spPr>
          <a:xfrm>
            <a:off x="1524000" y="4254485"/>
            <a:ext cx="9144000" cy="454396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2400" kern="1200">
                <a:solidFill>
                  <a:schemeClr val="tx1"/>
                </a:solidFill>
                <a:latin typeface="+mj-lt"/>
                <a:ea typeface="+mj-ea"/>
                <a:cs typeface="Calibri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From material satisfiers to energy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3421202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292527-3B22-40D7-AC9C-E10C94C8373B}"/>
              </a:ext>
            </a:extLst>
          </p:cNvPr>
          <p:cNvSpPr txBox="1"/>
          <p:nvPr/>
        </p:nvSpPr>
        <p:spPr>
          <a:xfrm>
            <a:off x="-38910" y="6359897"/>
            <a:ext cx="158560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chemeClr val="bg1"/>
                </a:solidFill>
                <a:effectLst/>
              </a:rPr>
              <a:t>Kikstra et al. (2021) 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i="1" dirty="0">
                <a:solidFill>
                  <a:schemeClr val="bg1"/>
                </a:solidFill>
                <a:effectLst/>
              </a:rPr>
              <a:t>Environ. Res. Lett.</a:t>
            </a:r>
            <a:r>
              <a:rPr lang="en-US" sz="900" dirty="0">
                <a:solidFill>
                  <a:schemeClr val="bg1"/>
                </a:solidFill>
                <a:effectLst/>
              </a:rPr>
              <a:t> 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dirty="0">
                <a:solidFill>
                  <a:schemeClr val="bg1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10.1088/1748-9326/ac1c27</a:t>
            </a:r>
            <a:r>
              <a:rPr lang="en-US" sz="900" dirty="0">
                <a:solidFill>
                  <a:schemeClr val="bg1"/>
                </a:solidFill>
                <a:effectLst/>
              </a:rPr>
              <a:t>. 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1CB2DBF-960C-4DF1-8657-75E4A44B85DA}"/>
              </a:ext>
            </a:extLst>
          </p:cNvPr>
          <p:cNvSpPr txBox="1">
            <a:spLocks/>
          </p:cNvSpPr>
          <p:nvPr/>
        </p:nvSpPr>
        <p:spPr>
          <a:xfrm>
            <a:off x="79603" y="519994"/>
            <a:ext cx="8911916" cy="684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How to calculate energy needs?</a:t>
            </a:r>
            <a:endParaRPr lang="en-AT" dirty="0"/>
          </a:p>
        </p:txBody>
      </p:sp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575A2CC-59A5-44A8-8D8F-050DE43B8B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A7DE71-FC34-46CC-8697-8501D896BD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54" r="47553"/>
          <a:stretch/>
        </p:blipFill>
        <p:spPr>
          <a:xfrm>
            <a:off x="3407923" y="2053826"/>
            <a:ext cx="4445542" cy="395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9669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4DA39A2-AEE4-4868-8BD4-8D381BC52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0883" y="4074396"/>
            <a:ext cx="4831977" cy="27594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292527-3B22-40D7-AC9C-E10C94C8373B}"/>
              </a:ext>
            </a:extLst>
          </p:cNvPr>
          <p:cNvSpPr txBox="1"/>
          <p:nvPr/>
        </p:nvSpPr>
        <p:spPr>
          <a:xfrm>
            <a:off x="-38910" y="6359897"/>
            <a:ext cx="158560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chemeClr val="bg1"/>
                </a:solidFill>
                <a:effectLst/>
              </a:rPr>
              <a:t>Kikstra et al. (2021) 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i="1" dirty="0">
                <a:solidFill>
                  <a:schemeClr val="bg1"/>
                </a:solidFill>
                <a:effectLst/>
              </a:rPr>
              <a:t>Environ. Res. Lett.</a:t>
            </a:r>
            <a:r>
              <a:rPr lang="en-US" sz="900" dirty="0">
                <a:solidFill>
                  <a:schemeClr val="bg1"/>
                </a:solidFill>
                <a:effectLst/>
              </a:rPr>
              <a:t> 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dirty="0">
                <a:solidFill>
                  <a:schemeClr val="bg1"/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10.1088/1748-9326/ac1c27</a:t>
            </a:r>
            <a:r>
              <a:rPr lang="en-US" sz="900" dirty="0">
                <a:solidFill>
                  <a:schemeClr val="bg1"/>
                </a:solidFill>
                <a:effectLst/>
              </a:rPr>
              <a:t>. 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1CB2DBF-960C-4DF1-8657-75E4A44B85DA}"/>
              </a:ext>
            </a:extLst>
          </p:cNvPr>
          <p:cNvSpPr txBox="1">
            <a:spLocks/>
          </p:cNvSpPr>
          <p:nvPr/>
        </p:nvSpPr>
        <p:spPr>
          <a:xfrm>
            <a:off x="79603" y="519994"/>
            <a:ext cx="8911916" cy="684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For what do we need energy?</a:t>
            </a:r>
            <a:endParaRPr lang="en-AT" dirty="0"/>
          </a:p>
        </p:txBody>
      </p:sp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575A2CC-59A5-44A8-8D8F-050DE43B8B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9FB6F76F-416E-47C2-95EC-D90CF74B4946}"/>
              </a:ext>
            </a:extLst>
          </p:cNvPr>
          <p:cNvSpPr txBox="1">
            <a:spLocks/>
          </p:cNvSpPr>
          <p:nvPr/>
        </p:nvSpPr>
        <p:spPr>
          <a:xfrm>
            <a:off x="3794671" y="1570186"/>
            <a:ext cx="4571270" cy="23276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5425" marR="0" indent="-2254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8650" marR="0" indent="-4032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Blip>
                <a:blip r:embed="rId6"/>
              </a:buBlip>
              <a:tabLst/>
              <a:def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55663" marR="0" indent="-227013" algn="l" defTabSz="8953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/>
              <a:buChar char="•"/>
              <a:tabLst/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200150" marR="0" indent="-344488" algn="l" defTabSz="7143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Blip>
                <a:blip r:embed="rId6"/>
              </a:buBlip>
              <a:tabLst/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425575" marR="0" indent="-1666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Building new stuff</a:t>
            </a:r>
            <a:r>
              <a:rPr lang="en-US" sz="2000" dirty="0"/>
              <a:t>:</a:t>
            </a:r>
          </a:p>
          <a:p>
            <a:pPr lvl="1"/>
            <a:r>
              <a:rPr lang="en-US" sz="2000" dirty="0"/>
              <a:t>public transport, houses, roads, schools, etc.</a:t>
            </a:r>
          </a:p>
          <a:p>
            <a:pPr lvl="1"/>
            <a:r>
              <a:rPr lang="en-US" sz="2000" dirty="0"/>
              <a:t>~12EJ per year, until 2040, or &lt;3% of current energy use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82101DC-D052-4ADF-9CA1-D5969E1FB9E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9207"/>
          <a:stretch/>
        </p:blipFill>
        <p:spPr>
          <a:xfrm>
            <a:off x="79602" y="1234047"/>
            <a:ext cx="3907439" cy="29558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0241F19E-776B-425D-914D-D0B218C4F84E}"/>
              </a:ext>
            </a:extLst>
          </p:cNvPr>
          <p:cNvSpPr txBox="1">
            <a:spLocks/>
          </p:cNvSpPr>
          <p:nvPr/>
        </p:nvSpPr>
        <p:spPr>
          <a:xfrm>
            <a:off x="8192860" y="4189863"/>
            <a:ext cx="3999140" cy="242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5425" marR="0" indent="-2254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8650" marR="0" indent="-4032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Blip>
                <a:blip r:embed="rId6"/>
              </a:buBlip>
              <a:tabLst/>
              <a:def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55663" marR="0" indent="-227013" algn="l" defTabSz="8953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/>
              <a:buChar char="•"/>
              <a:tabLst/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200150" marR="0" indent="-344488" algn="l" defTabSz="7143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Blip>
                <a:blip r:embed="rId6"/>
              </a:buBlip>
              <a:tabLst/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425575" marR="0" indent="-1666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Operating services</a:t>
            </a:r>
            <a:r>
              <a:rPr lang="en-US" sz="2000" dirty="0"/>
              <a:t>:</a:t>
            </a:r>
          </a:p>
          <a:p>
            <a:pPr lvl="1"/>
            <a:r>
              <a:rPr lang="en-US" sz="2000" dirty="0"/>
              <a:t>Total: ~150-160 EJ/</a:t>
            </a:r>
            <a:r>
              <a:rPr lang="en-US" sz="2000" dirty="0" err="1"/>
              <a:t>yr</a:t>
            </a:r>
            <a:r>
              <a:rPr lang="en-US" sz="2000" dirty="0"/>
              <a:t>,</a:t>
            </a:r>
            <a:br>
              <a:rPr lang="en-US" sz="2000" dirty="0"/>
            </a:br>
            <a:r>
              <a:rPr lang="en-US" sz="2000" dirty="0"/>
              <a:t>or about 1/3 of current use</a:t>
            </a:r>
          </a:p>
          <a:p>
            <a:pPr lvl="1"/>
            <a:r>
              <a:rPr lang="en-US" sz="2000" dirty="0"/>
              <a:t>About ~17 GJ/cap/</a:t>
            </a:r>
            <a:r>
              <a:rPr lang="en-US" sz="2000" dirty="0" err="1"/>
              <a:t>yr</a:t>
            </a:r>
            <a:endParaRPr lang="en-US" sz="2000" dirty="0"/>
          </a:p>
          <a:p>
            <a:pPr lvl="1"/>
            <a:r>
              <a:rPr lang="en-US" sz="2000" dirty="0"/>
              <a:t>Inefficient transport systems, and more heating need in Global North</a:t>
            </a:r>
          </a:p>
          <a:p>
            <a:pPr lvl="1"/>
            <a:endParaRPr lang="en-US" sz="20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09249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4570E146-388A-4924-B422-3C86000C44E2}"/>
              </a:ext>
            </a:extLst>
          </p:cNvPr>
          <p:cNvSpPr txBox="1"/>
          <p:nvPr/>
        </p:nvSpPr>
        <p:spPr>
          <a:xfrm>
            <a:off x="177436" y="1321822"/>
            <a:ext cx="2678248" cy="25853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Abadi Extra Light" panose="020B0204020104020204" pitchFamily="34" charset="0"/>
              </a:rPr>
              <a:t>Decent Living Standards</a:t>
            </a:r>
            <a:endParaRPr lang="en-AT" b="1" dirty="0">
              <a:latin typeface="Abadi Extra Light" panose="020B0204020104020204" pitchFamily="34" charset="0"/>
            </a:endParaRPr>
          </a:p>
          <a:p>
            <a:endParaRPr lang="en-US" dirty="0">
              <a:latin typeface="Abadi Extra Light" panose="020B0204020104020204" pitchFamily="34" charset="0"/>
            </a:endParaRPr>
          </a:p>
          <a:p>
            <a:r>
              <a:rPr lang="en-US" dirty="0">
                <a:latin typeface="Abadi Extra Light" panose="020B0204020104020204" pitchFamily="34" charset="0"/>
              </a:rPr>
              <a:t>“Material conditions for achieving </a:t>
            </a:r>
            <a:r>
              <a:rPr lang="en-US" i="1" dirty="0">
                <a:latin typeface="Abadi Extra Light" panose="020B0204020104020204" pitchFamily="34" charset="0"/>
              </a:rPr>
              <a:t>basic human wellbeing</a:t>
            </a:r>
            <a:r>
              <a:rPr lang="en-US" dirty="0">
                <a:latin typeface="Abadi Extra Light" panose="020B0204020104020204" pitchFamily="34" charset="0"/>
              </a:rPr>
              <a:t>”.</a:t>
            </a:r>
          </a:p>
          <a:p>
            <a:endParaRPr lang="en-US" dirty="0">
              <a:latin typeface="Abadi Extra Light" panose="020B0204020104020204" pitchFamily="34" charset="0"/>
            </a:endParaRPr>
          </a:p>
          <a:p>
            <a:r>
              <a:rPr lang="en-US" dirty="0">
                <a:latin typeface="Abadi Extra Light" panose="020B0204020104020204" pitchFamily="34" charset="0"/>
              </a:rPr>
              <a:t>Not “outcome” but “means”: the </a:t>
            </a:r>
            <a:r>
              <a:rPr lang="en-US" i="1" dirty="0">
                <a:latin typeface="Abadi Extra Light" panose="020B0204020104020204" pitchFamily="34" charset="0"/>
              </a:rPr>
              <a:t>capacity to achieve/flourish</a:t>
            </a:r>
            <a:r>
              <a:rPr lang="en-US" dirty="0">
                <a:latin typeface="Abadi Extra Light" panose="020B0204020104020204" pitchFamily="34" charset="0"/>
              </a:rPr>
              <a:t>.</a:t>
            </a:r>
          </a:p>
        </p:txBody>
      </p:sp>
      <p:pic>
        <p:nvPicPr>
          <p:cNvPr id="15" name="Picture 1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EFD130D-62ED-408C-BE92-088DF0EF4C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996D5305-F495-4930-9970-2CF19914F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601" y="3950523"/>
            <a:ext cx="3633486" cy="22673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DDA431-469B-43C9-8B5B-50D1C4E894C4}"/>
              </a:ext>
            </a:extLst>
          </p:cNvPr>
          <p:cNvSpPr txBox="1"/>
          <p:nvPr/>
        </p:nvSpPr>
        <p:spPr>
          <a:xfrm>
            <a:off x="0" y="6350169"/>
            <a:ext cx="158560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chemeClr val="bg1"/>
                </a:solidFill>
                <a:effectLst/>
              </a:rPr>
              <a:t>Kikstra et al. (2021) 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i="1" dirty="0">
                <a:solidFill>
                  <a:schemeClr val="bg1"/>
                </a:solidFill>
                <a:effectLst/>
              </a:rPr>
              <a:t>Environ. Res. Lett.</a:t>
            </a:r>
            <a:r>
              <a:rPr lang="en-US" sz="900" dirty="0">
                <a:solidFill>
                  <a:schemeClr val="bg1"/>
                </a:solidFill>
                <a:effectLst/>
              </a:rPr>
              <a:t> 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dirty="0">
                <a:solidFill>
                  <a:schemeClr val="bg1"/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10.1088/1748-9326/ac1c27</a:t>
            </a:r>
            <a:r>
              <a:rPr lang="en-US" sz="900" dirty="0">
                <a:solidFill>
                  <a:schemeClr val="bg1"/>
                </a:solidFill>
                <a:effectLst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0E424D-EC1F-4281-A363-7EC3764BF3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9392" y="1645464"/>
            <a:ext cx="8272608" cy="4523361"/>
          </a:xfrm>
          <a:prstGeom prst="rect">
            <a:avLst/>
          </a:prstGeom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BD0A5C32-2287-4EA3-890E-81798D318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600" y="195026"/>
            <a:ext cx="6786135" cy="1083418"/>
          </a:xfrm>
        </p:spPr>
        <p:txBody>
          <a:bodyPr>
            <a:normAutofit/>
          </a:bodyPr>
          <a:lstStyle/>
          <a:p>
            <a:r>
              <a:rPr lang="en-US" dirty="0"/>
              <a:t>Decent Living Standards</a:t>
            </a:r>
          </a:p>
        </p:txBody>
      </p:sp>
    </p:spTree>
    <p:extLst>
      <p:ext uri="{BB962C8B-B14F-4D97-AF65-F5344CB8AC3E}">
        <p14:creationId xmlns:p14="http://schemas.microsoft.com/office/powerpoint/2010/main" val="155152980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828F3-9EB5-4B4C-9A8F-B7329A3096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1429" y="2909704"/>
            <a:ext cx="10389141" cy="1090020"/>
          </a:xfrm>
        </p:spPr>
        <p:txBody>
          <a:bodyPr>
            <a:normAutofit fontScale="90000"/>
          </a:bodyPr>
          <a:lstStyle/>
          <a:p>
            <a:r>
              <a:rPr lang="en-GB" dirty="0"/>
              <a:t>Thinking about national scenarios (I)</a:t>
            </a:r>
            <a:endParaRPr lang="en-AT" dirty="0"/>
          </a:p>
        </p:txBody>
      </p:sp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24C41A5-3713-48F0-ADD1-7B41FE09D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481602DC-036E-4BC5-A722-1F1BBD0A4EA7}"/>
              </a:ext>
            </a:extLst>
          </p:cNvPr>
          <p:cNvSpPr txBox="1">
            <a:spLocks/>
          </p:cNvSpPr>
          <p:nvPr/>
        </p:nvSpPr>
        <p:spPr>
          <a:xfrm>
            <a:off x="1524000" y="4254485"/>
            <a:ext cx="9144000" cy="454396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2400" kern="1200">
                <a:solidFill>
                  <a:schemeClr val="tx1"/>
                </a:solidFill>
                <a:latin typeface="+mj-lt"/>
                <a:ea typeface="+mj-ea"/>
                <a:cs typeface="Calibri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International inequality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5636612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0AA30F-A726-414D-A37A-183E031E5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003" y="2001127"/>
            <a:ext cx="7975673" cy="434748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9F27900-ECF8-465D-A16A-63BD8406C64F}"/>
              </a:ext>
            </a:extLst>
          </p:cNvPr>
          <p:cNvSpPr txBox="1">
            <a:spLocks/>
          </p:cNvSpPr>
          <p:nvPr/>
        </p:nvSpPr>
        <p:spPr>
          <a:xfrm>
            <a:off x="410338" y="666295"/>
            <a:ext cx="8911916" cy="684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Sub-Saharan African countries</a:t>
            </a:r>
            <a:endParaRPr lang="en-AT" dirty="0"/>
          </a:p>
        </p:txBody>
      </p:sp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63F24A5-DE9B-430D-9D3B-02E708EC42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2209D1-95B8-4D3E-A0AE-74E906509654}"/>
              </a:ext>
            </a:extLst>
          </p:cNvPr>
          <p:cNvSpPr txBox="1"/>
          <p:nvPr/>
        </p:nvSpPr>
        <p:spPr>
          <a:xfrm>
            <a:off x="794918" y="1909235"/>
            <a:ext cx="608927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Total e</a:t>
            </a:r>
            <a:r>
              <a:rPr lang="en-US" sz="1800" dirty="0"/>
              <a:t>nergy growth has not outpaced population growth.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0C18F487-DFDB-4441-80BC-4F7E7F0E5CFB}"/>
              </a:ext>
            </a:extLst>
          </p:cNvPr>
          <p:cNvSpPr/>
          <p:nvPr/>
        </p:nvSpPr>
        <p:spPr>
          <a:xfrm>
            <a:off x="2853158" y="2274569"/>
            <a:ext cx="255633" cy="867419"/>
          </a:xfrm>
          <a:prstGeom prst="downArrow">
            <a:avLst>
              <a:gd name="adj1" fmla="val 20700"/>
              <a:gd name="adj2" fmla="val 50000"/>
            </a:avLst>
          </a:prstGeom>
          <a:solidFill>
            <a:srgbClr val="0070C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C6F3BD-03D4-46C8-9FED-F0A03FC78A50}"/>
              </a:ext>
            </a:extLst>
          </p:cNvPr>
          <p:cNvSpPr txBox="1"/>
          <p:nvPr/>
        </p:nvSpPr>
        <p:spPr>
          <a:xfrm>
            <a:off x="410338" y="1289496"/>
            <a:ext cx="98717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International inequality: looking at countries reveals a </a:t>
            </a:r>
            <a:r>
              <a:rPr lang="en-US" b="1" dirty="0"/>
              <a:t>huge development challenge</a:t>
            </a:r>
            <a:endParaRPr lang="en-AT" b="1" dirty="0"/>
          </a:p>
        </p:txBody>
      </p:sp>
    </p:spTree>
    <p:extLst>
      <p:ext uri="{BB962C8B-B14F-4D97-AF65-F5344CB8AC3E}">
        <p14:creationId xmlns:p14="http://schemas.microsoft.com/office/powerpoint/2010/main" val="351409363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0AA30F-A726-414D-A37A-183E031E5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003" y="2001127"/>
            <a:ext cx="7975673" cy="434748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9F27900-ECF8-465D-A16A-63BD8406C64F}"/>
              </a:ext>
            </a:extLst>
          </p:cNvPr>
          <p:cNvSpPr txBox="1">
            <a:spLocks/>
          </p:cNvSpPr>
          <p:nvPr/>
        </p:nvSpPr>
        <p:spPr>
          <a:xfrm>
            <a:off x="410338" y="666295"/>
            <a:ext cx="8911916" cy="684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A difficult development challenge</a:t>
            </a:r>
            <a:endParaRPr lang="en-AT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7CB76DD-6335-4540-94F4-0BBED4E22342}"/>
              </a:ext>
            </a:extLst>
          </p:cNvPr>
          <p:cNvSpPr txBox="1"/>
          <p:nvPr/>
        </p:nvSpPr>
        <p:spPr>
          <a:xfrm>
            <a:off x="6521069" y="5151203"/>
            <a:ext cx="509615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800" dirty="0"/>
              <a:t>For some countries, DLE only is multiple times higher than current total energy use</a:t>
            </a:r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408BE6BA-B590-41CC-B687-2C43DA250AB9}"/>
              </a:ext>
            </a:extLst>
          </p:cNvPr>
          <p:cNvSpPr/>
          <p:nvPr/>
        </p:nvSpPr>
        <p:spPr>
          <a:xfrm rot="8458160">
            <a:off x="6831436" y="3784025"/>
            <a:ext cx="255633" cy="1558077"/>
          </a:xfrm>
          <a:prstGeom prst="downArrow">
            <a:avLst>
              <a:gd name="adj1" fmla="val 20700"/>
              <a:gd name="adj2" fmla="val 50000"/>
            </a:avLst>
          </a:prstGeom>
          <a:solidFill>
            <a:srgbClr val="0070C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120F439C-0660-475E-A3E7-11FD4A936498}"/>
              </a:ext>
            </a:extLst>
          </p:cNvPr>
          <p:cNvSpPr/>
          <p:nvPr/>
        </p:nvSpPr>
        <p:spPr>
          <a:xfrm rot="5979067">
            <a:off x="4960311" y="3847380"/>
            <a:ext cx="255633" cy="2863556"/>
          </a:xfrm>
          <a:prstGeom prst="downArrow">
            <a:avLst>
              <a:gd name="adj1" fmla="val 20700"/>
              <a:gd name="adj2" fmla="val 50000"/>
            </a:avLst>
          </a:prstGeom>
          <a:solidFill>
            <a:srgbClr val="0070C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63F24A5-DE9B-430D-9D3B-02E708EC42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EB3D14-C417-42C3-A0C7-A8AABA412A46}"/>
              </a:ext>
            </a:extLst>
          </p:cNvPr>
          <p:cNvSpPr txBox="1"/>
          <p:nvPr/>
        </p:nvSpPr>
        <p:spPr>
          <a:xfrm>
            <a:off x="410338" y="1289496"/>
            <a:ext cx="98717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Country-leve</a:t>
            </a:r>
            <a:r>
              <a:rPr lang="en-US" b="1" dirty="0"/>
              <a:t>l </a:t>
            </a:r>
            <a:r>
              <a:rPr lang="en-US" dirty="0"/>
              <a:t>look (</a:t>
            </a:r>
            <a:r>
              <a:rPr lang="en-US" sz="1800" dirty="0"/>
              <a:t>Sub-Saharan </a:t>
            </a:r>
            <a:r>
              <a:rPr lang="en-US" dirty="0"/>
              <a:t>Africa) reveals size of challenge</a:t>
            </a:r>
            <a:r>
              <a:rPr lang="en-US" b="1" dirty="0"/>
              <a:t>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7542914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C9FA3DC-4152-40B1-B12C-BE3B4231E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9556" y="2079550"/>
            <a:ext cx="7596065" cy="411215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9F27900-ECF8-465D-A16A-63BD8406C64F}"/>
              </a:ext>
            </a:extLst>
          </p:cNvPr>
          <p:cNvSpPr txBox="1">
            <a:spLocks/>
          </p:cNvSpPr>
          <p:nvPr/>
        </p:nvSpPr>
        <p:spPr>
          <a:xfrm>
            <a:off x="410338" y="666295"/>
            <a:ext cx="8911916" cy="684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A difficult development challenge</a:t>
            </a:r>
            <a:endParaRPr lang="en-AT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7CB76DD-6335-4540-94F4-0BBED4E22342}"/>
              </a:ext>
            </a:extLst>
          </p:cNvPr>
          <p:cNvSpPr txBox="1"/>
          <p:nvPr/>
        </p:nvSpPr>
        <p:spPr>
          <a:xfrm>
            <a:off x="8287966" y="5778230"/>
            <a:ext cx="394608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800" dirty="0"/>
              <a:t>Trickle-down economics does not work.</a:t>
            </a:r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408BE6BA-B590-41CC-B687-2C43DA250AB9}"/>
              </a:ext>
            </a:extLst>
          </p:cNvPr>
          <p:cNvSpPr/>
          <p:nvPr/>
        </p:nvSpPr>
        <p:spPr>
          <a:xfrm rot="6644705">
            <a:off x="8553254" y="4158966"/>
            <a:ext cx="255633" cy="2363497"/>
          </a:xfrm>
          <a:prstGeom prst="downArrow">
            <a:avLst>
              <a:gd name="adj1" fmla="val 20700"/>
              <a:gd name="adj2" fmla="val 50000"/>
            </a:avLst>
          </a:prstGeom>
          <a:solidFill>
            <a:srgbClr val="0070C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63F24A5-DE9B-430D-9D3B-02E708EC42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EB3D14-C417-42C3-A0C7-A8AABA412A46}"/>
              </a:ext>
            </a:extLst>
          </p:cNvPr>
          <p:cNvSpPr txBox="1"/>
          <p:nvPr/>
        </p:nvSpPr>
        <p:spPr>
          <a:xfrm>
            <a:off x="410338" y="1289496"/>
            <a:ext cx="98717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Country-leve</a:t>
            </a:r>
            <a:r>
              <a:rPr lang="en-US" b="1" dirty="0"/>
              <a:t>l </a:t>
            </a:r>
            <a:r>
              <a:rPr lang="en-US" dirty="0"/>
              <a:t>look (</a:t>
            </a:r>
            <a:r>
              <a:rPr lang="en-US" sz="1800" dirty="0"/>
              <a:t>Sub-Saharan </a:t>
            </a:r>
            <a:r>
              <a:rPr lang="en-US" dirty="0"/>
              <a:t>Africa) reveals size of challenge</a:t>
            </a:r>
            <a:r>
              <a:rPr lang="en-US" b="1" dirty="0"/>
              <a:t>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8557006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AB7B3C1-182C-403D-9D7C-E6612FFBB2AE}"/>
              </a:ext>
            </a:extLst>
          </p:cNvPr>
          <p:cNvSpPr txBox="1"/>
          <p:nvPr/>
        </p:nvSpPr>
        <p:spPr>
          <a:xfrm>
            <a:off x="-38910" y="6359897"/>
            <a:ext cx="158560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chemeClr val="bg1"/>
                </a:solidFill>
                <a:effectLst/>
              </a:rPr>
              <a:t>Kikstra et al. (2021) 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i="1" dirty="0">
                <a:solidFill>
                  <a:schemeClr val="bg1"/>
                </a:solidFill>
                <a:effectLst/>
              </a:rPr>
              <a:t>Environ. Res. Lett.</a:t>
            </a:r>
            <a:r>
              <a:rPr lang="en-US" sz="900" dirty="0">
                <a:solidFill>
                  <a:schemeClr val="bg1"/>
                </a:solidFill>
                <a:effectLst/>
              </a:rPr>
              <a:t> 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dirty="0">
                <a:solidFill>
                  <a:schemeClr val="bg1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10.1088/1748-9326/ac1c27</a:t>
            </a:r>
            <a:r>
              <a:rPr lang="en-US" sz="900" dirty="0">
                <a:solidFill>
                  <a:schemeClr val="bg1"/>
                </a:solidFill>
                <a:effectLst/>
              </a:rPr>
              <a:t>.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CA34E857-0F4B-4E12-A6DA-4F6B70EE1828}"/>
              </a:ext>
            </a:extLst>
          </p:cNvPr>
          <p:cNvSpPr txBox="1">
            <a:spLocks/>
          </p:cNvSpPr>
          <p:nvPr/>
        </p:nvSpPr>
        <p:spPr>
          <a:xfrm>
            <a:off x="170822" y="825361"/>
            <a:ext cx="8911916" cy="684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How many without a decent life?</a:t>
            </a:r>
            <a:endParaRPr lang="en-AT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9442CA-5E6B-4EAA-9540-13BCD9A42E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5460" y="1619893"/>
            <a:ext cx="8421356" cy="48505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02232CD-79FF-4342-9EF9-EC628E7C9B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86827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C6F919DE-2960-462E-A88E-E82849FE4E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869" b="42459"/>
          <a:stretch/>
        </p:blipFill>
        <p:spPr>
          <a:xfrm>
            <a:off x="314085" y="1769642"/>
            <a:ext cx="3007614" cy="2503778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D08F231D-B3F2-427A-AAC9-49D5B6468E0D}"/>
              </a:ext>
            </a:extLst>
          </p:cNvPr>
          <p:cNvSpPr txBox="1">
            <a:spLocks/>
          </p:cNvSpPr>
          <p:nvPr/>
        </p:nvSpPr>
        <p:spPr>
          <a:xfrm>
            <a:off x="0" y="642350"/>
            <a:ext cx="8911916" cy="684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What does a “decent life” include?</a:t>
            </a:r>
            <a:endParaRPr lang="en-AT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8ED1AA-A9EE-4ED5-A2C1-55176E7BDFA2}"/>
              </a:ext>
            </a:extLst>
          </p:cNvPr>
          <p:cNvSpPr txBox="1"/>
          <p:nvPr/>
        </p:nvSpPr>
        <p:spPr>
          <a:xfrm>
            <a:off x="0" y="6430873"/>
            <a:ext cx="17607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YaleNew"/>
              </a:rPr>
              <a:t>Figure by Narasimha Rao.</a:t>
            </a:r>
            <a:endParaRPr lang="en-US" sz="1200" i="1" dirty="0">
              <a:solidFill>
                <a:schemeClr val="bg1"/>
              </a:solidFill>
              <a:latin typeface="YaleNew"/>
            </a:endParaRPr>
          </a:p>
        </p:txBody>
      </p: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CEA0866F-7AAF-4C3F-A3A6-0BBFD4CE2A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54" r="49593" b="87039"/>
          <a:stretch/>
        </p:blipFill>
        <p:spPr>
          <a:xfrm>
            <a:off x="2409825" y="1769642"/>
            <a:ext cx="1419224" cy="563983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7BAE6EC-A3CF-405E-8E17-46AF504AA0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94662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C6F919DE-2960-462E-A88E-E82849FE4E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869" b="42459"/>
          <a:stretch/>
        </p:blipFill>
        <p:spPr>
          <a:xfrm>
            <a:off x="314085" y="1769642"/>
            <a:ext cx="3007614" cy="2503778"/>
          </a:xfrm>
          <a:prstGeom prst="rect">
            <a:avLst/>
          </a:prstGeom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0F4A376A-7D8C-43D7-9065-4936A590B4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910" b="3004"/>
          <a:stretch/>
        </p:blipFill>
        <p:spPr>
          <a:xfrm>
            <a:off x="314084" y="1769642"/>
            <a:ext cx="4817753" cy="42206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D5E4D4-9DBA-4811-821D-3D9D20B89492}"/>
              </a:ext>
            </a:extLst>
          </p:cNvPr>
          <p:cNvSpPr txBox="1"/>
          <p:nvPr/>
        </p:nvSpPr>
        <p:spPr>
          <a:xfrm>
            <a:off x="0" y="6430873"/>
            <a:ext cx="17607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YaleNew"/>
              </a:rPr>
              <a:t>Figure by Narasimha Rao.</a:t>
            </a:r>
            <a:endParaRPr lang="en-US" sz="1200" i="1" dirty="0">
              <a:solidFill>
                <a:schemeClr val="bg1"/>
              </a:solidFill>
              <a:latin typeface="YaleNew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2D3A5582-23D6-47BD-921F-9F534BAE1B5F}"/>
              </a:ext>
            </a:extLst>
          </p:cNvPr>
          <p:cNvSpPr txBox="1">
            <a:spLocks/>
          </p:cNvSpPr>
          <p:nvPr/>
        </p:nvSpPr>
        <p:spPr>
          <a:xfrm>
            <a:off x="0" y="642350"/>
            <a:ext cx="8911916" cy="684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What does a “decent life” include?</a:t>
            </a:r>
            <a:endParaRPr lang="en-AT" dirty="0"/>
          </a:p>
        </p:txBody>
      </p:sp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8BA6C09B-F277-4E14-9140-5D52676C17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779" t="19746" r="24732" b="68652"/>
          <a:stretch/>
        </p:blipFill>
        <p:spPr>
          <a:xfrm>
            <a:off x="4133850" y="2628900"/>
            <a:ext cx="1428750" cy="504825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48AE477-4075-4AAE-BF78-6312A2F76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27704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824B04C-2931-40DF-92FD-AD9EA2468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084" y="1769642"/>
            <a:ext cx="6973169" cy="43513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57B7A9-CB3F-4F7D-8BC8-4809B3B6FCB9}"/>
              </a:ext>
            </a:extLst>
          </p:cNvPr>
          <p:cNvSpPr txBox="1"/>
          <p:nvPr/>
        </p:nvSpPr>
        <p:spPr>
          <a:xfrm>
            <a:off x="0" y="6430873"/>
            <a:ext cx="17607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YaleNew"/>
              </a:rPr>
              <a:t>Figure by Narasimha Rao.</a:t>
            </a:r>
            <a:endParaRPr lang="en-US" sz="1200" i="1" dirty="0">
              <a:solidFill>
                <a:schemeClr val="bg1"/>
              </a:solidFill>
              <a:latin typeface="YaleNew"/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8D7466A2-99DE-4FC2-96CB-DB6650D3AC4D}"/>
              </a:ext>
            </a:extLst>
          </p:cNvPr>
          <p:cNvSpPr txBox="1">
            <a:spLocks/>
          </p:cNvSpPr>
          <p:nvPr/>
        </p:nvSpPr>
        <p:spPr>
          <a:xfrm>
            <a:off x="0" y="642350"/>
            <a:ext cx="8911916" cy="684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What does a “decent life” include?</a:t>
            </a:r>
            <a:endParaRPr lang="en-AT" dirty="0"/>
          </a:p>
        </p:txBody>
      </p:sp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7474A82-CD1C-4441-BDA7-2DC5215D6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8384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828F3-9EB5-4B4C-9A8F-B7329A3096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1429" y="2909704"/>
            <a:ext cx="10389141" cy="1090020"/>
          </a:xfrm>
        </p:spPr>
        <p:txBody>
          <a:bodyPr>
            <a:normAutofit fontScale="90000"/>
          </a:bodyPr>
          <a:lstStyle/>
          <a:p>
            <a:r>
              <a:rPr lang="en-GB" dirty="0"/>
              <a:t>The decent living framework across disciplines</a:t>
            </a:r>
            <a:endParaRPr lang="en-AT" dirty="0"/>
          </a:p>
        </p:txBody>
      </p:sp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24C41A5-3713-48F0-ADD1-7B41FE09D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5589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3F91B23F-1C0A-4BB0-A21B-CF3A386E5A4A}"/>
              </a:ext>
            </a:extLst>
          </p:cNvPr>
          <p:cNvSpPr txBox="1">
            <a:spLocks/>
          </p:cNvSpPr>
          <p:nvPr/>
        </p:nvSpPr>
        <p:spPr>
          <a:xfrm>
            <a:off x="170823" y="1387991"/>
            <a:ext cx="10540720" cy="684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Methods for calculating current energy needs</a:t>
            </a:r>
            <a:endParaRPr lang="en-A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202AA9-D88B-42C7-81D5-11298552A0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54" r="47553" b="5676"/>
          <a:stretch/>
        </p:blipFill>
        <p:spPr>
          <a:xfrm>
            <a:off x="3509522" y="2315875"/>
            <a:ext cx="4897877" cy="40609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2153D1-5545-4450-92A5-715D791028B0}"/>
              </a:ext>
            </a:extLst>
          </p:cNvPr>
          <p:cNvSpPr txBox="1"/>
          <p:nvPr/>
        </p:nvSpPr>
        <p:spPr>
          <a:xfrm>
            <a:off x="0" y="6342436"/>
            <a:ext cx="200389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 dirty="0" err="1">
                <a:solidFill>
                  <a:schemeClr val="bg1"/>
                </a:solidFill>
                <a:effectLst/>
              </a:rPr>
              <a:t>Mastrucci</a:t>
            </a:r>
            <a:r>
              <a:rPr lang="en-US" sz="900" dirty="0">
                <a:solidFill>
                  <a:schemeClr val="bg1"/>
                </a:solidFill>
                <a:effectLst/>
              </a:rPr>
              <a:t> </a:t>
            </a:r>
            <a:r>
              <a:rPr lang="en-US" sz="900" dirty="0" err="1">
                <a:solidFill>
                  <a:schemeClr val="bg1"/>
                </a:solidFill>
                <a:effectLst/>
              </a:rPr>
              <a:t>etl</a:t>
            </a:r>
            <a:r>
              <a:rPr lang="en-US" sz="900" dirty="0">
                <a:solidFill>
                  <a:schemeClr val="bg1"/>
                </a:solidFill>
              </a:rPr>
              <a:t> al. (2020)</a:t>
            </a:r>
            <a:r>
              <a:rPr lang="en-US" sz="900" dirty="0">
                <a:solidFill>
                  <a:schemeClr val="bg1"/>
                </a:solidFill>
                <a:effectLst/>
              </a:rPr>
              <a:t>. 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i="1" dirty="0">
                <a:solidFill>
                  <a:schemeClr val="bg1"/>
                </a:solidFill>
                <a:effectLst/>
              </a:rPr>
              <a:t>Environmental Science and Technology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dirty="0">
                <a:solidFill>
                  <a:schemeClr val="bg1"/>
                </a:solidFill>
                <a:hlinkClick r:id="rId4" tooltip="DOI UR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10.1021/acs.est.9b05968</a:t>
            </a:r>
            <a:endParaRPr lang="en-US" sz="900" dirty="0">
              <a:solidFill>
                <a:schemeClr val="bg1"/>
              </a:solidFill>
              <a:effectLst/>
            </a:endParaRPr>
          </a:p>
        </p:txBody>
      </p:sp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F8865D0-E75E-4E95-81A3-5CC4AA52C9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116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4570E146-388A-4924-B422-3C86000C44E2}"/>
              </a:ext>
            </a:extLst>
          </p:cNvPr>
          <p:cNvSpPr txBox="1"/>
          <p:nvPr/>
        </p:nvSpPr>
        <p:spPr>
          <a:xfrm>
            <a:off x="177436" y="1321822"/>
            <a:ext cx="2678248" cy="147732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Abadi Extra Light" panose="020B0204020104020204" pitchFamily="34" charset="0"/>
              </a:rPr>
              <a:t>Transport:</a:t>
            </a:r>
            <a:endParaRPr lang="en-AT" b="1" dirty="0">
              <a:latin typeface="Abadi Extra Light" panose="020B0204020104020204" pitchFamily="34" charset="0"/>
            </a:endParaRPr>
          </a:p>
          <a:p>
            <a:endParaRPr lang="en-US" dirty="0">
              <a:latin typeface="Abadi Extra Light" panose="020B0204020104020204" pitchFamily="34" charset="0"/>
            </a:endParaRPr>
          </a:p>
          <a:p>
            <a:r>
              <a:rPr lang="en-US" dirty="0">
                <a:latin typeface="Abadi Extra Light" panose="020B0204020104020204" pitchFamily="34" charset="0"/>
              </a:rPr>
              <a:t>“Diminishing gains of well-being at high levels of mobility infrastructure”.</a:t>
            </a:r>
          </a:p>
        </p:txBody>
      </p:sp>
      <p:pic>
        <p:nvPicPr>
          <p:cNvPr id="15" name="Picture 1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EFD130D-62ED-408C-BE92-088DF0EF4C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0E424D-EC1F-4281-A363-7EC3764BF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7158" y="2655651"/>
            <a:ext cx="6434842" cy="35184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481C48-29A8-448B-B2E7-F568D63C3D72}"/>
              </a:ext>
            </a:extLst>
          </p:cNvPr>
          <p:cNvSpPr txBox="1"/>
          <p:nvPr/>
        </p:nvSpPr>
        <p:spPr>
          <a:xfrm>
            <a:off x="-38911" y="6359897"/>
            <a:ext cx="253891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 dirty="0" err="1">
                <a:solidFill>
                  <a:schemeClr val="bg1"/>
                </a:solidFill>
                <a:effectLst/>
              </a:rPr>
              <a:t>Virag</a:t>
            </a:r>
            <a:r>
              <a:rPr lang="en-US" sz="900" dirty="0">
                <a:solidFill>
                  <a:schemeClr val="bg1"/>
                </a:solidFill>
                <a:effectLst/>
              </a:rPr>
              <a:t> et al. (2022) 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i="1" dirty="0">
                <a:solidFill>
                  <a:schemeClr val="bg1"/>
                </a:solidFill>
                <a:effectLst/>
              </a:rPr>
              <a:t>Ecological Economics.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chemeClr val="bg1"/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https://doi.org/10.1016/j.ecolecon.2022.107511</a:t>
            </a:r>
            <a:r>
              <a:rPr lang="en-US" sz="900" dirty="0">
                <a:solidFill>
                  <a:schemeClr val="bg1"/>
                </a:solidFill>
                <a:effectLst/>
              </a:rPr>
              <a:t>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D32011A-D033-484E-8B5F-AED6AF3E7744}"/>
              </a:ext>
            </a:extLst>
          </p:cNvPr>
          <p:cNvSpPr/>
          <p:nvPr/>
        </p:nvSpPr>
        <p:spPr>
          <a:xfrm>
            <a:off x="5725540" y="5564221"/>
            <a:ext cx="6498077" cy="71096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1E7547-9484-4259-826A-7DA5A120F7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436" y="2870062"/>
            <a:ext cx="4945986" cy="3405121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701C0894-258A-44F7-9FE7-B6A757CAAEB3}"/>
              </a:ext>
            </a:extLst>
          </p:cNvPr>
          <p:cNvSpPr/>
          <p:nvPr/>
        </p:nvSpPr>
        <p:spPr>
          <a:xfrm>
            <a:off x="1230548" y="3199512"/>
            <a:ext cx="1163931" cy="11912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C998972-D7F8-464B-BC47-64EDA5D79336}"/>
              </a:ext>
            </a:extLst>
          </p:cNvPr>
          <p:cNvCxnSpPr/>
          <p:nvPr/>
        </p:nvCxnSpPr>
        <p:spPr>
          <a:xfrm flipV="1">
            <a:off x="2023353" y="3199512"/>
            <a:ext cx="0" cy="2617628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3">
            <a:extLst>
              <a:ext uri="{FF2B5EF4-FFF2-40B4-BE49-F238E27FC236}">
                <a16:creationId xmlns:a16="http://schemas.microsoft.com/office/drawing/2014/main" id="{BE037F0C-C04B-4E59-BBD9-4312A21BB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600" y="195026"/>
            <a:ext cx="6786135" cy="1083418"/>
          </a:xfrm>
        </p:spPr>
        <p:txBody>
          <a:bodyPr>
            <a:normAutofit/>
          </a:bodyPr>
          <a:lstStyle/>
          <a:p>
            <a:r>
              <a:rPr lang="en-US" dirty="0"/>
              <a:t>Decent Living Standards</a:t>
            </a:r>
          </a:p>
        </p:txBody>
      </p:sp>
    </p:spTree>
    <p:extLst>
      <p:ext uri="{BB962C8B-B14F-4D97-AF65-F5344CB8AC3E}">
        <p14:creationId xmlns:p14="http://schemas.microsoft.com/office/powerpoint/2010/main" val="207654688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3F91B23F-1C0A-4BB0-A21B-CF3A386E5A4A}"/>
              </a:ext>
            </a:extLst>
          </p:cNvPr>
          <p:cNvSpPr txBox="1">
            <a:spLocks/>
          </p:cNvSpPr>
          <p:nvPr/>
        </p:nvSpPr>
        <p:spPr>
          <a:xfrm>
            <a:off x="0" y="642350"/>
            <a:ext cx="8911916" cy="684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Methods (so far)</a:t>
            </a:r>
            <a:endParaRPr lang="en-A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202AA9-D88B-42C7-81D5-11298552A0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54" r="47553"/>
          <a:stretch/>
        </p:blipFill>
        <p:spPr>
          <a:xfrm>
            <a:off x="2188723" y="2490281"/>
            <a:ext cx="4445542" cy="39591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2153D1-5545-4450-92A5-715D791028B0}"/>
              </a:ext>
            </a:extLst>
          </p:cNvPr>
          <p:cNvSpPr txBox="1"/>
          <p:nvPr/>
        </p:nvSpPr>
        <p:spPr>
          <a:xfrm>
            <a:off x="0" y="6342436"/>
            <a:ext cx="200389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 dirty="0" err="1">
                <a:solidFill>
                  <a:schemeClr val="bg1"/>
                </a:solidFill>
                <a:effectLst/>
              </a:rPr>
              <a:t>Mastrucci</a:t>
            </a:r>
            <a:r>
              <a:rPr lang="en-US" sz="900" dirty="0">
                <a:solidFill>
                  <a:schemeClr val="bg1"/>
                </a:solidFill>
                <a:effectLst/>
              </a:rPr>
              <a:t> </a:t>
            </a:r>
            <a:r>
              <a:rPr lang="en-US" sz="900" dirty="0" err="1">
                <a:solidFill>
                  <a:schemeClr val="bg1"/>
                </a:solidFill>
                <a:effectLst/>
              </a:rPr>
              <a:t>etl</a:t>
            </a:r>
            <a:r>
              <a:rPr lang="en-US" sz="900" dirty="0">
                <a:solidFill>
                  <a:schemeClr val="bg1"/>
                </a:solidFill>
              </a:rPr>
              <a:t> al. (2020)</a:t>
            </a:r>
            <a:r>
              <a:rPr lang="en-US" sz="900" dirty="0">
                <a:solidFill>
                  <a:schemeClr val="bg1"/>
                </a:solidFill>
                <a:effectLst/>
              </a:rPr>
              <a:t>. 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i="1" dirty="0">
                <a:solidFill>
                  <a:schemeClr val="bg1"/>
                </a:solidFill>
                <a:effectLst/>
              </a:rPr>
              <a:t>Environmental Science and Technology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dirty="0">
                <a:solidFill>
                  <a:schemeClr val="bg1"/>
                </a:solidFill>
                <a:hlinkClick r:id="rId3" tooltip="DOI UR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10.1021/acs.est.9b05968</a:t>
            </a:r>
            <a:endParaRPr lang="en-US" sz="900" dirty="0">
              <a:solidFill>
                <a:schemeClr val="bg1"/>
              </a:solidFill>
              <a:effectLst/>
            </a:endParaRPr>
          </a:p>
        </p:txBody>
      </p:sp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ED064D8-E628-48D4-A7A8-F09AFB6E4A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72939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>
            <a:extLst>
              <a:ext uri="{FF2B5EF4-FFF2-40B4-BE49-F238E27FC236}">
                <a16:creationId xmlns:a16="http://schemas.microsoft.com/office/drawing/2014/main" id="{9FF0342A-AAEB-4F88-92C2-3E3395B88E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28608" y="2081789"/>
            <a:ext cx="10249166" cy="40750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EC8F8B-64F4-4FF4-9565-8F95FA9B531D}"/>
              </a:ext>
            </a:extLst>
          </p:cNvPr>
          <p:cNvSpPr txBox="1"/>
          <p:nvPr/>
        </p:nvSpPr>
        <p:spPr>
          <a:xfrm>
            <a:off x="-38910" y="6359897"/>
            <a:ext cx="373670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chemeClr val="bg1"/>
                </a:solidFill>
              </a:rPr>
              <a:t>A</a:t>
            </a:r>
            <a:r>
              <a:rPr lang="en-US" sz="900" dirty="0">
                <a:solidFill>
                  <a:schemeClr val="bg1"/>
                </a:solidFill>
                <a:effectLst/>
              </a:rPr>
              <a:t>dapted from 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dirty="0">
                <a:solidFill>
                  <a:schemeClr val="bg1"/>
                </a:solidFill>
                <a:effectLst/>
              </a:rPr>
              <a:t>Kate Raworth and Christian 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dirty="0" err="1">
                <a:solidFill>
                  <a:schemeClr val="bg1"/>
                </a:solidFill>
                <a:effectLst/>
              </a:rPr>
              <a:t>Guthier</a:t>
            </a:r>
            <a:r>
              <a:rPr lang="en-US" sz="900" dirty="0">
                <a:solidFill>
                  <a:schemeClr val="bg1"/>
                </a:solidFill>
                <a:effectLst/>
              </a:rPr>
              <a:t>/The Lancet Planetary Health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F03155C9-8AD9-4E00-9B6B-F3702B345641}"/>
              </a:ext>
            </a:extLst>
          </p:cNvPr>
          <p:cNvSpPr txBox="1">
            <a:spLocks/>
          </p:cNvSpPr>
          <p:nvPr/>
        </p:nvSpPr>
        <p:spPr>
          <a:xfrm>
            <a:off x="331596" y="701135"/>
            <a:ext cx="8911916" cy="8132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Next steps</a:t>
            </a:r>
            <a:endParaRPr lang="en-AT" i="1" dirty="0"/>
          </a:p>
        </p:txBody>
      </p:sp>
      <p:sp>
        <p:nvSpPr>
          <p:cNvPr id="15" name="Footer Placeholder 8">
            <a:extLst>
              <a:ext uri="{FF2B5EF4-FFF2-40B4-BE49-F238E27FC236}">
                <a16:creationId xmlns:a16="http://schemas.microsoft.com/office/drawing/2014/main" id="{1DA762A5-C013-468B-9D0D-3E444AB86176}"/>
              </a:ext>
            </a:extLst>
          </p:cNvPr>
          <p:cNvSpPr txBox="1">
            <a:spLocks/>
          </p:cNvSpPr>
          <p:nvPr/>
        </p:nvSpPr>
        <p:spPr>
          <a:xfrm>
            <a:off x="3490362" y="2081789"/>
            <a:ext cx="4632291" cy="1223716"/>
          </a:xfrm>
          <a:prstGeom prst="rect">
            <a:avLst/>
          </a:prstGeom>
          <a:noFill/>
          <a:ln w="5715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 anchorCtr="0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lang="en-US" sz="1000" b="0" i="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500" b="1" dirty="0">
              <a:solidFill>
                <a:schemeClr val="accent1"/>
              </a:solidFill>
            </a:endParaRPr>
          </a:p>
        </p:txBody>
      </p:sp>
      <p:pic>
        <p:nvPicPr>
          <p:cNvPr id="16" name="Picture 1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B1468B5-972B-4BC2-81F9-E42068FB28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98486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3F91B23F-1C0A-4BB0-A21B-CF3A386E5A4A}"/>
              </a:ext>
            </a:extLst>
          </p:cNvPr>
          <p:cNvSpPr txBox="1">
            <a:spLocks/>
          </p:cNvSpPr>
          <p:nvPr/>
        </p:nvSpPr>
        <p:spPr>
          <a:xfrm>
            <a:off x="0" y="642350"/>
            <a:ext cx="8911916" cy="684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Future work: emissions as final link</a:t>
            </a:r>
            <a:endParaRPr lang="en-A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202AA9-D88B-42C7-81D5-11298552A0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54" r="47553"/>
          <a:stretch/>
        </p:blipFill>
        <p:spPr>
          <a:xfrm>
            <a:off x="2188723" y="2490281"/>
            <a:ext cx="4445542" cy="39591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6546E6-B6B5-45CF-9B93-0CA18F9C35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8" t="35134" r="25288" b="22834"/>
          <a:stretch/>
        </p:blipFill>
        <p:spPr>
          <a:xfrm>
            <a:off x="6634265" y="3326861"/>
            <a:ext cx="1887165" cy="20233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2153D1-5545-4450-92A5-715D791028B0}"/>
              </a:ext>
            </a:extLst>
          </p:cNvPr>
          <p:cNvSpPr txBox="1"/>
          <p:nvPr/>
        </p:nvSpPr>
        <p:spPr>
          <a:xfrm>
            <a:off x="0" y="6342436"/>
            <a:ext cx="200389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 dirty="0" err="1">
                <a:solidFill>
                  <a:schemeClr val="bg1"/>
                </a:solidFill>
                <a:effectLst/>
              </a:rPr>
              <a:t>Mastrucci</a:t>
            </a:r>
            <a:r>
              <a:rPr lang="en-US" sz="900" dirty="0">
                <a:solidFill>
                  <a:schemeClr val="bg1"/>
                </a:solidFill>
                <a:effectLst/>
              </a:rPr>
              <a:t> </a:t>
            </a:r>
            <a:r>
              <a:rPr lang="en-US" sz="900" dirty="0" err="1">
                <a:solidFill>
                  <a:schemeClr val="bg1"/>
                </a:solidFill>
                <a:effectLst/>
              </a:rPr>
              <a:t>etl</a:t>
            </a:r>
            <a:r>
              <a:rPr lang="en-US" sz="900" dirty="0">
                <a:solidFill>
                  <a:schemeClr val="bg1"/>
                </a:solidFill>
              </a:rPr>
              <a:t> al. (2020)</a:t>
            </a:r>
            <a:r>
              <a:rPr lang="en-US" sz="900" dirty="0">
                <a:solidFill>
                  <a:schemeClr val="bg1"/>
                </a:solidFill>
                <a:effectLst/>
              </a:rPr>
              <a:t>. 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i="1" dirty="0">
                <a:solidFill>
                  <a:schemeClr val="bg1"/>
                </a:solidFill>
                <a:effectLst/>
              </a:rPr>
              <a:t>Environmental Science and Technology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dirty="0">
                <a:solidFill>
                  <a:schemeClr val="bg1"/>
                </a:solidFill>
                <a:hlinkClick r:id="rId4" tooltip="DOI UR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10.1021/acs.est.9b05968</a:t>
            </a:r>
            <a:endParaRPr lang="en-US" sz="900" dirty="0">
              <a:solidFill>
                <a:schemeClr val="bg1"/>
              </a:solidFill>
              <a:effectLst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5A4443-189C-42AA-BAC5-A74DA7D77EC8}"/>
              </a:ext>
            </a:extLst>
          </p:cNvPr>
          <p:cNvSpPr/>
          <p:nvPr/>
        </p:nvSpPr>
        <p:spPr>
          <a:xfrm>
            <a:off x="6899275" y="3378200"/>
            <a:ext cx="1560547" cy="1972013"/>
          </a:xfrm>
          <a:prstGeom prst="rect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AAC476F-1A78-4F7C-AB92-51B600F3A1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5468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3F91B23F-1C0A-4BB0-A21B-CF3A386E5A4A}"/>
              </a:ext>
            </a:extLst>
          </p:cNvPr>
          <p:cNvSpPr txBox="1">
            <a:spLocks/>
          </p:cNvSpPr>
          <p:nvPr/>
        </p:nvSpPr>
        <p:spPr>
          <a:xfrm>
            <a:off x="0" y="642350"/>
            <a:ext cx="8911916" cy="684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Future work: Integrated Assessment Modelling</a:t>
            </a:r>
            <a:endParaRPr lang="en-A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202AA9-D88B-42C7-81D5-11298552A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722" y="1635627"/>
            <a:ext cx="8476243" cy="48138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20EBB1-48CC-4A8B-A641-F971C44D8D82}"/>
              </a:ext>
            </a:extLst>
          </p:cNvPr>
          <p:cNvSpPr txBox="1"/>
          <p:nvPr/>
        </p:nvSpPr>
        <p:spPr>
          <a:xfrm>
            <a:off x="0" y="6342436"/>
            <a:ext cx="200389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 dirty="0" err="1">
                <a:solidFill>
                  <a:schemeClr val="bg1"/>
                </a:solidFill>
                <a:effectLst/>
              </a:rPr>
              <a:t>Mastrucci</a:t>
            </a:r>
            <a:r>
              <a:rPr lang="en-US" sz="900" dirty="0">
                <a:solidFill>
                  <a:schemeClr val="bg1"/>
                </a:solidFill>
                <a:effectLst/>
              </a:rPr>
              <a:t> </a:t>
            </a:r>
            <a:r>
              <a:rPr lang="en-US" sz="900" dirty="0" err="1">
                <a:solidFill>
                  <a:schemeClr val="bg1"/>
                </a:solidFill>
                <a:effectLst/>
              </a:rPr>
              <a:t>etl</a:t>
            </a:r>
            <a:r>
              <a:rPr lang="en-US" sz="900" dirty="0">
                <a:solidFill>
                  <a:schemeClr val="bg1"/>
                </a:solidFill>
              </a:rPr>
              <a:t> al. (2020)</a:t>
            </a:r>
            <a:r>
              <a:rPr lang="en-US" sz="900" dirty="0">
                <a:solidFill>
                  <a:schemeClr val="bg1"/>
                </a:solidFill>
                <a:effectLst/>
              </a:rPr>
              <a:t>. 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i="1" dirty="0">
                <a:solidFill>
                  <a:schemeClr val="bg1"/>
                </a:solidFill>
                <a:effectLst/>
              </a:rPr>
              <a:t>Environmental Science and Technology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dirty="0">
                <a:solidFill>
                  <a:schemeClr val="bg1"/>
                </a:solidFill>
                <a:hlinkClick r:id="rId4" tooltip="DOI UR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10.1021/acs.est.9b05968</a:t>
            </a:r>
            <a:endParaRPr lang="en-US" sz="900" dirty="0">
              <a:solidFill>
                <a:schemeClr val="bg1"/>
              </a:solidFill>
              <a:effectLst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94675F-3F24-4713-9205-7B42E42B6C08}"/>
              </a:ext>
            </a:extLst>
          </p:cNvPr>
          <p:cNvSpPr/>
          <p:nvPr/>
        </p:nvSpPr>
        <p:spPr>
          <a:xfrm>
            <a:off x="3336588" y="1575883"/>
            <a:ext cx="1566153" cy="926901"/>
          </a:xfrm>
          <a:prstGeom prst="rect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95243A-F163-4980-ADEE-13D27CA7D79B}"/>
              </a:ext>
            </a:extLst>
          </p:cNvPr>
          <p:cNvSpPr/>
          <p:nvPr/>
        </p:nvSpPr>
        <p:spPr>
          <a:xfrm>
            <a:off x="6893669" y="3216616"/>
            <a:ext cx="1566153" cy="3066664"/>
          </a:xfrm>
          <a:prstGeom prst="rect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7A3D19-BF43-4EFF-B606-DE877FB3DD93}"/>
              </a:ext>
            </a:extLst>
          </p:cNvPr>
          <p:cNvSpPr/>
          <p:nvPr/>
        </p:nvSpPr>
        <p:spPr>
          <a:xfrm>
            <a:off x="8764622" y="3216615"/>
            <a:ext cx="1900343" cy="2357334"/>
          </a:xfrm>
          <a:prstGeom prst="rect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268ECF49-A79E-4D4F-BBC0-8735FE035312}"/>
              </a:ext>
            </a:extLst>
          </p:cNvPr>
          <p:cNvSpPr txBox="1">
            <a:spLocks/>
          </p:cNvSpPr>
          <p:nvPr/>
        </p:nvSpPr>
        <p:spPr>
          <a:xfrm>
            <a:off x="5013693" y="1420160"/>
            <a:ext cx="1786651" cy="47543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2000" kern="1200" dirty="0">
                <a:solidFill>
                  <a:schemeClr val="tx1"/>
                </a:solidFill>
                <a:latin typeface="+mj-lt"/>
                <a:ea typeface="+mj-ea"/>
                <a:cs typeface="Calibri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00" dirty="0"/>
              <a:t>Understand basic service efficiency improvement</a:t>
            </a:r>
            <a:endParaRPr lang="en-AT" sz="1200" dirty="0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2DF9754B-2F42-4C0E-99F6-F67A6C77733A}"/>
              </a:ext>
            </a:extLst>
          </p:cNvPr>
          <p:cNvSpPr txBox="1">
            <a:spLocks/>
          </p:cNvSpPr>
          <p:nvPr/>
        </p:nvSpPr>
        <p:spPr>
          <a:xfrm>
            <a:off x="6800345" y="6326023"/>
            <a:ext cx="2381250" cy="47543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2000" kern="1200" dirty="0">
                <a:solidFill>
                  <a:schemeClr val="tx1"/>
                </a:solidFill>
                <a:latin typeface="+mj-lt"/>
                <a:ea typeface="+mj-ea"/>
                <a:cs typeface="Calibri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00" dirty="0"/>
              <a:t>Integrated Assessment Models </a:t>
            </a:r>
            <a:br>
              <a:rPr lang="en-US" sz="1200" dirty="0"/>
            </a:br>
            <a:r>
              <a:rPr lang="en-US" sz="1200" dirty="0"/>
              <a:t>accounting for with Decent Living</a:t>
            </a:r>
            <a:endParaRPr lang="en-AT" sz="1200" dirty="0"/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08999CDA-E16D-42D4-A324-49C73DA6E0E2}"/>
              </a:ext>
            </a:extLst>
          </p:cNvPr>
          <p:cNvSpPr txBox="1">
            <a:spLocks/>
          </p:cNvSpPr>
          <p:nvPr/>
        </p:nvSpPr>
        <p:spPr>
          <a:xfrm>
            <a:off x="9658152" y="2620968"/>
            <a:ext cx="2383276" cy="48725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2000" kern="1200" dirty="0">
                <a:solidFill>
                  <a:schemeClr val="tx1"/>
                </a:solidFill>
                <a:latin typeface="+mj-lt"/>
                <a:ea typeface="+mj-ea"/>
                <a:cs typeface="Calibri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00" dirty="0"/>
              <a:t>Climate mitigation pathways with different levels of human wellbeing</a:t>
            </a:r>
            <a:endParaRPr lang="en-AT" sz="1200" dirty="0"/>
          </a:p>
        </p:txBody>
      </p:sp>
      <p:pic>
        <p:nvPicPr>
          <p:cNvPr id="17" name="Picture 1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F90E228-C9F0-46F2-9579-57C8663B62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2430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3F91B23F-1C0A-4BB0-A21B-CF3A386E5A4A}"/>
              </a:ext>
            </a:extLst>
          </p:cNvPr>
          <p:cNvSpPr txBox="1">
            <a:spLocks/>
          </p:cNvSpPr>
          <p:nvPr/>
        </p:nvSpPr>
        <p:spPr>
          <a:xfrm>
            <a:off x="0" y="642350"/>
            <a:ext cx="8911916" cy="684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Future work: empirical analysis</a:t>
            </a:r>
            <a:endParaRPr lang="en-A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202AA9-D88B-42C7-81D5-11298552A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722" y="1635627"/>
            <a:ext cx="8476243" cy="48138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20EBB1-48CC-4A8B-A641-F971C44D8D82}"/>
              </a:ext>
            </a:extLst>
          </p:cNvPr>
          <p:cNvSpPr txBox="1"/>
          <p:nvPr/>
        </p:nvSpPr>
        <p:spPr>
          <a:xfrm>
            <a:off x="0" y="6342436"/>
            <a:ext cx="200389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 dirty="0" err="1">
                <a:solidFill>
                  <a:schemeClr val="bg1"/>
                </a:solidFill>
                <a:effectLst/>
              </a:rPr>
              <a:t>Mastrucci</a:t>
            </a:r>
            <a:r>
              <a:rPr lang="en-US" sz="900" dirty="0">
                <a:solidFill>
                  <a:schemeClr val="bg1"/>
                </a:solidFill>
                <a:effectLst/>
              </a:rPr>
              <a:t> </a:t>
            </a:r>
            <a:r>
              <a:rPr lang="en-US" sz="900" dirty="0" err="1">
                <a:solidFill>
                  <a:schemeClr val="bg1"/>
                </a:solidFill>
                <a:effectLst/>
              </a:rPr>
              <a:t>etl</a:t>
            </a:r>
            <a:r>
              <a:rPr lang="en-US" sz="900" dirty="0">
                <a:solidFill>
                  <a:schemeClr val="bg1"/>
                </a:solidFill>
              </a:rPr>
              <a:t> al. (2020)</a:t>
            </a:r>
            <a:r>
              <a:rPr lang="en-US" sz="900" dirty="0">
                <a:solidFill>
                  <a:schemeClr val="bg1"/>
                </a:solidFill>
                <a:effectLst/>
              </a:rPr>
              <a:t>. 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i="1" dirty="0">
                <a:solidFill>
                  <a:schemeClr val="bg1"/>
                </a:solidFill>
                <a:effectLst/>
              </a:rPr>
              <a:t>Environmental Science and Technology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dirty="0">
                <a:solidFill>
                  <a:schemeClr val="bg1"/>
                </a:solidFill>
                <a:hlinkClick r:id="rId4" tooltip="DOI UR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10.1021/acs.est.9b05968</a:t>
            </a:r>
            <a:endParaRPr lang="en-US" sz="900" dirty="0">
              <a:solidFill>
                <a:schemeClr val="bg1"/>
              </a:solidFill>
              <a:effectLst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27D820-3F28-4D63-9C2B-B9B227C27E51}"/>
              </a:ext>
            </a:extLst>
          </p:cNvPr>
          <p:cNvSpPr/>
          <p:nvPr/>
        </p:nvSpPr>
        <p:spPr>
          <a:xfrm>
            <a:off x="2422185" y="5573949"/>
            <a:ext cx="1089496" cy="899242"/>
          </a:xfrm>
          <a:prstGeom prst="rect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FB088B46-5FB5-4B1F-BDCE-911CD8EC7342}"/>
              </a:ext>
            </a:extLst>
          </p:cNvPr>
          <p:cNvSpPr txBox="1">
            <a:spLocks/>
          </p:cNvSpPr>
          <p:nvPr/>
        </p:nvSpPr>
        <p:spPr>
          <a:xfrm>
            <a:off x="3599234" y="6120914"/>
            <a:ext cx="2831711" cy="47543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2000" kern="1200" dirty="0">
                <a:solidFill>
                  <a:schemeClr val="tx1"/>
                </a:solidFill>
                <a:latin typeface="+mj-lt"/>
                <a:ea typeface="+mj-ea"/>
                <a:cs typeface="Calibri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00" dirty="0"/>
              <a:t>Understand future basic service projection and decent living drivers</a:t>
            </a:r>
            <a:endParaRPr lang="en-AT" sz="1200" dirty="0"/>
          </a:p>
        </p:txBody>
      </p:sp>
      <p:pic>
        <p:nvPicPr>
          <p:cNvPr id="17" name="Picture 1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7BC334A-A183-49FC-A972-93059CD6B8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72383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3F91B23F-1C0A-4BB0-A21B-CF3A386E5A4A}"/>
              </a:ext>
            </a:extLst>
          </p:cNvPr>
          <p:cNvSpPr txBox="1">
            <a:spLocks/>
          </p:cNvSpPr>
          <p:nvPr/>
        </p:nvSpPr>
        <p:spPr>
          <a:xfrm>
            <a:off x="0" y="642350"/>
            <a:ext cx="8911916" cy="684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Future work: climate impacts</a:t>
            </a:r>
            <a:endParaRPr lang="en-A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202AA9-D88B-42C7-81D5-11298552A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1817"/>
            <a:ext cx="8476243" cy="48138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A7A3D19-BF43-4EFF-B606-DE877FB3DD93}"/>
              </a:ext>
            </a:extLst>
          </p:cNvPr>
          <p:cNvSpPr/>
          <p:nvPr/>
        </p:nvSpPr>
        <p:spPr>
          <a:xfrm>
            <a:off x="6575900" y="3122805"/>
            <a:ext cx="1900343" cy="235733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81C761D2-F6FB-4122-8E40-025D5F4EC2ED}"/>
              </a:ext>
            </a:extLst>
          </p:cNvPr>
          <p:cNvSpPr/>
          <p:nvPr/>
        </p:nvSpPr>
        <p:spPr>
          <a:xfrm rot="13470568">
            <a:off x="8770294" y="3095071"/>
            <a:ext cx="536597" cy="1504664"/>
          </a:xfrm>
          <a:prstGeom prst="downArrow">
            <a:avLst>
              <a:gd name="adj1" fmla="val 20700"/>
              <a:gd name="adj2" fmla="val 5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3DC46057-E98B-4937-87F5-5920B6441395}"/>
              </a:ext>
            </a:extLst>
          </p:cNvPr>
          <p:cNvSpPr txBox="1">
            <a:spLocks/>
          </p:cNvSpPr>
          <p:nvPr/>
        </p:nvSpPr>
        <p:spPr>
          <a:xfrm>
            <a:off x="9503371" y="2949621"/>
            <a:ext cx="1558329" cy="34636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2000" kern="1200" dirty="0">
                <a:solidFill>
                  <a:schemeClr val="tx1"/>
                </a:solidFill>
                <a:latin typeface="+mj-lt"/>
                <a:ea typeface="+mj-ea"/>
                <a:cs typeface="Calibri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00" dirty="0"/>
              <a:t>Simple climate model</a:t>
            </a:r>
            <a:endParaRPr lang="en-AT" sz="1200" dirty="0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AC0874ED-B7ED-4ECD-AA86-7DAA2961B656}"/>
              </a:ext>
            </a:extLst>
          </p:cNvPr>
          <p:cNvSpPr/>
          <p:nvPr/>
        </p:nvSpPr>
        <p:spPr>
          <a:xfrm>
            <a:off x="9951898" y="3295984"/>
            <a:ext cx="536597" cy="2765164"/>
          </a:xfrm>
          <a:prstGeom prst="downArrow">
            <a:avLst>
              <a:gd name="adj1" fmla="val 20700"/>
              <a:gd name="adj2" fmla="val 5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E4398CA8-AA50-4C00-964D-4A87C4C55540}"/>
              </a:ext>
            </a:extLst>
          </p:cNvPr>
          <p:cNvSpPr txBox="1">
            <a:spLocks/>
          </p:cNvSpPr>
          <p:nvPr/>
        </p:nvSpPr>
        <p:spPr>
          <a:xfrm>
            <a:off x="9575061" y="6061148"/>
            <a:ext cx="1290269" cy="34636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2000" kern="1200" dirty="0">
                <a:solidFill>
                  <a:schemeClr val="tx1"/>
                </a:solidFill>
                <a:latin typeface="+mj-lt"/>
                <a:ea typeface="+mj-ea"/>
                <a:cs typeface="Calibri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00" dirty="0"/>
              <a:t>Climate impacts</a:t>
            </a:r>
            <a:endParaRPr lang="en-AT" sz="1200" dirty="0"/>
          </a:p>
        </p:txBody>
      </p:sp>
      <p:pic>
        <p:nvPicPr>
          <p:cNvPr id="22" name="Picture 2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D4B0291-BC7C-40DC-B141-87B3C6A834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  <p:sp>
        <p:nvSpPr>
          <p:cNvPr id="10" name="Arrow: Down 9">
            <a:extLst>
              <a:ext uri="{FF2B5EF4-FFF2-40B4-BE49-F238E27FC236}">
                <a16:creationId xmlns:a16="http://schemas.microsoft.com/office/drawing/2014/main" id="{47338973-1B29-48D4-A9EA-49DD97E52E71}"/>
              </a:ext>
            </a:extLst>
          </p:cNvPr>
          <p:cNvSpPr/>
          <p:nvPr/>
        </p:nvSpPr>
        <p:spPr>
          <a:xfrm rot="5400000">
            <a:off x="5191573" y="2044855"/>
            <a:ext cx="393728" cy="8373249"/>
          </a:xfrm>
          <a:prstGeom prst="downArrow">
            <a:avLst>
              <a:gd name="adj1" fmla="val 20699"/>
              <a:gd name="adj2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52167694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3F91B23F-1C0A-4BB0-A21B-CF3A386E5A4A}"/>
              </a:ext>
            </a:extLst>
          </p:cNvPr>
          <p:cNvSpPr txBox="1">
            <a:spLocks/>
          </p:cNvSpPr>
          <p:nvPr/>
        </p:nvSpPr>
        <p:spPr>
          <a:xfrm>
            <a:off x="0" y="642350"/>
            <a:ext cx="8911916" cy="684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Future work: adaptive capacities</a:t>
            </a:r>
            <a:endParaRPr lang="en-A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202AA9-D88B-42C7-81D5-11298552A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1817"/>
            <a:ext cx="8476243" cy="48138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A7A3D19-BF43-4EFF-B606-DE877FB3DD93}"/>
              </a:ext>
            </a:extLst>
          </p:cNvPr>
          <p:cNvSpPr/>
          <p:nvPr/>
        </p:nvSpPr>
        <p:spPr>
          <a:xfrm>
            <a:off x="6575900" y="3122805"/>
            <a:ext cx="1900343" cy="235733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81C761D2-F6FB-4122-8E40-025D5F4EC2ED}"/>
              </a:ext>
            </a:extLst>
          </p:cNvPr>
          <p:cNvSpPr/>
          <p:nvPr/>
        </p:nvSpPr>
        <p:spPr>
          <a:xfrm rot="12172331">
            <a:off x="8473479" y="3160879"/>
            <a:ext cx="536597" cy="1234793"/>
          </a:xfrm>
          <a:prstGeom prst="downArrow">
            <a:avLst>
              <a:gd name="adj1" fmla="val 20700"/>
              <a:gd name="adj2" fmla="val 5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3DC46057-E98B-4937-87F5-5920B6441395}"/>
              </a:ext>
            </a:extLst>
          </p:cNvPr>
          <p:cNvSpPr txBox="1">
            <a:spLocks/>
          </p:cNvSpPr>
          <p:nvPr/>
        </p:nvSpPr>
        <p:spPr>
          <a:xfrm>
            <a:off x="8661866" y="2860303"/>
            <a:ext cx="1558329" cy="34636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2000" kern="1200" dirty="0">
                <a:solidFill>
                  <a:schemeClr val="tx1"/>
                </a:solidFill>
                <a:latin typeface="+mj-lt"/>
                <a:ea typeface="+mj-ea"/>
                <a:cs typeface="Calibri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00" dirty="0"/>
              <a:t>Simple climate model</a:t>
            </a:r>
            <a:endParaRPr lang="en-AT" sz="1200" dirty="0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AC0874ED-B7ED-4ECD-AA86-7DAA2961B656}"/>
              </a:ext>
            </a:extLst>
          </p:cNvPr>
          <p:cNvSpPr/>
          <p:nvPr/>
        </p:nvSpPr>
        <p:spPr>
          <a:xfrm>
            <a:off x="9146273" y="3206666"/>
            <a:ext cx="536597" cy="1998380"/>
          </a:xfrm>
          <a:prstGeom prst="downArrow">
            <a:avLst>
              <a:gd name="adj1" fmla="val 20700"/>
              <a:gd name="adj2" fmla="val 5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E4398CA8-AA50-4C00-964D-4A87C4C55540}"/>
              </a:ext>
            </a:extLst>
          </p:cNvPr>
          <p:cNvSpPr txBox="1">
            <a:spLocks/>
          </p:cNvSpPr>
          <p:nvPr/>
        </p:nvSpPr>
        <p:spPr>
          <a:xfrm>
            <a:off x="8895645" y="5203786"/>
            <a:ext cx="787225" cy="39946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2000" kern="1200" dirty="0">
                <a:solidFill>
                  <a:schemeClr val="tx1"/>
                </a:solidFill>
                <a:latin typeface="+mj-lt"/>
                <a:ea typeface="+mj-ea"/>
                <a:cs typeface="Calibri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00" dirty="0"/>
              <a:t>Climate impacts</a:t>
            </a:r>
            <a:endParaRPr lang="en-AT" sz="1200" dirty="0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5E0B181F-042E-4FFA-9533-0BC09EC00CDE}"/>
              </a:ext>
            </a:extLst>
          </p:cNvPr>
          <p:cNvSpPr/>
          <p:nvPr/>
        </p:nvSpPr>
        <p:spPr>
          <a:xfrm rot="5400000">
            <a:off x="9630680" y="3807534"/>
            <a:ext cx="536597" cy="751157"/>
          </a:xfrm>
          <a:prstGeom prst="downArrow">
            <a:avLst>
              <a:gd name="adj1" fmla="val 20700"/>
              <a:gd name="adj2" fmla="val 5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6707FDD2-FB57-461C-A504-D517EBF6747A}"/>
              </a:ext>
            </a:extLst>
          </p:cNvPr>
          <p:cNvSpPr txBox="1">
            <a:spLocks/>
          </p:cNvSpPr>
          <p:nvPr/>
        </p:nvSpPr>
        <p:spPr>
          <a:xfrm>
            <a:off x="10262520" y="4009930"/>
            <a:ext cx="1290269" cy="34636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2000" kern="1200" dirty="0">
                <a:solidFill>
                  <a:schemeClr val="tx1"/>
                </a:solidFill>
                <a:latin typeface="+mj-lt"/>
                <a:ea typeface="+mj-ea"/>
                <a:cs typeface="Calibri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00" dirty="0"/>
              <a:t>Climate resilience</a:t>
            </a:r>
            <a:endParaRPr lang="en-AT" sz="1200" dirty="0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F18571A3-3A60-4476-A8F8-EA81CE0FDC3D}"/>
              </a:ext>
            </a:extLst>
          </p:cNvPr>
          <p:cNvSpPr/>
          <p:nvPr/>
        </p:nvSpPr>
        <p:spPr>
          <a:xfrm rot="10800000">
            <a:off x="10907653" y="4356292"/>
            <a:ext cx="536597" cy="885336"/>
          </a:xfrm>
          <a:prstGeom prst="downArrow">
            <a:avLst>
              <a:gd name="adj1" fmla="val 20700"/>
              <a:gd name="adj2" fmla="val 5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A77725CC-24C9-4F15-8F13-172F88739E82}"/>
              </a:ext>
            </a:extLst>
          </p:cNvPr>
          <p:cNvSpPr txBox="1">
            <a:spLocks/>
          </p:cNvSpPr>
          <p:nvPr/>
        </p:nvSpPr>
        <p:spPr>
          <a:xfrm>
            <a:off x="10033249" y="5241629"/>
            <a:ext cx="2158751" cy="119807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2000" kern="1200" dirty="0">
                <a:solidFill>
                  <a:schemeClr val="tx1"/>
                </a:solidFill>
                <a:latin typeface="+mj-lt"/>
                <a:ea typeface="+mj-ea"/>
                <a:cs typeface="Calibri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00" dirty="0"/>
              <a:t>Decent Living achievement:</a:t>
            </a:r>
            <a:br>
              <a:rPr lang="en-US" sz="1200" dirty="0"/>
            </a:br>
            <a:r>
              <a:rPr lang="en-US" sz="1200" dirty="0"/>
              <a:t>- Education </a:t>
            </a:r>
            <a:br>
              <a:rPr lang="en-US" sz="1200" dirty="0"/>
            </a:br>
            <a:r>
              <a:rPr lang="en-US" sz="1200" dirty="0"/>
              <a:t>- Health care</a:t>
            </a:r>
            <a:br>
              <a:rPr lang="en-US" sz="1200" dirty="0"/>
            </a:br>
            <a:r>
              <a:rPr lang="en-US" sz="1200" dirty="0"/>
              <a:t>- Cold storage</a:t>
            </a:r>
            <a:br>
              <a:rPr lang="en-US" sz="1200" dirty="0"/>
            </a:br>
            <a:r>
              <a:rPr lang="en-US" sz="1200" dirty="0"/>
              <a:t>- Shelter</a:t>
            </a:r>
            <a:br>
              <a:rPr lang="en-US" sz="1200" dirty="0"/>
            </a:br>
            <a:r>
              <a:rPr lang="en-US" sz="1200" dirty="0"/>
              <a:t>- Air conditioning </a:t>
            </a:r>
            <a:br>
              <a:rPr lang="en-US" sz="1200" dirty="0"/>
            </a:br>
            <a:r>
              <a:rPr lang="en-US" sz="1200" dirty="0"/>
              <a:t>- etc.</a:t>
            </a:r>
            <a:endParaRPr lang="en-AT" sz="1200" dirty="0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8AA3DCD5-DE76-4876-A0E1-BE3D113E33EB}"/>
              </a:ext>
            </a:extLst>
          </p:cNvPr>
          <p:cNvSpPr/>
          <p:nvPr/>
        </p:nvSpPr>
        <p:spPr>
          <a:xfrm rot="5400000">
            <a:off x="5420666" y="1786578"/>
            <a:ext cx="393728" cy="8831436"/>
          </a:xfrm>
          <a:prstGeom prst="downArrow">
            <a:avLst>
              <a:gd name="adj1" fmla="val 20699"/>
              <a:gd name="adj2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1" name="Picture 20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73F9AFD-658E-496D-9294-BAE4F92D9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  <p:sp>
        <p:nvSpPr>
          <p:cNvPr id="15" name="Arrow: Down 14">
            <a:extLst>
              <a:ext uri="{FF2B5EF4-FFF2-40B4-BE49-F238E27FC236}">
                <a16:creationId xmlns:a16="http://schemas.microsoft.com/office/drawing/2014/main" id="{54388B08-B113-48DA-97F2-C331ED5025C0}"/>
              </a:ext>
            </a:extLst>
          </p:cNvPr>
          <p:cNvSpPr/>
          <p:nvPr/>
        </p:nvSpPr>
        <p:spPr>
          <a:xfrm>
            <a:off x="9078177" y="5603254"/>
            <a:ext cx="393728" cy="564951"/>
          </a:xfrm>
          <a:prstGeom prst="downArrow">
            <a:avLst>
              <a:gd name="adj1" fmla="val 20699"/>
              <a:gd name="adj2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2142E0CC-B6AC-4B3B-ACD6-3C8D38B40730}"/>
              </a:ext>
            </a:extLst>
          </p:cNvPr>
          <p:cNvSpPr/>
          <p:nvPr/>
        </p:nvSpPr>
        <p:spPr>
          <a:xfrm rot="16200000">
            <a:off x="9661196" y="5273473"/>
            <a:ext cx="393728" cy="350376"/>
          </a:xfrm>
          <a:prstGeom prst="downArrow">
            <a:avLst>
              <a:gd name="adj1" fmla="val 20699"/>
              <a:gd name="adj2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60500397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828F3-9EB5-4B4C-9A8F-B7329A3096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1429" y="2909704"/>
            <a:ext cx="10389141" cy="1090020"/>
          </a:xfrm>
        </p:spPr>
        <p:txBody>
          <a:bodyPr>
            <a:normAutofit/>
          </a:bodyPr>
          <a:lstStyle/>
          <a:p>
            <a:r>
              <a:rPr lang="en-GB" dirty="0"/>
              <a:t>Inequality and Equity</a:t>
            </a:r>
            <a:endParaRPr lang="en-AT" dirty="0"/>
          </a:p>
        </p:txBody>
      </p:sp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24C41A5-3713-48F0-ADD1-7B41FE09D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61782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5E9577A9-BA8D-4E99-9F5C-B742D801F908}"/>
              </a:ext>
            </a:extLst>
          </p:cNvPr>
          <p:cNvSpPr txBox="1"/>
          <p:nvPr/>
        </p:nvSpPr>
        <p:spPr>
          <a:xfrm>
            <a:off x="-38910" y="6359897"/>
            <a:ext cx="158560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chemeClr val="bg1"/>
                </a:solidFill>
                <a:effectLst/>
              </a:rPr>
              <a:t>Kikstra et al. (2021) 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i="1" dirty="0">
                <a:solidFill>
                  <a:schemeClr val="bg1"/>
                </a:solidFill>
                <a:effectLst/>
              </a:rPr>
              <a:t>Environ. Res. Lett.</a:t>
            </a:r>
            <a:r>
              <a:rPr lang="en-US" sz="900" dirty="0">
                <a:solidFill>
                  <a:schemeClr val="bg1"/>
                </a:solidFill>
                <a:effectLst/>
              </a:rPr>
              <a:t> 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dirty="0">
                <a:solidFill>
                  <a:schemeClr val="bg1"/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10.1088/1748-9326/ac1c27</a:t>
            </a:r>
            <a:r>
              <a:rPr lang="en-US" sz="900" dirty="0">
                <a:solidFill>
                  <a:schemeClr val="bg1"/>
                </a:solidFill>
                <a:effectLst/>
              </a:rPr>
              <a:t>.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8BE37B0A-62D3-4AA2-B694-1F448A85CAFD}"/>
              </a:ext>
            </a:extLst>
          </p:cNvPr>
          <p:cNvSpPr txBox="1">
            <a:spLocks/>
          </p:cNvSpPr>
          <p:nvPr/>
        </p:nvSpPr>
        <p:spPr>
          <a:xfrm>
            <a:off x="410337" y="666295"/>
            <a:ext cx="9920437" cy="684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Human needs are the same, </a:t>
            </a:r>
            <a:br>
              <a:rPr lang="en-US" dirty="0"/>
            </a:br>
            <a:r>
              <a:rPr lang="en-US" dirty="0"/>
              <a:t>Decent Living Energy (DLE) needs are not.</a:t>
            </a:r>
            <a:endParaRPr lang="en-AT" dirty="0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73F1F78A-B540-4671-B9CC-2FF3C695D824}"/>
              </a:ext>
            </a:extLst>
          </p:cNvPr>
          <p:cNvSpPr txBox="1">
            <a:spLocks/>
          </p:cNvSpPr>
          <p:nvPr/>
        </p:nvSpPr>
        <p:spPr>
          <a:xfrm>
            <a:off x="404462" y="2274191"/>
            <a:ext cx="7196264" cy="5078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5425" marR="0" indent="-2254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8650" marR="0" indent="-4032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Blip>
                <a:blip r:embed="rId5"/>
              </a:buBlip>
              <a:tabLst/>
              <a:def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55663" marR="0" indent="-227013" algn="l" defTabSz="8953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/>
              <a:buChar char="•"/>
              <a:tabLst/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200150" marR="0" indent="-344488" algn="l" defTabSz="7143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Blip>
                <a:blip r:embed="rId5"/>
              </a:buBlip>
              <a:tabLst/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425575" marR="0" indent="-1666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Regional energy needs vary from about </a:t>
            </a:r>
            <a:r>
              <a:rPr lang="en-US" sz="2000" b="1" dirty="0"/>
              <a:t>9 to 36 GJ/cap/</a:t>
            </a:r>
            <a:r>
              <a:rPr lang="en-US" sz="2000" b="1" dirty="0" err="1"/>
              <a:t>yr</a:t>
            </a:r>
            <a:endParaRPr lang="en-US" sz="2000" b="1" dirty="0"/>
          </a:p>
          <a:p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D65F6D-EAE9-4561-B008-39CEA5D4FD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77" t="64771"/>
          <a:stretch/>
        </p:blipFill>
        <p:spPr>
          <a:xfrm>
            <a:off x="590008" y="3610511"/>
            <a:ext cx="11270129" cy="22006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719A47-EF40-451D-A86E-99D4C3D826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77" t="36855" r="96457" b="41227"/>
          <a:stretch/>
        </p:blipFill>
        <p:spPr>
          <a:xfrm>
            <a:off x="246452" y="3429000"/>
            <a:ext cx="343556" cy="1636942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9704BFC-6FD5-45F1-A991-50F7F8BDBDE7}"/>
              </a:ext>
            </a:extLst>
          </p:cNvPr>
          <p:cNvCxnSpPr>
            <a:cxnSpLocks/>
          </p:cNvCxnSpPr>
          <p:nvPr/>
        </p:nvCxnSpPr>
        <p:spPr>
          <a:xfrm flipV="1">
            <a:off x="9497862" y="4109776"/>
            <a:ext cx="0" cy="592853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2C64800-6BA0-4E2E-9021-8DC6CF563205}"/>
              </a:ext>
            </a:extLst>
          </p:cNvPr>
          <p:cNvCxnSpPr>
            <a:cxnSpLocks/>
          </p:cNvCxnSpPr>
          <p:nvPr/>
        </p:nvCxnSpPr>
        <p:spPr>
          <a:xfrm>
            <a:off x="995363" y="4109776"/>
            <a:ext cx="10606629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0851DCD2-E2D6-40D3-B5BE-3057DA24CD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2305" t="27926" r="5354" b="56109"/>
          <a:stretch/>
        </p:blipFill>
        <p:spPr>
          <a:xfrm>
            <a:off x="8189407" y="2630476"/>
            <a:ext cx="2084282" cy="798524"/>
          </a:xfrm>
          <a:prstGeom prst="rect">
            <a:avLst/>
          </a:prstGeom>
        </p:spPr>
      </p:pic>
      <p:pic>
        <p:nvPicPr>
          <p:cNvPr id="19" name="Picture 1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0D07D4E-5000-477D-9A41-2FD1AA3F07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7EF9BE2-0355-4F51-AE84-0937FC9B5C37}"/>
              </a:ext>
            </a:extLst>
          </p:cNvPr>
          <p:cNvCxnSpPr>
            <a:cxnSpLocks/>
          </p:cNvCxnSpPr>
          <p:nvPr/>
        </p:nvCxnSpPr>
        <p:spPr>
          <a:xfrm flipV="1">
            <a:off x="995363" y="4702629"/>
            <a:ext cx="10606629" cy="20326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B0B255E-BD5D-4BC5-A1A3-F68EEF3A15AF}"/>
              </a:ext>
            </a:extLst>
          </p:cNvPr>
          <p:cNvSpPr txBox="1"/>
          <p:nvPr/>
        </p:nvSpPr>
        <p:spPr>
          <a:xfrm>
            <a:off x="9497862" y="4230249"/>
            <a:ext cx="26179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Regional </a:t>
            </a:r>
            <a:r>
              <a:rPr lang="en-US" sz="1400" b="1" u="sng" dirty="0">
                <a:solidFill>
                  <a:srgbClr val="FF0000"/>
                </a:solidFill>
              </a:rPr>
              <a:t>energy need</a:t>
            </a:r>
            <a:r>
              <a:rPr lang="en-US" sz="1400" b="1" dirty="0">
                <a:solidFill>
                  <a:srgbClr val="FF0000"/>
                </a:solidFill>
              </a:rPr>
              <a:t> difference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393340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5E9577A9-BA8D-4E99-9F5C-B742D801F908}"/>
              </a:ext>
            </a:extLst>
          </p:cNvPr>
          <p:cNvSpPr txBox="1"/>
          <p:nvPr/>
        </p:nvSpPr>
        <p:spPr>
          <a:xfrm>
            <a:off x="-38910" y="6359897"/>
            <a:ext cx="158560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chemeClr val="bg1"/>
                </a:solidFill>
                <a:effectLst/>
              </a:rPr>
              <a:t>Kikstra et al. (2021) 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i="1" dirty="0">
                <a:solidFill>
                  <a:schemeClr val="bg1"/>
                </a:solidFill>
                <a:effectLst/>
              </a:rPr>
              <a:t>Environ. Res. Lett.</a:t>
            </a:r>
            <a:r>
              <a:rPr lang="en-US" sz="900" dirty="0">
                <a:solidFill>
                  <a:schemeClr val="bg1"/>
                </a:solidFill>
                <a:effectLst/>
              </a:rPr>
              <a:t> 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dirty="0">
                <a:solidFill>
                  <a:schemeClr val="bg1"/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10.1088/1748-9326/ac1c27</a:t>
            </a:r>
            <a:r>
              <a:rPr lang="en-US" sz="900" dirty="0">
                <a:solidFill>
                  <a:schemeClr val="bg1"/>
                </a:solidFill>
                <a:effectLst/>
              </a:rPr>
              <a:t>.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8BE37B0A-62D3-4AA2-B694-1F448A85CAFD}"/>
              </a:ext>
            </a:extLst>
          </p:cNvPr>
          <p:cNvSpPr txBox="1">
            <a:spLocks/>
          </p:cNvSpPr>
          <p:nvPr/>
        </p:nvSpPr>
        <p:spPr>
          <a:xfrm>
            <a:off x="410338" y="666295"/>
            <a:ext cx="8911916" cy="684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Energy gaps are small compared to total energy use (and affluence).</a:t>
            </a:r>
            <a:endParaRPr lang="en-AT" dirty="0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73F1F78A-B540-4671-B9CC-2FF3C695D824}"/>
              </a:ext>
            </a:extLst>
          </p:cNvPr>
          <p:cNvSpPr txBox="1">
            <a:spLocks/>
          </p:cNvSpPr>
          <p:nvPr/>
        </p:nvSpPr>
        <p:spPr>
          <a:xfrm>
            <a:off x="410338" y="1939567"/>
            <a:ext cx="9463236" cy="77271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5425" marR="0" indent="-2254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8650" marR="0" indent="-4032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Blip>
                <a:blip r:embed="rId5"/>
              </a:buBlip>
              <a:tabLst/>
              <a:def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55663" marR="0" indent="-227013" algn="l" defTabSz="8953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/>
              <a:buChar char="•"/>
              <a:tabLst/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200150" marR="0" indent="-344488" algn="l" defTabSz="7143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Blip>
                <a:blip r:embed="rId5"/>
              </a:buBlip>
              <a:tabLst/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425575" marR="0" indent="-1666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Large international energy inequality</a:t>
            </a:r>
            <a:r>
              <a:rPr lang="en-US" sz="2000" dirty="0"/>
              <a:t> in </a:t>
            </a:r>
            <a:r>
              <a:rPr lang="en-US" sz="2000" u="sng" dirty="0"/>
              <a:t>both</a:t>
            </a:r>
            <a:r>
              <a:rPr lang="en-US" sz="2000" dirty="0"/>
              <a:t> </a:t>
            </a:r>
            <a:r>
              <a:rPr lang="en-US" sz="2000" i="1" dirty="0"/>
              <a:t>affluence</a:t>
            </a:r>
            <a:r>
              <a:rPr lang="en-US" sz="2000" dirty="0"/>
              <a:t> and basic </a:t>
            </a:r>
            <a:r>
              <a:rPr lang="en-US" sz="2000" i="1" dirty="0"/>
              <a:t>provisioning</a:t>
            </a:r>
          </a:p>
          <a:p>
            <a:r>
              <a:rPr lang="en-US" sz="2000" i="1" dirty="0"/>
              <a:t>Needs</a:t>
            </a:r>
            <a:r>
              <a:rPr lang="en-US" sz="2000" dirty="0"/>
              <a:t> very much less, so a more </a:t>
            </a:r>
            <a:r>
              <a:rPr lang="en-US" sz="2000" i="1" dirty="0"/>
              <a:t>equitable </a:t>
            </a:r>
            <a:r>
              <a:rPr lang="en-US" sz="2000" dirty="0"/>
              <a:t>world also requires more </a:t>
            </a:r>
            <a:r>
              <a:rPr lang="en-US" sz="2000" i="1" dirty="0"/>
              <a:t>equality</a:t>
            </a:r>
          </a:p>
          <a:p>
            <a:endParaRPr lang="en-US" sz="2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980813-4F8D-419A-A577-44557CCEEB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77" t="36855" r="96457" b="41227"/>
          <a:stretch/>
        </p:blipFill>
        <p:spPr>
          <a:xfrm>
            <a:off x="450070" y="3362494"/>
            <a:ext cx="303824" cy="1447631"/>
          </a:xfrm>
          <a:prstGeom prst="rect">
            <a:avLst/>
          </a:prstGeom>
        </p:spPr>
      </p:pic>
      <p:pic>
        <p:nvPicPr>
          <p:cNvPr id="14" name="Picture 1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5819F33E-B3D8-4EE4-82C3-97090882BA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1DCFBC1-C651-4ABA-B0F3-B4F1565AB2A2}"/>
              </a:ext>
            </a:extLst>
          </p:cNvPr>
          <p:cNvGrpSpPr/>
          <p:nvPr/>
        </p:nvGrpSpPr>
        <p:grpSpPr>
          <a:xfrm>
            <a:off x="753894" y="3123064"/>
            <a:ext cx="6600783" cy="3117444"/>
            <a:chOff x="1857447" y="2443170"/>
            <a:chExt cx="8552645" cy="420071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CD65F6D-EAE9-4561-B008-39CEA5D4FD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277" t="11387"/>
            <a:stretch/>
          </p:blipFill>
          <p:spPr>
            <a:xfrm>
              <a:off x="1857447" y="2443170"/>
              <a:ext cx="8552645" cy="420071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E917526-B6D8-4D1B-8F3A-061525BABB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2305" t="21234" r="4117" b="56108"/>
            <a:stretch/>
          </p:blipFill>
          <p:spPr>
            <a:xfrm>
              <a:off x="6921295" y="2443170"/>
              <a:ext cx="3107921" cy="1601157"/>
            </a:xfrm>
            <a:prstGeom prst="rect">
              <a:avLst/>
            </a:prstGeom>
          </p:spPr>
        </p:pic>
      </p:grpSp>
      <p:pic>
        <p:nvPicPr>
          <p:cNvPr id="13" name="Picture 12" descr="Diagram, histogram&#10;&#10;Description automatically generated">
            <a:extLst>
              <a:ext uri="{FF2B5EF4-FFF2-40B4-BE49-F238E27FC236}">
                <a16:creationId xmlns:a16="http://schemas.microsoft.com/office/drawing/2014/main" id="{F8DCEE88-9939-4F98-92E9-F013F71AD08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8505"/>
          <a:stretch/>
        </p:blipFill>
        <p:spPr>
          <a:xfrm>
            <a:off x="7418281" y="2712282"/>
            <a:ext cx="4357992" cy="40636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1148970-230B-418F-982C-743CB921A36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621" r="26316" b="4621"/>
          <a:stretch/>
        </p:blipFill>
        <p:spPr>
          <a:xfrm>
            <a:off x="8041954" y="2991945"/>
            <a:ext cx="1404140" cy="9465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227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4570E146-388A-4924-B422-3C86000C44E2}"/>
              </a:ext>
            </a:extLst>
          </p:cNvPr>
          <p:cNvSpPr txBox="1"/>
          <p:nvPr/>
        </p:nvSpPr>
        <p:spPr>
          <a:xfrm>
            <a:off x="177436" y="1321822"/>
            <a:ext cx="2678248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Abadi Extra Light" panose="020B0204020104020204" pitchFamily="34" charset="0"/>
              </a:rPr>
              <a:t>Health Care</a:t>
            </a:r>
            <a:endParaRPr lang="en-AT" b="1" dirty="0">
              <a:latin typeface="Abadi Extra Light" panose="020B0204020104020204" pitchFamily="34" charset="0"/>
            </a:endParaRPr>
          </a:p>
        </p:txBody>
      </p:sp>
      <p:pic>
        <p:nvPicPr>
          <p:cNvPr id="15" name="Picture 1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EFD130D-62ED-408C-BE92-088DF0EF4C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0E424D-EC1F-4281-A363-7EC3764BF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7158" y="2655651"/>
            <a:ext cx="6434842" cy="351849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D32011A-D033-484E-8B5F-AED6AF3E7744}"/>
              </a:ext>
            </a:extLst>
          </p:cNvPr>
          <p:cNvSpPr/>
          <p:nvPr/>
        </p:nvSpPr>
        <p:spPr>
          <a:xfrm>
            <a:off x="5693923" y="4601181"/>
            <a:ext cx="6498077" cy="47603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389A29-DF04-4E6F-9420-42C10988190E}"/>
              </a:ext>
            </a:extLst>
          </p:cNvPr>
          <p:cNvSpPr txBox="1"/>
          <p:nvPr/>
        </p:nvSpPr>
        <p:spPr>
          <a:xfrm>
            <a:off x="0" y="6350169"/>
            <a:ext cx="158560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chemeClr val="bg1"/>
                </a:solidFill>
                <a:effectLst/>
              </a:rPr>
              <a:t>Kikstra et al. (2021) 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i="1" dirty="0">
                <a:solidFill>
                  <a:schemeClr val="bg1"/>
                </a:solidFill>
                <a:effectLst/>
              </a:rPr>
              <a:t>Environ. Res. Lett.</a:t>
            </a:r>
            <a:r>
              <a:rPr lang="en-US" sz="900" dirty="0">
                <a:solidFill>
                  <a:schemeClr val="bg1"/>
                </a:solidFill>
                <a:effectLst/>
              </a:rPr>
              <a:t> 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dirty="0">
                <a:solidFill>
                  <a:schemeClr val="bg1"/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10.1088/1748-9326/ac1c27</a:t>
            </a:r>
            <a:r>
              <a:rPr lang="en-US" sz="900" dirty="0">
                <a:solidFill>
                  <a:schemeClr val="bg1"/>
                </a:solidFill>
                <a:effectLst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3B8AC0-900D-477A-B88F-B00559B983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0346"/>
          <a:stretch/>
        </p:blipFill>
        <p:spPr>
          <a:xfrm>
            <a:off x="177436" y="2544430"/>
            <a:ext cx="4848437" cy="351849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76BE8203-6B00-451D-8802-2AF07DF86357}"/>
              </a:ext>
            </a:extLst>
          </p:cNvPr>
          <p:cNvSpPr/>
          <p:nvPr/>
        </p:nvSpPr>
        <p:spPr>
          <a:xfrm>
            <a:off x="729575" y="2772384"/>
            <a:ext cx="1089498" cy="10894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83EE02B1-B39A-4782-A5E2-AEF73358AD67}"/>
              </a:ext>
            </a:extLst>
          </p:cNvPr>
          <p:cNvSpPr txBox="1">
            <a:spLocks/>
          </p:cNvSpPr>
          <p:nvPr/>
        </p:nvSpPr>
        <p:spPr>
          <a:xfrm>
            <a:off x="295600" y="195026"/>
            <a:ext cx="6786135" cy="1083418"/>
          </a:xfrm>
          <a:prstGeom prst="rect">
            <a:avLst/>
          </a:prstGeom>
        </p:spPr>
        <p:txBody>
          <a:bodyPr vert="horz" lIns="36000" tIns="36000" rIns="36000" bIns="3600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Decent Living Standards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412776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5E9577A9-BA8D-4E99-9F5C-B742D801F908}"/>
              </a:ext>
            </a:extLst>
          </p:cNvPr>
          <p:cNvSpPr txBox="1"/>
          <p:nvPr/>
        </p:nvSpPr>
        <p:spPr>
          <a:xfrm>
            <a:off x="-38910" y="6359897"/>
            <a:ext cx="158560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chemeClr val="bg1"/>
                </a:solidFill>
                <a:effectLst/>
              </a:rPr>
              <a:t>Kikstra et al. (2021) 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i="1" dirty="0">
                <a:solidFill>
                  <a:schemeClr val="bg1"/>
                </a:solidFill>
                <a:effectLst/>
              </a:rPr>
              <a:t>Environ. Res. Lett.</a:t>
            </a:r>
            <a:r>
              <a:rPr lang="en-US" sz="900" dirty="0">
                <a:solidFill>
                  <a:schemeClr val="bg1"/>
                </a:solidFill>
                <a:effectLst/>
              </a:rPr>
              <a:t> 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dirty="0">
                <a:solidFill>
                  <a:schemeClr val="bg1"/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10.1088/1748-9326/ac1c27</a:t>
            </a:r>
            <a:r>
              <a:rPr lang="en-US" sz="900" dirty="0">
                <a:solidFill>
                  <a:schemeClr val="bg1"/>
                </a:solidFill>
                <a:effectLst/>
              </a:rPr>
              <a:t>.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8BE37B0A-62D3-4AA2-B694-1F448A85CAFD}"/>
              </a:ext>
            </a:extLst>
          </p:cNvPr>
          <p:cNvSpPr txBox="1">
            <a:spLocks/>
          </p:cNvSpPr>
          <p:nvPr/>
        </p:nvSpPr>
        <p:spPr>
          <a:xfrm>
            <a:off x="410338" y="666295"/>
            <a:ext cx="8911916" cy="684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Zooming in on energy gaps</a:t>
            </a:r>
            <a:endParaRPr lang="en-AT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D65F6D-EAE9-4561-B008-39CEA5D4FD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7" t="64771"/>
          <a:stretch/>
        </p:blipFill>
        <p:spPr>
          <a:xfrm>
            <a:off x="590008" y="3610511"/>
            <a:ext cx="11270129" cy="22006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719A47-EF40-451D-A86E-99D4C3D826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7" t="36855" r="96457" b="41227"/>
          <a:stretch/>
        </p:blipFill>
        <p:spPr>
          <a:xfrm>
            <a:off x="246452" y="3429000"/>
            <a:ext cx="343556" cy="1636942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9704BFC-6FD5-45F1-A991-50F7F8BDBDE7}"/>
              </a:ext>
            </a:extLst>
          </p:cNvPr>
          <p:cNvCxnSpPr>
            <a:cxnSpLocks/>
          </p:cNvCxnSpPr>
          <p:nvPr/>
        </p:nvCxnSpPr>
        <p:spPr>
          <a:xfrm flipV="1">
            <a:off x="8521003" y="4572000"/>
            <a:ext cx="0" cy="231112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C08C81C-2796-4574-885B-24384BDA8548}"/>
              </a:ext>
            </a:extLst>
          </p:cNvPr>
          <p:cNvCxnSpPr>
            <a:cxnSpLocks/>
          </p:cNvCxnSpPr>
          <p:nvPr/>
        </p:nvCxnSpPr>
        <p:spPr>
          <a:xfrm flipV="1">
            <a:off x="8773887" y="4572000"/>
            <a:ext cx="0" cy="231112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4FBCD2E-D7BC-4E51-A4AD-F9B32C659D24}"/>
              </a:ext>
            </a:extLst>
          </p:cNvPr>
          <p:cNvCxnSpPr>
            <a:cxnSpLocks/>
          </p:cNvCxnSpPr>
          <p:nvPr/>
        </p:nvCxnSpPr>
        <p:spPr>
          <a:xfrm flipV="1">
            <a:off x="8241324" y="4572000"/>
            <a:ext cx="0" cy="231112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07B00D3-8BE4-47BD-9078-DA59966E3F62}"/>
              </a:ext>
            </a:extLst>
          </p:cNvPr>
          <p:cNvCxnSpPr>
            <a:cxnSpLocks/>
          </p:cNvCxnSpPr>
          <p:nvPr/>
        </p:nvCxnSpPr>
        <p:spPr>
          <a:xfrm flipV="1">
            <a:off x="7991790" y="4572000"/>
            <a:ext cx="0" cy="231112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1049E157-E137-4F8E-8A36-6470468F4F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305" t="27926" r="5354" b="56109"/>
          <a:stretch/>
        </p:blipFill>
        <p:spPr>
          <a:xfrm>
            <a:off x="8189407" y="2630476"/>
            <a:ext cx="2084282" cy="798524"/>
          </a:xfrm>
          <a:prstGeom prst="rect">
            <a:avLst/>
          </a:prstGeom>
        </p:spPr>
      </p:pic>
      <p:pic>
        <p:nvPicPr>
          <p:cNvPr id="20" name="Picture 1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7F99036-BE25-44B1-8C08-8168C88691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595299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5E9577A9-BA8D-4E99-9F5C-B742D801F908}"/>
              </a:ext>
            </a:extLst>
          </p:cNvPr>
          <p:cNvSpPr txBox="1"/>
          <p:nvPr/>
        </p:nvSpPr>
        <p:spPr>
          <a:xfrm>
            <a:off x="-38910" y="6359897"/>
            <a:ext cx="158560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chemeClr val="bg1"/>
                </a:solidFill>
                <a:effectLst/>
              </a:rPr>
              <a:t>Kikstra et al. (2021) 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i="1" dirty="0">
                <a:solidFill>
                  <a:schemeClr val="bg1"/>
                </a:solidFill>
                <a:effectLst/>
              </a:rPr>
              <a:t>Environ. Res. Lett.</a:t>
            </a:r>
            <a:r>
              <a:rPr lang="en-US" sz="900" dirty="0">
                <a:solidFill>
                  <a:schemeClr val="bg1"/>
                </a:solidFill>
                <a:effectLst/>
              </a:rPr>
              <a:t> 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dirty="0">
                <a:solidFill>
                  <a:schemeClr val="bg1"/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10.1088/1748-9326/ac1c27</a:t>
            </a:r>
            <a:r>
              <a:rPr lang="en-US" sz="900" dirty="0">
                <a:solidFill>
                  <a:schemeClr val="bg1"/>
                </a:solidFill>
                <a:effectLst/>
              </a:rPr>
              <a:t>.</a:t>
            </a:r>
          </a:p>
        </p:txBody>
      </p:sp>
      <p:pic>
        <p:nvPicPr>
          <p:cNvPr id="20" name="Picture 1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7F99036-BE25-44B1-8C08-8168C88691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id="{49C58611-C4FF-441E-87FD-AA7135A986D8}"/>
              </a:ext>
            </a:extLst>
          </p:cNvPr>
          <p:cNvSpPr txBox="1">
            <a:spLocks/>
          </p:cNvSpPr>
          <p:nvPr/>
        </p:nvSpPr>
        <p:spPr>
          <a:xfrm>
            <a:off x="8348637" y="1560310"/>
            <a:ext cx="3542537" cy="18293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Energy gaps largest in Africa</a:t>
            </a:r>
          </a:p>
          <a:p>
            <a:r>
              <a:rPr lang="en-US" dirty="0"/>
              <a:t>(per capita)</a:t>
            </a:r>
            <a:endParaRPr lang="en-A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C3DC7E-1228-471F-BDCF-96A2C1AEDE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637" y="871395"/>
            <a:ext cx="7869706" cy="51152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4D508-8554-44EB-9168-4FE01590F710}"/>
              </a:ext>
            </a:extLst>
          </p:cNvPr>
          <p:cNvSpPr txBox="1"/>
          <p:nvPr/>
        </p:nvSpPr>
        <p:spPr>
          <a:xfrm>
            <a:off x="8348637" y="4928358"/>
            <a:ext cx="90056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Current</a:t>
            </a:r>
            <a:endParaRPr lang="en-AT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76A008-EFA8-461E-AD35-F75C9A054D8C}"/>
              </a:ext>
            </a:extLst>
          </p:cNvPr>
          <p:cNvSpPr txBox="1"/>
          <p:nvPr/>
        </p:nvSpPr>
        <p:spPr>
          <a:xfrm>
            <a:off x="8513104" y="4135376"/>
            <a:ext cx="57162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Gap</a:t>
            </a:r>
            <a:endParaRPr lang="en-AT" dirty="0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E6A9DE09-19CA-4184-BE2E-4872DD1681B0}"/>
              </a:ext>
            </a:extLst>
          </p:cNvPr>
          <p:cNvSpPr/>
          <p:nvPr/>
        </p:nvSpPr>
        <p:spPr>
          <a:xfrm rot="5400000">
            <a:off x="7951578" y="3886332"/>
            <a:ext cx="255633" cy="867419"/>
          </a:xfrm>
          <a:prstGeom prst="downArrow">
            <a:avLst>
              <a:gd name="adj1" fmla="val 20700"/>
              <a:gd name="adj2" fmla="val 50000"/>
            </a:avLst>
          </a:prstGeom>
          <a:solidFill>
            <a:srgbClr val="0070C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CE6ED83B-2F42-4192-B111-A227F6461734}"/>
              </a:ext>
            </a:extLst>
          </p:cNvPr>
          <p:cNvSpPr/>
          <p:nvPr/>
        </p:nvSpPr>
        <p:spPr>
          <a:xfrm rot="5400000">
            <a:off x="7869343" y="4761548"/>
            <a:ext cx="255633" cy="702952"/>
          </a:xfrm>
          <a:prstGeom prst="downArrow">
            <a:avLst>
              <a:gd name="adj1" fmla="val 20700"/>
              <a:gd name="adj2" fmla="val 50000"/>
            </a:avLst>
          </a:prstGeom>
          <a:solidFill>
            <a:srgbClr val="0070C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custDataLst>
      <p:tags r:id="rId1"/>
    </p:custDataLst>
    <p:extLst>
      <p:ext uri="{BB962C8B-B14F-4D97-AF65-F5344CB8AC3E}">
        <p14:creationId xmlns:p14="http://schemas.microsoft.com/office/powerpoint/2010/main" val="55515464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F27900-ECF8-465D-A16A-63BD8406C64F}"/>
              </a:ext>
            </a:extLst>
          </p:cNvPr>
          <p:cNvSpPr txBox="1">
            <a:spLocks/>
          </p:cNvSpPr>
          <p:nvPr/>
        </p:nvSpPr>
        <p:spPr>
          <a:xfrm>
            <a:off x="108887" y="666295"/>
            <a:ext cx="8911916" cy="684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3600" dirty="0"/>
              <a:t>In a </a:t>
            </a:r>
            <a:r>
              <a:rPr lang="en-US" sz="3600" b="1" dirty="0"/>
              <a:t>regional</a:t>
            </a:r>
            <a:r>
              <a:rPr lang="en-US" sz="3600" dirty="0"/>
              <a:t> picture, headroom remains</a:t>
            </a:r>
            <a:endParaRPr lang="en-AT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C65EAB-BB78-41BD-9B14-9F46B36C77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90" r="-1" b="3883"/>
          <a:stretch/>
        </p:blipFill>
        <p:spPr>
          <a:xfrm>
            <a:off x="1962150" y="1582181"/>
            <a:ext cx="7071761" cy="44304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EEED3C-6437-48A4-B13B-8C1EB8E6BCED}"/>
              </a:ext>
            </a:extLst>
          </p:cNvPr>
          <p:cNvSpPr txBox="1"/>
          <p:nvPr/>
        </p:nvSpPr>
        <p:spPr>
          <a:xfrm>
            <a:off x="9453219" y="5379446"/>
            <a:ext cx="97214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/>
              <a:t>Baseline (SSP2)</a:t>
            </a:r>
            <a:endParaRPr lang="en-AT" i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6B3F57-ED93-4664-A94E-DF3C9860A4BF}"/>
              </a:ext>
            </a:extLst>
          </p:cNvPr>
          <p:cNvSpPr txBox="1"/>
          <p:nvPr/>
        </p:nvSpPr>
        <p:spPr>
          <a:xfrm>
            <a:off x="9453219" y="2323644"/>
            <a:ext cx="123403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Affluence</a:t>
            </a:r>
          </a:p>
          <a:p>
            <a:r>
              <a:rPr lang="en-US" dirty="0"/>
              <a:t>share</a:t>
            </a:r>
            <a:endParaRPr lang="en-AT" dirty="0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BF164EE0-427F-4CF7-9A17-7648BB716645}"/>
              </a:ext>
            </a:extLst>
          </p:cNvPr>
          <p:cNvSpPr/>
          <p:nvPr/>
        </p:nvSpPr>
        <p:spPr>
          <a:xfrm>
            <a:off x="8782050" y="4747141"/>
            <a:ext cx="509626" cy="1177409"/>
          </a:xfrm>
          <a:prstGeom prst="rightBrace">
            <a:avLst>
              <a:gd name="adj1" fmla="val 8333"/>
              <a:gd name="adj2" fmla="val 83168"/>
            </a:avLst>
          </a:prstGeom>
          <a:ln w="38100"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10914999-A568-441C-A3DF-ACD0BA5808B7}"/>
              </a:ext>
            </a:extLst>
          </p:cNvPr>
          <p:cNvSpPr/>
          <p:nvPr/>
        </p:nvSpPr>
        <p:spPr>
          <a:xfrm>
            <a:off x="8793934" y="1682276"/>
            <a:ext cx="476963" cy="3063553"/>
          </a:xfrm>
          <a:prstGeom prst="rightBrace">
            <a:avLst>
              <a:gd name="adj1" fmla="val 8333"/>
              <a:gd name="adj2" fmla="val 38047"/>
            </a:avLst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C204C1-560B-4744-A54B-43FEF94403D4}"/>
              </a:ext>
            </a:extLst>
          </p:cNvPr>
          <p:cNvSpPr txBox="1"/>
          <p:nvPr/>
        </p:nvSpPr>
        <p:spPr>
          <a:xfrm>
            <a:off x="1962150" y="1291410"/>
            <a:ext cx="72391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u="sng" dirty="0"/>
              <a:t>Share of energy that needs to go to basic needs provisioning (goal 2040)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B5B969-5451-4A53-B56B-18589540F6F3}"/>
              </a:ext>
            </a:extLst>
          </p:cNvPr>
          <p:cNvSpPr txBox="1"/>
          <p:nvPr/>
        </p:nvSpPr>
        <p:spPr>
          <a:xfrm>
            <a:off x="2688981" y="6151921"/>
            <a:ext cx="5980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Asia</a:t>
            </a:r>
            <a:endParaRPr lang="en-AT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5B5878-CC31-4DA2-8993-30E5E81D4326}"/>
              </a:ext>
            </a:extLst>
          </p:cNvPr>
          <p:cNvSpPr txBox="1"/>
          <p:nvPr/>
        </p:nvSpPr>
        <p:spPr>
          <a:xfrm>
            <a:off x="3810943" y="6164819"/>
            <a:ext cx="9575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Latin America</a:t>
            </a:r>
            <a:endParaRPr lang="en-AT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3CC97D-9B29-4780-A42E-A28074C53BF6}"/>
              </a:ext>
            </a:extLst>
          </p:cNvPr>
          <p:cNvSpPr txBox="1"/>
          <p:nvPr/>
        </p:nvSpPr>
        <p:spPr>
          <a:xfrm>
            <a:off x="4923451" y="6164819"/>
            <a:ext cx="13715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Middle-East and Africa</a:t>
            </a:r>
            <a:endParaRPr lang="en-AT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ECBFB60-039E-49DA-A476-79678A088371}"/>
              </a:ext>
            </a:extLst>
          </p:cNvPr>
          <p:cNvSpPr txBox="1"/>
          <p:nvPr/>
        </p:nvSpPr>
        <p:spPr>
          <a:xfrm>
            <a:off x="6232225" y="6158542"/>
            <a:ext cx="12460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OECD and EU</a:t>
            </a:r>
            <a:endParaRPr lang="en-AT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F2026E3-619D-47FF-8308-569E0B7177C0}"/>
              </a:ext>
            </a:extLst>
          </p:cNvPr>
          <p:cNvSpPr txBox="1"/>
          <p:nvPr/>
        </p:nvSpPr>
        <p:spPr>
          <a:xfrm>
            <a:off x="7540999" y="6158542"/>
            <a:ext cx="1435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Former Soviet Union</a:t>
            </a:r>
            <a:endParaRPr lang="en-AT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9010B3-AEDF-4B6D-BF6B-B0EEA25E8C6C}"/>
              </a:ext>
            </a:extLst>
          </p:cNvPr>
          <p:cNvSpPr txBox="1"/>
          <p:nvPr/>
        </p:nvSpPr>
        <p:spPr>
          <a:xfrm>
            <a:off x="-38910" y="6359897"/>
            <a:ext cx="158560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chemeClr val="bg1"/>
                </a:solidFill>
                <a:effectLst/>
              </a:rPr>
              <a:t>Kikstra et al. (2021) 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i="1" dirty="0">
                <a:solidFill>
                  <a:schemeClr val="bg1"/>
                </a:solidFill>
                <a:effectLst/>
              </a:rPr>
              <a:t>Environ. Res. Lett.</a:t>
            </a:r>
            <a:r>
              <a:rPr lang="en-US" sz="900" dirty="0">
                <a:solidFill>
                  <a:schemeClr val="bg1"/>
                </a:solidFill>
                <a:effectLst/>
              </a:rPr>
              <a:t> 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dirty="0">
                <a:solidFill>
                  <a:schemeClr val="bg1"/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10.1088/1748-9326/ac1c27</a:t>
            </a:r>
            <a:r>
              <a:rPr lang="en-US" sz="900" dirty="0">
                <a:solidFill>
                  <a:schemeClr val="bg1"/>
                </a:solidFill>
                <a:effectLst/>
              </a:rPr>
              <a:t>.</a:t>
            </a:r>
          </a:p>
        </p:txBody>
      </p:sp>
      <p:pic>
        <p:nvPicPr>
          <p:cNvPr id="26" name="Picture 2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2C4C24A-7655-46D0-9A7F-367C901F79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CADB606-A467-43C1-8585-1F52C826EF3E}"/>
              </a:ext>
            </a:extLst>
          </p:cNvPr>
          <p:cNvSpPr txBox="1"/>
          <p:nvPr/>
        </p:nvSpPr>
        <p:spPr>
          <a:xfrm>
            <a:off x="2347267" y="5914706"/>
            <a:ext cx="5980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2020</a:t>
            </a:r>
            <a:endParaRPr lang="en-AT" sz="1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37CC597-E650-47C8-B45C-1EBB73BA4368}"/>
              </a:ext>
            </a:extLst>
          </p:cNvPr>
          <p:cNvSpPr txBox="1"/>
          <p:nvPr/>
        </p:nvSpPr>
        <p:spPr>
          <a:xfrm>
            <a:off x="3219583" y="5933064"/>
            <a:ext cx="5980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2050</a:t>
            </a:r>
            <a:endParaRPr lang="en-AT" sz="12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29F42E-0628-450D-9863-14695EEC3A89}"/>
              </a:ext>
            </a:extLst>
          </p:cNvPr>
          <p:cNvSpPr txBox="1"/>
          <p:nvPr/>
        </p:nvSpPr>
        <p:spPr>
          <a:xfrm>
            <a:off x="3633233" y="5932226"/>
            <a:ext cx="5980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2020</a:t>
            </a:r>
            <a:endParaRPr lang="en-AT" sz="12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5527710-4D01-4F33-AA44-5CD34973EC22}"/>
              </a:ext>
            </a:extLst>
          </p:cNvPr>
          <p:cNvSpPr txBox="1"/>
          <p:nvPr/>
        </p:nvSpPr>
        <p:spPr>
          <a:xfrm>
            <a:off x="4505549" y="5950584"/>
            <a:ext cx="5980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2050</a:t>
            </a:r>
            <a:endParaRPr lang="en-AT" sz="12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AECC9F-BB45-4FF0-AA15-E0B2C7312973}"/>
              </a:ext>
            </a:extLst>
          </p:cNvPr>
          <p:cNvSpPr txBox="1"/>
          <p:nvPr/>
        </p:nvSpPr>
        <p:spPr>
          <a:xfrm>
            <a:off x="4924641" y="5952079"/>
            <a:ext cx="5980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2020</a:t>
            </a:r>
            <a:endParaRPr lang="en-AT" sz="12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2B0721D-4CE4-4E19-A136-B0F2BA3AFEE0}"/>
              </a:ext>
            </a:extLst>
          </p:cNvPr>
          <p:cNvSpPr txBox="1"/>
          <p:nvPr/>
        </p:nvSpPr>
        <p:spPr>
          <a:xfrm>
            <a:off x="5796957" y="5970437"/>
            <a:ext cx="5980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2050</a:t>
            </a:r>
            <a:endParaRPr lang="en-AT" sz="12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48FC8FF-B67E-406B-8B32-18C2400511D1}"/>
              </a:ext>
            </a:extLst>
          </p:cNvPr>
          <p:cNvSpPr txBox="1"/>
          <p:nvPr/>
        </p:nvSpPr>
        <p:spPr>
          <a:xfrm>
            <a:off x="6216049" y="5967634"/>
            <a:ext cx="5980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2020</a:t>
            </a:r>
            <a:endParaRPr lang="en-AT" sz="12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11D9C5E-9D3B-4B7A-A0FE-569CC26697BD}"/>
              </a:ext>
            </a:extLst>
          </p:cNvPr>
          <p:cNvSpPr txBox="1"/>
          <p:nvPr/>
        </p:nvSpPr>
        <p:spPr>
          <a:xfrm>
            <a:off x="7088365" y="5985992"/>
            <a:ext cx="5980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2050</a:t>
            </a:r>
            <a:endParaRPr lang="en-AT" sz="12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9526BAA-E274-4376-9072-6CA04F052D17}"/>
              </a:ext>
            </a:extLst>
          </p:cNvPr>
          <p:cNvSpPr txBox="1"/>
          <p:nvPr/>
        </p:nvSpPr>
        <p:spPr>
          <a:xfrm>
            <a:off x="7507255" y="5995610"/>
            <a:ext cx="5980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2020</a:t>
            </a:r>
            <a:endParaRPr lang="en-AT" sz="12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06CCCAD-8440-4795-8B79-48393175DB8B}"/>
              </a:ext>
            </a:extLst>
          </p:cNvPr>
          <p:cNvSpPr txBox="1"/>
          <p:nvPr/>
        </p:nvSpPr>
        <p:spPr>
          <a:xfrm>
            <a:off x="8379571" y="6013968"/>
            <a:ext cx="5980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2050</a:t>
            </a:r>
            <a:endParaRPr lang="en-AT" sz="1200" dirty="0"/>
          </a:p>
        </p:txBody>
      </p:sp>
    </p:spTree>
    <p:extLst>
      <p:ext uri="{BB962C8B-B14F-4D97-AF65-F5344CB8AC3E}">
        <p14:creationId xmlns:p14="http://schemas.microsoft.com/office/powerpoint/2010/main" val="362752183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F27900-ECF8-465D-A16A-63BD8406C64F}"/>
              </a:ext>
            </a:extLst>
          </p:cNvPr>
          <p:cNvSpPr txBox="1">
            <a:spLocks/>
          </p:cNvSpPr>
          <p:nvPr/>
        </p:nvSpPr>
        <p:spPr>
          <a:xfrm>
            <a:off x="108887" y="666295"/>
            <a:ext cx="8911916" cy="684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3600" dirty="0"/>
              <a:t>In a </a:t>
            </a:r>
            <a:r>
              <a:rPr lang="en-US" sz="3600" b="1" dirty="0"/>
              <a:t>regional</a:t>
            </a:r>
            <a:r>
              <a:rPr lang="en-US" sz="3600" dirty="0"/>
              <a:t> picture, headroom remains</a:t>
            </a:r>
            <a:endParaRPr lang="en-AT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C65EAB-BB78-41BD-9B14-9F46B36C77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90" r="-1" b="3883"/>
          <a:stretch/>
        </p:blipFill>
        <p:spPr>
          <a:xfrm>
            <a:off x="1962150" y="1582181"/>
            <a:ext cx="7071761" cy="44304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EEED3C-6437-48A4-B13B-8C1EB8E6BCED}"/>
              </a:ext>
            </a:extLst>
          </p:cNvPr>
          <p:cNvSpPr txBox="1"/>
          <p:nvPr/>
        </p:nvSpPr>
        <p:spPr>
          <a:xfrm>
            <a:off x="9453219" y="5379446"/>
            <a:ext cx="97214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/>
              <a:t>Baseline (SSP2)</a:t>
            </a:r>
            <a:endParaRPr lang="en-AT" i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6B3F57-ED93-4664-A94E-DF3C9860A4BF}"/>
              </a:ext>
            </a:extLst>
          </p:cNvPr>
          <p:cNvSpPr txBox="1"/>
          <p:nvPr/>
        </p:nvSpPr>
        <p:spPr>
          <a:xfrm>
            <a:off x="9453219" y="2323644"/>
            <a:ext cx="123403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Affluence</a:t>
            </a:r>
          </a:p>
          <a:p>
            <a:r>
              <a:rPr lang="en-US" dirty="0"/>
              <a:t>share</a:t>
            </a:r>
            <a:endParaRPr lang="en-AT" dirty="0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BF164EE0-427F-4CF7-9A17-7648BB716645}"/>
              </a:ext>
            </a:extLst>
          </p:cNvPr>
          <p:cNvSpPr/>
          <p:nvPr/>
        </p:nvSpPr>
        <p:spPr>
          <a:xfrm>
            <a:off x="8782050" y="4747141"/>
            <a:ext cx="509626" cy="1177409"/>
          </a:xfrm>
          <a:prstGeom prst="rightBrace">
            <a:avLst>
              <a:gd name="adj1" fmla="val 8333"/>
              <a:gd name="adj2" fmla="val 83168"/>
            </a:avLst>
          </a:prstGeom>
          <a:ln w="38100"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10914999-A568-441C-A3DF-ACD0BA5808B7}"/>
              </a:ext>
            </a:extLst>
          </p:cNvPr>
          <p:cNvSpPr/>
          <p:nvPr/>
        </p:nvSpPr>
        <p:spPr>
          <a:xfrm>
            <a:off x="8793934" y="1682276"/>
            <a:ext cx="476963" cy="3063553"/>
          </a:xfrm>
          <a:prstGeom prst="rightBrace">
            <a:avLst>
              <a:gd name="adj1" fmla="val 8333"/>
              <a:gd name="adj2" fmla="val 38047"/>
            </a:avLst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C204C1-560B-4744-A54B-43FEF94403D4}"/>
              </a:ext>
            </a:extLst>
          </p:cNvPr>
          <p:cNvSpPr txBox="1"/>
          <p:nvPr/>
        </p:nvSpPr>
        <p:spPr>
          <a:xfrm>
            <a:off x="1962150" y="1291410"/>
            <a:ext cx="72391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u="sng" dirty="0"/>
              <a:t>Share of energy that needs to go to basic needs provisioning (goal 2040)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B5B969-5451-4A53-B56B-18589540F6F3}"/>
              </a:ext>
            </a:extLst>
          </p:cNvPr>
          <p:cNvSpPr txBox="1"/>
          <p:nvPr/>
        </p:nvSpPr>
        <p:spPr>
          <a:xfrm>
            <a:off x="2688981" y="6151921"/>
            <a:ext cx="5980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Asia</a:t>
            </a:r>
            <a:endParaRPr lang="en-AT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5B5878-CC31-4DA2-8993-30E5E81D4326}"/>
              </a:ext>
            </a:extLst>
          </p:cNvPr>
          <p:cNvSpPr txBox="1"/>
          <p:nvPr/>
        </p:nvSpPr>
        <p:spPr>
          <a:xfrm>
            <a:off x="3810943" y="6164819"/>
            <a:ext cx="9575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Latin America</a:t>
            </a:r>
            <a:endParaRPr lang="en-AT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3CC97D-9B29-4780-A42E-A28074C53BF6}"/>
              </a:ext>
            </a:extLst>
          </p:cNvPr>
          <p:cNvSpPr txBox="1"/>
          <p:nvPr/>
        </p:nvSpPr>
        <p:spPr>
          <a:xfrm>
            <a:off x="4923451" y="6164819"/>
            <a:ext cx="13715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Middle-East and Africa</a:t>
            </a:r>
            <a:endParaRPr lang="en-AT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ECBFB60-039E-49DA-A476-79678A088371}"/>
              </a:ext>
            </a:extLst>
          </p:cNvPr>
          <p:cNvSpPr txBox="1"/>
          <p:nvPr/>
        </p:nvSpPr>
        <p:spPr>
          <a:xfrm>
            <a:off x="6232225" y="6158542"/>
            <a:ext cx="12460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OECD and EU</a:t>
            </a:r>
            <a:endParaRPr lang="en-AT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F2026E3-619D-47FF-8308-569E0B7177C0}"/>
              </a:ext>
            </a:extLst>
          </p:cNvPr>
          <p:cNvSpPr txBox="1"/>
          <p:nvPr/>
        </p:nvSpPr>
        <p:spPr>
          <a:xfrm>
            <a:off x="7540999" y="6158542"/>
            <a:ext cx="1435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Former Soviet Union</a:t>
            </a:r>
            <a:endParaRPr lang="en-AT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9010B3-AEDF-4B6D-BF6B-B0EEA25E8C6C}"/>
              </a:ext>
            </a:extLst>
          </p:cNvPr>
          <p:cNvSpPr txBox="1"/>
          <p:nvPr/>
        </p:nvSpPr>
        <p:spPr>
          <a:xfrm>
            <a:off x="-38910" y="6359897"/>
            <a:ext cx="158560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chemeClr val="bg1"/>
                </a:solidFill>
                <a:effectLst/>
              </a:rPr>
              <a:t>Kikstra et al. (2021) 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i="1" dirty="0">
                <a:solidFill>
                  <a:schemeClr val="bg1"/>
                </a:solidFill>
                <a:effectLst/>
              </a:rPr>
              <a:t>Environ. Res. Lett.</a:t>
            </a:r>
            <a:r>
              <a:rPr lang="en-US" sz="900" dirty="0">
                <a:solidFill>
                  <a:schemeClr val="bg1"/>
                </a:solidFill>
                <a:effectLst/>
              </a:rPr>
              <a:t> 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dirty="0">
                <a:solidFill>
                  <a:schemeClr val="bg1"/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10.1088/1748-9326/ac1c27</a:t>
            </a:r>
            <a:r>
              <a:rPr lang="en-US" sz="900" dirty="0">
                <a:solidFill>
                  <a:schemeClr val="bg1"/>
                </a:solidFill>
                <a:effectLst/>
              </a:rPr>
              <a:t>.</a:t>
            </a:r>
          </a:p>
        </p:txBody>
      </p:sp>
      <p:pic>
        <p:nvPicPr>
          <p:cNvPr id="26" name="Picture 2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2C4C24A-7655-46D0-9A7F-367C901F79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CADB606-A467-43C1-8585-1F52C826EF3E}"/>
              </a:ext>
            </a:extLst>
          </p:cNvPr>
          <p:cNvSpPr txBox="1"/>
          <p:nvPr/>
        </p:nvSpPr>
        <p:spPr>
          <a:xfrm>
            <a:off x="2347267" y="5914706"/>
            <a:ext cx="5980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2020</a:t>
            </a:r>
            <a:endParaRPr lang="en-AT" sz="1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37CC597-E650-47C8-B45C-1EBB73BA4368}"/>
              </a:ext>
            </a:extLst>
          </p:cNvPr>
          <p:cNvSpPr txBox="1"/>
          <p:nvPr/>
        </p:nvSpPr>
        <p:spPr>
          <a:xfrm>
            <a:off x="3219583" y="5933064"/>
            <a:ext cx="5980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2050</a:t>
            </a:r>
            <a:endParaRPr lang="en-AT" sz="12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29F42E-0628-450D-9863-14695EEC3A89}"/>
              </a:ext>
            </a:extLst>
          </p:cNvPr>
          <p:cNvSpPr txBox="1"/>
          <p:nvPr/>
        </p:nvSpPr>
        <p:spPr>
          <a:xfrm>
            <a:off x="3633233" y="5932226"/>
            <a:ext cx="5980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2020</a:t>
            </a:r>
            <a:endParaRPr lang="en-AT" sz="12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5527710-4D01-4F33-AA44-5CD34973EC22}"/>
              </a:ext>
            </a:extLst>
          </p:cNvPr>
          <p:cNvSpPr txBox="1"/>
          <p:nvPr/>
        </p:nvSpPr>
        <p:spPr>
          <a:xfrm>
            <a:off x="4505549" y="5950584"/>
            <a:ext cx="5980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2050</a:t>
            </a:r>
            <a:endParaRPr lang="en-AT" sz="12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AECC9F-BB45-4FF0-AA15-E0B2C7312973}"/>
              </a:ext>
            </a:extLst>
          </p:cNvPr>
          <p:cNvSpPr txBox="1"/>
          <p:nvPr/>
        </p:nvSpPr>
        <p:spPr>
          <a:xfrm>
            <a:off x="4924641" y="5952079"/>
            <a:ext cx="5980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2020</a:t>
            </a:r>
            <a:endParaRPr lang="en-AT" sz="12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2B0721D-4CE4-4E19-A136-B0F2BA3AFEE0}"/>
              </a:ext>
            </a:extLst>
          </p:cNvPr>
          <p:cNvSpPr txBox="1"/>
          <p:nvPr/>
        </p:nvSpPr>
        <p:spPr>
          <a:xfrm>
            <a:off x="5796957" y="5970437"/>
            <a:ext cx="5980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2050</a:t>
            </a:r>
            <a:endParaRPr lang="en-AT" sz="12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48FC8FF-B67E-406B-8B32-18C2400511D1}"/>
              </a:ext>
            </a:extLst>
          </p:cNvPr>
          <p:cNvSpPr txBox="1"/>
          <p:nvPr/>
        </p:nvSpPr>
        <p:spPr>
          <a:xfrm>
            <a:off x="6216049" y="5967634"/>
            <a:ext cx="5980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2020</a:t>
            </a:r>
            <a:endParaRPr lang="en-AT" sz="12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11D9C5E-9D3B-4B7A-A0FE-569CC26697BD}"/>
              </a:ext>
            </a:extLst>
          </p:cNvPr>
          <p:cNvSpPr txBox="1"/>
          <p:nvPr/>
        </p:nvSpPr>
        <p:spPr>
          <a:xfrm>
            <a:off x="7088365" y="5985992"/>
            <a:ext cx="5980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2050</a:t>
            </a:r>
            <a:endParaRPr lang="en-AT" sz="12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9526BAA-E274-4376-9072-6CA04F052D17}"/>
              </a:ext>
            </a:extLst>
          </p:cNvPr>
          <p:cNvSpPr txBox="1"/>
          <p:nvPr/>
        </p:nvSpPr>
        <p:spPr>
          <a:xfrm>
            <a:off x="7507255" y="5995610"/>
            <a:ext cx="5980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2020</a:t>
            </a:r>
            <a:endParaRPr lang="en-AT" sz="12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06CCCAD-8440-4795-8B79-48393175DB8B}"/>
              </a:ext>
            </a:extLst>
          </p:cNvPr>
          <p:cNvSpPr txBox="1"/>
          <p:nvPr/>
        </p:nvSpPr>
        <p:spPr>
          <a:xfrm>
            <a:off x="8379571" y="6013968"/>
            <a:ext cx="5980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2050</a:t>
            </a:r>
            <a:endParaRPr lang="en-AT" sz="1200" dirty="0"/>
          </a:p>
        </p:txBody>
      </p:sp>
      <p:sp>
        <p:nvSpPr>
          <p:cNvPr id="36" name="Content Placeholder 4">
            <a:extLst>
              <a:ext uri="{FF2B5EF4-FFF2-40B4-BE49-F238E27FC236}">
                <a16:creationId xmlns:a16="http://schemas.microsoft.com/office/drawing/2014/main" id="{9D54251A-0C86-4F4E-BBA3-52CCC0974BD6}"/>
              </a:ext>
            </a:extLst>
          </p:cNvPr>
          <p:cNvSpPr txBox="1">
            <a:spLocks/>
          </p:cNvSpPr>
          <p:nvPr/>
        </p:nvSpPr>
        <p:spPr>
          <a:xfrm>
            <a:off x="108887" y="5194780"/>
            <a:ext cx="2055486" cy="5078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5425" marR="0" indent="-2254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8650" marR="0" indent="-4032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Blip>
                <a:blip r:embed="rId6"/>
              </a:buBlip>
              <a:tabLst/>
              <a:def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55663" marR="0" indent="-227013" algn="l" defTabSz="8953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/>
              <a:buChar char="•"/>
              <a:tabLst/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200150" marR="0" indent="-344488" algn="l" defTabSz="7143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Blip>
                <a:blip r:embed="rId6"/>
              </a:buBlip>
              <a:tabLst/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425575" marR="0" indent="-1666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Less than 50%.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5B801D0-EA31-4830-A4DF-0DAB1FF37C01}"/>
              </a:ext>
            </a:extLst>
          </p:cNvPr>
          <p:cNvSpPr txBox="1"/>
          <p:nvPr/>
        </p:nvSpPr>
        <p:spPr>
          <a:xfrm>
            <a:off x="2805676" y="5372140"/>
            <a:ext cx="2851286" cy="36933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Decent Living Energy needs</a:t>
            </a:r>
            <a:endParaRPr lang="en-AT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D753084-A679-4E25-9E6B-D45788B3AFCC}"/>
              </a:ext>
            </a:extLst>
          </p:cNvPr>
          <p:cNvSpPr txBox="1"/>
          <p:nvPr/>
        </p:nvSpPr>
        <p:spPr>
          <a:xfrm>
            <a:off x="2805676" y="2903204"/>
            <a:ext cx="229795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“affluence energy” or </a:t>
            </a:r>
            <a:br>
              <a:rPr lang="en-US" dirty="0"/>
            </a:br>
            <a:r>
              <a:rPr lang="en-US" dirty="0"/>
              <a:t>“remaining inequality”</a:t>
            </a:r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299701344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F27900-ECF8-465D-A16A-63BD8406C64F}"/>
              </a:ext>
            </a:extLst>
          </p:cNvPr>
          <p:cNvSpPr txBox="1">
            <a:spLocks/>
          </p:cNvSpPr>
          <p:nvPr/>
        </p:nvSpPr>
        <p:spPr>
          <a:xfrm>
            <a:off x="108887" y="666295"/>
            <a:ext cx="8911916" cy="684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3600" dirty="0"/>
              <a:t>In a </a:t>
            </a:r>
            <a:r>
              <a:rPr lang="en-US" sz="3600" b="1" dirty="0"/>
              <a:t>regional</a:t>
            </a:r>
            <a:r>
              <a:rPr lang="en-US" sz="3600" dirty="0"/>
              <a:t> picture, headroom remains</a:t>
            </a:r>
            <a:endParaRPr lang="en-AT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C65EAB-BB78-41BD-9B14-9F46B36C77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90" r="-1" b="3883"/>
          <a:stretch/>
        </p:blipFill>
        <p:spPr>
          <a:xfrm>
            <a:off x="1962150" y="1582181"/>
            <a:ext cx="7071761" cy="44304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46B3F57-ED93-4664-A94E-DF3C9860A4BF}"/>
              </a:ext>
            </a:extLst>
          </p:cNvPr>
          <p:cNvSpPr txBox="1"/>
          <p:nvPr/>
        </p:nvSpPr>
        <p:spPr>
          <a:xfrm>
            <a:off x="9453219" y="2323644"/>
            <a:ext cx="123403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Affluence</a:t>
            </a:r>
          </a:p>
          <a:p>
            <a:r>
              <a:rPr lang="en-US" dirty="0"/>
              <a:t>share</a:t>
            </a:r>
            <a:endParaRPr lang="en-AT" dirty="0"/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10914999-A568-441C-A3DF-ACD0BA5808B7}"/>
              </a:ext>
            </a:extLst>
          </p:cNvPr>
          <p:cNvSpPr/>
          <p:nvPr/>
        </p:nvSpPr>
        <p:spPr>
          <a:xfrm>
            <a:off x="8793934" y="1682276"/>
            <a:ext cx="476963" cy="2593137"/>
          </a:xfrm>
          <a:prstGeom prst="rightBrace">
            <a:avLst>
              <a:gd name="adj1" fmla="val 8333"/>
              <a:gd name="adj2" fmla="val 38047"/>
            </a:avLst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C204C1-560B-4744-A54B-43FEF94403D4}"/>
              </a:ext>
            </a:extLst>
          </p:cNvPr>
          <p:cNvSpPr txBox="1"/>
          <p:nvPr/>
        </p:nvSpPr>
        <p:spPr>
          <a:xfrm>
            <a:off x="1962150" y="1291410"/>
            <a:ext cx="72391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u="sng" dirty="0"/>
              <a:t>Share of energy that needs to go to basic needs provisioning (goal 2040)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B5B969-5451-4A53-B56B-18589540F6F3}"/>
              </a:ext>
            </a:extLst>
          </p:cNvPr>
          <p:cNvSpPr txBox="1"/>
          <p:nvPr/>
        </p:nvSpPr>
        <p:spPr>
          <a:xfrm>
            <a:off x="2688981" y="6151921"/>
            <a:ext cx="5980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Asia</a:t>
            </a:r>
            <a:endParaRPr lang="en-AT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5B5878-CC31-4DA2-8993-30E5E81D4326}"/>
              </a:ext>
            </a:extLst>
          </p:cNvPr>
          <p:cNvSpPr txBox="1"/>
          <p:nvPr/>
        </p:nvSpPr>
        <p:spPr>
          <a:xfrm>
            <a:off x="3810943" y="6164819"/>
            <a:ext cx="9575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Latin America</a:t>
            </a:r>
            <a:endParaRPr lang="en-AT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3CC97D-9B29-4780-A42E-A28074C53BF6}"/>
              </a:ext>
            </a:extLst>
          </p:cNvPr>
          <p:cNvSpPr txBox="1"/>
          <p:nvPr/>
        </p:nvSpPr>
        <p:spPr>
          <a:xfrm>
            <a:off x="4923451" y="6164819"/>
            <a:ext cx="13715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Middle-East and Africa</a:t>
            </a:r>
            <a:endParaRPr lang="en-AT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ECBFB60-039E-49DA-A476-79678A088371}"/>
              </a:ext>
            </a:extLst>
          </p:cNvPr>
          <p:cNvSpPr txBox="1"/>
          <p:nvPr/>
        </p:nvSpPr>
        <p:spPr>
          <a:xfrm>
            <a:off x="6232225" y="6158542"/>
            <a:ext cx="12460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OECD and EU</a:t>
            </a:r>
            <a:endParaRPr lang="en-AT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F2026E3-619D-47FF-8308-569E0B7177C0}"/>
              </a:ext>
            </a:extLst>
          </p:cNvPr>
          <p:cNvSpPr txBox="1"/>
          <p:nvPr/>
        </p:nvSpPr>
        <p:spPr>
          <a:xfrm>
            <a:off x="7540999" y="6158542"/>
            <a:ext cx="1435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Former Soviet Union</a:t>
            </a:r>
            <a:endParaRPr lang="en-AT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9010B3-AEDF-4B6D-BF6B-B0EEA25E8C6C}"/>
              </a:ext>
            </a:extLst>
          </p:cNvPr>
          <p:cNvSpPr txBox="1"/>
          <p:nvPr/>
        </p:nvSpPr>
        <p:spPr>
          <a:xfrm>
            <a:off x="-38910" y="6359897"/>
            <a:ext cx="158560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chemeClr val="bg1"/>
                </a:solidFill>
                <a:effectLst/>
              </a:rPr>
              <a:t>Kikstra et al. (2021) 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i="1" dirty="0">
                <a:solidFill>
                  <a:schemeClr val="bg1"/>
                </a:solidFill>
                <a:effectLst/>
              </a:rPr>
              <a:t>Environ. Res. Lett.</a:t>
            </a:r>
            <a:r>
              <a:rPr lang="en-US" sz="900" dirty="0">
                <a:solidFill>
                  <a:schemeClr val="bg1"/>
                </a:solidFill>
                <a:effectLst/>
              </a:rPr>
              <a:t> 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dirty="0">
                <a:solidFill>
                  <a:schemeClr val="bg1"/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10.1088/1748-9326/ac1c27</a:t>
            </a:r>
            <a:r>
              <a:rPr lang="en-US" sz="900" dirty="0">
                <a:solidFill>
                  <a:schemeClr val="bg1"/>
                </a:solidFill>
                <a:effectLst/>
              </a:rPr>
              <a:t>.</a:t>
            </a:r>
          </a:p>
        </p:txBody>
      </p:sp>
      <p:pic>
        <p:nvPicPr>
          <p:cNvPr id="26" name="Picture 2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2C4C24A-7655-46D0-9A7F-367C901F79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CADB606-A467-43C1-8585-1F52C826EF3E}"/>
              </a:ext>
            </a:extLst>
          </p:cNvPr>
          <p:cNvSpPr txBox="1"/>
          <p:nvPr/>
        </p:nvSpPr>
        <p:spPr>
          <a:xfrm>
            <a:off x="2347267" y="5914706"/>
            <a:ext cx="5980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2020</a:t>
            </a:r>
            <a:endParaRPr lang="en-AT" sz="1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37CC597-E650-47C8-B45C-1EBB73BA4368}"/>
              </a:ext>
            </a:extLst>
          </p:cNvPr>
          <p:cNvSpPr txBox="1"/>
          <p:nvPr/>
        </p:nvSpPr>
        <p:spPr>
          <a:xfrm>
            <a:off x="3219583" y="5933064"/>
            <a:ext cx="5980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2050</a:t>
            </a:r>
            <a:endParaRPr lang="en-AT" sz="12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29F42E-0628-450D-9863-14695EEC3A89}"/>
              </a:ext>
            </a:extLst>
          </p:cNvPr>
          <p:cNvSpPr txBox="1"/>
          <p:nvPr/>
        </p:nvSpPr>
        <p:spPr>
          <a:xfrm>
            <a:off x="3633233" y="5932226"/>
            <a:ext cx="5980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2020</a:t>
            </a:r>
            <a:endParaRPr lang="en-AT" sz="12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5527710-4D01-4F33-AA44-5CD34973EC22}"/>
              </a:ext>
            </a:extLst>
          </p:cNvPr>
          <p:cNvSpPr txBox="1"/>
          <p:nvPr/>
        </p:nvSpPr>
        <p:spPr>
          <a:xfrm>
            <a:off x="4505549" y="5950584"/>
            <a:ext cx="5980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2050</a:t>
            </a:r>
            <a:endParaRPr lang="en-AT" sz="12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AECC9F-BB45-4FF0-AA15-E0B2C7312973}"/>
              </a:ext>
            </a:extLst>
          </p:cNvPr>
          <p:cNvSpPr txBox="1"/>
          <p:nvPr/>
        </p:nvSpPr>
        <p:spPr>
          <a:xfrm>
            <a:off x="4924641" y="5952079"/>
            <a:ext cx="5980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2020</a:t>
            </a:r>
            <a:endParaRPr lang="en-AT" sz="12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2B0721D-4CE4-4E19-A136-B0F2BA3AFEE0}"/>
              </a:ext>
            </a:extLst>
          </p:cNvPr>
          <p:cNvSpPr txBox="1"/>
          <p:nvPr/>
        </p:nvSpPr>
        <p:spPr>
          <a:xfrm>
            <a:off x="5796957" y="5970437"/>
            <a:ext cx="5980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2050</a:t>
            </a:r>
            <a:endParaRPr lang="en-AT" sz="12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48FC8FF-B67E-406B-8B32-18C2400511D1}"/>
              </a:ext>
            </a:extLst>
          </p:cNvPr>
          <p:cNvSpPr txBox="1"/>
          <p:nvPr/>
        </p:nvSpPr>
        <p:spPr>
          <a:xfrm>
            <a:off x="6216049" y="5967634"/>
            <a:ext cx="5980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2020</a:t>
            </a:r>
            <a:endParaRPr lang="en-AT" sz="12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11D9C5E-9D3B-4B7A-A0FE-569CC26697BD}"/>
              </a:ext>
            </a:extLst>
          </p:cNvPr>
          <p:cNvSpPr txBox="1"/>
          <p:nvPr/>
        </p:nvSpPr>
        <p:spPr>
          <a:xfrm>
            <a:off x="7088365" y="5985992"/>
            <a:ext cx="5980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2050</a:t>
            </a:r>
            <a:endParaRPr lang="en-AT" sz="12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9526BAA-E274-4376-9072-6CA04F052D17}"/>
              </a:ext>
            </a:extLst>
          </p:cNvPr>
          <p:cNvSpPr txBox="1"/>
          <p:nvPr/>
        </p:nvSpPr>
        <p:spPr>
          <a:xfrm>
            <a:off x="7507255" y="5995610"/>
            <a:ext cx="5980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2020</a:t>
            </a:r>
            <a:endParaRPr lang="en-AT" sz="12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06CCCAD-8440-4795-8B79-48393175DB8B}"/>
              </a:ext>
            </a:extLst>
          </p:cNvPr>
          <p:cNvSpPr txBox="1"/>
          <p:nvPr/>
        </p:nvSpPr>
        <p:spPr>
          <a:xfrm>
            <a:off x="8379571" y="6013968"/>
            <a:ext cx="5980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2050</a:t>
            </a:r>
            <a:endParaRPr lang="en-AT" sz="1200" dirty="0"/>
          </a:p>
        </p:txBody>
      </p:sp>
      <p:sp>
        <p:nvSpPr>
          <p:cNvPr id="36" name="Content Placeholder 4">
            <a:extLst>
              <a:ext uri="{FF2B5EF4-FFF2-40B4-BE49-F238E27FC236}">
                <a16:creationId xmlns:a16="http://schemas.microsoft.com/office/drawing/2014/main" id="{9D54251A-0C86-4F4E-BBA3-52CCC0974BD6}"/>
              </a:ext>
            </a:extLst>
          </p:cNvPr>
          <p:cNvSpPr txBox="1">
            <a:spLocks/>
          </p:cNvSpPr>
          <p:nvPr/>
        </p:nvSpPr>
        <p:spPr>
          <a:xfrm>
            <a:off x="108887" y="5194780"/>
            <a:ext cx="2055486" cy="5078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5425" marR="0" indent="-2254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8650" marR="0" indent="-4032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Blip>
                <a:blip r:embed="rId6"/>
              </a:buBlip>
              <a:tabLst/>
              <a:def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55663" marR="0" indent="-227013" algn="l" defTabSz="8953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/>
              <a:buChar char="•"/>
              <a:tabLst/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200150" marR="0" indent="-344488" algn="l" defTabSz="7143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Blip>
                <a:blip r:embed="rId6"/>
              </a:buBlip>
              <a:tabLst/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425575" marR="0" indent="-1666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Less than 50%.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5B801D0-EA31-4830-A4DF-0DAB1FF37C01}"/>
              </a:ext>
            </a:extLst>
          </p:cNvPr>
          <p:cNvSpPr txBox="1"/>
          <p:nvPr/>
        </p:nvSpPr>
        <p:spPr>
          <a:xfrm>
            <a:off x="2805676" y="5372140"/>
            <a:ext cx="2851286" cy="36933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Decent Living Energy needs</a:t>
            </a:r>
            <a:endParaRPr lang="en-AT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D753084-A679-4E25-9E6B-D45788B3AFCC}"/>
              </a:ext>
            </a:extLst>
          </p:cNvPr>
          <p:cNvSpPr txBox="1"/>
          <p:nvPr/>
        </p:nvSpPr>
        <p:spPr>
          <a:xfrm>
            <a:off x="2805676" y="2903204"/>
            <a:ext cx="229795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“affluence energy” or </a:t>
            </a:r>
            <a:br>
              <a:rPr lang="en-US" dirty="0"/>
            </a:br>
            <a:r>
              <a:rPr lang="en-US" dirty="0"/>
              <a:t>“remaining inequality”</a:t>
            </a:r>
            <a:endParaRPr lang="en-AT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5AECFE9-69E7-4D19-8AA3-5CF826C090EC}"/>
              </a:ext>
            </a:extLst>
          </p:cNvPr>
          <p:cNvSpPr txBox="1"/>
          <p:nvPr/>
        </p:nvSpPr>
        <p:spPr>
          <a:xfrm>
            <a:off x="108887" y="4155507"/>
            <a:ext cx="19294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Generally h</a:t>
            </a:r>
            <a:r>
              <a:rPr lang="en-US" sz="1800" dirty="0"/>
              <a:t>olds under strong climate mitigation.</a:t>
            </a:r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id="{62A153A0-89D7-49F5-AA54-96F37F29BD78}"/>
              </a:ext>
            </a:extLst>
          </p:cNvPr>
          <p:cNvSpPr/>
          <p:nvPr/>
        </p:nvSpPr>
        <p:spPr>
          <a:xfrm>
            <a:off x="8808603" y="4276725"/>
            <a:ext cx="468915" cy="1678544"/>
          </a:xfrm>
          <a:prstGeom prst="rightBrace">
            <a:avLst>
              <a:gd name="adj1" fmla="val 8333"/>
              <a:gd name="adj2" fmla="val 30584"/>
            </a:avLst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1AB76F7-6765-437C-86B9-3DFF3DC21983}"/>
              </a:ext>
            </a:extLst>
          </p:cNvPr>
          <p:cNvSpPr txBox="1"/>
          <p:nvPr/>
        </p:nvSpPr>
        <p:spPr>
          <a:xfrm>
            <a:off x="9277518" y="4443025"/>
            <a:ext cx="129523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/>
              <a:t>1.5C compatible</a:t>
            </a:r>
            <a:endParaRPr lang="en-AT" i="1" dirty="0"/>
          </a:p>
        </p:txBody>
      </p:sp>
    </p:spTree>
    <p:extLst>
      <p:ext uri="{BB962C8B-B14F-4D97-AF65-F5344CB8AC3E}">
        <p14:creationId xmlns:p14="http://schemas.microsoft.com/office/powerpoint/2010/main" val="397156275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33E45A-EB0E-450F-8999-A607AA457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049" y="2286000"/>
            <a:ext cx="8875551" cy="3414409"/>
          </a:xfrm>
          <a:prstGeom prst="rect">
            <a:avLst/>
          </a:prstGeom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3F91B23F-1C0A-4BB0-A21B-CF3A386E5A4A}"/>
              </a:ext>
            </a:extLst>
          </p:cNvPr>
          <p:cNvSpPr txBox="1">
            <a:spLocks/>
          </p:cNvSpPr>
          <p:nvPr/>
        </p:nvSpPr>
        <p:spPr>
          <a:xfrm>
            <a:off x="0" y="642350"/>
            <a:ext cx="8911916" cy="684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From material satisfiers to energy</a:t>
            </a:r>
            <a:endParaRPr lang="en-AT" dirty="0"/>
          </a:p>
        </p:txBody>
      </p:sp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5BCF61B1-BAA7-40EB-B9CF-69D1C901F7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21396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8" descr="Chart, treemap chart&#10;&#10;Description automatically generated">
            <a:extLst>
              <a:ext uri="{FF2B5EF4-FFF2-40B4-BE49-F238E27FC236}">
                <a16:creationId xmlns:a16="http://schemas.microsoft.com/office/drawing/2014/main" id="{C8296AC2-AD9B-499A-AEC4-313274AF4B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3"/>
          <a:stretch/>
        </p:blipFill>
        <p:spPr>
          <a:xfrm>
            <a:off x="5594276" y="2251858"/>
            <a:ext cx="5793732" cy="3491346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0A82263C-8473-47F3-A868-F9DA6FB8AC47}"/>
              </a:ext>
            </a:extLst>
          </p:cNvPr>
          <p:cNvSpPr txBox="1">
            <a:spLocks/>
          </p:cNvSpPr>
          <p:nvPr/>
        </p:nvSpPr>
        <p:spPr>
          <a:xfrm>
            <a:off x="5883030" y="1939567"/>
            <a:ext cx="5793732" cy="31229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r" defTabSz="609585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None/>
              <a:defRPr sz="1333" b="1" kern="1200">
                <a:solidFill>
                  <a:srgbClr val="003E74"/>
                </a:solidFill>
                <a:latin typeface="Arial"/>
                <a:ea typeface="+mn-ea"/>
                <a:cs typeface="Arial"/>
              </a:defRPr>
            </a:lvl1pPr>
            <a:lvl2pPr marL="609585" indent="0" algn="l" defTabSz="609585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None/>
              <a:defRPr sz="1600" kern="1200">
                <a:solidFill>
                  <a:srgbClr val="003E74"/>
                </a:solidFill>
                <a:latin typeface="Arial"/>
                <a:ea typeface="+mn-ea"/>
                <a:cs typeface="Arial"/>
              </a:defRPr>
            </a:lvl2pPr>
            <a:lvl3pPr marL="1219170" indent="0" algn="l" defTabSz="609585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None/>
              <a:defRPr sz="1600" kern="1200">
                <a:solidFill>
                  <a:srgbClr val="003E74"/>
                </a:solidFill>
                <a:latin typeface="Arial"/>
                <a:ea typeface="+mn-ea"/>
                <a:cs typeface="Arial"/>
              </a:defRPr>
            </a:lvl3pPr>
            <a:lvl4pPr marL="1828754" indent="0" algn="l" defTabSz="609585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None/>
              <a:defRPr sz="1600" kern="1200">
                <a:solidFill>
                  <a:srgbClr val="003E74"/>
                </a:solidFill>
                <a:latin typeface="Arial"/>
                <a:ea typeface="+mn-ea"/>
                <a:cs typeface="Arial"/>
              </a:defRPr>
            </a:lvl4pPr>
            <a:lvl5pPr marL="2438339" indent="0" algn="l" defTabSz="609585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None/>
              <a:defRPr sz="1600" kern="1200">
                <a:solidFill>
                  <a:srgbClr val="003E74"/>
                </a:solidFill>
                <a:latin typeface="Arial"/>
                <a:ea typeface="+mn-ea"/>
                <a:cs typeface="Arial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tx1"/>
                </a:solidFill>
              </a:rPr>
              <a:t>Energy for constructing new infrastructure</a:t>
            </a:r>
            <a:endParaRPr lang="en-AT" dirty="0">
              <a:solidFill>
                <a:schemeClr val="tx1"/>
              </a:solidFill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6F8C7646-4B87-45E6-8D15-382C713238C1}"/>
              </a:ext>
            </a:extLst>
          </p:cNvPr>
          <p:cNvSpPr txBox="1">
            <a:spLocks/>
          </p:cNvSpPr>
          <p:nvPr/>
        </p:nvSpPr>
        <p:spPr>
          <a:xfrm>
            <a:off x="6054680" y="4299974"/>
            <a:ext cx="1781588" cy="31229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609585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None/>
              <a:defRPr sz="1333" b="1" kern="1200">
                <a:solidFill>
                  <a:srgbClr val="003E74"/>
                </a:solidFill>
                <a:latin typeface="Arial"/>
                <a:ea typeface="+mn-ea"/>
                <a:cs typeface="Arial"/>
              </a:defRPr>
            </a:lvl1pPr>
            <a:lvl2pPr marL="609585" indent="0" algn="l" defTabSz="609585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None/>
              <a:defRPr sz="1600" kern="1200">
                <a:solidFill>
                  <a:srgbClr val="003E74"/>
                </a:solidFill>
                <a:latin typeface="Arial"/>
                <a:ea typeface="+mn-ea"/>
                <a:cs typeface="Arial"/>
              </a:defRPr>
            </a:lvl2pPr>
            <a:lvl3pPr marL="1219170" indent="0" algn="l" defTabSz="609585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None/>
              <a:defRPr sz="1600" kern="1200">
                <a:solidFill>
                  <a:srgbClr val="003E74"/>
                </a:solidFill>
                <a:latin typeface="Arial"/>
                <a:ea typeface="+mn-ea"/>
                <a:cs typeface="Arial"/>
              </a:defRPr>
            </a:lvl3pPr>
            <a:lvl4pPr marL="1828754" indent="0" algn="l" defTabSz="609585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None/>
              <a:defRPr sz="1600" kern="1200">
                <a:solidFill>
                  <a:srgbClr val="003E74"/>
                </a:solidFill>
                <a:latin typeface="Arial"/>
                <a:ea typeface="+mn-ea"/>
                <a:cs typeface="Arial"/>
              </a:defRPr>
            </a:lvl4pPr>
            <a:lvl5pPr marL="2438339" indent="0" algn="l" defTabSz="609585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None/>
              <a:defRPr sz="1600" kern="1200">
                <a:solidFill>
                  <a:srgbClr val="003E74"/>
                </a:solidFill>
                <a:latin typeface="Arial"/>
                <a:ea typeface="+mn-ea"/>
                <a:cs typeface="Arial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0" i="1" dirty="0">
                <a:solidFill>
                  <a:schemeClr val="tx1"/>
                </a:solidFill>
              </a:rPr>
              <a:t>Dominated by shelter</a:t>
            </a:r>
            <a:endParaRPr lang="en-AT" b="0" i="1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9577A9-BA8D-4E99-9F5C-B742D801F908}"/>
              </a:ext>
            </a:extLst>
          </p:cNvPr>
          <p:cNvSpPr txBox="1"/>
          <p:nvPr/>
        </p:nvSpPr>
        <p:spPr>
          <a:xfrm>
            <a:off x="-38910" y="6359897"/>
            <a:ext cx="158560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chemeClr val="bg1"/>
                </a:solidFill>
                <a:effectLst/>
              </a:rPr>
              <a:t>Kikstra et al. (2021) 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i="1" dirty="0">
                <a:solidFill>
                  <a:schemeClr val="bg1"/>
                </a:solidFill>
                <a:effectLst/>
              </a:rPr>
              <a:t>Environ. Res. Lett.</a:t>
            </a:r>
            <a:r>
              <a:rPr lang="en-US" sz="900" dirty="0">
                <a:solidFill>
                  <a:schemeClr val="bg1"/>
                </a:solidFill>
                <a:effectLst/>
              </a:rPr>
              <a:t> 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dirty="0">
                <a:solidFill>
                  <a:schemeClr val="bg1"/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10.1088/1748-9326/ac1c27</a:t>
            </a:r>
            <a:r>
              <a:rPr lang="en-US" sz="900" dirty="0">
                <a:solidFill>
                  <a:schemeClr val="bg1"/>
                </a:solidFill>
                <a:effectLst/>
              </a:rPr>
              <a:t>.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FD004A6B-A0D7-4C82-8A99-FADE3D5D383C}"/>
              </a:ext>
            </a:extLst>
          </p:cNvPr>
          <p:cNvSpPr txBox="1">
            <a:spLocks/>
          </p:cNvSpPr>
          <p:nvPr/>
        </p:nvSpPr>
        <p:spPr>
          <a:xfrm>
            <a:off x="410338" y="666295"/>
            <a:ext cx="8911916" cy="684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Energy for building new stuff</a:t>
            </a:r>
            <a:endParaRPr lang="en-AT" dirty="0"/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C7188220-11D0-4940-9024-169D6CC4056C}"/>
              </a:ext>
            </a:extLst>
          </p:cNvPr>
          <p:cNvSpPr txBox="1">
            <a:spLocks/>
          </p:cNvSpPr>
          <p:nvPr/>
        </p:nvSpPr>
        <p:spPr>
          <a:xfrm>
            <a:off x="410338" y="1939567"/>
            <a:ext cx="4980812" cy="39087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5425" marR="0" indent="-2254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8650" marR="0" indent="-4032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Blip>
                <a:blip r:embed="rId6"/>
              </a:buBlip>
              <a:tabLst/>
              <a:def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55663" marR="0" indent="-227013" algn="l" defTabSz="8953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/>
              <a:buChar char="•"/>
              <a:tabLst/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200150" marR="0" indent="-344488" algn="l" defTabSz="7143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Blip>
                <a:blip r:embed="rId6"/>
              </a:buBlip>
              <a:tabLst/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425575" marR="0" indent="-1666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Includes new provisioning like public transport, houses, roads, schools, etc.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In the order of 12EJ per year, until 2040. </a:t>
            </a:r>
          </a:p>
          <a:p>
            <a:pPr lvl="1"/>
            <a:r>
              <a:rPr lang="en-US" sz="2000" b="1" dirty="0"/>
              <a:t>&lt;3% of current energy use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Some regions (Africa, South Asia) need much more new stuff than others! </a:t>
            </a:r>
          </a:p>
          <a:p>
            <a:endParaRPr lang="en-US" sz="2400" dirty="0"/>
          </a:p>
        </p:txBody>
      </p:sp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5AF4100-EEF7-4E64-A05C-62E4DA01E6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301886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10" descr="Chart, treemap chart&#10;&#10;Description automatically generated">
            <a:extLst>
              <a:ext uri="{FF2B5EF4-FFF2-40B4-BE49-F238E27FC236}">
                <a16:creationId xmlns:a16="http://schemas.microsoft.com/office/drawing/2014/main" id="{F1D16E91-8108-40E9-A904-FD37F2F57B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0"/>
          <a:stretch/>
        </p:blipFill>
        <p:spPr>
          <a:xfrm>
            <a:off x="6160186" y="2137558"/>
            <a:ext cx="5757417" cy="3491346"/>
          </a:xfrm>
          <a:prstGeom prst="rect">
            <a:avLst/>
          </a:prstGeom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69C2C789-24B3-4985-B3D1-DAAE778E07DE}"/>
              </a:ext>
            </a:extLst>
          </p:cNvPr>
          <p:cNvSpPr txBox="1">
            <a:spLocks/>
          </p:cNvSpPr>
          <p:nvPr/>
        </p:nvSpPr>
        <p:spPr>
          <a:xfrm>
            <a:off x="6602941" y="1825266"/>
            <a:ext cx="5793732" cy="31229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r" defTabSz="609585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None/>
              <a:defRPr sz="1333" b="1" kern="1200">
                <a:solidFill>
                  <a:srgbClr val="003E74"/>
                </a:solidFill>
                <a:latin typeface="Arial"/>
                <a:ea typeface="+mn-ea"/>
                <a:cs typeface="Arial"/>
              </a:defRPr>
            </a:lvl1pPr>
            <a:lvl2pPr marL="609585" indent="0" algn="l" defTabSz="609585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None/>
              <a:defRPr sz="1600" kern="1200">
                <a:solidFill>
                  <a:srgbClr val="003E74"/>
                </a:solidFill>
                <a:latin typeface="Arial"/>
                <a:ea typeface="+mn-ea"/>
                <a:cs typeface="Arial"/>
              </a:defRPr>
            </a:lvl2pPr>
            <a:lvl3pPr marL="1219170" indent="0" algn="l" defTabSz="609585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None/>
              <a:defRPr sz="1600" kern="1200">
                <a:solidFill>
                  <a:srgbClr val="003E74"/>
                </a:solidFill>
                <a:latin typeface="Arial"/>
                <a:ea typeface="+mn-ea"/>
                <a:cs typeface="Arial"/>
              </a:defRPr>
            </a:lvl3pPr>
            <a:lvl4pPr marL="1828754" indent="0" algn="l" defTabSz="609585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None/>
              <a:defRPr sz="1600" kern="1200">
                <a:solidFill>
                  <a:srgbClr val="003E74"/>
                </a:solidFill>
                <a:latin typeface="Arial"/>
                <a:ea typeface="+mn-ea"/>
                <a:cs typeface="Arial"/>
              </a:defRPr>
            </a:lvl4pPr>
            <a:lvl5pPr marL="2438339" indent="0" algn="l" defTabSz="609585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None/>
              <a:defRPr sz="1600" kern="1200">
                <a:solidFill>
                  <a:srgbClr val="003E74"/>
                </a:solidFill>
                <a:latin typeface="Arial"/>
                <a:ea typeface="+mn-ea"/>
                <a:cs typeface="Arial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tx1"/>
                </a:solidFill>
              </a:rPr>
              <a:t>Annual total energy need to support a decent life </a:t>
            </a:r>
            <a:endParaRPr lang="en-AT" dirty="0">
              <a:solidFill>
                <a:schemeClr val="tx1"/>
              </a:solidFill>
            </a:endParaRP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DF479307-969D-4217-BDEF-8B5DE8DADC8E}"/>
              </a:ext>
            </a:extLst>
          </p:cNvPr>
          <p:cNvSpPr txBox="1">
            <a:spLocks/>
          </p:cNvSpPr>
          <p:nvPr/>
        </p:nvSpPr>
        <p:spPr>
          <a:xfrm>
            <a:off x="6602941" y="4828962"/>
            <a:ext cx="1781588" cy="31229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609585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None/>
              <a:defRPr sz="1333" b="1" kern="1200">
                <a:solidFill>
                  <a:srgbClr val="003E74"/>
                </a:solidFill>
                <a:latin typeface="Arial"/>
                <a:ea typeface="+mn-ea"/>
                <a:cs typeface="Arial"/>
              </a:defRPr>
            </a:lvl1pPr>
            <a:lvl2pPr marL="609585" indent="0" algn="l" defTabSz="609585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None/>
              <a:defRPr sz="1600" kern="1200">
                <a:solidFill>
                  <a:srgbClr val="003E74"/>
                </a:solidFill>
                <a:latin typeface="Arial"/>
                <a:ea typeface="+mn-ea"/>
                <a:cs typeface="Arial"/>
              </a:defRPr>
            </a:lvl2pPr>
            <a:lvl3pPr marL="1219170" indent="0" algn="l" defTabSz="609585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None/>
              <a:defRPr sz="1600" kern="1200">
                <a:solidFill>
                  <a:srgbClr val="003E74"/>
                </a:solidFill>
                <a:latin typeface="Arial"/>
                <a:ea typeface="+mn-ea"/>
                <a:cs typeface="Arial"/>
              </a:defRPr>
            </a:lvl3pPr>
            <a:lvl4pPr marL="1828754" indent="0" algn="l" defTabSz="609585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None/>
              <a:defRPr sz="1600" kern="1200">
                <a:solidFill>
                  <a:srgbClr val="003E74"/>
                </a:solidFill>
                <a:latin typeface="Arial"/>
                <a:ea typeface="+mn-ea"/>
                <a:cs typeface="Arial"/>
              </a:defRPr>
            </a:lvl4pPr>
            <a:lvl5pPr marL="2438339" indent="0" algn="l" defTabSz="609585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None/>
              <a:defRPr sz="1600" kern="1200">
                <a:solidFill>
                  <a:srgbClr val="003E74"/>
                </a:solidFill>
                <a:latin typeface="Arial"/>
                <a:ea typeface="+mn-ea"/>
                <a:cs typeface="Arial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0" i="1" dirty="0">
                <a:solidFill>
                  <a:schemeClr val="tx1"/>
                </a:solidFill>
              </a:rPr>
              <a:t>Dominated by mobility</a:t>
            </a:r>
            <a:endParaRPr lang="en-AT" b="0" i="1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9577A9-BA8D-4E99-9F5C-B742D801F908}"/>
              </a:ext>
            </a:extLst>
          </p:cNvPr>
          <p:cNvSpPr txBox="1"/>
          <p:nvPr/>
        </p:nvSpPr>
        <p:spPr>
          <a:xfrm>
            <a:off x="-38910" y="6359897"/>
            <a:ext cx="158560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chemeClr val="bg1"/>
                </a:solidFill>
                <a:effectLst/>
              </a:rPr>
              <a:t>Kikstra et al. (2021) 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i="1" dirty="0">
                <a:solidFill>
                  <a:schemeClr val="bg1"/>
                </a:solidFill>
                <a:effectLst/>
              </a:rPr>
              <a:t>Environ. Res. Lett.</a:t>
            </a:r>
            <a:r>
              <a:rPr lang="en-US" sz="900" dirty="0">
                <a:solidFill>
                  <a:schemeClr val="bg1"/>
                </a:solidFill>
                <a:effectLst/>
              </a:rPr>
              <a:t> 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dirty="0">
                <a:solidFill>
                  <a:schemeClr val="bg1"/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10.1088/1748-9326/ac1c27</a:t>
            </a:r>
            <a:r>
              <a:rPr lang="en-US" sz="900" dirty="0">
                <a:solidFill>
                  <a:schemeClr val="bg1"/>
                </a:solidFill>
                <a:effectLst/>
              </a:rPr>
              <a:t>.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8BE37B0A-62D3-4AA2-B694-1F448A85CAFD}"/>
              </a:ext>
            </a:extLst>
          </p:cNvPr>
          <p:cNvSpPr txBox="1">
            <a:spLocks/>
          </p:cNvSpPr>
          <p:nvPr/>
        </p:nvSpPr>
        <p:spPr>
          <a:xfrm>
            <a:off x="410338" y="666295"/>
            <a:ext cx="8911916" cy="684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Energy for running new stuff</a:t>
            </a:r>
            <a:endParaRPr lang="en-AT" dirty="0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73F1F78A-B540-4671-B9CC-2FF3C695D824}"/>
              </a:ext>
            </a:extLst>
          </p:cNvPr>
          <p:cNvSpPr txBox="1">
            <a:spLocks/>
          </p:cNvSpPr>
          <p:nvPr/>
        </p:nvSpPr>
        <p:spPr>
          <a:xfrm>
            <a:off x="410338" y="1939567"/>
            <a:ext cx="4980812" cy="39087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5425" marR="0" indent="-2254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8650" marR="0" indent="-4032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Blip>
                <a:blip r:embed="rId6"/>
              </a:buBlip>
              <a:tabLst/>
              <a:def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55663" marR="0" indent="-227013" algn="l" defTabSz="8953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/>
              <a:buChar char="•"/>
              <a:tabLst/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200150" marR="0" indent="-344488" algn="l" defTabSz="7143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Blip>
                <a:blip r:embed="rId6"/>
              </a:buBlip>
              <a:tabLst/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425575" marR="0" indent="-1666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Includes all energy, being:</a:t>
            </a:r>
          </a:p>
          <a:p>
            <a:pPr lvl="1"/>
            <a:r>
              <a:rPr lang="en-US" sz="2000" dirty="0"/>
              <a:t>Operational energy</a:t>
            </a:r>
          </a:p>
          <a:p>
            <a:pPr lvl="1"/>
            <a:r>
              <a:rPr lang="en-US" sz="2000" dirty="0"/>
              <a:t>Replacement of stock</a:t>
            </a:r>
          </a:p>
          <a:p>
            <a:pPr lvl="1"/>
            <a:r>
              <a:rPr lang="en-US" sz="2000" dirty="0"/>
              <a:t>New stock due to (national) population growth</a:t>
            </a:r>
          </a:p>
          <a:p>
            <a:pPr lvl="1"/>
            <a:endParaRPr lang="en-US" sz="2000" dirty="0"/>
          </a:p>
          <a:p>
            <a:r>
              <a:rPr lang="en-US" sz="2000" dirty="0"/>
              <a:t>About 156 EJ with 2050</a:t>
            </a:r>
          </a:p>
          <a:p>
            <a:pPr lvl="1"/>
            <a:r>
              <a:rPr lang="en-US" sz="2000" b="1" dirty="0"/>
              <a:t>~17 GJ/cap for basic needs</a:t>
            </a:r>
          </a:p>
          <a:p>
            <a:pPr lvl="1"/>
            <a:r>
              <a:rPr lang="en-US" sz="2000" dirty="0"/>
              <a:t>compared to ~55GJ/cap current average use</a:t>
            </a:r>
          </a:p>
          <a:p>
            <a:endParaRPr lang="en-US" sz="2400" dirty="0"/>
          </a:p>
        </p:txBody>
      </p:sp>
      <p:pic>
        <p:nvPicPr>
          <p:cNvPr id="12" name="Picture 1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369CC94-C03B-41FB-A29F-3A118676C3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501194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2E005EF-A5E9-44DB-91E8-6A6AC0D48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932" y="95407"/>
            <a:ext cx="1001732" cy="3626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4F5ECA-486D-4F12-B6C8-BD9C95E32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4227" y="1664305"/>
            <a:ext cx="4340728" cy="4865030"/>
          </a:xfrm>
          <a:prstGeom prst="rect">
            <a:avLst/>
          </a:prstGeom>
        </p:spPr>
      </p:pic>
      <p:sp>
        <p:nvSpPr>
          <p:cNvPr id="14" name="Footer Placeholder 8">
            <a:extLst>
              <a:ext uri="{FF2B5EF4-FFF2-40B4-BE49-F238E27FC236}">
                <a16:creationId xmlns:a16="http://schemas.microsoft.com/office/drawing/2014/main" id="{CC48BA1C-35DA-436A-B72B-C0949D9B7F0D}"/>
              </a:ext>
            </a:extLst>
          </p:cNvPr>
          <p:cNvSpPr txBox="1">
            <a:spLocks/>
          </p:cNvSpPr>
          <p:nvPr/>
        </p:nvSpPr>
        <p:spPr>
          <a:xfrm>
            <a:off x="0" y="6396365"/>
            <a:ext cx="1818752" cy="461635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O’Neill et al. (2018)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i="1" dirty="0">
                <a:solidFill>
                  <a:schemeClr val="bg1"/>
                </a:solidFill>
              </a:rPr>
              <a:t>Nature sustainability</a:t>
            </a:r>
            <a:br>
              <a:rPr lang="en-US" i="1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10.1038/s41893-018-0021-4</a:t>
            </a:r>
            <a:endParaRPr lang="en-AT" dirty="0">
              <a:solidFill>
                <a:schemeClr val="bg1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68FBDAB-9882-4C01-8A44-C3229FE2BBB7}"/>
              </a:ext>
            </a:extLst>
          </p:cNvPr>
          <p:cNvCxnSpPr>
            <a:cxnSpLocks/>
          </p:cNvCxnSpPr>
          <p:nvPr/>
        </p:nvCxnSpPr>
        <p:spPr>
          <a:xfrm flipH="1">
            <a:off x="7508383" y="1834262"/>
            <a:ext cx="43206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59518E67-AD4E-4EFE-9F61-2DE68B3A9FDB}"/>
              </a:ext>
            </a:extLst>
          </p:cNvPr>
          <p:cNvSpPr/>
          <p:nvPr/>
        </p:nvSpPr>
        <p:spPr>
          <a:xfrm>
            <a:off x="5273445" y="1664305"/>
            <a:ext cx="275208" cy="282928"/>
          </a:xfrm>
          <a:prstGeom prst="star5">
            <a:avLst>
              <a:gd name="adj" fmla="val 22311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8942F8CD-863E-4BD4-8CF1-55C723A84AED}"/>
              </a:ext>
            </a:extLst>
          </p:cNvPr>
          <p:cNvSpPr txBox="1">
            <a:spLocks/>
          </p:cNvSpPr>
          <p:nvPr/>
        </p:nvSpPr>
        <p:spPr>
          <a:xfrm>
            <a:off x="362712" y="328665"/>
            <a:ext cx="8360229" cy="684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A dual challenge</a:t>
            </a:r>
            <a:endParaRPr lang="en-AT" i="1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146E731-D1BD-47A6-9B37-CB6EE384547F}"/>
              </a:ext>
            </a:extLst>
          </p:cNvPr>
          <p:cNvCxnSpPr>
            <a:cxnSpLocks/>
          </p:cNvCxnSpPr>
          <p:nvPr/>
        </p:nvCxnSpPr>
        <p:spPr>
          <a:xfrm flipV="1">
            <a:off x="5411049" y="1947234"/>
            <a:ext cx="0" cy="273024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171B3D2-E7AB-40A5-90A4-8A2DBED83E5E}"/>
              </a:ext>
            </a:extLst>
          </p:cNvPr>
          <p:cNvCxnSpPr>
            <a:cxnSpLocks/>
          </p:cNvCxnSpPr>
          <p:nvPr/>
        </p:nvCxnSpPr>
        <p:spPr>
          <a:xfrm flipH="1" flipV="1">
            <a:off x="5691005" y="2045369"/>
            <a:ext cx="1885451" cy="2099243"/>
          </a:xfrm>
          <a:prstGeom prst="straightConnector1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0" name="Footer Placeholder 8">
            <a:extLst>
              <a:ext uri="{FF2B5EF4-FFF2-40B4-BE49-F238E27FC236}">
                <a16:creationId xmlns:a16="http://schemas.microsoft.com/office/drawing/2014/main" id="{B2E42082-8E92-421A-A44F-6F701B4CBFCE}"/>
              </a:ext>
            </a:extLst>
          </p:cNvPr>
          <p:cNvSpPr txBox="1">
            <a:spLocks/>
          </p:cNvSpPr>
          <p:nvPr/>
        </p:nvSpPr>
        <p:spPr>
          <a:xfrm rot="19408959">
            <a:off x="7382791" y="827062"/>
            <a:ext cx="1997454" cy="44825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lang="en-US" sz="1000" b="0" i="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dirty="0">
                <a:solidFill>
                  <a:srgbClr val="FF0000"/>
                </a:solidFill>
              </a:rPr>
              <a:t>Climate Mitigation</a:t>
            </a:r>
          </a:p>
        </p:txBody>
      </p:sp>
      <p:sp>
        <p:nvSpPr>
          <p:cNvPr id="21" name="Footer Placeholder 8">
            <a:extLst>
              <a:ext uri="{FF2B5EF4-FFF2-40B4-BE49-F238E27FC236}">
                <a16:creationId xmlns:a16="http://schemas.microsoft.com/office/drawing/2014/main" id="{9FB8BE19-8899-4A53-8215-95AB126073CF}"/>
              </a:ext>
            </a:extLst>
          </p:cNvPr>
          <p:cNvSpPr txBox="1">
            <a:spLocks/>
          </p:cNvSpPr>
          <p:nvPr/>
        </p:nvSpPr>
        <p:spPr>
          <a:xfrm rot="19616009">
            <a:off x="2757959" y="2571520"/>
            <a:ext cx="2462017" cy="58491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lang="en-US" sz="1000" b="0" i="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rgbClr val="FF0000"/>
                </a:solidFill>
              </a:rPr>
              <a:t>Multidimensional 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Poverty eradication</a:t>
            </a:r>
          </a:p>
        </p:txBody>
      </p:sp>
      <p:sp>
        <p:nvSpPr>
          <p:cNvPr id="22" name="Footer Placeholder 8">
            <a:extLst>
              <a:ext uri="{FF2B5EF4-FFF2-40B4-BE49-F238E27FC236}">
                <a16:creationId xmlns:a16="http://schemas.microsoft.com/office/drawing/2014/main" id="{3C303647-C622-491E-A102-838A14CC81F6}"/>
              </a:ext>
            </a:extLst>
          </p:cNvPr>
          <p:cNvSpPr txBox="1">
            <a:spLocks/>
          </p:cNvSpPr>
          <p:nvPr/>
        </p:nvSpPr>
        <p:spPr>
          <a:xfrm>
            <a:off x="4222272" y="1183672"/>
            <a:ext cx="1326381" cy="44825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lang="en-US" sz="1000" b="0" i="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dirty="0">
                <a:solidFill>
                  <a:schemeClr val="accent1"/>
                </a:solidFill>
              </a:rPr>
              <a:t>Target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1393655-8321-48E1-BD44-152CD3F2B053}"/>
              </a:ext>
            </a:extLst>
          </p:cNvPr>
          <p:cNvCxnSpPr>
            <a:cxnSpLocks/>
          </p:cNvCxnSpPr>
          <p:nvPr/>
        </p:nvCxnSpPr>
        <p:spPr>
          <a:xfrm flipH="1" flipV="1">
            <a:off x="5828609" y="1947234"/>
            <a:ext cx="1604371" cy="707659"/>
          </a:xfrm>
          <a:prstGeom prst="straightConnector1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E5A5887-A137-42B9-842B-BDAAAEC1CBD5}"/>
              </a:ext>
            </a:extLst>
          </p:cNvPr>
          <p:cNvCxnSpPr>
            <a:cxnSpLocks/>
          </p:cNvCxnSpPr>
          <p:nvPr/>
        </p:nvCxnSpPr>
        <p:spPr>
          <a:xfrm flipH="1" flipV="1">
            <a:off x="5548653" y="2166966"/>
            <a:ext cx="547347" cy="1480586"/>
          </a:xfrm>
          <a:prstGeom prst="straightConnector1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8AD3FAA9-5E0F-46ED-B59A-E90D2A18B91E}"/>
              </a:ext>
            </a:extLst>
          </p:cNvPr>
          <p:cNvSpPr txBox="1">
            <a:spLocks/>
          </p:cNvSpPr>
          <p:nvPr/>
        </p:nvSpPr>
        <p:spPr>
          <a:xfrm>
            <a:off x="50753" y="3557869"/>
            <a:ext cx="3761797" cy="98219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5425" marR="0" indent="-2254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8650" marR="0" indent="-4032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Blip>
                <a:blip r:embed="rId6"/>
              </a:buBlip>
              <a:tabLst/>
              <a:def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55663" marR="0" indent="-227013" algn="l" defTabSz="8953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/>
              <a:buChar char="•"/>
              <a:tabLst/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200150" marR="0" indent="-344488" algn="l" defTabSz="7143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Blip>
                <a:blip r:embed="rId6"/>
              </a:buBlip>
              <a:tabLst/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425575" marR="0" indent="-1666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5425" lvl="1" indent="0">
              <a:buNone/>
            </a:pPr>
            <a:r>
              <a:rPr lang="en-US" sz="2000" dirty="0"/>
              <a:t>How to combine social development with planetary boundaries?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EC52216B-C58B-4F4F-B74C-50547152876A}"/>
              </a:ext>
            </a:extLst>
          </p:cNvPr>
          <p:cNvSpPr txBox="1">
            <a:spLocks/>
          </p:cNvSpPr>
          <p:nvPr/>
        </p:nvSpPr>
        <p:spPr>
          <a:xfrm>
            <a:off x="50753" y="4607544"/>
            <a:ext cx="3761797" cy="46163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5425" marR="0" indent="-2254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8650" marR="0" indent="-4032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Blip>
                <a:blip r:embed="rId6"/>
              </a:buBlip>
              <a:tabLst/>
              <a:def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55663" marR="0" indent="-227013" algn="l" defTabSz="8953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/>
              <a:buChar char="•"/>
              <a:tabLst/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200150" marR="0" indent="-344488" algn="l" defTabSz="7143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Blip>
                <a:blip r:embed="rId6"/>
              </a:buBlip>
              <a:tabLst/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425575" marR="0" indent="-1666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5425" lvl="1" indent="0">
              <a:buNone/>
            </a:pPr>
            <a:r>
              <a:rPr lang="en-US" sz="2000" dirty="0"/>
              <a:t>Requires global modelling!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DFF2FF69-3D00-42D1-9516-EEEB6BC8DB42}"/>
              </a:ext>
            </a:extLst>
          </p:cNvPr>
          <p:cNvSpPr txBox="1">
            <a:spLocks/>
          </p:cNvSpPr>
          <p:nvPr/>
        </p:nvSpPr>
        <p:spPr>
          <a:xfrm>
            <a:off x="50753" y="5136664"/>
            <a:ext cx="3761797" cy="99075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5425" marR="0" indent="-2254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8650" marR="0" indent="-4032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Blip>
                <a:blip r:embed="rId6"/>
              </a:buBlip>
              <a:tabLst/>
              <a:def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55663" marR="0" indent="-227013" algn="l" defTabSz="8953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/>
              <a:buChar char="•"/>
              <a:tabLst/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200150" marR="0" indent="-344488" algn="l" defTabSz="7143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Blip>
                <a:blip r:embed="rId6"/>
              </a:buBlip>
              <a:tabLst/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425575" marR="0" indent="-1666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5425" lvl="1" indent="0">
              <a:buNone/>
            </a:pPr>
            <a:r>
              <a:rPr lang="en-US" sz="2200" dirty="0"/>
              <a:t>Mitigation scenarios in IPCC don’t model inequality or poverty eradication well!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7683DB5-6237-4C0E-8D47-5B5DB48E5BC9}"/>
              </a:ext>
            </a:extLst>
          </p:cNvPr>
          <p:cNvCxnSpPr>
            <a:cxnSpLocks/>
          </p:cNvCxnSpPr>
          <p:nvPr/>
        </p:nvCxnSpPr>
        <p:spPr>
          <a:xfrm flipH="1">
            <a:off x="6959518" y="1834262"/>
            <a:ext cx="503792" cy="0"/>
          </a:xfrm>
          <a:prstGeom prst="straightConnector1">
            <a:avLst/>
          </a:prstGeom>
          <a:ln w="5715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6" name="Footer Placeholder 8">
            <a:extLst>
              <a:ext uri="{FF2B5EF4-FFF2-40B4-BE49-F238E27FC236}">
                <a16:creationId xmlns:a16="http://schemas.microsoft.com/office/drawing/2014/main" id="{E0071A33-C154-4FF4-85A3-399B2ACB1967}"/>
              </a:ext>
            </a:extLst>
          </p:cNvPr>
          <p:cNvSpPr txBox="1">
            <a:spLocks/>
          </p:cNvSpPr>
          <p:nvPr/>
        </p:nvSpPr>
        <p:spPr>
          <a:xfrm rot="19408959">
            <a:off x="6889479" y="786632"/>
            <a:ext cx="1997454" cy="44825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 anchorCtr="0">
            <a:normAutofit fontScale="92500"/>
          </a:bodyPr>
          <a:lstStyle>
            <a:defPPr>
              <a:defRPr lang="en-US"/>
            </a:defPPr>
            <a:lvl1pPr marL="0" algn="r" defTabSz="914400" rtl="0" eaLnBrk="1" latinLnBrk="0" hangingPunct="1">
              <a:defRPr lang="en-US" sz="1000" b="0" i="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dirty="0">
                <a:solidFill>
                  <a:schemeClr val="bg2">
                    <a:lumMod val="90000"/>
                  </a:schemeClr>
                </a:solidFill>
              </a:rPr>
              <a:t>Biodiversity policies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8881EA0-56D9-4EEC-A065-8246FA68D2FF}"/>
              </a:ext>
            </a:extLst>
          </p:cNvPr>
          <p:cNvCxnSpPr>
            <a:cxnSpLocks/>
          </p:cNvCxnSpPr>
          <p:nvPr/>
        </p:nvCxnSpPr>
        <p:spPr>
          <a:xfrm flipH="1">
            <a:off x="6371380" y="1818073"/>
            <a:ext cx="503792" cy="0"/>
          </a:xfrm>
          <a:prstGeom prst="straightConnector1">
            <a:avLst/>
          </a:prstGeom>
          <a:ln w="5715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1" name="Footer Placeholder 8">
            <a:extLst>
              <a:ext uri="{FF2B5EF4-FFF2-40B4-BE49-F238E27FC236}">
                <a16:creationId xmlns:a16="http://schemas.microsoft.com/office/drawing/2014/main" id="{4472CF39-AF43-49CF-8B48-BBDE8A5DB14D}"/>
              </a:ext>
            </a:extLst>
          </p:cNvPr>
          <p:cNvSpPr txBox="1">
            <a:spLocks/>
          </p:cNvSpPr>
          <p:nvPr/>
        </p:nvSpPr>
        <p:spPr>
          <a:xfrm rot="19408959">
            <a:off x="6308677" y="763026"/>
            <a:ext cx="1997454" cy="44825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 anchorCtr="0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lang="en-US" sz="1000" b="0" i="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500" b="1" dirty="0">
                <a:solidFill>
                  <a:schemeClr val="bg2">
                    <a:lumMod val="90000"/>
                  </a:schemeClr>
                </a:solidFill>
              </a:rPr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96533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7" grpId="0" animBg="1"/>
      <p:bldP spid="28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>
            <a:extLst>
              <a:ext uri="{FF2B5EF4-FFF2-40B4-BE49-F238E27FC236}">
                <a16:creationId xmlns:a16="http://schemas.microsoft.com/office/drawing/2014/main" id="{9FF0342A-AAEB-4F88-92C2-3E3395B88E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48705" y="2078481"/>
            <a:ext cx="10249166" cy="40750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EC8F8B-64F4-4FF4-9565-8F95FA9B531D}"/>
              </a:ext>
            </a:extLst>
          </p:cNvPr>
          <p:cNvSpPr txBox="1"/>
          <p:nvPr/>
        </p:nvSpPr>
        <p:spPr>
          <a:xfrm>
            <a:off x="-38910" y="6359897"/>
            <a:ext cx="373670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chemeClr val="bg1"/>
                </a:solidFill>
              </a:rPr>
              <a:t>A</a:t>
            </a:r>
            <a:r>
              <a:rPr lang="en-US" sz="900" dirty="0">
                <a:solidFill>
                  <a:schemeClr val="bg1"/>
                </a:solidFill>
                <a:effectLst/>
              </a:rPr>
              <a:t>dapted from 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dirty="0">
                <a:solidFill>
                  <a:schemeClr val="bg1"/>
                </a:solidFill>
                <a:effectLst/>
              </a:rPr>
              <a:t>Kate Raworth and Christian 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dirty="0" err="1">
                <a:solidFill>
                  <a:schemeClr val="bg1"/>
                </a:solidFill>
                <a:effectLst/>
              </a:rPr>
              <a:t>Guthier</a:t>
            </a:r>
            <a:r>
              <a:rPr lang="en-US" sz="900" dirty="0">
                <a:solidFill>
                  <a:schemeClr val="bg1"/>
                </a:solidFill>
                <a:effectLst/>
              </a:rPr>
              <a:t>/The Lancet Planetary Health</a:t>
            </a:r>
          </a:p>
        </p:txBody>
      </p:sp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2E005EF-A5E9-44DB-91E8-6A6AC0D486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932" y="95407"/>
            <a:ext cx="1001732" cy="362696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F03155C9-8AD9-4E00-9B6B-F3702B345641}"/>
              </a:ext>
            </a:extLst>
          </p:cNvPr>
          <p:cNvSpPr txBox="1">
            <a:spLocks/>
          </p:cNvSpPr>
          <p:nvPr/>
        </p:nvSpPr>
        <p:spPr>
          <a:xfrm>
            <a:off x="432079" y="362442"/>
            <a:ext cx="8911916" cy="13457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Connecting human well-being with planetary boundaries </a:t>
            </a:r>
            <a:endParaRPr lang="en-AT" i="1" dirty="0"/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BCE17016-5A9F-4ABD-B541-7BA16911B04B}"/>
              </a:ext>
            </a:extLst>
          </p:cNvPr>
          <p:cNvSpPr txBox="1">
            <a:spLocks/>
          </p:cNvSpPr>
          <p:nvPr/>
        </p:nvSpPr>
        <p:spPr>
          <a:xfrm>
            <a:off x="5973288" y="4994031"/>
            <a:ext cx="313462" cy="355786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 anchorCtr="0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lang="en-US" sz="1000" b="0" i="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dirty="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11" name="Footer Placeholder 8">
            <a:extLst>
              <a:ext uri="{FF2B5EF4-FFF2-40B4-BE49-F238E27FC236}">
                <a16:creationId xmlns:a16="http://schemas.microsoft.com/office/drawing/2014/main" id="{72DF2F6C-4E07-4DDA-8D3E-61F2C420F4C9}"/>
              </a:ext>
            </a:extLst>
          </p:cNvPr>
          <p:cNvSpPr txBox="1">
            <a:spLocks/>
          </p:cNvSpPr>
          <p:nvPr/>
        </p:nvSpPr>
        <p:spPr>
          <a:xfrm>
            <a:off x="11137001" y="4412902"/>
            <a:ext cx="313462" cy="355786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 anchorCtr="0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lang="en-US" sz="1000" b="0" i="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12" name="Footer Placeholder 8">
            <a:extLst>
              <a:ext uri="{FF2B5EF4-FFF2-40B4-BE49-F238E27FC236}">
                <a16:creationId xmlns:a16="http://schemas.microsoft.com/office/drawing/2014/main" id="{5CE7960D-2E47-4DE5-BFDD-ABC0B3237C33}"/>
              </a:ext>
            </a:extLst>
          </p:cNvPr>
          <p:cNvSpPr txBox="1">
            <a:spLocks/>
          </p:cNvSpPr>
          <p:nvPr/>
        </p:nvSpPr>
        <p:spPr>
          <a:xfrm>
            <a:off x="11154894" y="2515438"/>
            <a:ext cx="313462" cy="355786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 anchorCtr="0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lang="en-US" sz="1000" b="0" i="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dirty="0">
                <a:solidFill>
                  <a:schemeClr val="accent1"/>
                </a:solidFill>
              </a:rPr>
              <a:t>3</a:t>
            </a:r>
          </a:p>
        </p:txBody>
      </p:sp>
      <p:sp>
        <p:nvSpPr>
          <p:cNvPr id="13" name="Footer Placeholder 8">
            <a:extLst>
              <a:ext uri="{FF2B5EF4-FFF2-40B4-BE49-F238E27FC236}">
                <a16:creationId xmlns:a16="http://schemas.microsoft.com/office/drawing/2014/main" id="{63305F0D-8143-40BE-BE79-DDAE129C20B1}"/>
              </a:ext>
            </a:extLst>
          </p:cNvPr>
          <p:cNvSpPr txBox="1">
            <a:spLocks/>
          </p:cNvSpPr>
          <p:nvPr/>
        </p:nvSpPr>
        <p:spPr>
          <a:xfrm>
            <a:off x="5816557" y="2078481"/>
            <a:ext cx="313462" cy="355786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 anchorCtr="0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lang="en-US" sz="1000" b="0" i="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dirty="0">
                <a:solidFill>
                  <a:schemeClr val="accent1"/>
                </a:solidFill>
              </a:rPr>
              <a:t>4</a:t>
            </a:r>
          </a:p>
        </p:txBody>
      </p:sp>
      <p:sp>
        <p:nvSpPr>
          <p:cNvPr id="14" name="Footer Placeholder 8">
            <a:extLst>
              <a:ext uri="{FF2B5EF4-FFF2-40B4-BE49-F238E27FC236}">
                <a16:creationId xmlns:a16="http://schemas.microsoft.com/office/drawing/2014/main" id="{7DD472A3-B109-4130-8408-333075B61E3E}"/>
              </a:ext>
            </a:extLst>
          </p:cNvPr>
          <p:cNvSpPr txBox="1">
            <a:spLocks/>
          </p:cNvSpPr>
          <p:nvPr/>
        </p:nvSpPr>
        <p:spPr>
          <a:xfrm>
            <a:off x="8963130" y="6182004"/>
            <a:ext cx="1095270" cy="355786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 anchorCtr="0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lang="en-US" sz="1000" b="0" i="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dirty="0">
                <a:solidFill>
                  <a:schemeClr val="accent1"/>
                </a:solidFill>
              </a:rPr>
              <a:t>Steps 1-4</a:t>
            </a:r>
          </a:p>
        </p:txBody>
      </p:sp>
    </p:spTree>
    <p:extLst>
      <p:ext uri="{BB962C8B-B14F-4D97-AF65-F5344CB8AC3E}">
        <p14:creationId xmlns:p14="http://schemas.microsoft.com/office/powerpoint/2010/main" val="1020186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4570E146-388A-4924-B422-3C86000C44E2}"/>
              </a:ext>
            </a:extLst>
          </p:cNvPr>
          <p:cNvSpPr txBox="1"/>
          <p:nvPr/>
        </p:nvSpPr>
        <p:spPr>
          <a:xfrm>
            <a:off x="678525" y="1708492"/>
            <a:ext cx="2678248" cy="369331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Abadi Extra Light" panose="020B0204020104020204" pitchFamily="34" charset="0"/>
              </a:rPr>
              <a:t>Housing:</a:t>
            </a:r>
          </a:p>
          <a:p>
            <a:endParaRPr lang="en-US" dirty="0">
              <a:latin typeface="Abadi Extra Light" panose="020B0204020104020204" pitchFamily="34" charset="0"/>
            </a:endParaRPr>
          </a:p>
          <a:p>
            <a:r>
              <a:rPr lang="en-US" dirty="0">
                <a:latin typeface="Abadi Extra Light" panose="020B0204020104020204" pitchFamily="34" charset="0"/>
              </a:rPr>
              <a:t>“in Taiwan, recommended minimum living space ranges from 7 to 13 m2 per person … in Korea … 12 m2 for one person, and 8–10 m2 for each additional member … 10 m2/cap, which is the actual floor space to which middle class Indian homes plateau”</a:t>
            </a:r>
          </a:p>
        </p:txBody>
      </p:sp>
      <p:pic>
        <p:nvPicPr>
          <p:cNvPr id="15" name="Picture 1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EFD130D-62ED-408C-BE92-088DF0EF4C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0E424D-EC1F-4281-A363-7EC3764BF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7158" y="2655651"/>
            <a:ext cx="6434842" cy="351849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D32011A-D033-484E-8B5F-AED6AF3E7744}"/>
              </a:ext>
            </a:extLst>
          </p:cNvPr>
          <p:cNvSpPr/>
          <p:nvPr/>
        </p:nvSpPr>
        <p:spPr>
          <a:xfrm>
            <a:off x="5693923" y="3079114"/>
            <a:ext cx="6498077" cy="47603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6D7AD8-5F1A-4C18-9457-0F5AB99ACF88}"/>
              </a:ext>
            </a:extLst>
          </p:cNvPr>
          <p:cNvSpPr txBox="1"/>
          <p:nvPr/>
        </p:nvSpPr>
        <p:spPr>
          <a:xfrm>
            <a:off x="-38910" y="6359897"/>
            <a:ext cx="158560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chemeClr val="bg1"/>
                </a:solidFill>
                <a:effectLst/>
              </a:rPr>
              <a:t>Rao and Min (2018) 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i="1" dirty="0">
                <a:solidFill>
                  <a:schemeClr val="bg1"/>
                </a:solidFill>
                <a:effectLst/>
              </a:rPr>
              <a:t>Social </a:t>
            </a:r>
            <a:r>
              <a:rPr lang="en-US" sz="900" i="1" dirty="0">
                <a:solidFill>
                  <a:schemeClr val="bg1"/>
                </a:solidFill>
              </a:rPr>
              <a:t>Indicators Research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10.1007/s11205-017-1650-0</a:t>
            </a:r>
            <a:endParaRPr lang="en-US" sz="900" dirty="0">
              <a:solidFill>
                <a:schemeClr val="bg1"/>
              </a:solidFill>
              <a:effectLst/>
            </a:endParaRP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4FCDA136-DF8E-47F3-9BEA-6171466A2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600" y="195026"/>
            <a:ext cx="6786135" cy="1083418"/>
          </a:xfrm>
        </p:spPr>
        <p:txBody>
          <a:bodyPr>
            <a:normAutofit/>
          </a:bodyPr>
          <a:lstStyle/>
          <a:p>
            <a:r>
              <a:rPr lang="en-US" dirty="0"/>
              <a:t>Decent Living Standards</a:t>
            </a:r>
          </a:p>
        </p:txBody>
      </p:sp>
    </p:spTree>
    <p:extLst>
      <p:ext uri="{BB962C8B-B14F-4D97-AF65-F5344CB8AC3E}">
        <p14:creationId xmlns:p14="http://schemas.microsoft.com/office/powerpoint/2010/main" val="1536159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C04E0C8-9EA8-4063-924D-CCD1AAB8B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56" y="1787134"/>
            <a:ext cx="7059545" cy="45727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292527-3B22-40D7-AC9C-E10C94C8373B}"/>
              </a:ext>
            </a:extLst>
          </p:cNvPr>
          <p:cNvSpPr txBox="1"/>
          <p:nvPr/>
        </p:nvSpPr>
        <p:spPr>
          <a:xfrm>
            <a:off x="-38910" y="6359897"/>
            <a:ext cx="158560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chemeClr val="bg1"/>
                </a:solidFill>
                <a:effectLst/>
              </a:rPr>
              <a:t>Kikstra et al. (2021) 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i="1" dirty="0">
                <a:solidFill>
                  <a:schemeClr val="bg1"/>
                </a:solidFill>
                <a:effectLst/>
              </a:rPr>
              <a:t>Environ. Res. Lett.</a:t>
            </a:r>
            <a:r>
              <a:rPr lang="en-US" sz="900" dirty="0">
                <a:solidFill>
                  <a:schemeClr val="bg1"/>
                </a:solidFill>
                <a:effectLst/>
              </a:rPr>
              <a:t> 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dirty="0">
                <a:solidFill>
                  <a:schemeClr val="bg1"/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10.1088/1748-9326/ac1c27</a:t>
            </a:r>
            <a:r>
              <a:rPr lang="en-US" sz="900" dirty="0">
                <a:solidFill>
                  <a:schemeClr val="bg1"/>
                </a:solidFill>
                <a:effectLst/>
              </a:rPr>
              <a:t>.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1CB2DBF-960C-4DF1-8657-75E4A44B85DA}"/>
              </a:ext>
            </a:extLst>
          </p:cNvPr>
          <p:cNvSpPr txBox="1">
            <a:spLocks/>
          </p:cNvSpPr>
          <p:nvPr/>
        </p:nvSpPr>
        <p:spPr>
          <a:xfrm>
            <a:off x="115461" y="741755"/>
            <a:ext cx="8911916" cy="684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Multidimensional poverty</a:t>
            </a:r>
            <a:endParaRPr lang="en-AT" dirty="0"/>
          </a:p>
        </p:txBody>
      </p:sp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575A2CC-59A5-44A8-8D8F-050DE43B8B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9FB6F76F-416E-47C2-95EC-D90CF74B4946}"/>
              </a:ext>
            </a:extLst>
          </p:cNvPr>
          <p:cNvSpPr txBox="1">
            <a:spLocks/>
          </p:cNvSpPr>
          <p:nvPr/>
        </p:nvSpPr>
        <p:spPr>
          <a:xfrm>
            <a:off x="7382274" y="1787135"/>
            <a:ext cx="4571270" cy="457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5425" marR="0" indent="-2254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8650" marR="0" indent="-4032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Blip>
                <a:blip r:embed="rId6"/>
              </a:buBlip>
              <a:tabLst/>
              <a:def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55663" marR="0" indent="-227013" algn="l" defTabSz="8953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/>
              <a:buChar char="•"/>
              <a:tabLst/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200150" marR="0" indent="-344488" algn="l" defTabSz="7143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Blip>
                <a:blip r:embed="rId6"/>
              </a:buBlip>
              <a:tabLst/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425575" marR="0" indent="-1666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Deprivations across the world, e.g.:</a:t>
            </a:r>
          </a:p>
          <a:p>
            <a:pPr lvl="1"/>
            <a:r>
              <a:rPr lang="en-US" sz="2000" dirty="0"/>
              <a:t>No safe water: ~3.8 </a:t>
            </a:r>
            <a:r>
              <a:rPr lang="en-US" sz="2000" dirty="0" err="1"/>
              <a:t>bln</a:t>
            </a:r>
            <a:endParaRPr lang="en-US" sz="2000" dirty="0"/>
          </a:p>
          <a:p>
            <a:pPr lvl="1"/>
            <a:r>
              <a:rPr lang="en-US" sz="2000" dirty="0"/>
              <a:t>Insufficient housing: ~2.2 </a:t>
            </a:r>
            <a:r>
              <a:rPr lang="en-US" sz="2000" dirty="0" err="1"/>
              <a:t>bln</a:t>
            </a:r>
            <a:endParaRPr lang="en-US" sz="2000" dirty="0"/>
          </a:p>
          <a:p>
            <a:pPr lvl="1"/>
            <a:r>
              <a:rPr lang="en-US" sz="2000" dirty="0"/>
              <a:t>No clean cooking: ~3.2 </a:t>
            </a:r>
            <a:r>
              <a:rPr lang="en-US" sz="2000" dirty="0" err="1"/>
              <a:t>bln</a:t>
            </a:r>
            <a:endParaRPr lang="en-US" sz="2000" dirty="0"/>
          </a:p>
          <a:p>
            <a:r>
              <a:rPr lang="en-US" sz="2000" dirty="0"/>
              <a:t>Sources:</a:t>
            </a:r>
          </a:p>
          <a:p>
            <a:pPr lvl="1"/>
            <a:r>
              <a:rPr lang="en-US" sz="2000" dirty="0"/>
              <a:t>World Bank, Household surveys, IPUMS, FAO, etc.</a:t>
            </a:r>
          </a:p>
          <a:p>
            <a:r>
              <a:rPr lang="en-US" sz="2000" dirty="0"/>
              <a:t>Beyond income:</a:t>
            </a:r>
          </a:p>
          <a:p>
            <a:pPr lvl="1"/>
            <a:r>
              <a:rPr lang="en-US" sz="2000" dirty="0"/>
              <a:t>5.50$/day does not mean a decent life for all.</a:t>
            </a:r>
          </a:p>
          <a:p>
            <a:pPr lvl="1"/>
            <a:r>
              <a:rPr lang="en-US" sz="2000" dirty="0"/>
              <a:t>Modelling GDP and income distributions thus of limited usefulness to inform policies.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23266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B58EC6-C3B7-4BDA-8242-6F8859876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601" y="195026"/>
            <a:ext cx="4368678" cy="1083418"/>
          </a:xfrm>
        </p:spPr>
        <p:txBody>
          <a:bodyPr>
            <a:normAutofit fontScale="90000"/>
          </a:bodyPr>
          <a:lstStyle/>
          <a:p>
            <a:r>
              <a:rPr lang="en-US" dirty="0"/>
              <a:t>Research Framework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405D5B1-7044-4350-A10D-168C57F8914E}"/>
              </a:ext>
            </a:extLst>
          </p:cNvPr>
          <p:cNvSpPr/>
          <p:nvPr/>
        </p:nvSpPr>
        <p:spPr bwMode="auto">
          <a:xfrm>
            <a:off x="84759" y="5491966"/>
            <a:ext cx="2068010" cy="52121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dirty="0"/>
              <a:t>Goal 1: global human development.</a:t>
            </a:r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8EF11F6-FA62-4088-856A-CC6803F082F9}"/>
              </a:ext>
            </a:extLst>
          </p:cNvPr>
          <p:cNvSpPr/>
          <p:nvPr/>
        </p:nvSpPr>
        <p:spPr bwMode="auto">
          <a:xfrm>
            <a:off x="10039231" y="5491966"/>
            <a:ext cx="2068010" cy="52121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dirty="0"/>
              <a:t>Goal 2: climate stabilization.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0A3D1B-890F-4892-AEEE-2CDAB459E4DF}"/>
              </a:ext>
            </a:extLst>
          </p:cNvPr>
          <p:cNvSpPr txBox="1"/>
          <p:nvPr/>
        </p:nvSpPr>
        <p:spPr>
          <a:xfrm>
            <a:off x="4941117" y="1952250"/>
            <a:ext cx="166940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badi Extra Light" panose="020B0204020104020204" pitchFamily="34" charset="0"/>
              </a:rPr>
              <a:t>Energy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A70F604-4ED6-4479-8EB6-C21B54F3DD93}"/>
              </a:ext>
            </a:extLst>
          </p:cNvPr>
          <p:cNvCxnSpPr>
            <a:cxnSpLocks/>
            <a:stCxn id="11" idx="3"/>
            <a:endCxn id="18" idx="1"/>
          </p:cNvCxnSpPr>
          <p:nvPr/>
        </p:nvCxnSpPr>
        <p:spPr>
          <a:xfrm flipV="1">
            <a:off x="1965009" y="2136916"/>
            <a:ext cx="2976108" cy="2627969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2A9A759-B475-40FF-8298-01AF5E66B05F}"/>
              </a:ext>
            </a:extLst>
          </p:cNvPr>
          <p:cNvCxnSpPr>
            <a:cxnSpLocks/>
            <a:stCxn id="10" idx="1"/>
            <a:endCxn id="18" idx="3"/>
          </p:cNvCxnSpPr>
          <p:nvPr/>
        </p:nvCxnSpPr>
        <p:spPr>
          <a:xfrm flipH="1" flipV="1">
            <a:off x="6610525" y="2136916"/>
            <a:ext cx="3628007" cy="262797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709D637-C95B-46F3-8C2D-BB637E685863}"/>
              </a:ext>
            </a:extLst>
          </p:cNvPr>
          <p:cNvSpPr txBox="1"/>
          <p:nvPr/>
        </p:nvSpPr>
        <p:spPr>
          <a:xfrm>
            <a:off x="10238532" y="4441720"/>
            <a:ext cx="166940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badi Extra Light" panose="020B0204020104020204" pitchFamily="34" charset="0"/>
              </a:rPr>
              <a:t>Greenhouse gas emissions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FC75E2-FAD6-4FA3-B570-10A6165A0E75}"/>
              </a:ext>
            </a:extLst>
          </p:cNvPr>
          <p:cNvSpPr txBox="1"/>
          <p:nvPr/>
        </p:nvSpPr>
        <p:spPr>
          <a:xfrm>
            <a:off x="295601" y="4441719"/>
            <a:ext cx="166940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badi Extra Light" panose="020B0204020104020204" pitchFamily="34" charset="0"/>
              </a:rPr>
              <a:t>Human needs provisioning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E5B2DEB-8BE3-44F4-8820-655C0572A6B9}"/>
              </a:ext>
            </a:extLst>
          </p:cNvPr>
          <p:cNvCxnSpPr>
            <a:cxnSpLocks/>
            <a:stCxn id="36" idx="0"/>
            <a:endCxn id="11" idx="2"/>
          </p:cNvCxnSpPr>
          <p:nvPr/>
        </p:nvCxnSpPr>
        <p:spPr>
          <a:xfrm flipV="1">
            <a:off x="1118764" y="5088050"/>
            <a:ext cx="11541" cy="403916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0358AB1-EA1D-4543-834E-445237C3E53C}"/>
              </a:ext>
            </a:extLst>
          </p:cNvPr>
          <p:cNvCxnSpPr>
            <a:cxnSpLocks/>
            <a:stCxn id="37" idx="0"/>
            <a:endCxn id="10" idx="2"/>
          </p:cNvCxnSpPr>
          <p:nvPr/>
        </p:nvCxnSpPr>
        <p:spPr>
          <a:xfrm flipV="1">
            <a:off x="11073236" y="5088051"/>
            <a:ext cx="0" cy="403915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9BCEEAF-C9A9-4A28-9469-C9949C97DAE2}"/>
              </a:ext>
            </a:extLst>
          </p:cNvPr>
          <p:cNvSpPr/>
          <p:nvPr/>
        </p:nvSpPr>
        <p:spPr bwMode="auto">
          <a:xfrm>
            <a:off x="48001" y="3503023"/>
            <a:ext cx="2544023" cy="987015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b="1" dirty="0"/>
              <a:t>Method 1</a:t>
            </a:r>
            <a:r>
              <a:rPr lang="en-US" sz="1600" dirty="0"/>
              <a:t>: multidimensional material poverty through Decent Living Standards.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70E146-388A-4924-B422-3C86000C44E2}"/>
              </a:ext>
            </a:extLst>
          </p:cNvPr>
          <p:cNvSpPr txBox="1"/>
          <p:nvPr/>
        </p:nvSpPr>
        <p:spPr>
          <a:xfrm>
            <a:off x="4467889" y="4089679"/>
            <a:ext cx="2678248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Abadi Extra Light" panose="020B0204020104020204" pitchFamily="34" charset="0"/>
              </a:rPr>
              <a:t>Decent Living Energy</a:t>
            </a:r>
            <a:endParaRPr lang="en-AT" b="1" dirty="0">
              <a:latin typeface="Abadi Extra Light" panose="020B0204020104020204" pitchFamily="34" charset="0"/>
            </a:endParaRPr>
          </a:p>
          <a:p>
            <a:endParaRPr lang="en-US" dirty="0">
              <a:latin typeface="Abadi Extra Light" panose="020B0204020104020204" pitchFamily="34" charset="0"/>
            </a:endParaRPr>
          </a:p>
          <a:p>
            <a:r>
              <a:rPr lang="en-US" dirty="0">
                <a:latin typeface="Abadi Extra Light" panose="020B0204020104020204" pitchFamily="34" charset="0"/>
              </a:rPr>
              <a:t>“the energy requirements to support decent living”</a:t>
            </a:r>
          </a:p>
        </p:txBody>
      </p:sp>
      <p:pic>
        <p:nvPicPr>
          <p:cNvPr id="28" name="Picture 2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2436FA5-9EE2-40D3-B44A-3B956997BD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9637766-464F-49E4-87D4-C34CFBF7FC77}"/>
              </a:ext>
            </a:extLst>
          </p:cNvPr>
          <p:cNvSpPr/>
          <p:nvPr/>
        </p:nvSpPr>
        <p:spPr bwMode="auto">
          <a:xfrm>
            <a:off x="2673806" y="2706225"/>
            <a:ext cx="2068010" cy="5212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b="1" dirty="0"/>
              <a:t>Method 2</a:t>
            </a:r>
            <a:r>
              <a:rPr lang="en-US" sz="1600" dirty="0"/>
              <a:t>: minimum energy requirements.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845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292527-3B22-40D7-AC9C-E10C94C8373B}"/>
              </a:ext>
            </a:extLst>
          </p:cNvPr>
          <p:cNvSpPr txBox="1"/>
          <p:nvPr/>
        </p:nvSpPr>
        <p:spPr>
          <a:xfrm>
            <a:off x="-38910" y="6359897"/>
            <a:ext cx="158560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chemeClr val="bg1"/>
                </a:solidFill>
                <a:effectLst/>
              </a:rPr>
              <a:t>Kikstra et al. (2021) 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i="1" dirty="0">
                <a:solidFill>
                  <a:schemeClr val="bg1"/>
                </a:solidFill>
                <a:effectLst/>
              </a:rPr>
              <a:t>Environ. Res. Lett.</a:t>
            </a:r>
            <a:r>
              <a:rPr lang="en-US" sz="900" dirty="0">
                <a:solidFill>
                  <a:schemeClr val="bg1"/>
                </a:solidFill>
                <a:effectLst/>
              </a:rPr>
              <a:t> 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dirty="0">
                <a:solidFill>
                  <a:schemeClr val="bg1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10.1088/1748-9326/ac1c27</a:t>
            </a:r>
            <a:r>
              <a:rPr lang="en-US" sz="900" dirty="0">
                <a:solidFill>
                  <a:schemeClr val="bg1"/>
                </a:solidFill>
                <a:effectLst/>
              </a:rPr>
              <a:t>. 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1CB2DBF-960C-4DF1-8657-75E4A44B85DA}"/>
              </a:ext>
            </a:extLst>
          </p:cNvPr>
          <p:cNvSpPr txBox="1">
            <a:spLocks/>
          </p:cNvSpPr>
          <p:nvPr/>
        </p:nvSpPr>
        <p:spPr>
          <a:xfrm>
            <a:off x="79603" y="519994"/>
            <a:ext cx="8911916" cy="684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Decent Living Energy methods</a:t>
            </a:r>
            <a:endParaRPr lang="en-AT" dirty="0"/>
          </a:p>
        </p:txBody>
      </p:sp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575A2CC-59A5-44A8-8D8F-050DE43B8B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9FB6F76F-416E-47C2-95EC-D90CF74B4946}"/>
              </a:ext>
            </a:extLst>
          </p:cNvPr>
          <p:cNvSpPr txBox="1">
            <a:spLocks/>
          </p:cNvSpPr>
          <p:nvPr/>
        </p:nvSpPr>
        <p:spPr>
          <a:xfrm>
            <a:off x="220198" y="1534255"/>
            <a:ext cx="3753324" cy="4440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5425" marR="0" indent="-2254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8650" marR="0" indent="-4032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Blip>
                <a:blip r:embed="rId5"/>
              </a:buBlip>
              <a:tabLst/>
              <a:def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55663" marR="0" indent="-227013" algn="l" defTabSz="8953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/>
              <a:buChar char="•"/>
              <a:tabLst/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200150" marR="0" indent="-344488" algn="l" defTabSz="7143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Blip>
                <a:blip r:embed="rId5"/>
              </a:buBlip>
              <a:tabLst/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425575" marR="0" indent="-1666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Life Cycle Analysis</a:t>
            </a:r>
            <a:r>
              <a:rPr lang="en-US" sz="2000" dirty="0"/>
              <a:t>:</a:t>
            </a:r>
          </a:p>
          <a:p>
            <a:pPr lvl="1"/>
            <a:r>
              <a:rPr lang="en-US" sz="2000" dirty="0"/>
              <a:t>Energy use of an end-use technology for </a:t>
            </a:r>
            <a:br>
              <a:rPr lang="en-US" sz="2000" dirty="0"/>
            </a:br>
            <a:r>
              <a:rPr lang="en-US" sz="2000" dirty="0"/>
              <a:t>(a) operation</a:t>
            </a:r>
            <a:br>
              <a:rPr lang="en-US" sz="2000" dirty="0"/>
            </a:br>
            <a:r>
              <a:rPr lang="en-US" sz="2000" dirty="0"/>
              <a:t>(b) production</a:t>
            </a:r>
          </a:p>
          <a:p>
            <a:pPr lvl="1"/>
            <a:r>
              <a:rPr lang="en-US" sz="2000" dirty="0"/>
              <a:t>Dimensions:</a:t>
            </a:r>
            <a:br>
              <a:rPr lang="en-US" sz="2000" dirty="0"/>
            </a:br>
            <a:r>
              <a:rPr lang="en-US" sz="2000" dirty="0"/>
              <a:t>- Transport</a:t>
            </a:r>
            <a:br>
              <a:rPr lang="en-US" sz="2000" dirty="0"/>
            </a:br>
            <a:r>
              <a:rPr lang="en-US" sz="2000" dirty="0"/>
              <a:t>- Water supply</a:t>
            </a:r>
            <a:br>
              <a:rPr lang="en-US" sz="2000" dirty="0"/>
            </a:br>
            <a:r>
              <a:rPr lang="en-US" sz="2000" dirty="0"/>
              <a:t>- Household appliances</a:t>
            </a:r>
          </a:p>
          <a:p>
            <a:pPr lvl="1"/>
            <a:r>
              <a:rPr lang="en-US" sz="2000" dirty="0"/>
              <a:t>Reason: transparently capturing direct and indirect energy.</a:t>
            </a:r>
          </a:p>
          <a:p>
            <a:pPr lvl="1"/>
            <a:endParaRPr lang="en-US" sz="20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0241F19E-776B-425D-914D-D0B218C4F84E}"/>
              </a:ext>
            </a:extLst>
          </p:cNvPr>
          <p:cNvSpPr txBox="1">
            <a:spLocks/>
          </p:cNvSpPr>
          <p:nvPr/>
        </p:nvSpPr>
        <p:spPr>
          <a:xfrm>
            <a:off x="3973522" y="1520265"/>
            <a:ext cx="3999140" cy="4440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5425" marR="0" indent="-2254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8650" marR="0" indent="-4032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Blip>
                <a:blip r:embed="rId5"/>
              </a:buBlip>
              <a:tabLst/>
              <a:def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55663" marR="0" indent="-227013" algn="l" defTabSz="8953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/>
              <a:buChar char="•"/>
              <a:tabLst/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200150" marR="0" indent="-344488" algn="l" defTabSz="7143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Blip>
                <a:blip r:embed="rId5"/>
              </a:buBlip>
              <a:tabLst/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425575" marR="0" indent="-1666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Multiregional input-output tables</a:t>
            </a:r>
            <a:r>
              <a:rPr lang="en-US" sz="2000" dirty="0"/>
              <a:t>:</a:t>
            </a:r>
          </a:p>
          <a:p>
            <a:pPr lvl="1"/>
            <a:r>
              <a:rPr lang="en-US" sz="2000" dirty="0"/>
              <a:t>Main source: EXIOBASE3</a:t>
            </a:r>
          </a:p>
          <a:p>
            <a:pPr lvl="1"/>
            <a:r>
              <a:rPr lang="en-US" sz="2000" dirty="0"/>
              <a:t>Dimensions:</a:t>
            </a:r>
            <a:br>
              <a:rPr lang="en-US" sz="2000" dirty="0"/>
            </a:br>
            <a:r>
              <a:rPr lang="en-US" sz="2000" dirty="0"/>
              <a:t>- Nutrition</a:t>
            </a:r>
            <a:br>
              <a:rPr lang="en-US" sz="2000" dirty="0"/>
            </a:br>
            <a:r>
              <a:rPr lang="en-US" sz="2000" dirty="0"/>
              <a:t>- Health care</a:t>
            </a:r>
            <a:br>
              <a:rPr lang="en-US" sz="2000" dirty="0"/>
            </a:br>
            <a:r>
              <a:rPr lang="en-US" sz="2000" dirty="0"/>
              <a:t>- Education</a:t>
            </a:r>
            <a:br>
              <a:rPr lang="en-US" sz="2000" dirty="0"/>
            </a:br>
            <a:r>
              <a:rPr lang="en-US" sz="2000" dirty="0"/>
              <a:t>- Clothing and </a:t>
            </a:r>
            <a:r>
              <a:rPr lang="en-US" sz="2000" dirty="0" err="1"/>
              <a:t>Footware</a:t>
            </a:r>
            <a:endParaRPr lang="en-US" sz="1200" dirty="0"/>
          </a:p>
          <a:p>
            <a:pPr lvl="1"/>
            <a:r>
              <a:rPr lang="en-US" sz="2000" dirty="0"/>
              <a:t>Reason: data availability or international or complex character without disaggregated information.</a:t>
            </a:r>
          </a:p>
          <a:p>
            <a:endParaRPr lang="en-US" sz="2400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888CF869-07C3-452E-A202-C9427A69EE75}"/>
              </a:ext>
            </a:extLst>
          </p:cNvPr>
          <p:cNvSpPr txBox="1">
            <a:spLocks/>
          </p:cNvSpPr>
          <p:nvPr/>
        </p:nvSpPr>
        <p:spPr>
          <a:xfrm>
            <a:off x="7972662" y="1534255"/>
            <a:ext cx="3999140" cy="37131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5425" marR="0" indent="-2254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8650" marR="0" indent="-4032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Blip>
                <a:blip r:embed="rId5"/>
              </a:buBlip>
              <a:tabLst/>
              <a:def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55663" marR="0" indent="-227013" algn="l" defTabSz="8953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/>
              <a:buChar char="•"/>
              <a:tabLst/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200150" marR="0" indent="-344488" algn="l" defTabSz="7143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Blip>
                <a:blip r:embed="rId5"/>
              </a:buBlip>
              <a:tabLst/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425575" marR="0" indent="-1666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Simulation model</a:t>
            </a:r>
            <a:r>
              <a:rPr lang="en-US" sz="2000" dirty="0"/>
              <a:t>:</a:t>
            </a:r>
          </a:p>
          <a:p>
            <a:pPr lvl="1"/>
            <a:r>
              <a:rPr lang="en-US" sz="2000" dirty="0"/>
              <a:t>Main model: </a:t>
            </a:r>
            <a:br>
              <a:rPr lang="en-US" sz="2000" dirty="0"/>
            </a:br>
            <a:r>
              <a:rPr lang="en-US" sz="2000" dirty="0" err="1"/>
              <a:t>MESSAGEix</a:t>
            </a:r>
            <a:r>
              <a:rPr lang="en-US" sz="2000" dirty="0"/>
              <a:t>-Buildings</a:t>
            </a:r>
          </a:p>
          <a:p>
            <a:pPr lvl="1"/>
            <a:r>
              <a:rPr lang="en-US" sz="2000" dirty="0"/>
              <a:t>Dimensions:</a:t>
            </a:r>
            <a:br>
              <a:rPr lang="en-US" sz="2000" dirty="0"/>
            </a:br>
            <a:r>
              <a:rPr lang="en-US" sz="2000" dirty="0"/>
              <a:t>- Housing</a:t>
            </a:r>
            <a:br>
              <a:rPr lang="en-US" sz="2000" dirty="0"/>
            </a:br>
            <a:r>
              <a:rPr lang="en-US" sz="2000" dirty="0"/>
              <a:t>- Thermal comfort</a:t>
            </a:r>
            <a:br>
              <a:rPr lang="en-US" sz="2000" dirty="0"/>
            </a:br>
            <a:r>
              <a:rPr lang="en-US" sz="2000" dirty="0"/>
              <a:t>- Hot water</a:t>
            </a:r>
          </a:p>
          <a:p>
            <a:pPr lvl="1"/>
            <a:r>
              <a:rPr lang="en-US" sz="2000" dirty="0"/>
              <a:t>Reason: integrated system.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28328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4DA39A2-AEE4-4868-8BD4-8D381BC52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0883" y="4074396"/>
            <a:ext cx="4831977" cy="27594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292527-3B22-40D7-AC9C-E10C94C8373B}"/>
              </a:ext>
            </a:extLst>
          </p:cNvPr>
          <p:cNvSpPr txBox="1"/>
          <p:nvPr/>
        </p:nvSpPr>
        <p:spPr>
          <a:xfrm>
            <a:off x="-38910" y="6359897"/>
            <a:ext cx="158560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chemeClr val="bg1"/>
                </a:solidFill>
                <a:effectLst/>
              </a:rPr>
              <a:t>Kikstra et al. (2021) 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i="1" dirty="0">
                <a:solidFill>
                  <a:schemeClr val="bg1"/>
                </a:solidFill>
                <a:effectLst/>
              </a:rPr>
              <a:t>Environ. Res. Lett.</a:t>
            </a:r>
            <a:r>
              <a:rPr lang="en-US" sz="900" dirty="0">
                <a:solidFill>
                  <a:schemeClr val="bg1"/>
                </a:solidFill>
                <a:effectLst/>
              </a:rPr>
              <a:t> 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dirty="0">
                <a:solidFill>
                  <a:schemeClr val="bg1"/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10.1088/1748-9326/ac1c27</a:t>
            </a:r>
            <a:r>
              <a:rPr lang="en-US" sz="900" dirty="0">
                <a:solidFill>
                  <a:schemeClr val="bg1"/>
                </a:solidFill>
                <a:effectLst/>
              </a:rPr>
              <a:t>. 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1CB2DBF-960C-4DF1-8657-75E4A44B85DA}"/>
              </a:ext>
            </a:extLst>
          </p:cNvPr>
          <p:cNvSpPr txBox="1">
            <a:spLocks/>
          </p:cNvSpPr>
          <p:nvPr/>
        </p:nvSpPr>
        <p:spPr>
          <a:xfrm>
            <a:off x="79603" y="519994"/>
            <a:ext cx="8911916" cy="684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For what do we need energy?</a:t>
            </a:r>
            <a:endParaRPr lang="en-AT" dirty="0"/>
          </a:p>
        </p:txBody>
      </p:sp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575A2CC-59A5-44A8-8D8F-050DE43B8B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9FB6F76F-416E-47C2-95EC-D90CF74B4946}"/>
              </a:ext>
            </a:extLst>
          </p:cNvPr>
          <p:cNvSpPr txBox="1">
            <a:spLocks/>
          </p:cNvSpPr>
          <p:nvPr/>
        </p:nvSpPr>
        <p:spPr>
          <a:xfrm>
            <a:off x="3794671" y="1570186"/>
            <a:ext cx="4571270" cy="23276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5425" marR="0" indent="-2254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8650" marR="0" indent="-4032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Blip>
                <a:blip r:embed="rId6"/>
              </a:buBlip>
              <a:tabLst/>
              <a:def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55663" marR="0" indent="-227013" algn="l" defTabSz="8953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/>
              <a:buChar char="•"/>
              <a:tabLst/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200150" marR="0" indent="-344488" algn="l" defTabSz="7143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Blip>
                <a:blip r:embed="rId6"/>
              </a:buBlip>
              <a:tabLst/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425575" marR="0" indent="-1666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Building new stuff</a:t>
            </a:r>
            <a:r>
              <a:rPr lang="en-US" sz="2000" dirty="0"/>
              <a:t>:</a:t>
            </a:r>
          </a:p>
          <a:p>
            <a:pPr lvl="1"/>
            <a:r>
              <a:rPr lang="en-US" sz="2000" dirty="0"/>
              <a:t>public transport, houses, roads, schools, etc.</a:t>
            </a:r>
          </a:p>
          <a:p>
            <a:pPr lvl="1"/>
            <a:r>
              <a:rPr lang="en-US" sz="2000" dirty="0"/>
              <a:t>~12EJ per year, until 2040, or &lt;3% of current energy use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82101DC-D052-4ADF-9CA1-D5969E1FB9E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9207"/>
          <a:stretch/>
        </p:blipFill>
        <p:spPr>
          <a:xfrm>
            <a:off x="79602" y="1234047"/>
            <a:ext cx="3907439" cy="29558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0241F19E-776B-425D-914D-D0B218C4F84E}"/>
              </a:ext>
            </a:extLst>
          </p:cNvPr>
          <p:cNvSpPr txBox="1">
            <a:spLocks/>
          </p:cNvSpPr>
          <p:nvPr/>
        </p:nvSpPr>
        <p:spPr>
          <a:xfrm>
            <a:off x="8192860" y="4189863"/>
            <a:ext cx="3999140" cy="242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5425" marR="0" indent="-2254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8650" marR="0" indent="-4032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Blip>
                <a:blip r:embed="rId6"/>
              </a:buBlip>
              <a:tabLst/>
              <a:def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55663" marR="0" indent="-227013" algn="l" defTabSz="8953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/>
              <a:buChar char="•"/>
              <a:tabLst/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200150" marR="0" indent="-344488" algn="l" defTabSz="7143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Blip>
                <a:blip r:embed="rId6"/>
              </a:buBlip>
              <a:tabLst/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425575" marR="0" indent="-1666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Operating services</a:t>
            </a:r>
            <a:r>
              <a:rPr lang="en-US" sz="2000" dirty="0"/>
              <a:t>:</a:t>
            </a:r>
          </a:p>
          <a:p>
            <a:pPr lvl="1"/>
            <a:r>
              <a:rPr lang="en-US" sz="2000" dirty="0"/>
              <a:t>Total: ~150-160 EJ/</a:t>
            </a:r>
            <a:r>
              <a:rPr lang="en-US" sz="2000" dirty="0" err="1"/>
              <a:t>yr</a:t>
            </a:r>
            <a:r>
              <a:rPr lang="en-US" sz="2000" dirty="0"/>
              <a:t>,</a:t>
            </a:r>
            <a:br>
              <a:rPr lang="en-US" sz="2000" dirty="0"/>
            </a:br>
            <a:r>
              <a:rPr lang="en-US" sz="2000" dirty="0"/>
              <a:t>or about 1/3 of current use</a:t>
            </a:r>
          </a:p>
          <a:p>
            <a:pPr lvl="1"/>
            <a:r>
              <a:rPr lang="en-US" sz="2000" dirty="0"/>
              <a:t>About ~17 GJ/cap/</a:t>
            </a:r>
            <a:r>
              <a:rPr lang="en-US" sz="2000" dirty="0" err="1"/>
              <a:t>yr</a:t>
            </a:r>
            <a:endParaRPr lang="en-US" sz="2000" dirty="0"/>
          </a:p>
          <a:p>
            <a:pPr lvl="1"/>
            <a:r>
              <a:rPr lang="en-US" sz="2000" dirty="0"/>
              <a:t>Inefficient transport systems, and more heating need in Global North</a:t>
            </a:r>
          </a:p>
          <a:p>
            <a:pPr lvl="1"/>
            <a:endParaRPr lang="en-US" sz="20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442378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B58EC6-C3B7-4BDA-8242-6F8859876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601" y="195026"/>
            <a:ext cx="4368678" cy="1083418"/>
          </a:xfrm>
        </p:spPr>
        <p:txBody>
          <a:bodyPr>
            <a:normAutofit fontScale="90000"/>
          </a:bodyPr>
          <a:lstStyle/>
          <a:p>
            <a:r>
              <a:rPr lang="en-US" dirty="0"/>
              <a:t>Research Framework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405D5B1-7044-4350-A10D-168C57F8914E}"/>
              </a:ext>
            </a:extLst>
          </p:cNvPr>
          <p:cNvSpPr/>
          <p:nvPr/>
        </p:nvSpPr>
        <p:spPr bwMode="auto">
          <a:xfrm>
            <a:off x="84759" y="5491966"/>
            <a:ext cx="2068010" cy="52121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dirty="0"/>
              <a:t>Goal 1: global human development.</a:t>
            </a:r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8EF11F6-FA62-4088-856A-CC6803F082F9}"/>
              </a:ext>
            </a:extLst>
          </p:cNvPr>
          <p:cNvSpPr/>
          <p:nvPr/>
        </p:nvSpPr>
        <p:spPr bwMode="auto">
          <a:xfrm>
            <a:off x="10039231" y="5491966"/>
            <a:ext cx="2068010" cy="52121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dirty="0"/>
              <a:t>Goal 2: climate stabilization.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0A3D1B-890F-4892-AEEE-2CDAB459E4DF}"/>
              </a:ext>
            </a:extLst>
          </p:cNvPr>
          <p:cNvSpPr txBox="1"/>
          <p:nvPr/>
        </p:nvSpPr>
        <p:spPr>
          <a:xfrm>
            <a:off x="4941117" y="1952250"/>
            <a:ext cx="166940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badi Extra Light" panose="020B0204020104020204" pitchFamily="34" charset="0"/>
              </a:rPr>
              <a:t>Energy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A70F604-4ED6-4479-8EB6-C21B54F3DD93}"/>
              </a:ext>
            </a:extLst>
          </p:cNvPr>
          <p:cNvCxnSpPr>
            <a:cxnSpLocks/>
            <a:stCxn id="11" idx="3"/>
            <a:endCxn id="18" idx="1"/>
          </p:cNvCxnSpPr>
          <p:nvPr/>
        </p:nvCxnSpPr>
        <p:spPr>
          <a:xfrm flipV="1">
            <a:off x="1965009" y="2136916"/>
            <a:ext cx="2976108" cy="2627969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2A9A759-B475-40FF-8298-01AF5E66B05F}"/>
              </a:ext>
            </a:extLst>
          </p:cNvPr>
          <p:cNvCxnSpPr>
            <a:cxnSpLocks/>
            <a:stCxn id="10" idx="1"/>
            <a:endCxn id="18" idx="3"/>
          </p:cNvCxnSpPr>
          <p:nvPr/>
        </p:nvCxnSpPr>
        <p:spPr>
          <a:xfrm flipH="1" flipV="1">
            <a:off x="6610525" y="2136916"/>
            <a:ext cx="3628007" cy="262797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709D637-C95B-46F3-8C2D-BB637E685863}"/>
              </a:ext>
            </a:extLst>
          </p:cNvPr>
          <p:cNvSpPr txBox="1"/>
          <p:nvPr/>
        </p:nvSpPr>
        <p:spPr>
          <a:xfrm>
            <a:off x="10238532" y="4441720"/>
            <a:ext cx="166940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badi Extra Light" panose="020B0204020104020204" pitchFamily="34" charset="0"/>
              </a:rPr>
              <a:t>Greenhouse gas emissions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FC75E2-FAD6-4FA3-B570-10A6165A0E75}"/>
              </a:ext>
            </a:extLst>
          </p:cNvPr>
          <p:cNvSpPr txBox="1"/>
          <p:nvPr/>
        </p:nvSpPr>
        <p:spPr>
          <a:xfrm>
            <a:off x="295601" y="4441719"/>
            <a:ext cx="166940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badi Extra Light" panose="020B0204020104020204" pitchFamily="34" charset="0"/>
              </a:rPr>
              <a:t>Human needs provisioning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E5B2DEB-8BE3-44F4-8820-655C0572A6B9}"/>
              </a:ext>
            </a:extLst>
          </p:cNvPr>
          <p:cNvCxnSpPr>
            <a:cxnSpLocks/>
            <a:stCxn id="36" idx="0"/>
            <a:endCxn id="11" idx="2"/>
          </p:cNvCxnSpPr>
          <p:nvPr/>
        </p:nvCxnSpPr>
        <p:spPr>
          <a:xfrm flipV="1">
            <a:off x="1118764" y="5088050"/>
            <a:ext cx="11541" cy="403916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0358AB1-EA1D-4543-834E-445237C3E53C}"/>
              </a:ext>
            </a:extLst>
          </p:cNvPr>
          <p:cNvCxnSpPr>
            <a:cxnSpLocks/>
            <a:stCxn id="37" idx="0"/>
            <a:endCxn id="10" idx="2"/>
          </p:cNvCxnSpPr>
          <p:nvPr/>
        </p:nvCxnSpPr>
        <p:spPr>
          <a:xfrm flipV="1">
            <a:off x="11073236" y="5088051"/>
            <a:ext cx="0" cy="403915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9BCEEAF-C9A9-4A28-9469-C9949C97DAE2}"/>
              </a:ext>
            </a:extLst>
          </p:cNvPr>
          <p:cNvSpPr/>
          <p:nvPr/>
        </p:nvSpPr>
        <p:spPr bwMode="auto">
          <a:xfrm>
            <a:off x="48001" y="3503023"/>
            <a:ext cx="2544023" cy="987015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b="1" dirty="0"/>
              <a:t>Method 1</a:t>
            </a:r>
            <a:r>
              <a:rPr lang="en-US" sz="1600" dirty="0"/>
              <a:t>: multidimensional material poverty through Decent Living Standards.</a:t>
            </a:r>
            <a:endParaRPr lang="en-US" dirty="0"/>
          </a:p>
        </p:txBody>
      </p:sp>
      <p:pic>
        <p:nvPicPr>
          <p:cNvPr id="28" name="Picture 2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2436FA5-9EE2-40D3-B44A-3B956997BD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9637766-464F-49E4-87D4-C34CFBF7FC77}"/>
              </a:ext>
            </a:extLst>
          </p:cNvPr>
          <p:cNvSpPr/>
          <p:nvPr/>
        </p:nvSpPr>
        <p:spPr bwMode="auto">
          <a:xfrm>
            <a:off x="2673806" y="2706225"/>
            <a:ext cx="2068010" cy="521211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b="1" dirty="0"/>
              <a:t>Method 2</a:t>
            </a:r>
            <a:r>
              <a:rPr lang="en-US" sz="1600" dirty="0"/>
              <a:t>: minimum energy requirements.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3646541-4A4C-487F-BADF-1D87117E9A07}"/>
              </a:ext>
            </a:extLst>
          </p:cNvPr>
          <p:cNvSpPr/>
          <p:nvPr/>
        </p:nvSpPr>
        <p:spPr bwMode="auto">
          <a:xfrm>
            <a:off x="7390523" y="3168394"/>
            <a:ext cx="2068010" cy="5212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b="1" dirty="0"/>
              <a:t>Method 3</a:t>
            </a:r>
            <a:r>
              <a:rPr lang="en-US" sz="1600" dirty="0"/>
              <a:t>: integrated assessment modelling.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A215A7-7D79-4DC8-950B-30D083861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9956" y="3924109"/>
            <a:ext cx="5519168" cy="275683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48086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828F3-9EB5-4B4C-9A8F-B7329A3096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1429" y="2909704"/>
            <a:ext cx="10389141" cy="1090020"/>
          </a:xfrm>
        </p:spPr>
        <p:txBody>
          <a:bodyPr>
            <a:normAutofit/>
          </a:bodyPr>
          <a:lstStyle/>
          <a:p>
            <a:r>
              <a:rPr lang="en-GB" dirty="0"/>
              <a:t>The framework</a:t>
            </a:r>
            <a:endParaRPr lang="en-AT" dirty="0"/>
          </a:p>
        </p:txBody>
      </p:sp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24C41A5-3713-48F0-ADD1-7B41FE09D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481602DC-036E-4BC5-A722-1F1BBD0A4EA7}"/>
              </a:ext>
            </a:extLst>
          </p:cNvPr>
          <p:cNvSpPr txBox="1">
            <a:spLocks/>
          </p:cNvSpPr>
          <p:nvPr/>
        </p:nvSpPr>
        <p:spPr>
          <a:xfrm>
            <a:off x="1523999" y="4757824"/>
            <a:ext cx="9144000" cy="454396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2400" kern="1200">
                <a:solidFill>
                  <a:schemeClr val="tx1"/>
                </a:solidFill>
                <a:latin typeface="+mj-lt"/>
                <a:ea typeface="+mj-ea"/>
                <a:cs typeface="Calibri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“Decent Living Standards” to connect human wellbeing, multidimensional poverty, and climate mitigation.</a:t>
            </a:r>
          </a:p>
        </p:txBody>
      </p:sp>
    </p:spTree>
    <p:extLst>
      <p:ext uri="{BB962C8B-B14F-4D97-AF65-F5344CB8AC3E}">
        <p14:creationId xmlns:p14="http://schemas.microsoft.com/office/powerpoint/2010/main" val="3827039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B58EC6-C3B7-4BDA-8242-6F8859876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601" y="195026"/>
            <a:ext cx="4368678" cy="1083418"/>
          </a:xfrm>
        </p:spPr>
        <p:txBody>
          <a:bodyPr>
            <a:normAutofit fontScale="90000"/>
          </a:bodyPr>
          <a:lstStyle/>
          <a:p>
            <a:r>
              <a:rPr lang="en-US" dirty="0"/>
              <a:t>Research Framework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405D5B1-7044-4350-A10D-168C57F8914E}"/>
              </a:ext>
            </a:extLst>
          </p:cNvPr>
          <p:cNvSpPr/>
          <p:nvPr/>
        </p:nvSpPr>
        <p:spPr bwMode="auto">
          <a:xfrm>
            <a:off x="84759" y="5491966"/>
            <a:ext cx="2068010" cy="52121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dirty="0"/>
              <a:t>Goal 1: global human development.</a:t>
            </a:r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8EF11F6-FA62-4088-856A-CC6803F082F9}"/>
              </a:ext>
            </a:extLst>
          </p:cNvPr>
          <p:cNvSpPr/>
          <p:nvPr/>
        </p:nvSpPr>
        <p:spPr bwMode="auto">
          <a:xfrm>
            <a:off x="10039231" y="5491966"/>
            <a:ext cx="2068010" cy="52121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dirty="0"/>
              <a:t>Goal 2: climate stabilization.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0A3D1B-890F-4892-AEEE-2CDAB459E4DF}"/>
              </a:ext>
            </a:extLst>
          </p:cNvPr>
          <p:cNvSpPr txBox="1"/>
          <p:nvPr/>
        </p:nvSpPr>
        <p:spPr>
          <a:xfrm>
            <a:off x="4941117" y="1952250"/>
            <a:ext cx="166940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badi Extra Light" panose="020B0204020104020204" pitchFamily="34" charset="0"/>
              </a:rPr>
              <a:t>Energy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A70F604-4ED6-4479-8EB6-C21B54F3DD93}"/>
              </a:ext>
            </a:extLst>
          </p:cNvPr>
          <p:cNvCxnSpPr>
            <a:cxnSpLocks/>
            <a:stCxn id="11" idx="3"/>
            <a:endCxn id="18" idx="1"/>
          </p:cNvCxnSpPr>
          <p:nvPr/>
        </p:nvCxnSpPr>
        <p:spPr>
          <a:xfrm flipV="1">
            <a:off x="1965009" y="2136916"/>
            <a:ext cx="2976108" cy="2627969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2A9A759-B475-40FF-8298-01AF5E66B05F}"/>
              </a:ext>
            </a:extLst>
          </p:cNvPr>
          <p:cNvCxnSpPr>
            <a:cxnSpLocks/>
            <a:stCxn id="10" idx="1"/>
            <a:endCxn id="18" idx="3"/>
          </p:cNvCxnSpPr>
          <p:nvPr/>
        </p:nvCxnSpPr>
        <p:spPr>
          <a:xfrm flipH="1" flipV="1">
            <a:off x="6610525" y="2136916"/>
            <a:ext cx="3628007" cy="262797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709D637-C95B-46F3-8C2D-BB637E685863}"/>
              </a:ext>
            </a:extLst>
          </p:cNvPr>
          <p:cNvSpPr txBox="1"/>
          <p:nvPr/>
        </p:nvSpPr>
        <p:spPr>
          <a:xfrm>
            <a:off x="10238532" y="4441720"/>
            <a:ext cx="166940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badi Extra Light" panose="020B0204020104020204" pitchFamily="34" charset="0"/>
              </a:rPr>
              <a:t>Greenhouse gas emissions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FC75E2-FAD6-4FA3-B570-10A6165A0E75}"/>
              </a:ext>
            </a:extLst>
          </p:cNvPr>
          <p:cNvSpPr txBox="1"/>
          <p:nvPr/>
        </p:nvSpPr>
        <p:spPr>
          <a:xfrm>
            <a:off x="295601" y="4441719"/>
            <a:ext cx="166940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badi Extra Light" panose="020B0204020104020204" pitchFamily="34" charset="0"/>
              </a:rPr>
              <a:t>Human needs provisioning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E5B2DEB-8BE3-44F4-8820-655C0572A6B9}"/>
              </a:ext>
            </a:extLst>
          </p:cNvPr>
          <p:cNvCxnSpPr>
            <a:cxnSpLocks/>
            <a:stCxn id="36" idx="0"/>
            <a:endCxn id="11" idx="2"/>
          </p:cNvCxnSpPr>
          <p:nvPr/>
        </p:nvCxnSpPr>
        <p:spPr>
          <a:xfrm flipV="1">
            <a:off x="1118764" y="5088050"/>
            <a:ext cx="11541" cy="403916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0358AB1-EA1D-4543-834E-445237C3E53C}"/>
              </a:ext>
            </a:extLst>
          </p:cNvPr>
          <p:cNvCxnSpPr>
            <a:cxnSpLocks/>
            <a:stCxn id="37" idx="0"/>
            <a:endCxn id="10" idx="2"/>
          </p:cNvCxnSpPr>
          <p:nvPr/>
        </p:nvCxnSpPr>
        <p:spPr>
          <a:xfrm flipV="1">
            <a:off x="11073236" y="5088051"/>
            <a:ext cx="0" cy="403915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9BCEEAF-C9A9-4A28-9469-C9949C97DAE2}"/>
              </a:ext>
            </a:extLst>
          </p:cNvPr>
          <p:cNvSpPr/>
          <p:nvPr/>
        </p:nvSpPr>
        <p:spPr bwMode="auto">
          <a:xfrm>
            <a:off x="48001" y="3503023"/>
            <a:ext cx="2544023" cy="987015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b="1" dirty="0"/>
              <a:t>Method 1</a:t>
            </a:r>
            <a:r>
              <a:rPr lang="en-US" sz="1600" dirty="0"/>
              <a:t>: multidimensional material poverty through Decent Living Standards.</a:t>
            </a:r>
            <a:endParaRPr lang="en-US" dirty="0"/>
          </a:p>
        </p:txBody>
      </p:sp>
      <p:pic>
        <p:nvPicPr>
          <p:cNvPr id="28" name="Picture 2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2436FA5-9EE2-40D3-B44A-3B956997BD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9637766-464F-49E4-87D4-C34CFBF7FC77}"/>
              </a:ext>
            </a:extLst>
          </p:cNvPr>
          <p:cNvSpPr/>
          <p:nvPr/>
        </p:nvSpPr>
        <p:spPr bwMode="auto">
          <a:xfrm>
            <a:off x="2673806" y="2706225"/>
            <a:ext cx="2068010" cy="521211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b="1" dirty="0"/>
              <a:t>Method 2</a:t>
            </a:r>
            <a:r>
              <a:rPr lang="en-US" sz="1600" dirty="0"/>
              <a:t>: minimum energy requirements.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3646541-4A4C-487F-BADF-1D87117E9A07}"/>
              </a:ext>
            </a:extLst>
          </p:cNvPr>
          <p:cNvSpPr/>
          <p:nvPr/>
        </p:nvSpPr>
        <p:spPr bwMode="auto">
          <a:xfrm>
            <a:off x="7390523" y="3168394"/>
            <a:ext cx="2068010" cy="5212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b="1" dirty="0"/>
              <a:t>Method 3</a:t>
            </a:r>
            <a:r>
              <a:rPr lang="en-US" sz="1600" dirty="0"/>
              <a:t>: integrated assessment modelling.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1D9A639-DFC0-40DC-8AA5-2ABA019FF6FD}"/>
              </a:ext>
            </a:extLst>
          </p:cNvPr>
          <p:cNvSpPr/>
          <p:nvPr/>
        </p:nvSpPr>
        <p:spPr bwMode="auto">
          <a:xfrm>
            <a:off x="6226383" y="4721083"/>
            <a:ext cx="2726884" cy="76089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b="1" dirty="0"/>
              <a:t>Method 3b</a:t>
            </a:r>
            <a:r>
              <a:rPr lang="en-US" sz="1600" dirty="0"/>
              <a:t>: reflect poverty within the model and make new scenarios.</a:t>
            </a:r>
            <a:endParaRPr lang="en-US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27668BD-1E92-4EDB-8C6E-5E5561150731}"/>
              </a:ext>
            </a:extLst>
          </p:cNvPr>
          <p:cNvCxnSpPr>
            <a:cxnSpLocks/>
            <a:stCxn id="24" idx="0"/>
            <a:endCxn id="19" idx="2"/>
          </p:cNvCxnSpPr>
          <p:nvPr/>
        </p:nvCxnSpPr>
        <p:spPr>
          <a:xfrm flipV="1">
            <a:off x="7589825" y="3689605"/>
            <a:ext cx="834703" cy="1031478"/>
          </a:xfrm>
          <a:prstGeom prst="straightConnector1">
            <a:avLst/>
          </a:prstGeom>
          <a:ln>
            <a:prstDash val="lgDash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53084C0-1062-45EB-8442-385136DB6ED0}"/>
              </a:ext>
            </a:extLst>
          </p:cNvPr>
          <p:cNvCxnSpPr>
            <a:cxnSpLocks/>
            <a:stCxn id="24" idx="1"/>
            <a:endCxn id="16" idx="3"/>
          </p:cNvCxnSpPr>
          <p:nvPr/>
        </p:nvCxnSpPr>
        <p:spPr>
          <a:xfrm flipH="1" flipV="1">
            <a:off x="4741816" y="2966831"/>
            <a:ext cx="1484567" cy="2134699"/>
          </a:xfrm>
          <a:prstGeom prst="straightConnector1">
            <a:avLst/>
          </a:prstGeom>
          <a:ln>
            <a:prstDash val="lgDash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586C41F-ECE0-4074-9071-4A8BF08652C3}"/>
              </a:ext>
            </a:extLst>
          </p:cNvPr>
          <p:cNvCxnSpPr>
            <a:cxnSpLocks/>
            <a:endCxn id="24" idx="3"/>
          </p:cNvCxnSpPr>
          <p:nvPr/>
        </p:nvCxnSpPr>
        <p:spPr>
          <a:xfrm flipH="1">
            <a:off x="8953267" y="4949552"/>
            <a:ext cx="1316400" cy="151978"/>
          </a:xfrm>
          <a:prstGeom prst="straightConnector1">
            <a:avLst/>
          </a:prstGeom>
          <a:ln>
            <a:prstDash val="lgDash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79698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B58EC6-C3B7-4BDA-8242-6F8859876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601" y="195026"/>
            <a:ext cx="4368678" cy="1083418"/>
          </a:xfrm>
        </p:spPr>
        <p:txBody>
          <a:bodyPr>
            <a:normAutofit fontScale="90000"/>
          </a:bodyPr>
          <a:lstStyle/>
          <a:p>
            <a:r>
              <a:rPr lang="en-US" dirty="0"/>
              <a:t>Research Framework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405D5B1-7044-4350-A10D-168C57F8914E}"/>
              </a:ext>
            </a:extLst>
          </p:cNvPr>
          <p:cNvSpPr/>
          <p:nvPr/>
        </p:nvSpPr>
        <p:spPr bwMode="auto">
          <a:xfrm>
            <a:off x="84759" y="5491966"/>
            <a:ext cx="2068010" cy="52121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dirty="0"/>
              <a:t>Goal 1: global human development.</a:t>
            </a:r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8EF11F6-FA62-4088-856A-CC6803F082F9}"/>
              </a:ext>
            </a:extLst>
          </p:cNvPr>
          <p:cNvSpPr/>
          <p:nvPr/>
        </p:nvSpPr>
        <p:spPr bwMode="auto">
          <a:xfrm>
            <a:off x="10039231" y="5491966"/>
            <a:ext cx="2068010" cy="52121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dirty="0"/>
              <a:t>Goal 2: climate stabilization.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0A3D1B-890F-4892-AEEE-2CDAB459E4DF}"/>
              </a:ext>
            </a:extLst>
          </p:cNvPr>
          <p:cNvSpPr txBox="1"/>
          <p:nvPr/>
        </p:nvSpPr>
        <p:spPr>
          <a:xfrm>
            <a:off x="4941117" y="1952250"/>
            <a:ext cx="166940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badi Extra Light" panose="020B0204020104020204" pitchFamily="34" charset="0"/>
              </a:rPr>
              <a:t>Energy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A70F604-4ED6-4479-8EB6-C21B54F3DD93}"/>
              </a:ext>
            </a:extLst>
          </p:cNvPr>
          <p:cNvCxnSpPr>
            <a:cxnSpLocks/>
            <a:stCxn id="11" idx="3"/>
            <a:endCxn id="18" idx="1"/>
          </p:cNvCxnSpPr>
          <p:nvPr/>
        </p:nvCxnSpPr>
        <p:spPr>
          <a:xfrm flipV="1">
            <a:off x="1965009" y="2136916"/>
            <a:ext cx="2976108" cy="2627969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2A9A759-B475-40FF-8298-01AF5E66B05F}"/>
              </a:ext>
            </a:extLst>
          </p:cNvPr>
          <p:cNvCxnSpPr>
            <a:cxnSpLocks/>
            <a:stCxn id="10" idx="1"/>
            <a:endCxn id="18" idx="3"/>
          </p:cNvCxnSpPr>
          <p:nvPr/>
        </p:nvCxnSpPr>
        <p:spPr>
          <a:xfrm flipH="1" flipV="1">
            <a:off x="6610525" y="2136916"/>
            <a:ext cx="3628007" cy="262797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709D637-C95B-46F3-8C2D-BB637E685863}"/>
              </a:ext>
            </a:extLst>
          </p:cNvPr>
          <p:cNvSpPr txBox="1"/>
          <p:nvPr/>
        </p:nvSpPr>
        <p:spPr>
          <a:xfrm>
            <a:off x="10238532" y="4441720"/>
            <a:ext cx="166940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badi Extra Light" panose="020B0204020104020204" pitchFamily="34" charset="0"/>
              </a:rPr>
              <a:t>Greenhouse gas emissions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FC75E2-FAD6-4FA3-B570-10A6165A0E75}"/>
              </a:ext>
            </a:extLst>
          </p:cNvPr>
          <p:cNvSpPr txBox="1"/>
          <p:nvPr/>
        </p:nvSpPr>
        <p:spPr>
          <a:xfrm>
            <a:off x="295601" y="4441719"/>
            <a:ext cx="166940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badi Extra Light" panose="020B0204020104020204" pitchFamily="34" charset="0"/>
              </a:rPr>
              <a:t>Human needs provisioning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E5B2DEB-8BE3-44F4-8820-655C0572A6B9}"/>
              </a:ext>
            </a:extLst>
          </p:cNvPr>
          <p:cNvCxnSpPr>
            <a:cxnSpLocks/>
            <a:stCxn id="36" idx="0"/>
            <a:endCxn id="11" idx="2"/>
          </p:cNvCxnSpPr>
          <p:nvPr/>
        </p:nvCxnSpPr>
        <p:spPr>
          <a:xfrm flipV="1">
            <a:off x="1118764" y="5088050"/>
            <a:ext cx="11541" cy="403916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0358AB1-EA1D-4543-834E-445237C3E53C}"/>
              </a:ext>
            </a:extLst>
          </p:cNvPr>
          <p:cNvCxnSpPr>
            <a:cxnSpLocks/>
            <a:stCxn id="37" idx="0"/>
            <a:endCxn id="10" idx="2"/>
          </p:cNvCxnSpPr>
          <p:nvPr/>
        </p:nvCxnSpPr>
        <p:spPr>
          <a:xfrm flipV="1">
            <a:off x="11073236" y="5088051"/>
            <a:ext cx="0" cy="403915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9BCEEAF-C9A9-4A28-9469-C9949C97DAE2}"/>
              </a:ext>
            </a:extLst>
          </p:cNvPr>
          <p:cNvSpPr/>
          <p:nvPr/>
        </p:nvSpPr>
        <p:spPr bwMode="auto">
          <a:xfrm>
            <a:off x="48001" y="3503023"/>
            <a:ext cx="2544023" cy="987015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b="1" dirty="0"/>
              <a:t>Method 1</a:t>
            </a:r>
            <a:r>
              <a:rPr lang="en-US" sz="1600" dirty="0"/>
              <a:t>: multidimensional material poverty through Decent Living Standards.</a:t>
            </a:r>
            <a:endParaRPr lang="en-US" dirty="0"/>
          </a:p>
        </p:txBody>
      </p:sp>
      <p:pic>
        <p:nvPicPr>
          <p:cNvPr id="28" name="Picture 2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2436FA5-9EE2-40D3-B44A-3B956997BD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9637766-464F-49E4-87D4-C34CFBF7FC77}"/>
              </a:ext>
            </a:extLst>
          </p:cNvPr>
          <p:cNvSpPr/>
          <p:nvPr/>
        </p:nvSpPr>
        <p:spPr bwMode="auto">
          <a:xfrm>
            <a:off x="2673806" y="2706225"/>
            <a:ext cx="2068010" cy="521211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b="1" dirty="0"/>
              <a:t>Method 2</a:t>
            </a:r>
            <a:r>
              <a:rPr lang="en-US" sz="1600" dirty="0"/>
              <a:t>: minimum energy requirements.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3646541-4A4C-487F-BADF-1D87117E9A07}"/>
              </a:ext>
            </a:extLst>
          </p:cNvPr>
          <p:cNvSpPr/>
          <p:nvPr/>
        </p:nvSpPr>
        <p:spPr bwMode="auto">
          <a:xfrm>
            <a:off x="7390523" y="3168394"/>
            <a:ext cx="2068010" cy="5212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b="1" dirty="0"/>
              <a:t>Method 3</a:t>
            </a:r>
            <a:r>
              <a:rPr lang="en-US" sz="1600" dirty="0"/>
              <a:t>: integrated assessment modelling.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6ECD6AE-3782-45CF-A615-788416BA0F50}"/>
              </a:ext>
            </a:extLst>
          </p:cNvPr>
          <p:cNvSpPr/>
          <p:nvPr/>
        </p:nvSpPr>
        <p:spPr bwMode="auto">
          <a:xfrm>
            <a:off x="5061995" y="6013177"/>
            <a:ext cx="2068010" cy="5212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b="1" dirty="0"/>
              <a:t>Method 3a</a:t>
            </a:r>
            <a:r>
              <a:rPr lang="en-US" sz="1600" dirty="0"/>
              <a:t>: </a:t>
            </a:r>
            <a:r>
              <a:rPr lang="en-US" sz="1600" dirty="0" err="1"/>
              <a:t>analyse</a:t>
            </a:r>
            <a:r>
              <a:rPr lang="en-US" sz="1600" dirty="0"/>
              <a:t> existing scenarios.</a:t>
            </a:r>
            <a:endParaRPr lang="en-US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022F09C-7D63-4CC5-BE39-F4024B11356F}"/>
              </a:ext>
            </a:extLst>
          </p:cNvPr>
          <p:cNvCxnSpPr>
            <a:cxnSpLocks/>
            <a:endCxn id="16" idx="3"/>
          </p:cNvCxnSpPr>
          <p:nvPr/>
        </p:nvCxnSpPr>
        <p:spPr>
          <a:xfrm flipH="1" flipV="1">
            <a:off x="4741816" y="2966831"/>
            <a:ext cx="905908" cy="3046346"/>
          </a:xfrm>
          <a:prstGeom prst="straightConnector1">
            <a:avLst/>
          </a:prstGeom>
          <a:ln w="12700">
            <a:prstDash val="lgDash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73ECECF-BFB3-4D04-AF52-725A6297706F}"/>
              </a:ext>
            </a:extLst>
          </p:cNvPr>
          <p:cNvCxnSpPr>
            <a:cxnSpLocks/>
            <a:endCxn id="19" idx="1"/>
          </p:cNvCxnSpPr>
          <p:nvPr/>
        </p:nvCxnSpPr>
        <p:spPr>
          <a:xfrm flipV="1">
            <a:off x="6334390" y="3429000"/>
            <a:ext cx="1056133" cy="2616503"/>
          </a:xfrm>
          <a:prstGeom prst="straightConnector1">
            <a:avLst/>
          </a:prstGeom>
          <a:ln w="12700">
            <a:prstDash val="lgDash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8A447CE-9C5E-4895-BF54-3147BCB053A1}"/>
              </a:ext>
            </a:extLst>
          </p:cNvPr>
          <p:cNvCxnSpPr>
            <a:cxnSpLocks/>
            <a:stCxn id="23" idx="3"/>
            <a:endCxn id="37" idx="1"/>
          </p:cNvCxnSpPr>
          <p:nvPr/>
        </p:nvCxnSpPr>
        <p:spPr>
          <a:xfrm flipV="1">
            <a:off x="7130005" y="5752572"/>
            <a:ext cx="2909226" cy="521211"/>
          </a:xfrm>
          <a:prstGeom prst="straightConnector1">
            <a:avLst/>
          </a:prstGeom>
          <a:ln w="12700">
            <a:prstDash val="lgDash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7E064924-4786-4FEE-9B64-375E317EDE83}"/>
              </a:ext>
            </a:extLst>
          </p:cNvPr>
          <p:cNvSpPr/>
          <p:nvPr/>
        </p:nvSpPr>
        <p:spPr bwMode="auto">
          <a:xfrm>
            <a:off x="6226383" y="4721083"/>
            <a:ext cx="2726884" cy="76089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90000"/>
                  </a:schemeClr>
                </a:solidFill>
              </a:rPr>
              <a:t>Method 3b</a:t>
            </a:r>
            <a:r>
              <a:rPr lang="en-US" sz="1600" dirty="0">
                <a:solidFill>
                  <a:schemeClr val="bg2">
                    <a:lumMod val="90000"/>
                  </a:schemeClr>
                </a:solidFill>
              </a:rPr>
              <a:t>: reflect poverty within the model and make new scenarios.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AC97831-ED1B-42F9-9B0D-2561177BC6C1}"/>
              </a:ext>
            </a:extLst>
          </p:cNvPr>
          <p:cNvCxnSpPr>
            <a:cxnSpLocks/>
            <a:stCxn id="40" idx="0"/>
          </p:cNvCxnSpPr>
          <p:nvPr/>
        </p:nvCxnSpPr>
        <p:spPr>
          <a:xfrm flipV="1">
            <a:off x="7589825" y="3689605"/>
            <a:ext cx="834703" cy="1031478"/>
          </a:xfrm>
          <a:prstGeom prst="straightConnector1">
            <a:avLst/>
          </a:prstGeom>
          <a:ln>
            <a:solidFill>
              <a:schemeClr val="bg2"/>
            </a:solidFill>
            <a:prstDash val="lgDash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A8E55CA-2552-433C-860B-10AF4D1812A9}"/>
              </a:ext>
            </a:extLst>
          </p:cNvPr>
          <p:cNvCxnSpPr>
            <a:cxnSpLocks/>
            <a:stCxn id="40" idx="1"/>
          </p:cNvCxnSpPr>
          <p:nvPr/>
        </p:nvCxnSpPr>
        <p:spPr>
          <a:xfrm flipH="1" flipV="1">
            <a:off x="4741816" y="2966831"/>
            <a:ext cx="1484567" cy="2134699"/>
          </a:xfrm>
          <a:prstGeom prst="straightConnector1">
            <a:avLst/>
          </a:prstGeom>
          <a:ln>
            <a:solidFill>
              <a:schemeClr val="bg2"/>
            </a:solidFill>
            <a:prstDash val="lgDash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7B5DB1F-2C7F-42A9-A128-0A0279631A69}"/>
              </a:ext>
            </a:extLst>
          </p:cNvPr>
          <p:cNvCxnSpPr>
            <a:cxnSpLocks/>
            <a:endCxn id="40" idx="3"/>
          </p:cNvCxnSpPr>
          <p:nvPr/>
        </p:nvCxnSpPr>
        <p:spPr>
          <a:xfrm flipH="1">
            <a:off x="8953267" y="4949552"/>
            <a:ext cx="1316400" cy="151978"/>
          </a:xfrm>
          <a:prstGeom prst="straightConnector1">
            <a:avLst/>
          </a:prstGeom>
          <a:ln>
            <a:solidFill>
              <a:schemeClr val="bg2"/>
            </a:solidFill>
            <a:prstDash val="lgDash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00003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B58EC6-C3B7-4BDA-8242-6F8859876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601" y="195026"/>
            <a:ext cx="4368678" cy="1083418"/>
          </a:xfrm>
        </p:spPr>
        <p:txBody>
          <a:bodyPr>
            <a:normAutofit fontScale="90000"/>
          </a:bodyPr>
          <a:lstStyle/>
          <a:p>
            <a:r>
              <a:rPr lang="en-US" dirty="0"/>
              <a:t>Research Framework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405D5B1-7044-4350-A10D-168C57F8914E}"/>
              </a:ext>
            </a:extLst>
          </p:cNvPr>
          <p:cNvSpPr/>
          <p:nvPr/>
        </p:nvSpPr>
        <p:spPr bwMode="auto">
          <a:xfrm>
            <a:off x="84759" y="5491966"/>
            <a:ext cx="2068010" cy="521211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dirty="0">
                <a:solidFill>
                  <a:schemeClr val="bg2"/>
                </a:solidFill>
              </a:rPr>
              <a:t>Goal 1: global human development.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8EF11F6-FA62-4088-856A-CC6803F082F9}"/>
              </a:ext>
            </a:extLst>
          </p:cNvPr>
          <p:cNvSpPr/>
          <p:nvPr/>
        </p:nvSpPr>
        <p:spPr bwMode="auto">
          <a:xfrm>
            <a:off x="10039231" y="5491966"/>
            <a:ext cx="2068010" cy="521211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dirty="0">
                <a:solidFill>
                  <a:schemeClr val="bg2"/>
                </a:solidFill>
              </a:rPr>
              <a:t>Goal 2: climate stabilization.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0A3D1B-890F-4892-AEEE-2CDAB459E4DF}"/>
              </a:ext>
            </a:extLst>
          </p:cNvPr>
          <p:cNvSpPr txBox="1"/>
          <p:nvPr/>
        </p:nvSpPr>
        <p:spPr>
          <a:xfrm>
            <a:off x="4941117" y="1952250"/>
            <a:ext cx="166940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/>
                </a:solidFill>
                <a:latin typeface="Abadi Extra Light" panose="020B0204020104020204" pitchFamily="34" charset="0"/>
              </a:rPr>
              <a:t>Energy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A70F604-4ED6-4479-8EB6-C21B54F3DD93}"/>
              </a:ext>
            </a:extLst>
          </p:cNvPr>
          <p:cNvCxnSpPr>
            <a:cxnSpLocks/>
            <a:stCxn id="11" idx="3"/>
            <a:endCxn id="18" idx="1"/>
          </p:cNvCxnSpPr>
          <p:nvPr/>
        </p:nvCxnSpPr>
        <p:spPr>
          <a:xfrm flipV="1">
            <a:off x="1965009" y="2136916"/>
            <a:ext cx="2976108" cy="2627969"/>
          </a:xfrm>
          <a:prstGeom prst="straightConnector1">
            <a:avLst/>
          </a:prstGeom>
          <a:ln>
            <a:solidFill>
              <a:schemeClr val="bg2"/>
            </a:solidFill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2A9A759-B475-40FF-8298-01AF5E66B05F}"/>
              </a:ext>
            </a:extLst>
          </p:cNvPr>
          <p:cNvCxnSpPr>
            <a:cxnSpLocks/>
            <a:stCxn id="10" idx="1"/>
            <a:endCxn id="18" idx="3"/>
          </p:cNvCxnSpPr>
          <p:nvPr/>
        </p:nvCxnSpPr>
        <p:spPr>
          <a:xfrm flipH="1" flipV="1">
            <a:off x="6610525" y="2136916"/>
            <a:ext cx="3628007" cy="2627970"/>
          </a:xfrm>
          <a:prstGeom prst="straightConnector1">
            <a:avLst/>
          </a:prstGeom>
          <a:ln>
            <a:solidFill>
              <a:schemeClr val="bg2"/>
            </a:solidFill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709D637-C95B-46F3-8C2D-BB637E685863}"/>
              </a:ext>
            </a:extLst>
          </p:cNvPr>
          <p:cNvSpPr txBox="1"/>
          <p:nvPr/>
        </p:nvSpPr>
        <p:spPr>
          <a:xfrm>
            <a:off x="10238532" y="4441720"/>
            <a:ext cx="166940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/>
                </a:solidFill>
                <a:latin typeface="Abadi Extra Light" panose="020B0204020104020204" pitchFamily="34" charset="0"/>
              </a:rPr>
              <a:t>Greenhouse gas emissions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FC75E2-FAD6-4FA3-B570-10A6165A0E75}"/>
              </a:ext>
            </a:extLst>
          </p:cNvPr>
          <p:cNvSpPr txBox="1"/>
          <p:nvPr/>
        </p:nvSpPr>
        <p:spPr>
          <a:xfrm>
            <a:off x="295601" y="4441719"/>
            <a:ext cx="166940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/>
                </a:solidFill>
                <a:latin typeface="Abadi Extra Light" panose="020B0204020104020204" pitchFamily="34" charset="0"/>
              </a:rPr>
              <a:t>Human needs provisioning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E5B2DEB-8BE3-44F4-8820-655C0572A6B9}"/>
              </a:ext>
            </a:extLst>
          </p:cNvPr>
          <p:cNvCxnSpPr>
            <a:cxnSpLocks/>
            <a:stCxn id="36" idx="0"/>
            <a:endCxn id="11" idx="2"/>
          </p:cNvCxnSpPr>
          <p:nvPr/>
        </p:nvCxnSpPr>
        <p:spPr>
          <a:xfrm flipV="1">
            <a:off x="1118764" y="5088050"/>
            <a:ext cx="11541" cy="403916"/>
          </a:xfrm>
          <a:prstGeom prst="straightConnector1">
            <a:avLst/>
          </a:prstGeom>
          <a:ln>
            <a:solidFill>
              <a:schemeClr val="bg2"/>
            </a:solidFill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0358AB1-EA1D-4543-834E-445237C3E53C}"/>
              </a:ext>
            </a:extLst>
          </p:cNvPr>
          <p:cNvCxnSpPr>
            <a:cxnSpLocks/>
            <a:stCxn id="37" idx="0"/>
            <a:endCxn id="10" idx="2"/>
          </p:cNvCxnSpPr>
          <p:nvPr/>
        </p:nvCxnSpPr>
        <p:spPr>
          <a:xfrm flipV="1">
            <a:off x="11073236" y="5088051"/>
            <a:ext cx="0" cy="403915"/>
          </a:xfrm>
          <a:prstGeom prst="straightConnector1">
            <a:avLst/>
          </a:prstGeom>
          <a:ln>
            <a:solidFill>
              <a:schemeClr val="bg2"/>
            </a:solidFill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9BCEEAF-C9A9-4A28-9469-C9949C97DAE2}"/>
              </a:ext>
            </a:extLst>
          </p:cNvPr>
          <p:cNvSpPr/>
          <p:nvPr/>
        </p:nvSpPr>
        <p:spPr bwMode="auto">
          <a:xfrm>
            <a:off x="48001" y="3503023"/>
            <a:ext cx="2544023" cy="987015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b="1" dirty="0">
                <a:solidFill>
                  <a:schemeClr val="bg2"/>
                </a:solidFill>
              </a:rPr>
              <a:t>Method 1</a:t>
            </a:r>
            <a:r>
              <a:rPr lang="en-US" sz="1600" dirty="0">
                <a:solidFill>
                  <a:schemeClr val="bg2"/>
                </a:solidFill>
              </a:rPr>
              <a:t>: multidimensional material poverty through Decent Living Standards.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28" name="Picture 2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2436FA5-9EE2-40D3-B44A-3B956997BD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9637766-464F-49E4-87D4-C34CFBF7FC77}"/>
              </a:ext>
            </a:extLst>
          </p:cNvPr>
          <p:cNvSpPr/>
          <p:nvPr/>
        </p:nvSpPr>
        <p:spPr bwMode="auto">
          <a:xfrm>
            <a:off x="2673806" y="2706225"/>
            <a:ext cx="2068010" cy="521211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b="1" dirty="0">
                <a:solidFill>
                  <a:schemeClr val="bg2"/>
                </a:solidFill>
              </a:rPr>
              <a:t>Method 2</a:t>
            </a:r>
            <a:r>
              <a:rPr lang="en-US" sz="1600" dirty="0">
                <a:solidFill>
                  <a:schemeClr val="bg2"/>
                </a:solidFill>
              </a:rPr>
              <a:t>: minimum energy requirements.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3646541-4A4C-487F-BADF-1D87117E9A07}"/>
              </a:ext>
            </a:extLst>
          </p:cNvPr>
          <p:cNvSpPr/>
          <p:nvPr/>
        </p:nvSpPr>
        <p:spPr bwMode="auto">
          <a:xfrm>
            <a:off x="7390523" y="3168394"/>
            <a:ext cx="2068010" cy="521211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b="1" dirty="0">
                <a:solidFill>
                  <a:schemeClr val="bg2"/>
                </a:solidFill>
              </a:rPr>
              <a:t>Method 3</a:t>
            </a:r>
            <a:r>
              <a:rPr lang="en-US" sz="1600" dirty="0">
                <a:solidFill>
                  <a:schemeClr val="bg2"/>
                </a:solidFill>
              </a:rPr>
              <a:t>: integrated assessment modelling.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6ECD6AE-3782-45CF-A615-788416BA0F50}"/>
              </a:ext>
            </a:extLst>
          </p:cNvPr>
          <p:cNvSpPr/>
          <p:nvPr/>
        </p:nvSpPr>
        <p:spPr bwMode="auto">
          <a:xfrm>
            <a:off x="5061995" y="6013177"/>
            <a:ext cx="2068010" cy="5212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b="1" dirty="0"/>
              <a:t>Method 3a</a:t>
            </a:r>
            <a:r>
              <a:rPr lang="en-US" sz="1600" dirty="0"/>
              <a:t>: </a:t>
            </a:r>
            <a:r>
              <a:rPr lang="en-US" sz="1600" dirty="0" err="1"/>
              <a:t>analyse</a:t>
            </a:r>
            <a:r>
              <a:rPr lang="en-US" sz="1600" dirty="0"/>
              <a:t> existing scenarios.</a:t>
            </a:r>
            <a:endParaRPr lang="en-US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022F09C-7D63-4CC5-BE39-F4024B11356F}"/>
              </a:ext>
            </a:extLst>
          </p:cNvPr>
          <p:cNvCxnSpPr>
            <a:cxnSpLocks/>
            <a:endCxn id="16" idx="3"/>
          </p:cNvCxnSpPr>
          <p:nvPr/>
        </p:nvCxnSpPr>
        <p:spPr>
          <a:xfrm flipH="1" flipV="1">
            <a:off x="4741816" y="2966831"/>
            <a:ext cx="905908" cy="3046346"/>
          </a:xfrm>
          <a:prstGeom prst="straightConnector1">
            <a:avLst/>
          </a:prstGeom>
          <a:ln w="12700">
            <a:solidFill>
              <a:schemeClr val="bg2"/>
            </a:solidFill>
            <a:prstDash val="lgDash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73ECECF-BFB3-4D04-AF52-725A6297706F}"/>
              </a:ext>
            </a:extLst>
          </p:cNvPr>
          <p:cNvCxnSpPr>
            <a:cxnSpLocks/>
            <a:endCxn id="19" idx="1"/>
          </p:cNvCxnSpPr>
          <p:nvPr/>
        </p:nvCxnSpPr>
        <p:spPr>
          <a:xfrm flipV="1">
            <a:off x="6334390" y="3429000"/>
            <a:ext cx="1056133" cy="2616503"/>
          </a:xfrm>
          <a:prstGeom prst="straightConnector1">
            <a:avLst/>
          </a:prstGeom>
          <a:ln w="12700">
            <a:solidFill>
              <a:schemeClr val="bg2"/>
            </a:solidFill>
            <a:prstDash val="lgDash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8A447CE-9C5E-4895-BF54-3147BCB053A1}"/>
              </a:ext>
            </a:extLst>
          </p:cNvPr>
          <p:cNvCxnSpPr>
            <a:cxnSpLocks/>
            <a:stCxn id="23" idx="3"/>
            <a:endCxn id="37" idx="1"/>
          </p:cNvCxnSpPr>
          <p:nvPr/>
        </p:nvCxnSpPr>
        <p:spPr>
          <a:xfrm flipV="1">
            <a:off x="7130005" y="5752572"/>
            <a:ext cx="2909226" cy="521211"/>
          </a:xfrm>
          <a:prstGeom prst="straightConnector1">
            <a:avLst/>
          </a:prstGeom>
          <a:ln w="12700">
            <a:solidFill>
              <a:schemeClr val="bg2"/>
            </a:solidFill>
            <a:prstDash val="lgDash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7E064924-4786-4FEE-9B64-375E317EDE83}"/>
              </a:ext>
            </a:extLst>
          </p:cNvPr>
          <p:cNvSpPr/>
          <p:nvPr/>
        </p:nvSpPr>
        <p:spPr bwMode="auto">
          <a:xfrm>
            <a:off x="6226383" y="4721083"/>
            <a:ext cx="2726884" cy="76089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b="1" dirty="0">
                <a:solidFill>
                  <a:schemeClr val="bg2"/>
                </a:solidFill>
              </a:rPr>
              <a:t>Method 3b</a:t>
            </a:r>
            <a:r>
              <a:rPr lang="en-US" sz="1600" dirty="0">
                <a:solidFill>
                  <a:schemeClr val="bg2"/>
                </a:solidFill>
              </a:rPr>
              <a:t>: reflect poverty within the model and make new scenarios.</a:t>
            </a:r>
            <a:endParaRPr lang="en-US" dirty="0">
              <a:solidFill>
                <a:schemeClr val="bg2"/>
              </a:solidFill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AC97831-ED1B-42F9-9B0D-2561177BC6C1}"/>
              </a:ext>
            </a:extLst>
          </p:cNvPr>
          <p:cNvCxnSpPr>
            <a:cxnSpLocks/>
            <a:stCxn id="40" idx="0"/>
          </p:cNvCxnSpPr>
          <p:nvPr/>
        </p:nvCxnSpPr>
        <p:spPr>
          <a:xfrm flipV="1">
            <a:off x="7589825" y="3689605"/>
            <a:ext cx="834703" cy="1031478"/>
          </a:xfrm>
          <a:prstGeom prst="straightConnector1">
            <a:avLst/>
          </a:prstGeom>
          <a:ln>
            <a:solidFill>
              <a:schemeClr val="bg2"/>
            </a:solidFill>
            <a:prstDash val="lgDash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A8E55CA-2552-433C-860B-10AF4D1812A9}"/>
              </a:ext>
            </a:extLst>
          </p:cNvPr>
          <p:cNvCxnSpPr>
            <a:cxnSpLocks/>
            <a:stCxn id="40" idx="1"/>
          </p:cNvCxnSpPr>
          <p:nvPr/>
        </p:nvCxnSpPr>
        <p:spPr>
          <a:xfrm flipH="1" flipV="1">
            <a:off x="4741816" y="2966831"/>
            <a:ext cx="1484567" cy="2134699"/>
          </a:xfrm>
          <a:prstGeom prst="straightConnector1">
            <a:avLst/>
          </a:prstGeom>
          <a:ln>
            <a:solidFill>
              <a:schemeClr val="bg2"/>
            </a:solidFill>
            <a:prstDash val="lgDash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7B5DB1F-2C7F-42A9-A128-0A0279631A69}"/>
              </a:ext>
            </a:extLst>
          </p:cNvPr>
          <p:cNvCxnSpPr>
            <a:cxnSpLocks/>
            <a:endCxn id="40" idx="3"/>
          </p:cNvCxnSpPr>
          <p:nvPr/>
        </p:nvCxnSpPr>
        <p:spPr>
          <a:xfrm flipH="1">
            <a:off x="8953267" y="4949552"/>
            <a:ext cx="1316400" cy="151978"/>
          </a:xfrm>
          <a:prstGeom prst="straightConnector1">
            <a:avLst/>
          </a:prstGeom>
          <a:ln>
            <a:solidFill>
              <a:schemeClr val="bg2"/>
            </a:solidFill>
            <a:prstDash val="lgDash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3079E613-9B9E-499A-81A6-4FF6B06695BC}"/>
              </a:ext>
            </a:extLst>
          </p:cNvPr>
          <p:cNvSpPr/>
          <p:nvPr/>
        </p:nvSpPr>
        <p:spPr bwMode="auto">
          <a:xfrm>
            <a:off x="4128312" y="4566839"/>
            <a:ext cx="3790947" cy="110969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DilleniaUPC" panose="020B0502040204020203" pitchFamily="18" charset="-34"/>
              </a:rPr>
              <a:t>What do (existing) IAM scenarios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DilleniaUPC" panose="020B0502040204020203" pitchFamily="18" charset="-34"/>
              </a:rPr>
              <a:t>imply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DilleniaUPC" panose="020B0502040204020203" pitchFamily="18" charset="-34"/>
              </a:rPr>
              <a:t> about decent living services? </a:t>
            </a:r>
          </a:p>
        </p:txBody>
      </p:sp>
    </p:spTree>
    <p:extLst>
      <p:ext uri="{BB962C8B-B14F-4D97-AF65-F5344CB8AC3E}">
        <p14:creationId xmlns:p14="http://schemas.microsoft.com/office/powerpoint/2010/main" val="37747348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EEC8F8B-64F4-4FF4-9565-8F95FA9B531D}"/>
              </a:ext>
            </a:extLst>
          </p:cNvPr>
          <p:cNvSpPr txBox="1"/>
          <p:nvPr/>
        </p:nvSpPr>
        <p:spPr>
          <a:xfrm>
            <a:off x="0" y="6622427"/>
            <a:ext cx="1226127" cy="235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chemeClr val="bg1"/>
                </a:solidFill>
              </a:rPr>
              <a:t>Preliminary results.</a:t>
            </a:r>
            <a:endParaRPr lang="en-US" sz="900" dirty="0">
              <a:solidFill>
                <a:schemeClr val="bg1"/>
              </a:solidFill>
              <a:effectLst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F03155C9-8AD9-4E00-9B6B-F3702B345641}"/>
              </a:ext>
            </a:extLst>
          </p:cNvPr>
          <p:cNvSpPr txBox="1">
            <a:spLocks/>
          </p:cNvSpPr>
          <p:nvPr/>
        </p:nvSpPr>
        <p:spPr>
          <a:xfrm>
            <a:off x="184623" y="752679"/>
            <a:ext cx="8911916" cy="13457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Future international inequality </a:t>
            </a:r>
            <a:br>
              <a:rPr lang="en-US" dirty="0"/>
            </a:br>
            <a:r>
              <a:rPr lang="en-US" dirty="0"/>
              <a:t>and poverty</a:t>
            </a:r>
            <a:endParaRPr lang="en-AT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461B25-5BB9-46A9-BEA4-3FE781352A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373"/>
          <a:stretch/>
        </p:blipFill>
        <p:spPr>
          <a:xfrm>
            <a:off x="4116622" y="1633327"/>
            <a:ext cx="6430151" cy="52246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6C5572A-7B36-4B4D-9E9F-6AD7FB60429C}"/>
              </a:ext>
            </a:extLst>
          </p:cNvPr>
          <p:cNvSpPr txBox="1"/>
          <p:nvPr/>
        </p:nvSpPr>
        <p:spPr>
          <a:xfrm>
            <a:off x="2225989" y="5666353"/>
            <a:ext cx="2085981" cy="287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badi Extra Light" panose="020B0204020104020204" pitchFamily="34" charset="0"/>
              </a:rPr>
              <a:t>Decent Living threshold</a:t>
            </a:r>
            <a:endParaRPr lang="en-AT" b="1" dirty="0">
              <a:latin typeface="Abadi Extra Light" panose="020B020402010402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C636D56-69A4-4074-88DD-D4B5CDF21CF9}"/>
              </a:ext>
            </a:extLst>
          </p:cNvPr>
          <p:cNvCxnSpPr>
            <a:cxnSpLocks/>
          </p:cNvCxnSpPr>
          <p:nvPr/>
        </p:nvCxnSpPr>
        <p:spPr>
          <a:xfrm flipH="1" flipV="1">
            <a:off x="3268980" y="6042660"/>
            <a:ext cx="1371601" cy="21336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AD5A465-114B-4A0B-AC5B-8750EA447B1D}"/>
              </a:ext>
            </a:extLst>
          </p:cNvPr>
          <p:cNvSpPr txBox="1"/>
          <p:nvPr/>
        </p:nvSpPr>
        <p:spPr>
          <a:xfrm>
            <a:off x="507167" y="2899945"/>
            <a:ext cx="24307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Regional scenarios of energy consumption </a:t>
            </a:r>
            <a:r>
              <a:rPr lang="en-US" sz="1800" b="1" dirty="0"/>
              <a:t>downscaled</a:t>
            </a:r>
            <a:r>
              <a:rPr lang="en-US" sz="1800" dirty="0"/>
              <a:t> to the country-level.</a:t>
            </a:r>
            <a:endParaRPr lang="en-US" dirty="0"/>
          </a:p>
        </p:txBody>
      </p:sp>
      <p:pic>
        <p:nvPicPr>
          <p:cNvPr id="12" name="Picture 1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3074341-CDB6-46E6-AF67-E00DB2FD01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061E2A0-78D7-4615-A92F-429C90818802}"/>
              </a:ext>
            </a:extLst>
          </p:cNvPr>
          <p:cNvSpPr txBox="1"/>
          <p:nvPr/>
        </p:nvSpPr>
        <p:spPr>
          <a:xfrm>
            <a:off x="10707419" y="3684597"/>
            <a:ext cx="16452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badi Extra Light" panose="020B0204020104020204" pitchFamily="34" charset="0"/>
              </a:rPr>
              <a:t>Different</a:t>
            </a:r>
          </a:p>
          <a:p>
            <a:r>
              <a:rPr lang="en-US" b="1" dirty="0">
                <a:latin typeface="Abadi Extra Light" panose="020B0204020104020204" pitchFamily="34" charset="0"/>
              </a:rPr>
              <a:t>socioeconomic futures</a:t>
            </a:r>
            <a:endParaRPr lang="en-AT" b="1" dirty="0">
              <a:latin typeface="Abadi Extra Light" panose="020B0204020104020204" pitchFamily="3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110AECC-C04D-4BAE-8229-428A918EA707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10707419" y="1984664"/>
            <a:ext cx="0" cy="2161598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E3AE647-F294-4FCC-AD32-35AB306FE46F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10707419" y="4146262"/>
            <a:ext cx="0" cy="2285712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F1CF5AD-F6AF-4589-8B43-8A0132AFFDB1}"/>
              </a:ext>
            </a:extLst>
          </p:cNvPr>
          <p:cNvSpPr txBox="1"/>
          <p:nvPr/>
        </p:nvSpPr>
        <p:spPr>
          <a:xfrm>
            <a:off x="8064630" y="3991109"/>
            <a:ext cx="1141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latin typeface="Abadi Extra Light" panose="020B0204020104020204" pitchFamily="34" charset="0"/>
              </a:rPr>
              <a:t>Mitigation</a:t>
            </a:r>
            <a:endParaRPr lang="en-AT" b="1" dirty="0">
              <a:solidFill>
                <a:schemeClr val="tx2">
                  <a:lumMod val="40000"/>
                  <a:lumOff val="60000"/>
                </a:schemeClr>
              </a:solidFill>
              <a:latin typeface="Abadi Extra Light" panose="020B02040201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FFF559-86A2-4DDB-99FF-ADBCE1142E1C}"/>
              </a:ext>
            </a:extLst>
          </p:cNvPr>
          <p:cNvSpPr txBox="1"/>
          <p:nvPr/>
        </p:nvSpPr>
        <p:spPr>
          <a:xfrm>
            <a:off x="4640581" y="2314534"/>
            <a:ext cx="1141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badi Extra Light" panose="020B0204020104020204" pitchFamily="34" charset="0"/>
              </a:rPr>
              <a:t>No climate policies</a:t>
            </a:r>
            <a:endParaRPr lang="en-AT" b="1" dirty="0">
              <a:solidFill>
                <a:schemeClr val="accent5">
                  <a:lumMod val="60000"/>
                  <a:lumOff val="40000"/>
                </a:schemeClr>
              </a:solidFill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4278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Content Placeholder 2">
            <a:extLst>
              <a:ext uri="{FF2B5EF4-FFF2-40B4-BE49-F238E27FC236}">
                <a16:creationId xmlns:a16="http://schemas.microsoft.com/office/drawing/2014/main" id="{6E07BBA5-2BED-496B-A1AA-28E5C76C53BE}"/>
              </a:ext>
            </a:extLst>
          </p:cNvPr>
          <p:cNvGrpSpPr/>
          <p:nvPr/>
        </p:nvGrpSpPr>
        <p:grpSpPr>
          <a:xfrm>
            <a:off x="457200" y="1600200"/>
            <a:ext cx="8229600" cy="4525962"/>
            <a:chOff x="457200" y="1600200"/>
            <a:chExt cx="8229600" cy="4525962"/>
          </a:xfrm>
        </p:grpSpPr>
        <p:sp>
          <p:nvSpPr>
            <p:cNvPr id="237" name="rc3">
              <a:extLst>
                <a:ext uri="{FF2B5EF4-FFF2-40B4-BE49-F238E27FC236}">
                  <a16:creationId xmlns:a16="http://schemas.microsoft.com/office/drawing/2014/main" id="{38BBC8DF-1910-4105-AB4E-1D838839CEEE}"/>
                </a:ext>
              </a:extLst>
            </p:cNvPr>
            <p:cNvSpPr/>
            <p:nvPr/>
          </p:nvSpPr>
          <p:spPr>
            <a:xfrm>
              <a:off x="457200" y="1600200"/>
              <a:ext cx="8229600" cy="4525962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9525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8" name="rc4">
              <a:extLst>
                <a:ext uri="{FF2B5EF4-FFF2-40B4-BE49-F238E27FC236}">
                  <a16:creationId xmlns:a16="http://schemas.microsoft.com/office/drawing/2014/main" id="{DAD800FC-5657-44EE-AE10-A0B3817E8986}"/>
                </a:ext>
              </a:extLst>
            </p:cNvPr>
            <p:cNvSpPr/>
            <p:nvPr/>
          </p:nvSpPr>
          <p:spPr>
            <a:xfrm>
              <a:off x="457200" y="1600200"/>
              <a:ext cx="8229600" cy="4525962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9" name="rc5">
              <a:extLst>
                <a:ext uri="{FF2B5EF4-FFF2-40B4-BE49-F238E27FC236}">
                  <a16:creationId xmlns:a16="http://schemas.microsoft.com/office/drawing/2014/main" id="{D8217AC9-558F-4C19-BFD9-8D237889CEA9}"/>
                </a:ext>
              </a:extLst>
            </p:cNvPr>
            <p:cNvSpPr/>
            <p:nvPr/>
          </p:nvSpPr>
          <p:spPr>
            <a:xfrm>
              <a:off x="526789" y="1669789"/>
              <a:ext cx="5914727" cy="4386784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0" name="rc6">
              <a:extLst>
                <a:ext uri="{FF2B5EF4-FFF2-40B4-BE49-F238E27FC236}">
                  <a16:creationId xmlns:a16="http://schemas.microsoft.com/office/drawing/2014/main" id="{E56D08E1-69E8-4C94-9AEA-064DD0598204}"/>
                </a:ext>
              </a:extLst>
            </p:cNvPr>
            <p:cNvSpPr/>
            <p:nvPr/>
          </p:nvSpPr>
          <p:spPr>
            <a:xfrm>
              <a:off x="1009669" y="2378098"/>
              <a:ext cx="5362258" cy="3442736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 dirty="0"/>
            </a:p>
          </p:txBody>
        </p:sp>
        <p:sp>
          <p:nvSpPr>
            <p:cNvPr id="241" name="pl7">
              <a:extLst>
                <a:ext uri="{FF2B5EF4-FFF2-40B4-BE49-F238E27FC236}">
                  <a16:creationId xmlns:a16="http://schemas.microsoft.com/office/drawing/2014/main" id="{9A4B7CBD-58CA-4728-B704-F8415BEBBB1E}"/>
                </a:ext>
              </a:extLst>
            </p:cNvPr>
            <p:cNvSpPr/>
            <p:nvPr/>
          </p:nvSpPr>
          <p:spPr>
            <a:xfrm>
              <a:off x="1009669" y="5247045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2" name="pl8">
              <a:extLst>
                <a:ext uri="{FF2B5EF4-FFF2-40B4-BE49-F238E27FC236}">
                  <a16:creationId xmlns:a16="http://schemas.microsoft.com/office/drawing/2014/main" id="{3E9AF898-54B3-4E23-B477-F8BFF1EC1B42}"/>
                </a:ext>
              </a:extLst>
            </p:cNvPr>
            <p:cNvSpPr/>
            <p:nvPr/>
          </p:nvSpPr>
          <p:spPr>
            <a:xfrm>
              <a:off x="1009669" y="4099466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3" name="pl9">
              <a:extLst>
                <a:ext uri="{FF2B5EF4-FFF2-40B4-BE49-F238E27FC236}">
                  <a16:creationId xmlns:a16="http://schemas.microsoft.com/office/drawing/2014/main" id="{F2DE6492-CEB6-485A-AE15-78265835869E}"/>
                </a:ext>
              </a:extLst>
            </p:cNvPr>
            <p:cNvSpPr/>
            <p:nvPr/>
          </p:nvSpPr>
          <p:spPr>
            <a:xfrm>
              <a:off x="1009669" y="2951887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4" name="pl10">
              <a:extLst>
                <a:ext uri="{FF2B5EF4-FFF2-40B4-BE49-F238E27FC236}">
                  <a16:creationId xmlns:a16="http://schemas.microsoft.com/office/drawing/2014/main" id="{C07ECBBE-9FCB-4186-A89F-1452660B4912}"/>
                </a:ext>
              </a:extLst>
            </p:cNvPr>
            <p:cNvSpPr/>
            <p:nvPr/>
          </p:nvSpPr>
          <p:spPr>
            <a:xfrm>
              <a:off x="1679951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5" name="pl11">
              <a:extLst>
                <a:ext uri="{FF2B5EF4-FFF2-40B4-BE49-F238E27FC236}">
                  <a16:creationId xmlns:a16="http://schemas.microsoft.com/office/drawing/2014/main" id="{6CE7EA39-0993-44B6-B0DC-18E213956679}"/>
                </a:ext>
              </a:extLst>
            </p:cNvPr>
            <p:cNvSpPr/>
            <p:nvPr/>
          </p:nvSpPr>
          <p:spPr>
            <a:xfrm>
              <a:off x="3020516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6" name="pl12">
              <a:extLst>
                <a:ext uri="{FF2B5EF4-FFF2-40B4-BE49-F238E27FC236}">
                  <a16:creationId xmlns:a16="http://schemas.microsoft.com/office/drawing/2014/main" id="{F9744B0F-47D4-4E02-A3E5-E4B73AA48F03}"/>
                </a:ext>
              </a:extLst>
            </p:cNvPr>
            <p:cNvSpPr/>
            <p:nvPr/>
          </p:nvSpPr>
          <p:spPr>
            <a:xfrm>
              <a:off x="4361080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7" name="pl13">
              <a:extLst>
                <a:ext uri="{FF2B5EF4-FFF2-40B4-BE49-F238E27FC236}">
                  <a16:creationId xmlns:a16="http://schemas.microsoft.com/office/drawing/2014/main" id="{74B222FF-F14B-4F99-95AF-2D9D47EBB727}"/>
                </a:ext>
              </a:extLst>
            </p:cNvPr>
            <p:cNvSpPr/>
            <p:nvPr/>
          </p:nvSpPr>
          <p:spPr>
            <a:xfrm>
              <a:off x="5701645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8" name="pl14">
              <a:extLst>
                <a:ext uri="{FF2B5EF4-FFF2-40B4-BE49-F238E27FC236}">
                  <a16:creationId xmlns:a16="http://schemas.microsoft.com/office/drawing/2014/main" id="{4FE3E78B-C6B1-44E4-97F4-0B066483045D}"/>
                </a:ext>
              </a:extLst>
            </p:cNvPr>
            <p:cNvSpPr/>
            <p:nvPr/>
          </p:nvSpPr>
          <p:spPr>
            <a:xfrm>
              <a:off x="6371927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9" name="pl15">
              <a:extLst>
                <a:ext uri="{FF2B5EF4-FFF2-40B4-BE49-F238E27FC236}">
                  <a16:creationId xmlns:a16="http://schemas.microsoft.com/office/drawing/2014/main" id="{52C71933-5D53-4FF4-87FC-DE74D4C71726}"/>
                </a:ext>
              </a:extLst>
            </p:cNvPr>
            <p:cNvSpPr/>
            <p:nvPr/>
          </p:nvSpPr>
          <p:spPr>
            <a:xfrm>
              <a:off x="1009669" y="5820834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0" name="pl16">
              <a:extLst>
                <a:ext uri="{FF2B5EF4-FFF2-40B4-BE49-F238E27FC236}">
                  <a16:creationId xmlns:a16="http://schemas.microsoft.com/office/drawing/2014/main" id="{51DA4615-ED62-4291-9512-12B98F8BBB1C}"/>
                </a:ext>
              </a:extLst>
            </p:cNvPr>
            <p:cNvSpPr/>
            <p:nvPr/>
          </p:nvSpPr>
          <p:spPr>
            <a:xfrm>
              <a:off x="1009669" y="4673255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1" name="pl17">
              <a:extLst>
                <a:ext uri="{FF2B5EF4-FFF2-40B4-BE49-F238E27FC236}">
                  <a16:creationId xmlns:a16="http://schemas.microsoft.com/office/drawing/2014/main" id="{C9F21E4B-0C47-48B0-BABE-42A77FBE699A}"/>
                </a:ext>
              </a:extLst>
            </p:cNvPr>
            <p:cNvSpPr/>
            <p:nvPr/>
          </p:nvSpPr>
          <p:spPr>
            <a:xfrm>
              <a:off x="1009669" y="3525677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2" name="pl18">
              <a:extLst>
                <a:ext uri="{FF2B5EF4-FFF2-40B4-BE49-F238E27FC236}">
                  <a16:creationId xmlns:a16="http://schemas.microsoft.com/office/drawing/2014/main" id="{273319E2-B580-49C9-BF20-60D421032258}"/>
                </a:ext>
              </a:extLst>
            </p:cNvPr>
            <p:cNvSpPr/>
            <p:nvPr/>
          </p:nvSpPr>
          <p:spPr>
            <a:xfrm>
              <a:off x="1009669" y="2378098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3" name="pl19">
              <a:extLst>
                <a:ext uri="{FF2B5EF4-FFF2-40B4-BE49-F238E27FC236}">
                  <a16:creationId xmlns:a16="http://schemas.microsoft.com/office/drawing/2014/main" id="{A163BDD1-7235-465A-8FAF-1D7703374CE8}"/>
                </a:ext>
              </a:extLst>
            </p:cNvPr>
            <p:cNvSpPr/>
            <p:nvPr/>
          </p:nvSpPr>
          <p:spPr>
            <a:xfrm>
              <a:off x="1009669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4" name="pl20">
              <a:extLst>
                <a:ext uri="{FF2B5EF4-FFF2-40B4-BE49-F238E27FC236}">
                  <a16:creationId xmlns:a16="http://schemas.microsoft.com/office/drawing/2014/main" id="{D06E4A95-4ACE-4B56-8005-6BFF92B2FF7B}"/>
                </a:ext>
              </a:extLst>
            </p:cNvPr>
            <p:cNvSpPr/>
            <p:nvPr/>
          </p:nvSpPr>
          <p:spPr>
            <a:xfrm>
              <a:off x="2350233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5" name="pl21">
              <a:extLst>
                <a:ext uri="{FF2B5EF4-FFF2-40B4-BE49-F238E27FC236}">
                  <a16:creationId xmlns:a16="http://schemas.microsoft.com/office/drawing/2014/main" id="{208F083D-3D3A-44C8-B424-B45E4F6E43A8}"/>
                </a:ext>
              </a:extLst>
            </p:cNvPr>
            <p:cNvSpPr/>
            <p:nvPr/>
          </p:nvSpPr>
          <p:spPr>
            <a:xfrm>
              <a:off x="3690798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6" name="pl22">
              <a:extLst>
                <a:ext uri="{FF2B5EF4-FFF2-40B4-BE49-F238E27FC236}">
                  <a16:creationId xmlns:a16="http://schemas.microsoft.com/office/drawing/2014/main" id="{CC64D3A2-D5D0-4C2C-B8CD-0A09A44EAC74}"/>
                </a:ext>
              </a:extLst>
            </p:cNvPr>
            <p:cNvSpPr/>
            <p:nvPr/>
          </p:nvSpPr>
          <p:spPr>
            <a:xfrm>
              <a:off x="5031362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8" name="pl24">
              <a:extLst>
                <a:ext uri="{FF2B5EF4-FFF2-40B4-BE49-F238E27FC236}">
                  <a16:creationId xmlns:a16="http://schemas.microsoft.com/office/drawing/2014/main" id="{6B5A46B7-65DA-44AA-9FA8-8417C0F7FA23}"/>
                </a:ext>
              </a:extLst>
            </p:cNvPr>
            <p:cNvSpPr/>
            <p:nvPr/>
          </p:nvSpPr>
          <p:spPr>
            <a:xfrm>
              <a:off x="1009669" y="4505991"/>
              <a:ext cx="5362258" cy="231296"/>
            </a:xfrm>
            <a:custGeom>
              <a:avLst/>
              <a:gdLst/>
              <a:ahLst/>
              <a:cxnLst/>
              <a:rect l="0" t="0" r="0" b="0"/>
              <a:pathLst>
                <a:path w="5362258" h="231296">
                  <a:moveTo>
                    <a:pt x="0" y="159238"/>
                  </a:moveTo>
                  <a:lnTo>
                    <a:pt x="670282" y="162750"/>
                  </a:lnTo>
                  <a:lnTo>
                    <a:pt x="1340564" y="156253"/>
                  </a:lnTo>
                  <a:lnTo>
                    <a:pt x="2010846" y="197064"/>
                  </a:lnTo>
                  <a:lnTo>
                    <a:pt x="2681129" y="231296"/>
                  </a:lnTo>
                  <a:lnTo>
                    <a:pt x="3351411" y="170955"/>
                  </a:lnTo>
                  <a:lnTo>
                    <a:pt x="4021693" y="109429"/>
                  </a:lnTo>
                  <a:lnTo>
                    <a:pt x="4691975" y="71605"/>
                  </a:ln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40651" cap="flat">
              <a:solidFill>
                <a:srgbClr val="0073C2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dirty="0"/>
            </a:p>
          </p:txBody>
        </p:sp>
        <p:sp>
          <p:nvSpPr>
            <p:cNvPr id="259" name="pl25">
              <a:extLst>
                <a:ext uri="{FF2B5EF4-FFF2-40B4-BE49-F238E27FC236}">
                  <a16:creationId xmlns:a16="http://schemas.microsoft.com/office/drawing/2014/main" id="{C0F620A3-D3B6-4C10-A72D-2A8A04158763}"/>
                </a:ext>
              </a:extLst>
            </p:cNvPr>
            <p:cNvSpPr/>
            <p:nvPr/>
          </p:nvSpPr>
          <p:spPr>
            <a:xfrm>
              <a:off x="1009669" y="5232368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0" y="0"/>
                  </a:lnTo>
                  <a:lnTo>
                    <a:pt x="670282" y="0"/>
                  </a:lnTo>
                  <a:lnTo>
                    <a:pt x="670282" y="0"/>
                  </a:lnTo>
                  <a:lnTo>
                    <a:pt x="1340564" y="0"/>
                  </a:lnTo>
                  <a:lnTo>
                    <a:pt x="1340564" y="0"/>
                  </a:lnTo>
                  <a:lnTo>
                    <a:pt x="2010846" y="0"/>
                  </a:lnTo>
                  <a:lnTo>
                    <a:pt x="2010846" y="0"/>
                  </a:lnTo>
                  <a:lnTo>
                    <a:pt x="2681129" y="0"/>
                  </a:lnTo>
                  <a:lnTo>
                    <a:pt x="2681129" y="0"/>
                  </a:lnTo>
                  <a:lnTo>
                    <a:pt x="3351411" y="0"/>
                  </a:lnTo>
                  <a:lnTo>
                    <a:pt x="3351411" y="0"/>
                  </a:lnTo>
                  <a:lnTo>
                    <a:pt x="4021693" y="0"/>
                  </a:lnTo>
                  <a:lnTo>
                    <a:pt x="4021693" y="0"/>
                  </a:lnTo>
                  <a:lnTo>
                    <a:pt x="4691975" y="0"/>
                  </a:lnTo>
                  <a:lnTo>
                    <a:pt x="4691975" y="0"/>
                  </a:lnTo>
                  <a:lnTo>
                    <a:pt x="5362258" y="0"/>
                  </a:ln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40651" cap="flat">
              <a:solidFill>
                <a:srgbClr val="000000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1" name="rc27">
              <a:extLst>
                <a:ext uri="{FF2B5EF4-FFF2-40B4-BE49-F238E27FC236}">
                  <a16:creationId xmlns:a16="http://schemas.microsoft.com/office/drawing/2014/main" id="{63787DA1-A346-4E04-AA29-BCF6D34B9DCD}"/>
                </a:ext>
              </a:extLst>
            </p:cNvPr>
            <p:cNvSpPr/>
            <p:nvPr/>
          </p:nvSpPr>
          <p:spPr>
            <a:xfrm>
              <a:off x="1009669" y="2378098"/>
              <a:ext cx="5362258" cy="3442736"/>
            </a:xfrm>
            <a:prstGeom prst="rect">
              <a:avLst/>
            </a:prstGeom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2" name="tx28">
              <a:extLst>
                <a:ext uri="{FF2B5EF4-FFF2-40B4-BE49-F238E27FC236}">
                  <a16:creationId xmlns:a16="http://schemas.microsoft.com/office/drawing/2014/main" id="{6D3A2405-98B5-4766-B3F1-B70FC32D4B3A}"/>
                </a:ext>
              </a:extLst>
            </p:cNvPr>
            <p:cNvSpPr/>
            <p:nvPr/>
          </p:nvSpPr>
          <p:spPr>
            <a:xfrm>
              <a:off x="884883" y="5779143"/>
              <a:ext cx="62155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263" name="tx29">
              <a:extLst>
                <a:ext uri="{FF2B5EF4-FFF2-40B4-BE49-F238E27FC236}">
                  <a16:creationId xmlns:a16="http://schemas.microsoft.com/office/drawing/2014/main" id="{DDFFE891-234E-48CC-86F3-68855D03BB47}"/>
                </a:ext>
              </a:extLst>
            </p:cNvPr>
            <p:cNvSpPr/>
            <p:nvPr/>
          </p:nvSpPr>
          <p:spPr>
            <a:xfrm>
              <a:off x="822728" y="4631564"/>
              <a:ext cx="124311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264" name="tx30">
              <a:extLst>
                <a:ext uri="{FF2B5EF4-FFF2-40B4-BE49-F238E27FC236}">
                  <a16:creationId xmlns:a16="http://schemas.microsoft.com/office/drawing/2014/main" id="{F762F2D9-D7BA-4966-823F-9A0C209485BF}"/>
                </a:ext>
              </a:extLst>
            </p:cNvPr>
            <p:cNvSpPr/>
            <p:nvPr/>
          </p:nvSpPr>
          <p:spPr>
            <a:xfrm>
              <a:off x="760572" y="3483985"/>
              <a:ext cx="186466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100</a:t>
              </a:r>
            </a:p>
          </p:txBody>
        </p:sp>
        <p:sp>
          <p:nvSpPr>
            <p:cNvPr id="265" name="tx31">
              <a:extLst>
                <a:ext uri="{FF2B5EF4-FFF2-40B4-BE49-F238E27FC236}">
                  <a16:creationId xmlns:a16="http://schemas.microsoft.com/office/drawing/2014/main" id="{81D07ED3-B722-410F-ADDE-967BD3A8FEDD}"/>
                </a:ext>
              </a:extLst>
            </p:cNvPr>
            <p:cNvSpPr/>
            <p:nvPr/>
          </p:nvSpPr>
          <p:spPr>
            <a:xfrm>
              <a:off x="760572" y="2336406"/>
              <a:ext cx="186466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150</a:t>
              </a:r>
            </a:p>
          </p:txBody>
        </p:sp>
        <p:sp>
          <p:nvSpPr>
            <p:cNvPr id="266" name="pl32">
              <a:extLst>
                <a:ext uri="{FF2B5EF4-FFF2-40B4-BE49-F238E27FC236}">
                  <a16:creationId xmlns:a16="http://schemas.microsoft.com/office/drawing/2014/main" id="{3A63276C-8DF3-41E5-9AE9-2E782C22AAAC}"/>
                </a:ext>
              </a:extLst>
            </p:cNvPr>
            <p:cNvSpPr/>
            <p:nvPr/>
          </p:nvSpPr>
          <p:spPr>
            <a:xfrm>
              <a:off x="974874" y="5820834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7" name="pl33">
              <a:extLst>
                <a:ext uri="{FF2B5EF4-FFF2-40B4-BE49-F238E27FC236}">
                  <a16:creationId xmlns:a16="http://schemas.microsoft.com/office/drawing/2014/main" id="{D4FB3152-E0E0-42BB-8493-F66AA4BE90D1}"/>
                </a:ext>
              </a:extLst>
            </p:cNvPr>
            <p:cNvSpPr/>
            <p:nvPr/>
          </p:nvSpPr>
          <p:spPr>
            <a:xfrm>
              <a:off x="974874" y="4673255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8" name="pl34">
              <a:extLst>
                <a:ext uri="{FF2B5EF4-FFF2-40B4-BE49-F238E27FC236}">
                  <a16:creationId xmlns:a16="http://schemas.microsoft.com/office/drawing/2014/main" id="{C76B5685-A4CE-4157-B32C-954B398D1602}"/>
                </a:ext>
              </a:extLst>
            </p:cNvPr>
            <p:cNvSpPr/>
            <p:nvPr/>
          </p:nvSpPr>
          <p:spPr>
            <a:xfrm>
              <a:off x="974874" y="3525677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9" name="pl35">
              <a:extLst>
                <a:ext uri="{FF2B5EF4-FFF2-40B4-BE49-F238E27FC236}">
                  <a16:creationId xmlns:a16="http://schemas.microsoft.com/office/drawing/2014/main" id="{46C00D44-DBAD-47F4-8CDC-6EE8BD7BA227}"/>
                </a:ext>
              </a:extLst>
            </p:cNvPr>
            <p:cNvSpPr/>
            <p:nvPr/>
          </p:nvSpPr>
          <p:spPr>
            <a:xfrm>
              <a:off x="974874" y="2378098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0" name="pl36">
              <a:extLst>
                <a:ext uri="{FF2B5EF4-FFF2-40B4-BE49-F238E27FC236}">
                  <a16:creationId xmlns:a16="http://schemas.microsoft.com/office/drawing/2014/main" id="{92589DB2-28DE-4366-B6E8-88FFBD1521B2}"/>
                </a:ext>
              </a:extLst>
            </p:cNvPr>
            <p:cNvSpPr/>
            <p:nvPr/>
          </p:nvSpPr>
          <p:spPr>
            <a:xfrm>
              <a:off x="1009669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1" name="pl37">
              <a:extLst>
                <a:ext uri="{FF2B5EF4-FFF2-40B4-BE49-F238E27FC236}">
                  <a16:creationId xmlns:a16="http://schemas.microsoft.com/office/drawing/2014/main" id="{140F4864-C614-4CD8-A4A1-2B9FD648D523}"/>
                </a:ext>
              </a:extLst>
            </p:cNvPr>
            <p:cNvSpPr/>
            <p:nvPr/>
          </p:nvSpPr>
          <p:spPr>
            <a:xfrm>
              <a:off x="2350233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2" name="pl38">
              <a:extLst>
                <a:ext uri="{FF2B5EF4-FFF2-40B4-BE49-F238E27FC236}">
                  <a16:creationId xmlns:a16="http://schemas.microsoft.com/office/drawing/2014/main" id="{6117D1FF-9D8C-4FBF-BA30-97CB0FB0DB7B}"/>
                </a:ext>
              </a:extLst>
            </p:cNvPr>
            <p:cNvSpPr/>
            <p:nvPr/>
          </p:nvSpPr>
          <p:spPr>
            <a:xfrm>
              <a:off x="3690798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3" name="pl39">
              <a:extLst>
                <a:ext uri="{FF2B5EF4-FFF2-40B4-BE49-F238E27FC236}">
                  <a16:creationId xmlns:a16="http://schemas.microsoft.com/office/drawing/2014/main" id="{E548C034-BFD3-4B5C-BA31-F43C95A81A47}"/>
                </a:ext>
              </a:extLst>
            </p:cNvPr>
            <p:cNvSpPr/>
            <p:nvPr/>
          </p:nvSpPr>
          <p:spPr>
            <a:xfrm>
              <a:off x="5031362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4" name="tx40">
              <a:extLst>
                <a:ext uri="{FF2B5EF4-FFF2-40B4-BE49-F238E27FC236}">
                  <a16:creationId xmlns:a16="http://schemas.microsoft.com/office/drawing/2014/main" id="{42BAF420-6909-4B4A-B477-C825B64AC9F7}"/>
                </a:ext>
              </a:extLst>
            </p:cNvPr>
            <p:cNvSpPr/>
            <p:nvPr/>
          </p:nvSpPr>
          <p:spPr>
            <a:xfrm>
              <a:off x="885358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2020</a:t>
              </a:r>
            </a:p>
          </p:txBody>
        </p:sp>
        <p:sp>
          <p:nvSpPr>
            <p:cNvPr id="275" name="tx41">
              <a:extLst>
                <a:ext uri="{FF2B5EF4-FFF2-40B4-BE49-F238E27FC236}">
                  <a16:creationId xmlns:a16="http://schemas.microsoft.com/office/drawing/2014/main" id="{1F34E274-4E45-4365-A4D2-68A8D095F647}"/>
                </a:ext>
              </a:extLst>
            </p:cNvPr>
            <p:cNvSpPr/>
            <p:nvPr/>
          </p:nvSpPr>
          <p:spPr>
            <a:xfrm>
              <a:off x="2225922" y="5881718"/>
              <a:ext cx="248622" cy="8174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2030</a:t>
              </a:r>
            </a:p>
          </p:txBody>
        </p:sp>
        <p:sp>
          <p:nvSpPr>
            <p:cNvPr id="276" name="tx42">
              <a:extLst>
                <a:ext uri="{FF2B5EF4-FFF2-40B4-BE49-F238E27FC236}">
                  <a16:creationId xmlns:a16="http://schemas.microsoft.com/office/drawing/2014/main" id="{CD48FE69-6A50-449A-B534-8D59528ADDE5}"/>
                </a:ext>
              </a:extLst>
            </p:cNvPr>
            <p:cNvSpPr/>
            <p:nvPr/>
          </p:nvSpPr>
          <p:spPr>
            <a:xfrm>
              <a:off x="3566487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2040</a:t>
              </a:r>
            </a:p>
          </p:txBody>
        </p:sp>
        <p:sp>
          <p:nvSpPr>
            <p:cNvPr id="277" name="tx43">
              <a:extLst>
                <a:ext uri="{FF2B5EF4-FFF2-40B4-BE49-F238E27FC236}">
                  <a16:creationId xmlns:a16="http://schemas.microsoft.com/office/drawing/2014/main" id="{553A3205-D999-41DA-BCD0-3EFA65E3064E}"/>
                </a:ext>
              </a:extLst>
            </p:cNvPr>
            <p:cNvSpPr/>
            <p:nvPr/>
          </p:nvSpPr>
          <p:spPr>
            <a:xfrm>
              <a:off x="4907051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2050</a:t>
              </a:r>
            </a:p>
          </p:txBody>
        </p:sp>
        <p:sp>
          <p:nvSpPr>
            <p:cNvPr id="278" name="tx44">
              <a:extLst>
                <a:ext uri="{FF2B5EF4-FFF2-40B4-BE49-F238E27FC236}">
                  <a16:creationId xmlns:a16="http://schemas.microsoft.com/office/drawing/2014/main" id="{CB6DC203-385C-4E18-B930-CAFC7A850ED8}"/>
                </a:ext>
              </a:extLst>
            </p:cNvPr>
            <p:cNvSpPr/>
            <p:nvPr/>
          </p:nvSpPr>
          <p:spPr>
            <a:xfrm rot="-5400000">
              <a:off x="-813377" y="4033913"/>
              <a:ext cx="2888406" cy="13110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0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Final Energy consumption per capita (GJ/year)</a:t>
              </a:r>
            </a:p>
          </p:txBody>
        </p:sp>
        <p:sp>
          <p:nvSpPr>
            <p:cNvPr id="279" name="tx45">
              <a:extLst>
                <a:ext uri="{FF2B5EF4-FFF2-40B4-BE49-F238E27FC236}">
                  <a16:creationId xmlns:a16="http://schemas.microsoft.com/office/drawing/2014/main" id="{0D09D214-9F06-47B0-9824-976158327C56}"/>
                </a:ext>
              </a:extLst>
            </p:cNvPr>
            <p:cNvSpPr/>
            <p:nvPr/>
          </p:nvSpPr>
          <p:spPr>
            <a:xfrm>
              <a:off x="1009669" y="1934847"/>
              <a:ext cx="2826673" cy="12939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0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National average energy consumption in BRA</a:t>
              </a:r>
            </a:p>
          </p:txBody>
        </p:sp>
        <p:sp>
          <p:nvSpPr>
            <p:cNvPr id="280" name="tx46">
              <a:extLst>
                <a:ext uri="{FF2B5EF4-FFF2-40B4-BE49-F238E27FC236}">
                  <a16:creationId xmlns:a16="http://schemas.microsoft.com/office/drawing/2014/main" id="{0F51645D-EEE8-419D-876C-BA8A421C0674}"/>
                </a:ext>
              </a:extLst>
            </p:cNvPr>
            <p:cNvSpPr/>
            <p:nvPr/>
          </p:nvSpPr>
          <p:spPr>
            <a:xfrm>
              <a:off x="1009669" y="1702051"/>
              <a:ext cx="1285949" cy="15732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3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2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Total final energy</a:t>
              </a:r>
            </a:p>
          </p:txBody>
        </p:sp>
        <p:sp>
          <p:nvSpPr>
            <p:cNvPr id="281" name="rc47">
              <a:extLst>
                <a:ext uri="{FF2B5EF4-FFF2-40B4-BE49-F238E27FC236}">
                  <a16:creationId xmlns:a16="http://schemas.microsoft.com/office/drawing/2014/main" id="{61B93910-60F0-43E5-8598-15AB3DF010A0}"/>
                </a:ext>
              </a:extLst>
            </p:cNvPr>
            <p:cNvSpPr/>
            <p:nvPr/>
          </p:nvSpPr>
          <p:spPr>
            <a:xfrm>
              <a:off x="6441516" y="1669789"/>
              <a:ext cx="2175694" cy="4386784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2" name="rc48">
              <a:extLst>
                <a:ext uri="{FF2B5EF4-FFF2-40B4-BE49-F238E27FC236}">
                  <a16:creationId xmlns:a16="http://schemas.microsoft.com/office/drawing/2014/main" id="{45365459-D023-4105-9D3A-369EE6517AEC}"/>
                </a:ext>
              </a:extLst>
            </p:cNvPr>
            <p:cNvSpPr/>
            <p:nvPr/>
          </p:nvSpPr>
          <p:spPr>
            <a:xfrm>
              <a:off x="6760202" y="2378098"/>
              <a:ext cx="858915" cy="3442736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83" name="pl49">
              <a:extLst>
                <a:ext uri="{FF2B5EF4-FFF2-40B4-BE49-F238E27FC236}">
                  <a16:creationId xmlns:a16="http://schemas.microsoft.com/office/drawing/2014/main" id="{9FA2C79A-04D6-48AF-BE90-1217D3305F8C}"/>
                </a:ext>
              </a:extLst>
            </p:cNvPr>
            <p:cNvSpPr/>
            <p:nvPr/>
          </p:nvSpPr>
          <p:spPr>
            <a:xfrm>
              <a:off x="6760202" y="5247045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4" name="pl50">
              <a:extLst>
                <a:ext uri="{FF2B5EF4-FFF2-40B4-BE49-F238E27FC236}">
                  <a16:creationId xmlns:a16="http://schemas.microsoft.com/office/drawing/2014/main" id="{CFECD167-405D-409B-98FF-72D4B1708C35}"/>
                </a:ext>
              </a:extLst>
            </p:cNvPr>
            <p:cNvSpPr/>
            <p:nvPr/>
          </p:nvSpPr>
          <p:spPr>
            <a:xfrm>
              <a:off x="6760202" y="4099466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5" name="pl51">
              <a:extLst>
                <a:ext uri="{FF2B5EF4-FFF2-40B4-BE49-F238E27FC236}">
                  <a16:creationId xmlns:a16="http://schemas.microsoft.com/office/drawing/2014/main" id="{B348C8C3-D804-4148-A001-BA4CE4C5BDDC}"/>
                </a:ext>
              </a:extLst>
            </p:cNvPr>
            <p:cNvSpPr/>
            <p:nvPr/>
          </p:nvSpPr>
          <p:spPr>
            <a:xfrm>
              <a:off x="6760202" y="295188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6" name="pl52">
              <a:extLst>
                <a:ext uri="{FF2B5EF4-FFF2-40B4-BE49-F238E27FC236}">
                  <a16:creationId xmlns:a16="http://schemas.microsoft.com/office/drawing/2014/main" id="{D62878F7-868D-4235-B8A9-ED38FBA176DD}"/>
                </a:ext>
              </a:extLst>
            </p:cNvPr>
            <p:cNvSpPr/>
            <p:nvPr/>
          </p:nvSpPr>
          <p:spPr>
            <a:xfrm>
              <a:off x="6760202" y="5820834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7" name="pl53">
              <a:extLst>
                <a:ext uri="{FF2B5EF4-FFF2-40B4-BE49-F238E27FC236}">
                  <a16:creationId xmlns:a16="http://schemas.microsoft.com/office/drawing/2014/main" id="{FFA32BF8-90EA-4A0D-9426-B6B3630AA346}"/>
                </a:ext>
              </a:extLst>
            </p:cNvPr>
            <p:cNvSpPr/>
            <p:nvPr/>
          </p:nvSpPr>
          <p:spPr>
            <a:xfrm>
              <a:off x="6760202" y="4673255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8" name="pl54">
              <a:extLst>
                <a:ext uri="{FF2B5EF4-FFF2-40B4-BE49-F238E27FC236}">
                  <a16:creationId xmlns:a16="http://schemas.microsoft.com/office/drawing/2014/main" id="{6EA5079A-AAB0-4E6E-BD52-9A116E8D7703}"/>
                </a:ext>
              </a:extLst>
            </p:cNvPr>
            <p:cNvSpPr/>
            <p:nvPr/>
          </p:nvSpPr>
          <p:spPr>
            <a:xfrm>
              <a:off x="6760202" y="352567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9" name="pl55">
              <a:extLst>
                <a:ext uri="{FF2B5EF4-FFF2-40B4-BE49-F238E27FC236}">
                  <a16:creationId xmlns:a16="http://schemas.microsoft.com/office/drawing/2014/main" id="{EAE0E313-912E-4854-826B-FE8BC2755B61}"/>
                </a:ext>
              </a:extLst>
            </p:cNvPr>
            <p:cNvSpPr/>
            <p:nvPr/>
          </p:nvSpPr>
          <p:spPr>
            <a:xfrm>
              <a:off x="6760202" y="2378098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0" name="pl56">
              <a:extLst>
                <a:ext uri="{FF2B5EF4-FFF2-40B4-BE49-F238E27FC236}">
                  <a16:creationId xmlns:a16="http://schemas.microsoft.com/office/drawing/2014/main" id="{5C258357-6C74-4937-A40C-C37A4D35F1EC}"/>
                </a:ext>
              </a:extLst>
            </p:cNvPr>
            <p:cNvSpPr/>
            <p:nvPr/>
          </p:nvSpPr>
          <p:spPr>
            <a:xfrm>
              <a:off x="7189660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2" name="pg58">
              <a:extLst>
                <a:ext uri="{FF2B5EF4-FFF2-40B4-BE49-F238E27FC236}">
                  <a16:creationId xmlns:a16="http://schemas.microsoft.com/office/drawing/2014/main" id="{EC0F6BD6-0A27-42BD-BFFA-18F0F592EF55}"/>
                </a:ext>
              </a:extLst>
            </p:cNvPr>
            <p:cNvSpPr/>
            <p:nvPr/>
          </p:nvSpPr>
          <p:spPr>
            <a:xfrm>
              <a:off x="7196616" y="2343305"/>
              <a:ext cx="322093" cy="3432325"/>
            </a:xfrm>
            <a:custGeom>
              <a:avLst/>
              <a:gdLst/>
              <a:ahLst/>
              <a:cxnLst/>
              <a:rect l="0" t="0" r="0" b="0"/>
              <a:pathLst>
                <a:path w="322093" h="3432325">
                  <a:moveTo>
                    <a:pt x="0" y="3432325"/>
                  </a:moveTo>
                  <a:lnTo>
                    <a:pt x="0" y="3424560"/>
                  </a:lnTo>
                  <a:lnTo>
                    <a:pt x="0" y="3416794"/>
                  </a:lnTo>
                  <a:lnTo>
                    <a:pt x="0" y="3409029"/>
                  </a:lnTo>
                  <a:lnTo>
                    <a:pt x="0" y="3401263"/>
                  </a:lnTo>
                  <a:lnTo>
                    <a:pt x="0" y="3393498"/>
                  </a:lnTo>
                  <a:lnTo>
                    <a:pt x="0" y="3385732"/>
                  </a:lnTo>
                  <a:lnTo>
                    <a:pt x="0" y="3377967"/>
                  </a:lnTo>
                  <a:lnTo>
                    <a:pt x="0" y="3370201"/>
                  </a:lnTo>
                  <a:lnTo>
                    <a:pt x="0" y="3362436"/>
                  </a:lnTo>
                  <a:lnTo>
                    <a:pt x="0" y="3354671"/>
                  </a:lnTo>
                  <a:lnTo>
                    <a:pt x="0" y="3346905"/>
                  </a:lnTo>
                  <a:lnTo>
                    <a:pt x="0" y="3339140"/>
                  </a:lnTo>
                  <a:lnTo>
                    <a:pt x="0" y="3331374"/>
                  </a:lnTo>
                  <a:lnTo>
                    <a:pt x="0" y="3323609"/>
                  </a:lnTo>
                  <a:lnTo>
                    <a:pt x="0" y="3315843"/>
                  </a:lnTo>
                  <a:lnTo>
                    <a:pt x="0" y="3308078"/>
                  </a:lnTo>
                  <a:lnTo>
                    <a:pt x="0" y="3300312"/>
                  </a:lnTo>
                  <a:lnTo>
                    <a:pt x="0" y="3292547"/>
                  </a:lnTo>
                  <a:lnTo>
                    <a:pt x="0" y="3284782"/>
                  </a:lnTo>
                  <a:lnTo>
                    <a:pt x="0" y="3277016"/>
                  </a:lnTo>
                  <a:lnTo>
                    <a:pt x="0" y="3269251"/>
                  </a:lnTo>
                  <a:lnTo>
                    <a:pt x="0" y="3261485"/>
                  </a:lnTo>
                  <a:lnTo>
                    <a:pt x="0" y="3253720"/>
                  </a:lnTo>
                  <a:lnTo>
                    <a:pt x="0" y="3245954"/>
                  </a:lnTo>
                  <a:lnTo>
                    <a:pt x="0" y="3238189"/>
                  </a:lnTo>
                  <a:lnTo>
                    <a:pt x="0" y="3230424"/>
                  </a:lnTo>
                  <a:lnTo>
                    <a:pt x="0" y="3222658"/>
                  </a:lnTo>
                  <a:lnTo>
                    <a:pt x="0" y="3214893"/>
                  </a:lnTo>
                  <a:lnTo>
                    <a:pt x="0" y="3207127"/>
                  </a:lnTo>
                  <a:lnTo>
                    <a:pt x="0" y="3199362"/>
                  </a:lnTo>
                  <a:lnTo>
                    <a:pt x="0" y="3191596"/>
                  </a:lnTo>
                  <a:lnTo>
                    <a:pt x="0" y="3183831"/>
                  </a:lnTo>
                  <a:lnTo>
                    <a:pt x="0" y="3176065"/>
                  </a:lnTo>
                  <a:lnTo>
                    <a:pt x="0" y="3168300"/>
                  </a:lnTo>
                  <a:lnTo>
                    <a:pt x="0" y="3160535"/>
                  </a:lnTo>
                  <a:lnTo>
                    <a:pt x="0" y="3152769"/>
                  </a:lnTo>
                  <a:lnTo>
                    <a:pt x="0" y="3145004"/>
                  </a:lnTo>
                  <a:lnTo>
                    <a:pt x="0" y="3137238"/>
                  </a:lnTo>
                  <a:lnTo>
                    <a:pt x="0" y="3129473"/>
                  </a:lnTo>
                  <a:lnTo>
                    <a:pt x="0" y="3121707"/>
                  </a:lnTo>
                  <a:lnTo>
                    <a:pt x="0" y="3113942"/>
                  </a:lnTo>
                  <a:lnTo>
                    <a:pt x="0" y="3106176"/>
                  </a:lnTo>
                  <a:lnTo>
                    <a:pt x="0" y="3098411"/>
                  </a:lnTo>
                  <a:lnTo>
                    <a:pt x="0" y="3090646"/>
                  </a:lnTo>
                  <a:lnTo>
                    <a:pt x="0" y="3082880"/>
                  </a:lnTo>
                  <a:lnTo>
                    <a:pt x="0" y="3075115"/>
                  </a:lnTo>
                  <a:lnTo>
                    <a:pt x="0" y="3067349"/>
                  </a:lnTo>
                  <a:lnTo>
                    <a:pt x="0" y="3059584"/>
                  </a:lnTo>
                  <a:lnTo>
                    <a:pt x="0" y="3051818"/>
                  </a:lnTo>
                  <a:lnTo>
                    <a:pt x="0" y="3044053"/>
                  </a:lnTo>
                  <a:lnTo>
                    <a:pt x="0" y="3036287"/>
                  </a:lnTo>
                  <a:lnTo>
                    <a:pt x="0" y="3028522"/>
                  </a:lnTo>
                  <a:lnTo>
                    <a:pt x="0" y="3020757"/>
                  </a:lnTo>
                  <a:lnTo>
                    <a:pt x="0" y="3012991"/>
                  </a:lnTo>
                  <a:lnTo>
                    <a:pt x="0" y="3005226"/>
                  </a:lnTo>
                  <a:lnTo>
                    <a:pt x="0" y="2997460"/>
                  </a:lnTo>
                  <a:lnTo>
                    <a:pt x="0" y="2989695"/>
                  </a:lnTo>
                  <a:lnTo>
                    <a:pt x="0" y="2981929"/>
                  </a:lnTo>
                  <a:lnTo>
                    <a:pt x="0" y="2974164"/>
                  </a:lnTo>
                  <a:lnTo>
                    <a:pt x="0" y="2966398"/>
                  </a:lnTo>
                  <a:lnTo>
                    <a:pt x="0" y="2958633"/>
                  </a:lnTo>
                  <a:lnTo>
                    <a:pt x="0" y="2950868"/>
                  </a:lnTo>
                  <a:lnTo>
                    <a:pt x="0" y="2943102"/>
                  </a:lnTo>
                  <a:lnTo>
                    <a:pt x="0" y="2935337"/>
                  </a:lnTo>
                  <a:lnTo>
                    <a:pt x="0" y="2927571"/>
                  </a:lnTo>
                  <a:lnTo>
                    <a:pt x="0" y="2919806"/>
                  </a:lnTo>
                  <a:lnTo>
                    <a:pt x="0" y="2912040"/>
                  </a:lnTo>
                  <a:lnTo>
                    <a:pt x="0" y="2904275"/>
                  </a:lnTo>
                  <a:lnTo>
                    <a:pt x="0" y="2896509"/>
                  </a:lnTo>
                  <a:lnTo>
                    <a:pt x="0" y="2888744"/>
                  </a:lnTo>
                  <a:lnTo>
                    <a:pt x="0" y="2880979"/>
                  </a:lnTo>
                  <a:lnTo>
                    <a:pt x="0" y="2873213"/>
                  </a:lnTo>
                  <a:lnTo>
                    <a:pt x="0" y="2865448"/>
                  </a:lnTo>
                  <a:lnTo>
                    <a:pt x="0" y="2857682"/>
                  </a:lnTo>
                  <a:lnTo>
                    <a:pt x="0" y="2849917"/>
                  </a:lnTo>
                  <a:lnTo>
                    <a:pt x="0" y="2842151"/>
                  </a:lnTo>
                  <a:lnTo>
                    <a:pt x="0" y="2834386"/>
                  </a:lnTo>
                  <a:lnTo>
                    <a:pt x="0" y="2826621"/>
                  </a:lnTo>
                  <a:lnTo>
                    <a:pt x="0" y="2818855"/>
                  </a:lnTo>
                  <a:lnTo>
                    <a:pt x="0" y="2811090"/>
                  </a:lnTo>
                  <a:lnTo>
                    <a:pt x="0" y="2803324"/>
                  </a:lnTo>
                  <a:lnTo>
                    <a:pt x="0" y="2795559"/>
                  </a:lnTo>
                  <a:lnTo>
                    <a:pt x="0" y="2787793"/>
                  </a:lnTo>
                  <a:lnTo>
                    <a:pt x="0" y="2780028"/>
                  </a:lnTo>
                  <a:lnTo>
                    <a:pt x="0" y="2772262"/>
                  </a:lnTo>
                  <a:lnTo>
                    <a:pt x="0" y="2764497"/>
                  </a:lnTo>
                  <a:lnTo>
                    <a:pt x="0" y="2756732"/>
                  </a:lnTo>
                  <a:lnTo>
                    <a:pt x="0" y="2748966"/>
                  </a:lnTo>
                  <a:lnTo>
                    <a:pt x="0" y="2741201"/>
                  </a:lnTo>
                  <a:lnTo>
                    <a:pt x="0" y="2733435"/>
                  </a:lnTo>
                  <a:lnTo>
                    <a:pt x="0" y="2725670"/>
                  </a:lnTo>
                  <a:lnTo>
                    <a:pt x="0" y="2717904"/>
                  </a:lnTo>
                  <a:lnTo>
                    <a:pt x="0" y="2710139"/>
                  </a:lnTo>
                  <a:lnTo>
                    <a:pt x="0" y="2702373"/>
                  </a:lnTo>
                  <a:lnTo>
                    <a:pt x="0" y="2694608"/>
                  </a:lnTo>
                  <a:lnTo>
                    <a:pt x="0" y="2686843"/>
                  </a:lnTo>
                  <a:lnTo>
                    <a:pt x="0" y="2679077"/>
                  </a:lnTo>
                  <a:lnTo>
                    <a:pt x="0" y="2671312"/>
                  </a:lnTo>
                  <a:lnTo>
                    <a:pt x="0" y="2663546"/>
                  </a:lnTo>
                  <a:lnTo>
                    <a:pt x="0" y="2655781"/>
                  </a:lnTo>
                  <a:lnTo>
                    <a:pt x="0" y="2648015"/>
                  </a:lnTo>
                  <a:lnTo>
                    <a:pt x="0" y="2640250"/>
                  </a:lnTo>
                  <a:lnTo>
                    <a:pt x="0" y="2632484"/>
                  </a:lnTo>
                  <a:lnTo>
                    <a:pt x="0" y="2624719"/>
                  </a:lnTo>
                  <a:lnTo>
                    <a:pt x="0" y="2616954"/>
                  </a:lnTo>
                  <a:lnTo>
                    <a:pt x="0" y="2609188"/>
                  </a:lnTo>
                  <a:lnTo>
                    <a:pt x="0" y="2601423"/>
                  </a:lnTo>
                  <a:lnTo>
                    <a:pt x="0" y="2593657"/>
                  </a:lnTo>
                  <a:lnTo>
                    <a:pt x="0" y="2585892"/>
                  </a:lnTo>
                  <a:lnTo>
                    <a:pt x="0" y="2578126"/>
                  </a:lnTo>
                  <a:lnTo>
                    <a:pt x="0" y="2570361"/>
                  </a:lnTo>
                  <a:lnTo>
                    <a:pt x="0" y="2562595"/>
                  </a:lnTo>
                  <a:lnTo>
                    <a:pt x="0" y="2554830"/>
                  </a:lnTo>
                  <a:lnTo>
                    <a:pt x="0" y="2547065"/>
                  </a:lnTo>
                  <a:lnTo>
                    <a:pt x="0" y="2539299"/>
                  </a:lnTo>
                  <a:lnTo>
                    <a:pt x="0" y="2531534"/>
                  </a:lnTo>
                  <a:lnTo>
                    <a:pt x="0" y="2523768"/>
                  </a:lnTo>
                  <a:lnTo>
                    <a:pt x="0" y="2516003"/>
                  </a:lnTo>
                  <a:lnTo>
                    <a:pt x="0" y="2508237"/>
                  </a:lnTo>
                  <a:lnTo>
                    <a:pt x="0" y="2500472"/>
                  </a:lnTo>
                  <a:lnTo>
                    <a:pt x="0" y="2492706"/>
                  </a:lnTo>
                  <a:lnTo>
                    <a:pt x="0" y="2484941"/>
                  </a:lnTo>
                  <a:lnTo>
                    <a:pt x="0" y="2477176"/>
                  </a:lnTo>
                  <a:lnTo>
                    <a:pt x="0" y="2469410"/>
                  </a:lnTo>
                  <a:lnTo>
                    <a:pt x="0" y="2461645"/>
                  </a:lnTo>
                  <a:lnTo>
                    <a:pt x="0" y="2453879"/>
                  </a:lnTo>
                  <a:lnTo>
                    <a:pt x="0" y="2446114"/>
                  </a:lnTo>
                  <a:lnTo>
                    <a:pt x="0" y="2438348"/>
                  </a:lnTo>
                  <a:lnTo>
                    <a:pt x="0" y="2430583"/>
                  </a:lnTo>
                  <a:lnTo>
                    <a:pt x="0" y="2422818"/>
                  </a:lnTo>
                  <a:lnTo>
                    <a:pt x="0" y="2415052"/>
                  </a:lnTo>
                  <a:lnTo>
                    <a:pt x="0" y="2407287"/>
                  </a:lnTo>
                  <a:lnTo>
                    <a:pt x="0" y="2399521"/>
                  </a:lnTo>
                  <a:lnTo>
                    <a:pt x="0" y="2391756"/>
                  </a:lnTo>
                  <a:lnTo>
                    <a:pt x="0" y="2383990"/>
                  </a:lnTo>
                  <a:lnTo>
                    <a:pt x="0" y="2376225"/>
                  </a:lnTo>
                  <a:lnTo>
                    <a:pt x="0" y="2368459"/>
                  </a:lnTo>
                  <a:lnTo>
                    <a:pt x="0" y="2360694"/>
                  </a:lnTo>
                  <a:lnTo>
                    <a:pt x="0" y="2352929"/>
                  </a:lnTo>
                  <a:lnTo>
                    <a:pt x="0" y="2345163"/>
                  </a:lnTo>
                  <a:lnTo>
                    <a:pt x="0" y="2337398"/>
                  </a:lnTo>
                  <a:lnTo>
                    <a:pt x="0" y="2329632"/>
                  </a:lnTo>
                  <a:lnTo>
                    <a:pt x="0" y="2321867"/>
                  </a:lnTo>
                  <a:lnTo>
                    <a:pt x="0" y="2314101"/>
                  </a:lnTo>
                  <a:lnTo>
                    <a:pt x="0" y="2306336"/>
                  </a:lnTo>
                  <a:lnTo>
                    <a:pt x="0" y="2298570"/>
                  </a:lnTo>
                  <a:lnTo>
                    <a:pt x="0" y="2290805"/>
                  </a:lnTo>
                  <a:lnTo>
                    <a:pt x="0" y="2283040"/>
                  </a:lnTo>
                  <a:lnTo>
                    <a:pt x="0" y="2275274"/>
                  </a:lnTo>
                  <a:lnTo>
                    <a:pt x="0" y="2267509"/>
                  </a:lnTo>
                  <a:lnTo>
                    <a:pt x="0" y="2259743"/>
                  </a:lnTo>
                  <a:lnTo>
                    <a:pt x="0" y="2251978"/>
                  </a:lnTo>
                  <a:lnTo>
                    <a:pt x="0" y="2244212"/>
                  </a:lnTo>
                  <a:lnTo>
                    <a:pt x="0" y="2236447"/>
                  </a:lnTo>
                  <a:lnTo>
                    <a:pt x="0" y="2228681"/>
                  </a:lnTo>
                  <a:lnTo>
                    <a:pt x="0" y="2220916"/>
                  </a:lnTo>
                  <a:lnTo>
                    <a:pt x="0" y="2213151"/>
                  </a:lnTo>
                  <a:lnTo>
                    <a:pt x="0" y="2205385"/>
                  </a:lnTo>
                  <a:lnTo>
                    <a:pt x="0" y="2197620"/>
                  </a:lnTo>
                  <a:lnTo>
                    <a:pt x="0" y="2189854"/>
                  </a:lnTo>
                  <a:lnTo>
                    <a:pt x="0" y="2182089"/>
                  </a:lnTo>
                  <a:lnTo>
                    <a:pt x="0" y="2174323"/>
                  </a:lnTo>
                  <a:lnTo>
                    <a:pt x="0" y="2166558"/>
                  </a:lnTo>
                  <a:lnTo>
                    <a:pt x="0" y="2158792"/>
                  </a:lnTo>
                  <a:lnTo>
                    <a:pt x="0" y="2151027"/>
                  </a:lnTo>
                  <a:lnTo>
                    <a:pt x="0" y="2143262"/>
                  </a:lnTo>
                  <a:lnTo>
                    <a:pt x="0" y="2135496"/>
                  </a:lnTo>
                  <a:lnTo>
                    <a:pt x="0" y="2127731"/>
                  </a:lnTo>
                  <a:lnTo>
                    <a:pt x="0" y="2119965"/>
                  </a:lnTo>
                  <a:lnTo>
                    <a:pt x="0" y="2112200"/>
                  </a:lnTo>
                  <a:lnTo>
                    <a:pt x="0" y="2104434"/>
                  </a:lnTo>
                  <a:lnTo>
                    <a:pt x="0" y="2096669"/>
                  </a:lnTo>
                  <a:lnTo>
                    <a:pt x="0" y="2088903"/>
                  </a:lnTo>
                  <a:lnTo>
                    <a:pt x="0" y="2081138"/>
                  </a:lnTo>
                  <a:lnTo>
                    <a:pt x="0" y="2073373"/>
                  </a:lnTo>
                  <a:lnTo>
                    <a:pt x="0" y="2065607"/>
                  </a:lnTo>
                  <a:lnTo>
                    <a:pt x="0" y="2057842"/>
                  </a:lnTo>
                  <a:lnTo>
                    <a:pt x="0" y="2050076"/>
                  </a:lnTo>
                  <a:lnTo>
                    <a:pt x="0" y="2042311"/>
                  </a:lnTo>
                  <a:lnTo>
                    <a:pt x="0" y="2034545"/>
                  </a:lnTo>
                  <a:lnTo>
                    <a:pt x="0" y="2026780"/>
                  </a:lnTo>
                  <a:lnTo>
                    <a:pt x="0" y="2019015"/>
                  </a:lnTo>
                  <a:lnTo>
                    <a:pt x="0" y="2011249"/>
                  </a:lnTo>
                  <a:lnTo>
                    <a:pt x="0" y="2003484"/>
                  </a:lnTo>
                  <a:lnTo>
                    <a:pt x="0" y="1995718"/>
                  </a:lnTo>
                  <a:lnTo>
                    <a:pt x="0" y="1987953"/>
                  </a:lnTo>
                  <a:lnTo>
                    <a:pt x="0" y="1980187"/>
                  </a:lnTo>
                  <a:lnTo>
                    <a:pt x="0" y="1972422"/>
                  </a:lnTo>
                  <a:lnTo>
                    <a:pt x="0" y="1964656"/>
                  </a:lnTo>
                  <a:lnTo>
                    <a:pt x="0" y="1956891"/>
                  </a:lnTo>
                  <a:lnTo>
                    <a:pt x="0" y="1949126"/>
                  </a:lnTo>
                  <a:lnTo>
                    <a:pt x="0" y="1941360"/>
                  </a:lnTo>
                  <a:lnTo>
                    <a:pt x="0" y="1933595"/>
                  </a:lnTo>
                  <a:lnTo>
                    <a:pt x="0" y="1925829"/>
                  </a:lnTo>
                  <a:lnTo>
                    <a:pt x="0" y="1918064"/>
                  </a:lnTo>
                  <a:lnTo>
                    <a:pt x="0" y="1910298"/>
                  </a:lnTo>
                  <a:lnTo>
                    <a:pt x="0" y="1902533"/>
                  </a:lnTo>
                  <a:lnTo>
                    <a:pt x="0" y="1894767"/>
                  </a:lnTo>
                  <a:lnTo>
                    <a:pt x="0" y="1887002"/>
                  </a:lnTo>
                  <a:lnTo>
                    <a:pt x="0" y="1879237"/>
                  </a:lnTo>
                  <a:lnTo>
                    <a:pt x="0" y="1871471"/>
                  </a:lnTo>
                  <a:lnTo>
                    <a:pt x="0" y="1863706"/>
                  </a:lnTo>
                  <a:lnTo>
                    <a:pt x="0" y="1855940"/>
                  </a:lnTo>
                  <a:lnTo>
                    <a:pt x="0" y="1848175"/>
                  </a:lnTo>
                  <a:lnTo>
                    <a:pt x="0" y="1840409"/>
                  </a:lnTo>
                  <a:lnTo>
                    <a:pt x="0" y="1832644"/>
                  </a:lnTo>
                  <a:lnTo>
                    <a:pt x="0" y="1824878"/>
                  </a:lnTo>
                  <a:lnTo>
                    <a:pt x="0" y="1817113"/>
                  </a:lnTo>
                  <a:lnTo>
                    <a:pt x="0" y="1809348"/>
                  </a:lnTo>
                  <a:lnTo>
                    <a:pt x="0" y="1801582"/>
                  </a:lnTo>
                  <a:lnTo>
                    <a:pt x="0" y="1793817"/>
                  </a:lnTo>
                  <a:lnTo>
                    <a:pt x="0" y="1786051"/>
                  </a:lnTo>
                  <a:lnTo>
                    <a:pt x="0" y="1778286"/>
                  </a:lnTo>
                  <a:lnTo>
                    <a:pt x="0" y="1770520"/>
                  </a:lnTo>
                  <a:lnTo>
                    <a:pt x="0" y="1762755"/>
                  </a:lnTo>
                  <a:lnTo>
                    <a:pt x="0" y="1754989"/>
                  </a:lnTo>
                  <a:lnTo>
                    <a:pt x="0" y="1747224"/>
                  </a:lnTo>
                  <a:lnTo>
                    <a:pt x="0" y="1739459"/>
                  </a:lnTo>
                  <a:lnTo>
                    <a:pt x="0" y="1731693"/>
                  </a:lnTo>
                  <a:lnTo>
                    <a:pt x="0" y="1723928"/>
                  </a:lnTo>
                  <a:lnTo>
                    <a:pt x="0" y="1716162"/>
                  </a:lnTo>
                  <a:lnTo>
                    <a:pt x="0" y="1708397"/>
                  </a:lnTo>
                  <a:lnTo>
                    <a:pt x="0" y="1700631"/>
                  </a:lnTo>
                  <a:lnTo>
                    <a:pt x="0" y="1692866"/>
                  </a:lnTo>
                  <a:lnTo>
                    <a:pt x="0" y="1685100"/>
                  </a:lnTo>
                  <a:lnTo>
                    <a:pt x="0" y="1677335"/>
                  </a:lnTo>
                  <a:lnTo>
                    <a:pt x="0" y="1669570"/>
                  </a:lnTo>
                  <a:lnTo>
                    <a:pt x="0" y="1661804"/>
                  </a:lnTo>
                  <a:lnTo>
                    <a:pt x="0" y="1654039"/>
                  </a:lnTo>
                  <a:lnTo>
                    <a:pt x="0" y="1646273"/>
                  </a:lnTo>
                  <a:lnTo>
                    <a:pt x="0" y="1638508"/>
                  </a:lnTo>
                  <a:lnTo>
                    <a:pt x="0" y="1630742"/>
                  </a:lnTo>
                  <a:lnTo>
                    <a:pt x="0" y="1622977"/>
                  </a:lnTo>
                  <a:lnTo>
                    <a:pt x="0" y="1615212"/>
                  </a:lnTo>
                  <a:lnTo>
                    <a:pt x="0" y="1607446"/>
                  </a:lnTo>
                  <a:lnTo>
                    <a:pt x="0" y="1599681"/>
                  </a:lnTo>
                  <a:lnTo>
                    <a:pt x="0" y="1591915"/>
                  </a:lnTo>
                  <a:lnTo>
                    <a:pt x="0" y="1584150"/>
                  </a:lnTo>
                  <a:lnTo>
                    <a:pt x="0" y="1576384"/>
                  </a:lnTo>
                  <a:lnTo>
                    <a:pt x="0" y="1568619"/>
                  </a:lnTo>
                  <a:lnTo>
                    <a:pt x="0" y="1560853"/>
                  </a:lnTo>
                  <a:lnTo>
                    <a:pt x="0" y="1553088"/>
                  </a:lnTo>
                  <a:lnTo>
                    <a:pt x="0" y="1545323"/>
                  </a:lnTo>
                  <a:lnTo>
                    <a:pt x="0" y="1537557"/>
                  </a:lnTo>
                  <a:lnTo>
                    <a:pt x="0" y="1529792"/>
                  </a:lnTo>
                  <a:lnTo>
                    <a:pt x="0" y="1522026"/>
                  </a:lnTo>
                  <a:lnTo>
                    <a:pt x="0" y="1514261"/>
                  </a:lnTo>
                  <a:lnTo>
                    <a:pt x="0" y="1506495"/>
                  </a:lnTo>
                  <a:lnTo>
                    <a:pt x="0" y="1498730"/>
                  </a:lnTo>
                  <a:lnTo>
                    <a:pt x="0" y="1490964"/>
                  </a:lnTo>
                  <a:lnTo>
                    <a:pt x="0" y="1483199"/>
                  </a:lnTo>
                  <a:lnTo>
                    <a:pt x="0" y="1475434"/>
                  </a:lnTo>
                  <a:lnTo>
                    <a:pt x="0" y="1467668"/>
                  </a:lnTo>
                  <a:lnTo>
                    <a:pt x="0" y="1459903"/>
                  </a:lnTo>
                  <a:lnTo>
                    <a:pt x="0" y="1452137"/>
                  </a:lnTo>
                  <a:lnTo>
                    <a:pt x="0" y="1444372"/>
                  </a:lnTo>
                  <a:lnTo>
                    <a:pt x="0" y="1436606"/>
                  </a:lnTo>
                  <a:lnTo>
                    <a:pt x="0" y="1428841"/>
                  </a:lnTo>
                  <a:lnTo>
                    <a:pt x="0" y="1421075"/>
                  </a:lnTo>
                  <a:lnTo>
                    <a:pt x="0" y="1413310"/>
                  </a:lnTo>
                  <a:lnTo>
                    <a:pt x="0" y="1405545"/>
                  </a:lnTo>
                  <a:lnTo>
                    <a:pt x="0" y="1397779"/>
                  </a:lnTo>
                  <a:lnTo>
                    <a:pt x="0" y="1390014"/>
                  </a:lnTo>
                  <a:lnTo>
                    <a:pt x="0" y="1382248"/>
                  </a:lnTo>
                  <a:lnTo>
                    <a:pt x="0" y="1374483"/>
                  </a:lnTo>
                  <a:lnTo>
                    <a:pt x="0" y="1366717"/>
                  </a:lnTo>
                  <a:lnTo>
                    <a:pt x="0" y="1358952"/>
                  </a:lnTo>
                  <a:lnTo>
                    <a:pt x="0" y="1351186"/>
                  </a:lnTo>
                  <a:lnTo>
                    <a:pt x="0" y="1343421"/>
                  </a:lnTo>
                  <a:lnTo>
                    <a:pt x="0" y="1335656"/>
                  </a:lnTo>
                  <a:lnTo>
                    <a:pt x="0" y="1327890"/>
                  </a:lnTo>
                  <a:lnTo>
                    <a:pt x="0" y="1320125"/>
                  </a:lnTo>
                  <a:lnTo>
                    <a:pt x="0" y="1312359"/>
                  </a:lnTo>
                  <a:lnTo>
                    <a:pt x="0" y="1304594"/>
                  </a:lnTo>
                  <a:lnTo>
                    <a:pt x="0" y="1296828"/>
                  </a:lnTo>
                  <a:lnTo>
                    <a:pt x="0" y="1289063"/>
                  </a:lnTo>
                  <a:lnTo>
                    <a:pt x="0" y="1281297"/>
                  </a:lnTo>
                  <a:lnTo>
                    <a:pt x="0" y="1273532"/>
                  </a:lnTo>
                  <a:lnTo>
                    <a:pt x="0" y="1265767"/>
                  </a:lnTo>
                  <a:lnTo>
                    <a:pt x="0" y="1258001"/>
                  </a:lnTo>
                  <a:lnTo>
                    <a:pt x="0" y="1250236"/>
                  </a:lnTo>
                  <a:lnTo>
                    <a:pt x="0" y="1242470"/>
                  </a:lnTo>
                  <a:lnTo>
                    <a:pt x="0" y="1234705"/>
                  </a:lnTo>
                  <a:lnTo>
                    <a:pt x="0" y="1226939"/>
                  </a:lnTo>
                  <a:lnTo>
                    <a:pt x="0" y="1219174"/>
                  </a:lnTo>
                  <a:lnTo>
                    <a:pt x="0" y="1211409"/>
                  </a:lnTo>
                  <a:lnTo>
                    <a:pt x="0" y="1203643"/>
                  </a:lnTo>
                  <a:lnTo>
                    <a:pt x="0" y="1195878"/>
                  </a:lnTo>
                  <a:lnTo>
                    <a:pt x="0" y="1188112"/>
                  </a:lnTo>
                  <a:lnTo>
                    <a:pt x="0" y="1180347"/>
                  </a:lnTo>
                  <a:lnTo>
                    <a:pt x="0" y="1172581"/>
                  </a:lnTo>
                  <a:lnTo>
                    <a:pt x="0" y="1164816"/>
                  </a:lnTo>
                  <a:lnTo>
                    <a:pt x="0" y="1157050"/>
                  </a:lnTo>
                  <a:lnTo>
                    <a:pt x="0" y="1149285"/>
                  </a:lnTo>
                  <a:lnTo>
                    <a:pt x="0" y="1141520"/>
                  </a:lnTo>
                  <a:lnTo>
                    <a:pt x="0" y="1133754"/>
                  </a:lnTo>
                  <a:lnTo>
                    <a:pt x="0" y="1125989"/>
                  </a:lnTo>
                  <a:lnTo>
                    <a:pt x="0" y="1118223"/>
                  </a:lnTo>
                  <a:lnTo>
                    <a:pt x="0" y="1110458"/>
                  </a:lnTo>
                  <a:lnTo>
                    <a:pt x="0" y="1102692"/>
                  </a:lnTo>
                  <a:lnTo>
                    <a:pt x="0" y="1094927"/>
                  </a:lnTo>
                  <a:lnTo>
                    <a:pt x="0" y="1087161"/>
                  </a:lnTo>
                  <a:lnTo>
                    <a:pt x="0" y="1079396"/>
                  </a:lnTo>
                  <a:lnTo>
                    <a:pt x="0" y="1071631"/>
                  </a:lnTo>
                  <a:lnTo>
                    <a:pt x="0" y="1063865"/>
                  </a:lnTo>
                  <a:lnTo>
                    <a:pt x="0" y="1056100"/>
                  </a:lnTo>
                  <a:lnTo>
                    <a:pt x="0" y="1048334"/>
                  </a:lnTo>
                  <a:lnTo>
                    <a:pt x="0" y="1040569"/>
                  </a:lnTo>
                  <a:lnTo>
                    <a:pt x="0" y="1032803"/>
                  </a:lnTo>
                  <a:lnTo>
                    <a:pt x="0" y="1025038"/>
                  </a:lnTo>
                  <a:lnTo>
                    <a:pt x="0" y="1017272"/>
                  </a:lnTo>
                  <a:lnTo>
                    <a:pt x="0" y="1009507"/>
                  </a:lnTo>
                  <a:lnTo>
                    <a:pt x="0" y="1001742"/>
                  </a:lnTo>
                  <a:lnTo>
                    <a:pt x="0" y="993976"/>
                  </a:lnTo>
                  <a:lnTo>
                    <a:pt x="0" y="986211"/>
                  </a:lnTo>
                  <a:lnTo>
                    <a:pt x="0" y="978445"/>
                  </a:lnTo>
                  <a:lnTo>
                    <a:pt x="0" y="970680"/>
                  </a:lnTo>
                  <a:lnTo>
                    <a:pt x="0" y="962914"/>
                  </a:lnTo>
                  <a:lnTo>
                    <a:pt x="0" y="955149"/>
                  </a:lnTo>
                  <a:lnTo>
                    <a:pt x="0" y="947383"/>
                  </a:lnTo>
                  <a:lnTo>
                    <a:pt x="0" y="939618"/>
                  </a:lnTo>
                  <a:lnTo>
                    <a:pt x="0" y="931853"/>
                  </a:lnTo>
                  <a:lnTo>
                    <a:pt x="0" y="924087"/>
                  </a:lnTo>
                  <a:lnTo>
                    <a:pt x="0" y="916322"/>
                  </a:lnTo>
                  <a:lnTo>
                    <a:pt x="0" y="908556"/>
                  </a:lnTo>
                  <a:lnTo>
                    <a:pt x="0" y="900791"/>
                  </a:lnTo>
                  <a:lnTo>
                    <a:pt x="0" y="893025"/>
                  </a:lnTo>
                  <a:lnTo>
                    <a:pt x="0" y="885260"/>
                  </a:lnTo>
                  <a:lnTo>
                    <a:pt x="0" y="877494"/>
                  </a:lnTo>
                  <a:lnTo>
                    <a:pt x="0" y="869729"/>
                  </a:lnTo>
                  <a:lnTo>
                    <a:pt x="0" y="861964"/>
                  </a:lnTo>
                  <a:lnTo>
                    <a:pt x="0" y="854198"/>
                  </a:lnTo>
                  <a:lnTo>
                    <a:pt x="0" y="846433"/>
                  </a:lnTo>
                  <a:lnTo>
                    <a:pt x="0" y="838667"/>
                  </a:lnTo>
                  <a:lnTo>
                    <a:pt x="0" y="830902"/>
                  </a:lnTo>
                  <a:lnTo>
                    <a:pt x="0" y="823136"/>
                  </a:lnTo>
                  <a:lnTo>
                    <a:pt x="0" y="815371"/>
                  </a:lnTo>
                  <a:lnTo>
                    <a:pt x="0" y="807606"/>
                  </a:lnTo>
                  <a:lnTo>
                    <a:pt x="0" y="799840"/>
                  </a:lnTo>
                  <a:lnTo>
                    <a:pt x="0" y="792075"/>
                  </a:lnTo>
                  <a:lnTo>
                    <a:pt x="0" y="784309"/>
                  </a:lnTo>
                  <a:lnTo>
                    <a:pt x="0" y="776544"/>
                  </a:lnTo>
                  <a:lnTo>
                    <a:pt x="0" y="768778"/>
                  </a:lnTo>
                  <a:lnTo>
                    <a:pt x="0" y="761013"/>
                  </a:lnTo>
                  <a:lnTo>
                    <a:pt x="0" y="753247"/>
                  </a:lnTo>
                  <a:lnTo>
                    <a:pt x="0" y="745482"/>
                  </a:lnTo>
                  <a:lnTo>
                    <a:pt x="0" y="737717"/>
                  </a:lnTo>
                  <a:lnTo>
                    <a:pt x="0" y="729951"/>
                  </a:lnTo>
                  <a:lnTo>
                    <a:pt x="0" y="722186"/>
                  </a:lnTo>
                  <a:lnTo>
                    <a:pt x="0" y="714420"/>
                  </a:lnTo>
                  <a:lnTo>
                    <a:pt x="0" y="706655"/>
                  </a:lnTo>
                  <a:lnTo>
                    <a:pt x="0" y="698889"/>
                  </a:lnTo>
                  <a:lnTo>
                    <a:pt x="0" y="691124"/>
                  </a:lnTo>
                  <a:lnTo>
                    <a:pt x="0" y="683358"/>
                  </a:lnTo>
                  <a:lnTo>
                    <a:pt x="0" y="675593"/>
                  </a:lnTo>
                  <a:lnTo>
                    <a:pt x="0" y="667828"/>
                  </a:lnTo>
                  <a:lnTo>
                    <a:pt x="0" y="660062"/>
                  </a:lnTo>
                  <a:lnTo>
                    <a:pt x="0" y="652297"/>
                  </a:lnTo>
                  <a:lnTo>
                    <a:pt x="0" y="644531"/>
                  </a:lnTo>
                  <a:lnTo>
                    <a:pt x="0" y="636766"/>
                  </a:lnTo>
                  <a:lnTo>
                    <a:pt x="0" y="629000"/>
                  </a:lnTo>
                  <a:lnTo>
                    <a:pt x="0" y="621235"/>
                  </a:lnTo>
                  <a:lnTo>
                    <a:pt x="0" y="613469"/>
                  </a:lnTo>
                  <a:lnTo>
                    <a:pt x="0" y="605704"/>
                  </a:lnTo>
                  <a:lnTo>
                    <a:pt x="0" y="597939"/>
                  </a:lnTo>
                  <a:lnTo>
                    <a:pt x="0" y="590173"/>
                  </a:lnTo>
                  <a:lnTo>
                    <a:pt x="0" y="582408"/>
                  </a:lnTo>
                  <a:lnTo>
                    <a:pt x="0" y="574642"/>
                  </a:lnTo>
                  <a:lnTo>
                    <a:pt x="0" y="566877"/>
                  </a:lnTo>
                  <a:lnTo>
                    <a:pt x="0" y="559111"/>
                  </a:lnTo>
                  <a:lnTo>
                    <a:pt x="0" y="551346"/>
                  </a:lnTo>
                  <a:lnTo>
                    <a:pt x="0" y="543580"/>
                  </a:lnTo>
                  <a:lnTo>
                    <a:pt x="0" y="535815"/>
                  </a:lnTo>
                  <a:lnTo>
                    <a:pt x="0" y="528050"/>
                  </a:lnTo>
                  <a:lnTo>
                    <a:pt x="0" y="520284"/>
                  </a:lnTo>
                  <a:lnTo>
                    <a:pt x="0" y="512519"/>
                  </a:lnTo>
                  <a:lnTo>
                    <a:pt x="0" y="504753"/>
                  </a:lnTo>
                  <a:lnTo>
                    <a:pt x="0" y="496988"/>
                  </a:lnTo>
                  <a:lnTo>
                    <a:pt x="0" y="489222"/>
                  </a:lnTo>
                  <a:lnTo>
                    <a:pt x="0" y="481457"/>
                  </a:lnTo>
                  <a:lnTo>
                    <a:pt x="0" y="473691"/>
                  </a:lnTo>
                  <a:lnTo>
                    <a:pt x="0" y="465926"/>
                  </a:lnTo>
                  <a:lnTo>
                    <a:pt x="0" y="458161"/>
                  </a:lnTo>
                  <a:lnTo>
                    <a:pt x="0" y="450395"/>
                  </a:lnTo>
                  <a:lnTo>
                    <a:pt x="0" y="442630"/>
                  </a:lnTo>
                  <a:lnTo>
                    <a:pt x="0" y="434864"/>
                  </a:lnTo>
                  <a:lnTo>
                    <a:pt x="0" y="427099"/>
                  </a:lnTo>
                  <a:lnTo>
                    <a:pt x="0" y="419333"/>
                  </a:lnTo>
                  <a:lnTo>
                    <a:pt x="0" y="411568"/>
                  </a:lnTo>
                  <a:lnTo>
                    <a:pt x="0" y="403803"/>
                  </a:lnTo>
                  <a:lnTo>
                    <a:pt x="0" y="396037"/>
                  </a:lnTo>
                  <a:lnTo>
                    <a:pt x="0" y="388272"/>
                  </a:lnTo>
                  <a:lnTo>
                    <a:pt x="0" y="380506"/>
                  </a:lnTo>
                  <a:lnTo>
                    <a:pt x="0" y="372741"/>
                  </a:lnTo>
                  <a:lnTo>
                    <a:pt x="0" y="364975"/>
                  </a:lnTo>
                  <a:lnTo>
                    <a:pt x="0" y="357210"/>
                  </a:lnTo>
                  <a:lnTo>
                    <a:pt x="0" y="349444"/>
                  </a:lnTo>
                  <a:lnTo>
                    <a:pt x="0" y="341679"/>
                  </a:lnTo>
                  <a:lnTo>
                    <a:pt x="0" y="333914"/>
                  </a:lnTo>
                  <a:lnTo>
                    <a:pt x="0" y="326148"/>
                  </a:lnTo>
                  <a:lnTo>
                    <a:pt x="0" y="318383"/>
                  </a:lnTo>
                  <a:lnTo>
                    <a:pt x="0" y="310617"/>
                  </a:lnTo>
                  <a:lnTo>
                    <a:pt x="0" y="302852"/>
                  </a:lnTo>
                  <a:lnTo>
                    <a:pt x="0" y="295086"/>
                  </a:lnTo>
                  <a:lnTo>
                    <a:pt x="0" y="287321"/>
                  </a:lnTo>
                  <a:lnTo>
                    <a:pt x="0" y="279555"/>
                  </a:lnTo>
                  <a:lnTo>
                    <a:pt x="0" y="271790"/>
                  </a:lnTo>
                  <a:lnTo>
                    <a:pt x="0" y="264025"/>
                  </a:lnTo>
                  <a:lnTo>
                    <a:pt x="0" y="256259"/>
                  </a:lnTo>
                  <a:lnTo>
                    <a:pt x="0" y="248494"/>
                  </a:lnTo>
                  <a:lnTo>
                    <a:pt x="0" y="240728"/>
                  </a:lnTo>
                  <a:lnTo>
                    <a:pt x="0" y="232963"/>
                  </a:lnTo>
                  <a:lnTo>
                    <a:pt x="0" y="225197"/>
                  </a:lnTo>
                  <a:lnTo>
                    <a:pt x="0" y="217432"/>
                  </a:lnTo>
                  <a:lnTo>
                    <a:pt x="0" y="209666"/>
                  </a:lnTo>
                  <a:lnTo>
                    <a:pt x="0" y="201901"/>
                  </a:lnTo>
                  <a:lnTo>
                    <a:pt x="0" y="194136"/>
                  </a:lnTo>
                  <a:lnTo>
                    <a:pt x="0" y="186370"/>
                  </a:lnTo>
                  <a:lnTo>
                    <a:pt x="0" y="178605"/>
                  </a:lnTo>
                  <a:lnTo>
                    <a:pt x="0" y="170839"/>
                  </a:lnTo>
                  <a:lnTo>
                    <a:pt x="0" y="163074"/>
                  </a:lnTo>
                  <a:lnTo>
                    <a:pt x="0" y="155308"/>
                  </a:lnTo>
                  <a:lnTo>
                    <a:pt x="0" y="147543"/>
                  </a:lnTo>
                  <a:lnTo>
                    <a:pt x="0" y="139777"/>
                  </a:lnTo>
                  <a:lnTo>
                    <a:pt x="0" y="132012"/>
                  </a:lnTo>
                  <a:lnTo>
                    <a:pt x="0" y="124247"/>
                  </a:lnTo>
                  <a:lnTo>
                    <a:pt x="0" y="116481"/>
                  </a:lnTo>
                  <a:lnTo>
                    <a:pt x="0" y="108716"/>
                  </a:lnTo>
                  <a:lnTo>
                    <a:pt x="0" y="100950"/>
                  </a:lnTo>
                  <a:lnTo>
                    <a:pt x="0" y="93185"/>
                  </a:lnTo>
                  <a:lnTo>
                    <a:pt x="0" y="85419"/>
                  </a:lnTo>
                  <a:lnTo>
                    <a:pt x="0" y="77654"/>
                  </a:lnTo>
                  <a:lnTo>
                    <a:pt x="0" y="69888"/>
                  </a:lnTo>
                  <a:lnTo>
                    <a:pt x="0" y="62123"/>
                  </a:lnTo>
                  <a:lnTo>
                    <a:pt x="0" y="54358"/>
                  </a:lnTo>
                  <a:lnTo>
                    <a:pt x="0" y="46592"/>
                  </a:lnTo>
                  <a:lnTo>
                    <a:pt x="0" y="38827"/>
                  </a:lnTo>
                  <a:lnTo>
                    <a:pt x="0" y="31061"/>
                  </a:lnTo>
                  <a:lnTo>
                    <a:pt x="0" y="23296"/>
                  </a:lnTo>
                  <a:lnTo>
                    <a:pt x="0" y="15530"/>
                  </a:lnTo>
                  <a:lnTo>
                    <a:pt x="0" y="7765"/>
                  </a:lnTo>
                  <a:lnTo>
                    <a:pt x="0" y="0"/>
                  </a:lnTo>
                  <a:lnTo>
                    <a:pt x="5936" y="0"/>
                  </a:lnTo>
                  <a:lnTo>
                    <a:pt x="6339" y="7765"/>
                  </a:lnTo>
                  <a:lnTo>
                    <a:pt x="6741" y="15530"/>
                  </a:lnTo>
                  <a:lnTo>
                    <a:pt x="7141" y="23296"/>
                  </a:lnTo>
                  <a:lnTo>
                    <a:pt x="7537" y="31061"/>
                  </a:lnTo>
                  <a:lnTo>
                    <a:pt x="7924" y="38827"/>
                  </a:lnTo>
                  <a:lnTo>
                    <a:pt x="8302" y="46592"/>
                  </a:lnTo>
                  <a:lnTo>
                    <a:pt x="8669" y="54358"/>
                  </a:lnTo>
                  <a:lnTo>
                    <a:pt x="9024" y="62123"/>
                  </a:lnTo>
                  <a:lnTo>
                    <a:pt x="9367" y="69888"/>
                  </a:lnTo>
                  <a:lnTo>
                    <a:pt x="9695" y="77654"/>
                  </a:lnTo>
                  <a:lnTo>
                    <a:pt x="10005" y="85419"/>
                  </a:lnTo>
                  <a:lnTo>
                    <a:pt x="10300" y="93185"/>
                  </a:lnTo>
                  <a:lnTo>
                    <a:pt x="10580" y="100950"/>
                  </a:lnTo>
                  <a:lnTo>
                    <a:pt x="10844" y="108716"/>
                  </a:lnTo>
                  <a:lnTo>
                    <a:pt x="11094" y="116481"/>
                  </a:lnTo>
                  <a:lnTo>
                    <a:pt x="11329" y="124247"/>
                  </a:lnTo>
                  <a:lnTo>
                    <a:pt x="11550" y="132012"/>
                  </a:lnTo>
                  <a:lnTo>
                    <a:pt x="11757" y="139777"/>
                  </a:lnTo>
                  <a:lnTo>
                    <a:pt x="11953" y="147543"/>
                  </a:lnTo>
                  <a:lnTo>
                    <a:pt x="12139" y="155308"/>
                  </a:lnTo>
                  <a:lnTo>
                    <a:pt x="12316" y="163074"/>
                  </a:lnTo>
                  <a:lnTo>
                    <a:pt x="12485" y="170839"/>
                  </a:lnTo>
                  <a:lnTo>
                    <a:pt x="12648" y="178605"/>
                  </a:lnTo>
                  <a:lnTo>
                    <a:pt x="12804" y="186370"/>
                  </a:lnTo>
                  <a:lnTo>
                    <a:pt x="12958" y="194136"/>
                  </a:lnTo>
                  <a:lnTo>
                    <a:pt x="13109" y="201901"/>
                  </a:lnTo>
                  <a:lnTo>
                    <a:pt x="13258" y="209666"/>
                  </a:lnTo>
                  <a:lnTo>
                    <a:pt x="13407" y="217432"/>
                  </a:lnTo>
                  <a:lnTo>
                    <a:pt x="13557" y="225197"/>
                  </a:lnTo>
                  <a:lnTo>
                    <a:pt x="13709" y="232963"/>
                  </a:lnTo>
                  <a:lnTo>
                    <a:pt x="13863" y="240728"/>
                  </a:lnTo>
                  <a:lnTo>
                    <a:pt x="14021" y="248494"/>
                  </a:lnTo>
                  <a:lnTo>
                    <a:pt x="14183" y="256259"/>
                  </a:lnTo>
                  <a:lnTo>
                    <a:pt x="14348" y="264025"/>
                  </a:lnTo>
                  <a:lnTo>
                    <a:pt x="14518" y="271790"/>
                  </a:lnTo>
                  <a:lnTo>
                    <a:pt x="14693" y="279555"/>
                  </a:lnTo>
                  <a:lnTo>
                    <a:pt x="14873" y="287321"/>
                  </a:lnTo>
                  <a:lnTo>
                    <a:pt x="15058" y="295086"/>
                  </a:lnTo>
                  <a:lnTo>
                    <a:pt x="15247" y="302852"/>
                  </a:lnTo>
                  <a:lnTo>
                    <a:pt x="15440" y="310617"/>
                  </a:lnTo>
                  <a:lnTo>
                    <a:pt x="15637" y="318383"/>
                  </a:lnTo>
                  <a:lnTo>
                    <a:pt x="15837" y="326148"/>
                  </a:lnTo>
                  <a:lnTo>
                    <a:pt x="16040" y="333914"/>
                  </a:lnTo>
                  <a:lnTo>
                    <a:pt x="16244" y="341679"/>
                  </a:lnTo>
                  <a:lnTo>
                    <a:pt x="16449" y="349444"/>
                  </a:lnTo>
                  <a:lnTo>
                    <a:pt x="16655" y="357210"/>
                  </a:lnTo>
                  <a:lnTo>
                    <a:pt x="16860" y="364975"/>
                  </a:lnTo>
                  <a:lnTo>
                    <a:pt x="17064" y="372741"/>
                  </a:lnTo>
                  <a:lnTo>
                    <a:pt x="17266" y="380506"/>
                  </a:lnTo>
                  <a:lnTo>
                    <a:pt x="17465" y="388272"/>
                  </a:lnTo>
                  <a:lnTo>
                    <a:pt x="17660" y="396037"/>
                  </a:lnTo>
                  <a:lnTo>
                    <a:pt x="17852" y="403803"/>
                  </a:lnTo>
                  <a:lnTo>
                    <a:pt x="18039" y="411568"/>
                  </a:lnTo>
                  <a:lnTo>
                    <a:pt x="18222" y="419333"/>
                  </a:lnTo>
                  <a:lnTo>
                    <a:pt x="18398" y="427099"/>
                  </a:lnTo>
                  <a:lnTo>
                    <a:pt x="18568" y="434864"/>
                  </a:lnTo>
                  <a:lnTo>
                    <a:pt x="18732" y="442630"/>
                  </a:lnTo>
                  <a:lnTo>
                    <a:pt x="18889" y="450395"/>
                  </a:lnTo>
                  <a:lnTo>
                    <a:pt x="19040" y="458161"/>
                  </a:lnTo>
                  <a:lnTo>
                    <a:pt x="19185" y="465926"/>
                  </a:lnTo>
                  <a:lnTo>
                    <a:pt x="19321" y="473691"/>
                  </a:lnTo>
                  <a:lnTo>
                    <a:pt x="19450" y="481457"/>
                  </a:lnTo>
                  <a:lnTo>
                    <a:pt x="19570" y="489222"/>
                  </a:lnTo>
                  <a:lnTo>
                    <a:pt x="19684" y="496988"/>
                  </a:lnTo>
                  <a:lnTo>
                    <a:pt x="19789" y="504753"/>
                  </a:lnTo>
                  <a:lnTo>
                    <a:pt x="19888" y="512519"/>
                  </a:lnTo>
                  <a:lnTo>
                    <a:pt x="19978" y="520284"/>
                  </a:lnTo>
                  <a:lnTo>
                    <a:pt x="20061" y="528050"/>
                  </a:lnTo>
                  <a:lnTo>
                    <a:pt x="20136" y="535815"/>
                  </a:lnTo>
                  <a:lnTo>
                    <a:pt x="20205" y="543580"/>
                  </a:lnTo>
                  <a:lnTo>
                    <a:pt x="20269" y="551346"/>
                  </a:lnTo>
                  <a:lnTo>
                    <a:pt x="20328" y="559111"/>
                  </a:lnTo>
                  <a:lnTo>
                    <a:pt x="20384" y="566877"/>
                  </a:lnTo>
                  <a:lnTo>
                    <a:pt x="20437" y="574642"/>
                  </a:lnTo>
                  <a:lnTo>
                    <a:pt x="20489" y="582408"/>
                  </a:lnTo>
                  <a:lnTo>
                    <a:pt x="20543" y="590173"/>
                  </a:lnTo>
                  <a:lnTo>
                    <a:pt x="20600" y="597939"/>
                  </a:lnTo>
                  <a:lnTo>
                    <a:pt x="20661" y="605704"/>
                  </a:lnTo>
                  <a:lnTo>
                    <a:pt x="20730" y="613469"/>
                  </a:lnTo>
                  <a:lnTo>
                    <a:pt x="20806" y="621235"/>
                  </a:lnTo>
                  <a:lnTo>
                    <a:pt x="20895" y="629000"/>
                  </a:lnTo>
                  <a:lnTo>
                    <a:pt x="20997" y="636766"/>
                  </a:lnTo>
                  <a:lnTo>
                    <a:pt x="21113" y="644531"/>
                  </a:lnTo>
                  <a:lnTo>
                    <a:pt x="21244" y="652297"/>
                  </a:lnTo>
                  <a:lnTo>
                    <a:pt x="21392" y="660062"/>
                  </a:lnTo>
                  <a:lnTo>
                    <a:pt x="21556" y="667828"/>
                  </a:lnTo>
                  <a:lnTo>
                    <a:pt x="21741" y="675593"/>
                  </a:lnTo>
                  <a:lnTo>
                    <a:pt x="21944" y="683358"/>
                  </a:lnTo>
                  <a:lnTo>
                    <a:pt x="22165" y="691124"/>
                  </a:lnTo>
                  <a:lnTo>
                    <a:pt x="22402" y="698889"/>
                  </a:lnTo>
                  <a:lnTo>
                    <a:pt x="22655" y="706655"/>
                  </a:lnTo>
                  <a:lnTo>
                    <a:pt x="22923" y="714420"/>
                  </a:lnTo>
                  <a:lnTo>
                    <a:pt x="23204" y="722186"/>
                  </a:lnTo>
                  <a:lnTo>
                    <a:pt x="23498" y="729951"/>
                  </a:lnTo>
                  <a:lnTo>
                    <a:pt x="23801" y="737717"/>
                  </a:lnTo>
                  <a:lnTo>
                    <a:pt x="24111" y="745482"/>
                  </a:lnTo>
                  <a:lnTo>
                    <a:pt x="24426" y="753247"/>
                  </a:lnTo>
                  <a:lnTo>
                    <a:pt x="24745" y="761013"/>
                  </a:lnTo>
                  <a:lnTo>
                    <a:pt x="25065" y="768778"/>
                  </a:lnTo>
                  <a:lnTo>
                    <a:pt x="25384" y="776544"/>
                  </a:lnTo>
                  <a:lnTo>
                    <a:pt x="25700" y="784309"/>
                  </a:lnTo>
                  <a:lnTo>
                    <a:pt x="26012" y="792075"/>
                  </a:lnTo>
                  <a:lnTo>
                    <a:pt x="26319" y="799840"/>
                  </a:lnTo>
                  <a:lnTo>
                    <a:pt x="26619" y="807606"/>
                  </a:lnTo>
                  <a:lnTo>
                    <a:pt x="26912" y="815371"/>
                  </a:lnTo>
                  <a:lnTo>
                    <a:pt x="27196" y="823136"/>
                  </a:lnTo>
                  <a:lnTo>
                    <a:pt x="27470" y="830902"/>
                  </a:lnTo>
                  <a:lnTo>
                    <a:pt x="27735" y="838667"/>
                  </a:lnTo>
                  <a:lnTo>
                    <a:pt x="27991" y="846433"/>
                  </a:lnTo>
                  <a:lnTo>
                    <a:pt x="28237" y="854198"/>
                  </a:lnTo>
                  <a:lnTo>
                    <a:pt x="28473" y="861964"/>
                  </a:lnTo>
                  <a:lnTo>
                    <a:pt x="28698" y="869729"/>
                  </a:lnTo>
                  <a:lnTo>
                    <a:pt x="28912" y="877494"/>
                  </a:lnTo>
                  <a:lnTo>
                    <a:pt x="29117" y="885260"/>
                  </a:lnTo>
                  <a:lnTo>
                    <a:pt x="29311" y="893025"/>
                  </a:lnTo>
                  <a:lnTo>
                    <a:pt x="29496" y="900791"/>
                  </a:lnTo>
                  <a:lnTo>
                    <a:pt x="29671" y="908556"/>
                  </a:lnTo>
                  <a:lnTo>
                    <a:pt x="29837" y="916322"/>
                  </a:lnTo>
                  <a:lnTo>
                    <a:pt x="29992" y="924087"/>
                  </a:lnTo>
                  <a:lnTo>
                    <a:pt x="30137" y="931853"/>
                  </a:lnTo>
                  <a:lnTo>
                    <a:pt x="30274" y="939618"/>
                  </a:lnTo>
                  <a:lnTo>
                    <a:pt x="30402" y="947383"/>
                  </a:lnTo>
                  <a:lnTo>
                    <a:pt x="30521" y="955149"/>
                  </a:lnTo>
                  <a:lnTo>
                    <a:pt x="30633" y="962914"/>
                  </a:lnTo>
                  <a:lnTo>
                    <a:pt x="30736" y="970680"/>
                  </a:lnTo>
                  <a:lnTo>
                    <a:pt x="30832" y="978445"/>
                  </a:lnTo>
                  <a:lnTo>
                    <a:pt x="30923" y="986211"/>
                  </a:lnTo>
                  <a:lnTo>
                    <a:pt x="31008" y="993976"/>
                  </a:lnTo>
                  <a:lnTo>
                    <a:pt x="31090" y="1001742"/>
                  </a:lnTo>
                  <a:lnTo>
                    <a:pt x="31168" y="1009507"/>
                  </a:lnTo>
                  <a:lnTo>
                    <a:pt x="31245" y="1017272"/>
                  </a:lnTo>
                  <a:lnTo>
                    <a:pt x="31321" y="1025038"/>
                  </a:lnTo>
                  <a:lnTo>
                    <a:pt x="31399" y="1032803"/>
                  </a:lnTo>
                  <a:lnTo>
                    <a:pt x="31479" y="1040569"/>
                  </a:lnTo>
                  <a:lnTo>
                    <a:pt x="31564" y="1048334"/>
                  </a:lnTo>
                  <a:lnTo>
                    <a:pt x="31654" y="1056100"/>
                  </a:lnTo>
                  <a:lnTo>
                    <a:pt x="31751" y="1063865"/>
                  </a:lnTo>
                  <a:lnTo>
                    <a:pt x="31858" y="1071631"/>
                  </a:lnTo>
                  <a:lnTo>
                    <a:pt x="31976" y="1079396"/>
                  </a:lnTo>
                  <a:lnTo>
                    <a:pt x="32105" y="1087161"/>
                  </a:lnTo>
                  <a:lnTo>
                    <a:pt x="32245" y="1094927"/>
                  </a:lnTo>
                  <a:lnTo>
                    <a:pt x="32398" y="1102692"/>
                  </a:lnTo>
                  <a:lnTo>
                    <a:pt x="32565" y="1110458"/>
                  </a:lnTo>
                  <a:lnTo>
                    <a:pt x="32746" y="1118223"/>
                  </a:lnTo>
                  <a:lnTo>
                    <a:pt x="32942" y="1125989"/>
                  </a:lnTo>
                  <a:lnTo>
                    <a:pt x="33151" y="1133754"/>
                  </a:lnTo>
                  <a:lnTo>
                    <a:pt x="33372" y="1141520"/>
                  </a:lnTo>
                  <a:lnTo>
                    <a:pt x="33606" y="1149285"/>
                  </a:lnTo>
                  <a:lnTo>
                    <a:pt x="33850" y="1157050"/>
                  </a:lnTo>
                  <a:lnTo>
                    <a:pt x="34105" y="1164816"/>
                  </a:lnTo>
                  <a:lnTo>
                    <a:pt x="34371" y="1172581"/>
                  </a:lnTo>
                  <a:lnTo>
                    <a:pt x="34643" y="1180347"/>
                  </a:lnTo>
                  <a:lnTo>
                    <a:pt x="34923" y="1188112"/>
                  </a:lnTo>
                  <a:lnTo>
                    <a:pt x="35207" y="1195878"/>
                  </a:lnTo>
                  <a:lnTo>
                    <a:pt x="35497" y="1203643"/>
                  </a:lnTo>
                  <a:lnTo>
                    <a:pt x="35791" y="1211409"/>
                  </a:lnTo>
                  <a:lnTo>
                    <a:pt x="36088" y="1219174"/>
                  </a:lnTo>
                  <a:lnTo>
                    <a:pt x="36389" y="1226939"/>
                  </a:lnTo>
                  <a:lnTo>
                    <a:pt x="36694" y="1234705"/>
                  </a:lnTo>
                  <a:lnTo>
                    <a:pt x="37002" y="1242470"/>
                  </a:lnTo>
                  <a:lnTo>
                    <a:pt x="37314" y="1250236"/>
                  </a:lnTo>
                  <a:lnTo>
                    <a:pt x="37630" y="1258001"/>
                  </a:lnTo>
                  <a:lnTo>
                    <a:pt x="37953" y="1265767"/>
                  </a:lnTo>
                  <a:lnTo>
                    <a:pt x="38284" y="1273532"/>
                  </a:lnTo>
                  <a:lnTo>
                    <a:pt x="38622" y="1281297"/>
                  </a:lnTo>
                  <a:lnTo>
                    <a:pt x="38970" y="1289063"/>
                  </a:lnTo>
                  <a:lnTo>
                    <a:pt x="39328" y="1296828"/>
                  </a:lnTo>
                  <a:lnTo>
                    <a:pt x="39697" y="1304594"/>
                  </a:lnTo>
                  <a:lnTo>
                    <a:pt x="40080" y="1312359"/>
                  </a:lnTo>
                  <a:lnTo>
                    <a:pt x="40478" y="1320125"/>
                  </a:lnTo>
                  <a:lnTo>
                    <a:pt x="40891" y="1327890"/>
                  </a:lnTo>
                  <a:lnTo>
                    <a:pt x="41317" y="1335656"/>
                  </a:lnTo>
                  <a:lnTo>
                    <a:pt x="41759" y="1343421"/>
                  </a:lnTo>
                  <a:lnTo>
                    <a:pt x="42214" y="1351186"/>
                  </a:lnTo>
                  <a:lnTo>
                    <a:pt x="42684" y="1358952"/>
                  </a:lnTo>
                  <a:lnTo>
                    <a:pt x="43171" y="1366717"/>
                  </a:lnTo>
                  <a:lnTo>
                    <a:pt x="43669" y="1374483"/>
                  </a:lnTo>
                  <a:lnTo>
                    <a:pt x="44180" y="1382248"/>
                  </a:lnTo>
                  <a:lnTo>
                    <a:pt x="44700" y="1390014"/>
                  </a:lnTo>
                  <a:lnTo>
                    <a:pt x="45230" y="1397779"/>
                  </a:lnTo>
                  <a:lnTo>
                    <a:pt x="45768" y="1405545"/>
                  </a:lnTo>
                  <a:lnTo>
                    <a:pt x="46313" y="1413310"/>
                  </a:lnTo>
                  <a:lnTo>
                    <a:pt x="46863" y="1421075"/>
                  </a:lnTo>
                  <a:lnTo>
                    <a:pt x="47418" y="1428841"/>
                  </a:lnTo>
                  <a:lnTo>
                    <a:pt x="47976" y="1436606"/>
                  </a:lnTo>
                  <a:lnTo>
                    <a:pt x="48537" y="1444372"/>
                  </a:lnTo>
                  <a:lnTo>
                    <a:pt x="49100" y="1452137"/>
                  </a:lnTo>
                  <a:lnTo>
                    <a:pt x="49665" y="1459903"/>
                  </a:lnTo>
                  <a:lnTo>
                    <a:pt x="50231" y="1467668"/>
                  </a:lnTo>
                  <a:lnTo>
                    <a:pt x="50800" y="1475434"/>
                  </a:lnTo>
                  <a:lnTo>
                    <a:pt x="51372" y="1483199"/>
                  </a:lnTo>
                  <a:lnTo>
                    <a:pt x="51946" y="1490964"/>
                  </a:lnTo>
                  <a:lnTo>
                    <a:pt x="52524" y="1498730"/>
                  </a:lnTo>
                  <a:lnTo>
                    <a:pt x="53106" y="1506495"/>
                  </a:lnTo>
                  <a:lnTo>
                    <a:pt x="53695" y="1514261"/>
                  </a:lnTo>
                  <a:lnTo>
                    <a:pt x="54289" y="1522026"/>
                  </a:lnTo>
                  <a:lnTo>
                    <a:pt x="54889" y="1529792"/>
                  </a:lnTo>
                  <a:lnTo>
                    <a:pt x="55496" y="1537557"/>
                  </a:lnTo>
                  <a:lnTo>
                    <a:pt x="56108" y="1545323"/>
                  </a:lnTo>
                  <a:lnTo>
                    <a:pt x="56728" y="1553088"/>
                  </a:lnTo>
                  <a:lnTo>
                    <a:pt x="57353" y="1560853"/>
                  </a:lnTo>
                  <a:lnTo>
                    <a:pt x="57984" y="1568619"/>
                  </a:lnTo>
                  <a:lnTo>
                    <a:pt x="58619" y="1576384"/>
                  </a:lnTo>
                  <a:lnTo>
                    <a:pt x="59257" y="1584150"/>
                  </a:lnTo>
                  <a:lnTo>
                    <a:pt x="59896" y="1591915"/>
                  </a:lnTo>
                  <a:lnTo>
                    <a:pt x="60534" y="1599681"/>
                  </a:lnTo>
                  <a:lnTo>
                    <a:pt x="61172" y="1607446"/>
                  </a:lnTo>
                  <a:lnTo>
                    <a:pt x="61806" y="1615212"/>
                  </a:lnTo>
                  <a:lnTo>
                    <a:pt x="62435" y="1622977"/>
                  </a:lnTo>
                  <a:lnTo>
                    <a:pt x="63058" y="1630742"/>
                  </a:lnTo>
                  <a:lnTo>
                    <a:pt x="63675" y="1638508"/>
                  </a:lnTo>
                  <a:lnTo>
                    <a:pt x="64286" y="1646273"/>
                  </a:lnTo>
                  <a:lnTo>
                    <a:pt x="64888" y="1654039"/>
                  </a:lnTo>
                  <a:lnTo>
                    <a:pt x="65483" y="1661804"/>
                  </a:lnTo>
                  <a:lnTo>
                    <a:pt x="66070" y="1669570"/>
                  </a:lnTo>
                  <a:lnTo>
                    <a:pt x="66652" y="1677335"/>
                  </a:lnTo>
                  <a:lnTo>
                    <a:pt x="67230" y="1685100"/>
                  </a:lnTo>
                  <a:lnTo>
                    <a:pt x="67804" y="1692866"/>
                  </a:lnTo>
                  <a:lnTo>
                    <a:pt x="68377" y="1700631"/>
                  </a:lnTo>
                  <a:lnTo>
                    <a:pt x="68950" y="1708397"/>
                  </a:lnTo>
                  <a:lnTo>
                    <a:pt x="69526" y="1716162"/>
                  </a:lnTo>
                  <a:lnTo>
                    <a:pt x="70107" y="1723928"/>
                  </a:lnTo>
                  <a:lnTo>
                    <a:pt x="70693" y="1731693"/>
                  </a:lnTo>
                  <a:lnTo>
                    <a:pt x="71286" y="1739459"/>
                  </a:lnTo>
                  <a:lnTo>
                    <a:pt x="71887" y="1747224"/>
                  </a:lnTo>
                  <a:lnTo>
                    <a:pt x="72498" y="1754989"/>
                  </a:lnTo>
                  <a:lnTo>
                    <a:pt x="73119" y="1762755"/>
                  </a:lnTo>
                  <a:lnTo>
                    <a:pt x="73750" y="1770520"/>
                  </a:lnTo>
                  <a:lnTo>
                    <a:pt x="74389" y="1778286"/>
                  </a:lnTo>
                  <a:lnTo>
                    <a:pt x="75037" y="1786051"/>
                  </a:lnTo>
                  <a:lnTo>
                    <a:pt x="75691" y="1793817"/>
                  </a:lnTo>
                  <a:lnTo>
                    <a:pt x="76352" y="1801582"/>
                  </a:lnTo>
                  <a:lnTo>
                    <a:pt x="77019" y="1809348"/>
                  </a:lnTo>
                  <a:lnTo>
                    <a:pt x="77689" y="1817113"/>
                  </a:lnTo>
                  <a:lnTo>
                    <a:pt x="78361" y="1824878"/>
                  </a:lnTo>
                  <a:lnTo>
                    <a:pt x="79034" y="1832644"/>
                  </a:lnTo>
                  <a:lnTo>
                    <a:pt x="79709" y="1840409"/>
                  </a:lnTo>
                  <a:lnTo>
                    <a:pt x="80384" y="1848175"/>
                  </a:lnTo>
                  <a:lnTo>
                    <a:pt x="81059" y="1855940"/>
                  </a:lnTo>
                  <a:lnTo>
                    <a:pt x="81737" y="1863706"/>
                  </a:lnTo>
                  <a:lnTo>
                    <a:pt x="82418" y="1871471"/>
                  </a:lnTo>
                  <a:lnTo>
                    <a:pt x="83104" y="1879237"/>
                  </a:lnTo>
                  <a:lnTo>
                    <a:pt x="83797" y="1887002"/>
                  </a:lnTo>
                  <a:lnTo>
                    <a:pt x="84499" y="1894767"/>
                  </a:lnTo>
                  <a:lnTo>
                    <a:pt x="85214" y="1902533"/>
                  </a:lnTo>
                  <a:lnTo>
                    <a:pt x="85947" y="1910298"/>
                  </a:lnTo>
                  <a:lnTo>
                    <a:pt x="86700" y="1918064"/>
                  </a:lnTo>
                  <a:lnTo>
                    <a:pt x="87474" y="1925829"/>
                  </a:lnTo>
                  <a:lnTo>
                    <a:pt x="88274" y="1933595"/>
                  </a:lnTo>
                  <a:lnTo>
                    <a:pt x="89100" y="1941360"/>
                  </a:lnTo>
                  <a:lnTo>
                    <a:pt x="89955" y="1949126"/>
                  </a:lnTo>
                  <a:lnTo>
                    <a:pt x="90846" y="1956891"/>
                  </a:lnTo>
                  <a:lnTo>
                    <a:pt x="91770" y="1964656"/>
                  </a:lnTo>
                  <a:lnTo>
                    <a:pt x="92726" y="1972422"/>
                  </a:lnTo>
                  <a:lnTo>
                    <a:pt x="93713" y="1980187"/>
                  </a:lnTo>
                  <a:lnTo>
                    <a:pt x="94729" y="1987953"/>
                  </a:lnTo>
                  <a:lnTo>
                    <a:pt x="95773" y="1995718"/>
                  </a:lnTo>
                  <a:lnTo>
                    <a:pt x="96846" y="2003484"/>
                  </a:lnTo>
                  <a:lnTo>
                    <a:pt x="97943" y="2011249"/>
                  </a:lnTo>
                  <a:lnTo>
                    <a:pt x="99058" y="2019015"/>
                  </a:lnTo>
                  <a:lnTo>
                    <a:pt x="100188" y="2026780"/>
                  </a:lnTo>
                  <a:lnTo>
                    <a:pt x="101330" y="2034545"/>
                  </a:lnTo>
                  <a:lnTo>
                    <a:pt x="102479" y="2042311"/>
                  </a:lnTo>
                  <a:lnTo>
                    <a:pt x="103632" y="2050076"/>
                  </a:lnTo>
                  <a:lnTo>
                    <a:pt x="104787" y="2057842"/>
                  </a:lnTo>
                  <a:lnTo>
                    <a:pt x="105938" y="2065607"/>
                  </a:lnTo>
                  <a:lnTo>
                    <a:pt x="107085" y="2073373"/>
                  </a:lnTo>
                  <a:lnTo>
                    <a:pt x="108225" y="2081138"/>
                  </a:lnTo>
                  <a:lnTo>
                    <a:pt x="109359" y="2088903"/>
                  </a:lnTo>
                  <a:lnTo>
                    <a:pt x="110484" y="2096669"/>
                  </a:lnTo>
                  <a:lnTo>
                    <a:pt x="111600" y="2104434"/>
                  </a:lnTo>
                  <a:lnTo>
                    <a:pt x="112709" y="2112200"/>
                  </a:lnTo>
                  <a:lnTo>
                    <a:pt x="113813" y="2119965"/>
                  </a:lnTo>
                  <a:lnTo>
                    <a:pt x="114912" y="2127731"/>
                  </a:lnTo>
                  <a:lnTo>
                    <a:pt x="116010" y="2135496"/>
                  </a:lnTo>
                  <a:lnTo>
                    <a:pt x="117107" y="2143262"/>
                  </a:lnTo>
                  <a:lnTo>
                    <a:pt x="118208" y="2151027"/>
                  </a:lnTo>
                  <a:lnTo>
                    <a:pt x="119314" y="2158792"/>
                  </a:lnTo>
                  <a:lnTo>
                    <a:pt x="120429" y="2166558"/>
                  </a:lnTo>
                  <a:lnTo>
                    <a:pt x="121554" y="2174323"/>
                  </a:lnTo>
                  <a:lnTo>
                    <a:pt x="122690" y="2182089"/>
                  </a:lnTo>
                  <a:lnTo>
                    <a:pt x="123841" y="2189854"/>
                  </a:lnTo>
                  <a:lnTo>
                    <a:pt x="125006" y="2197620"/>
                  </a:lnTo>
                  <a:lnTo>
                    <a:pt x="126191" y="2205385"/>
                  </a:lnTo>
                  <a:lnTo>
                    <a:pt x="127394" y="2213151"/>
                  </a:lnTo>
                  <a:lnTo>
                    <a:pt x="128616" y="2220916"/>
                  </a:lnTo>
                  <a:lnTo>
                    <a:pt x="129855" y="2228681"/>
                  </a:lnTo>
                  <a:lnTo>
                    <a:pt x="131113" y="2236447"/>
                  </a:lnTo>
                  <a:lnTo>
                    <a:pt x="132390" y="2244212"/>
                  </a:lnTo>
                  <a:lnTo>
                    <a:pt x="133689" y="2251978"/>
                  </a:lnTo>
                  <a:lnTo>
                    <a:pt x="135007" y="2259743"/>
                  </a:lnTo>
                  <a:lnTo>
                    <a:pt x="136343" y="2267509"/>
                  </a:lnTo>
                  <a:lnTo>
                    <a:pt x="137697" y="2275274"/>
                  </a:lnTo>
                  <a:lnTo>
                    <a:pt x="139068" y="2283040"/>
                  </a:lnTo>
                  <a:lnTo>
                    <a:pt x="140456" y="2290805"/>
                  </a:lnTo>
                  <a:lnTo>
                    <a:pt x="141860" y="2298570"/>
                  </a:lnTo>
                  <a:lnTo>
                    <a:pt x="143283" y="2306336"/>
                  </a:lnTo>
                  <a:lnTo>
                    <a:pt x="144720" y="2314101"/>
                  </a:lnTo>
                  <a:lnTo>
                    <a:pt x="146171" y="2321867"/>
                  </a:lnTo>
                  <a:lnTo>
                    <a:pt x="147636" y="2329632"/>
                  </a:lnTo>
                  <a:lnTo>
                    <a:pt x="149114" y="2337398"/>
                  </a:lnTo>
                  <a:lnTo>
                    <a:pt x="150604" y="2345163"/>
                  </a:lnTo>
                  <a:lnTo>
                    <a:pt x="152108" y="2352929"/>
                  </a:lnTo>
                  <a:lnTo>
                    <a:pt x="153624" y="2360694"/>
                  </a:lnTo>
                  <a:lnTo>
                    <a:pt x="155152" y="2368459"/>
                  </a:lnTo>
                  <a:lnTo>
                    <a:pt x="156692" y="2376225"/>
                  </a:lnTo>
                  <a:lnTo>
                    <a:pt x="158244" y="2383990"/>
                  </a:lnTo>
                  <a:lnTo>
                    <a:pt x="159809" y="2391756"/>
                  </a:lnTo>
                  <a:lnTo>
                    <a:pt x="161390" y="2399521"/>
                  </a:lnTo>
                  <a:lnTo>
                    <a:pt x="162988" y="2407287"/>
                  </a:lnTo>
                  <a:lnTo>
                    <a:pt x="164604" y="2415052"/>
                  </a:lnTo>
                  <a:lnTo>
                    <a:pt x="166239" y="2422818"/>
                  </a:lnTo>
                  <a:lnTo>
                    <a:pt x="167895" y="2430583"/>
                  </a:lnTo>
                  <a:lnTo>
                    <a:pt x="169574" y="2438348"/>
                  </a:lnTo>
                  <a:lnTo>
                    <a:pt x="171281" y="2446114"/>
                  </a:lnTo>
                  <a:lnTo>
                    <a:pt x="173019" y="2453879"/>
                  </a:lnTo>
                  <a:lnTo>
                    <a:pt x="174786" y="2461645"/>
                  </a:lnTo>
                  <a:lnTo>
                    <a:pt x="176584" y="2469410"/>
                  </a:lnTo>
                  <a:lnTo>
                    <a:pt x="178414" y="2477176"/>
                  </a:lnTo>
                  <a:lnTo>
                    <a:pt x="180276" y="2484941"/>
                  </a:lnTo>
                  <a:lnTo>
                    <a:pt x="182172" y="2492706"/>
                  </a:lnTo>
                  <a:lnTo>
                    <a:pt x="184107" y="2500472"/>
                  </a:lnTo>
                  <a:lnTo>
                    <a:pt x="186074" y="2508237"/>
                  </a:lnTo>
                  <a:lnTo>
                    <a:pt x="188071" y="2516003"/>
                  </a:lnTo>
                  <a:lnTo>
                    <a:pt x="190096" y="2523768"/>
                  </a:lnTo>
                  <a:lnTo>
                    <a:pt x="192147" y="2531534"/>
                  </a:lnTo>
                  <a:lnTo>
                    <a:pt x="194222" y="2539299"/>
                  </a:lnTo>
                  <a:lnTo>
                    <a:pt x="196320" y="2547065"/>
                  </a:lnTo>
                  <a:lnTo>
                    <a:pt x="198435" y="2554830"/>
                  </a:lnTo>
                  <a:lnTo>
                    <a:pt x="200564" y="2562595"/>
                  </a:lnTo>
                  <a:lnTo>
                    <a:pt x="202701" y="2570361"/>
                  </a:lnTo>
                  <a:lnTo>
                    <a:pt x="204846" y="2578126"/>
                  </a:lnTo>
                  <a:lnTo>
                    <a:pt x="206994" y="2585892"/>
                  </a:lnTo>
                  <a:lnTo>
                    <a:pt x="209143" y="2593657"/>
                  </a:lnTo>
                  <a:lnTo>
                    <a:pt x="211289" y="2601423"/>
                  </a:lnTo>
                  <a:lnTo>
                    <a:pt x="213433" y="2609188"/>
                  </a:lnTo>
                  <a:lnTo>
                    <a:pt x="215571" y="2616954"/>
                  </a:lnTo>
                  <a:lnTo>
                    <a:pt x="217704" y="2624719"/>
                  </a:lnTo>
                  <a:lnTo>
                    <a:pt x="219833" y="2632484"/>
                  </a:lnTo>
                  <a:lnTo>
                    <a:pt x="221957" y="2640250"/>
                  </a:lnTo>
                  <a:lnTo>
                    <a:pt x="224079" y="2648015"/>
                  </a:lnTo>
                  <a:lnTo>
                    <a:pt x="226201" y="2655781"/>
                  </a:lnTo>
                  <a:lnTo>
                    <a:pt x="228326" y="2663546"/>
                  </a:lnTo>
                  <a:lnTo>
                    <a:pt x="230456" y="2671312"/>
                  </a:lnTo>
                  <a:lnTo>
                    <a:pt x="232596" y="2679077"/>
                  </a:lnTo>
                  <a:lnTo>
                    <a:pt x="234748" y="2686843"/>
                  </a:lnTo>
                  <a:lnTo>
                    <a:pt x="236919" y="2694608"/>
                  </a:lnTo>
                  <a:lnTo>
                    <a:pt x="239111" y="2702373"/>
                  </a:lnTo>
                  <a:lnTo>
                    <a:pt x="241327" y="2710139"/>
                  </a:lnTo>
                  <a:lnTo>
                    <a:pt x="243569" y="2717904"/>
                  </a:lnTo>
                  <a:lnTo>
                    <a:pt x="245839" y="2725670"/>
                  </a:lnTo>
                  <a:lnTo>
                    <a:pt x="248137" y="2733435"/>
                  </a:lnTo>
                  <a:lnTo>
                    <a:pt x="250468" y="2741201"/>
                  </a:lnTo>
                  <a:lnTo>
                    <a:pt x="252832" y="2748966"/>
                  </a:lnTo>
                  <a:lnTo>
                    <a:pt x="255225" y="2756732"/>
                  </a:lnTo>
                  <a:lnTo>
                    <a:pt x="257644" y="2764497"/>
                  </a:lnTo>
                  <a:lnTo>
                    <a:pt x="260085" y="2772262"/>
                  </a:lnTo>
                  <a:lnTo>
                    <a:pt x="262547" y="2780028"/>
                  </a:lnTo>
                  <a:lnTo>
                    <a:pt x="265025" y="2787793"/>
                  </a:lnTo>
                  <a:lnTo>
                    <a:pt x="267515" y="2795559"/>
                  </a:lnTo>
                  <a:lnTo>
                    <a:pt x="270009" y="2803324"/>
                  </a:lnTo>
                  <a:lnTo>
                    <a:pt x="272502" y="2811090"/>
                  </a:lnTo>
                  <a:lnTo>
                    <a:pt x="274989" y="2818855"/>
                  </a:lnTo>
                  <a:lnTo>
                    <a:pt x="277463" y="2826621"/>
                  </a:lnTo>
                  <a:lnTo>
                    <a:pt x="279921" y="2834386"/>
                  </a:lnTo>
                  <a:lnTo>
                    <a:pt x="282352" y="2842151"/>
                  </a:lnTo>
                  <a:lnTo>
                    <a:pt x="284751" y="2849917"/>
                  </a:lnTo>
                  <a:lnTo>
                    <a:pt x="287116" y="2857682"/>
                  </a:lnTo>
                  <a:lnTo>
                    <a:pt x="289443" y="2865448"/>
                  </a:lnTo>
                  <a:lnTo>
                    <a:pt x="291728" y="2873213"/>
                  </a:lnTo>
                  <a:lnTo>
                    <a:pt x="293967" y="2880979"/>
                  </a:lnTo>
                  <a:lnTo>
                    <a:pt x="296155" y="2888744"/>
                  </a:lnTo>
                  <a:lnTo>
                    <a:pt x="298280" y="2896509"/>
                  </a:lnTo>
                  <a:lnTo>
                    <a:pt x="300348" y="2904275"/>
                  </a:lnTo>
                  <a:lnTo>
                    <a:pt x="302355" y="2912040"/>
                  </a:lnTo>
                  <a:lnTo>
                    <a:pt x="304300" y="2919806"/>
                  </a:lnTo>
                  <a:lnTo>
                    <a:pt x="306177" y="2927571"/>
                  </a:lnTo>
                  <a:lnTo>
                    <a:pt x="307985" y="2935337"/>
                  </a:lnTo>
                  <a:lnTo>
                    <a:pt x="309701" y="2943102"/>
                  </a:lnTo>
                  <a:lnTo>
                    <a:pt x="311334" y="2950868"/>
                  </a:lnTo>
                  <a:lnTo>
                    <a:pt x="312881" y="2958633"/>
                  </a:lnTo>
                  <a:lnTo>
                    <a:pt x="314337" y="2966398"/>
                  </a:lnTo>
                  <a:lnTo>
                    <a:pt x="315695" y="2974164"/>
                  </a:lnTo>
                  <a:lnTo>
                    <a:pt x="316951" y="2981929"/>
                  </a:lnTo>
                  <a:lnTo>
                    <a:pt x="318082" y="2989695"/>
                  </a:lnTo>
                  <a:lnTo>
                    <a:pt x="319082" y="2997460"/>
                  </a:lnTo>
                  <a:lnTo>
                    <a:pt x="319955" y="3005226"/>
                  </a:lnTo>
                  <a:lnTo>
                    <a:pt x="320693" y="3012991"/>
                  </a:lnTo>
                  <a:lnTo>
                    <a:pt x="321289" y="3020757"/>
                  </a:lnTo>
                  <a:lnTo>
                    <a:pt x="321734" y="3028522"/>
                  </a:lnTo>
                  <a:lnTo>
                    <a:pt x="322014" y="3036287"/>
                  </a:lnTo>
                  <a:lnTo>
                    <a:pt x="322093" y="3044053"/>
                  </a:lnTo>
                  <a:lnTo>
                    <a:pt x="321992" y="3051818"/>
                  </a:lnTo>
                  <a:lnTo>
                    <a:pt x="321702" y="3059584"/>
                  </a:lnTo>
                  <a:lnTo>
                    <a:pt x="321213" y="3067349"/>
                  </a:lnTo>
                  <a:lnTo>
                    <a:pt x="320517" y="3075115"/>
                  </a:lnTo>
                  <a:lnTo>
                    <a:pt x="319603" y="3082880"/>
                  </a:lnTo>
                  <a:lnTo>
                    <a:pt x="318412" y="3090646"/>
                  </a:lnTo>
                  <a:lnTo>
                    <a:pt x="316970" y="3098411"/>
                  </a:lnTo>
                  <a:lnTo>
                    <a:pt x="315273" y="3106176"/>
                  </a:lnTo>
                  <a:lnTo>
                    <a:pt x="313308" y="3113942"/>
                  </a:lnTo>
                  <a:lnTo>
                    <a:pt x="311066" y="3121707"/>
                  </a:lnTo>
                  <a:lnTo>
                    <a:pt x="308535" y="3129473"/>
                  </a:lnTo>
                  <a:lnTo>
                    <a:pt x="305666" y="3137238"/>
                  </a:lnTo>
                  <a:lnTo>
                    <a:pt x="302447" y="3145004"/>
                  </a:lnTo>
                  <a:lnTo>
                    <a:pt x="298901" y="3152769"/>
                  </a:lnTo>
                  <a:lnTo>
                    <a:pt x="295021" y="3160535"/>
                  </a:lnTo>
                  <a:lnTo>
                    <a:pt x="290797" y="3168300"/>
                  </a:lnTo>
                  <a:lnTo>
                    <a:pt x="286225" y="3176065"/>
                  </a:lnTo>
                  <a:lnTo>
                    <a:pt x="281283" y="3183831"/>
                  </a:lnTo>
                  <a:lnTo>
                    <a:pt x="275916" y="3191596"/>
                  </a:lnTo>
                  <a:lnTo>
                    <a:pt x="270192" y="3199362"/>
                  </a:lnTo>
                  <a:lnTo>
                    <a:pt x="264114" y="3207127"/>
                  </a:lnTo>
                  <a:lnTo>
                    <a:pt x="257687" y="3214893"/>
                  </a:lnTo>
                  <a:lnTo>
                    <a:pt x="250921" y="3222658"/>
                  </a:lnTo>
                  <a:lnTo>
                    <a:pt x="243826" y="3230424"/>
                  </a:lnTo>
                  <a:lnTo>
                    <a:pt x="236359" y="3238189"/>
                  </a:lnTo>
                  <a:lnTo>
                    <a:pt x="228594" y="3245954"/>
                  </a:lnTo>
                  <a:lnTo>
                    <a:pt x="220564" y="3253720"/>
                  </a:lnTo>
                  <a:lnTo>
                    <a:pt x="212293" y="3261485"/>
                  </a:lnTo>
                  <a:lnTo>
                    <a:pt x="203809" y="3269251"/>
                  </a:lnTo>
                  <a:lnTo>
                    <a:pt x="195141" y="3277016"/>
                  </a:lnTo>
                  <a:lnTo>
                    <a:pt x="186307" y="3284782"/>
                  </a:lnTo>
                  <a:lnTo>
                    <a:pt x="177356" y="3292547"/>
                  </a:lnTo>
                  <a:lnTo>
                    <a:pt x="168341" y="3300312"/>
                  </a:lnTo>
                  <a:lnTo>
                    <a:pt x="159298" y="3308078"/>
                  </a:lnTo>
                  <a:lnTo>
                    <a:pt x="150264" y="3315843"/>
                  </a:lnTo>
                  <a:lnTo>
                    <a:pt x="141276" y="3323609"/>
                  </a:lnTo>
                  <a:lnTo>
                    <a:pt x="132375" y="3331374"/>
                  </a:lnTo>
                  <a:lnTo>
                    <a:pt x="123631" y="3339140"/>
                  </a:lnTo>
                  <a:lnTo>
                    <a:pt x="115061" y="3346905"/>
                  </a:lnTo>
                  <a:lnTo>
                    <a:pt x="106696" y="3354671"/>
                  </a:lnTo>
                  <a:lnTo>
                    <a:pt x="98567" y="3362436"/>
                  </a:lnTo>
                  <a:lnTo>
                    <a:pt x="90701" y="3370201"/>
                  </a:lnTo>
                  <a:lnTo>
                    <a:pt x="83124" y="3377967"/>
                  </a:lnTo>
                  <a:lnTo>
                    <a:pt x="75922" y="3385732"/>
                  </a:lnTo>
                  <a:lnTo>
                    <a:pt x="69073" y="3393498"/>
                  </a:lnTo>
                  <a:lnTo>
                    <a:pt x="62578" y="3401263"/>
                  </a:lnTo>
                  <a:lnTo>
                    <a:pt x="56446" y="3409029"/>
                  </a:lnTo>
                  <a:lnTo>
                    <a:pt x="50684" y="3416794"/>
                  </a:lnTo>
                  <a:lnTo>
                    <a:pt x="45297" y="3424560"/>
                  </a:lnTo>
                  <a:lnTo>
                    <a:pt x="40325" y="3432325"/>
                  </a:lnTo>
                  <a:close/>
                </a:path>
              </a:pathLst>
            </a:custGeom>
            <a:solidFill>
              <a:srgbClr val="0073C2">
                <a:alpha val="29803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dirty="0"/>
            </a:p>
          </p:txBody>
        </p:sp>
        <p:sp>
          <p:nvSpPr>
            <p:cNvPr id="293" name="pl59">
              <a:extLst>
                <a:ext uri="{FF2B5EF4-FFF2-40B4-BE49-F238E27FC236}">
                  <a16:creationId xmlns:a16="http://schemas.microsoft.com/office/drawing/2014/main" id="{2C115361-89AE-49EA-8FDD-4D5E9FB47631}"/>
                </a:ext>
              </a:extLst>
            </p:cNvPr>
            <p:cNvSpPr/>
            <p:nvPr/>
          </p:nvSpPr>
          <p:spPr>
            <a:xfrm>
              <a:off x="6760202" y="5232368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40651" cap="flat">
              <a:solidFill>
                <a:srgbClr val="D3D3D3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4" name="pl60">
              <a:extLst>
                <a:ext uri="{FF2B5EF4-FFF2-40B4-BE49-F238E27FC236}">
                  <a16:creationId xmlns:a16="http://schemas.microsoft.com/office/drawing/2014/main" id="{BCE89584-79C2-448B-BE8D-C3EC76C9FE2A}"/>
                </a:ext>
              </a:extLst>
            </p:cNvPr>
            <p:cNvSpPr/>
            <p:nvPr/>
          </p:nvSpPr>
          <p:spPr>
            <a:xfrm>
              <a:off x="6760202" y="5232368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40651" cap="flat">
              <a:solidFill>
                <a:srgbClr val="000000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7" name="rc63">
              <a:extLst>
                <a:ext uri="{FF2B5EF4-FFF2-40B4-BE49-F238E27FC236}">
                  <a16:creationId xmlns:a16="http://schemas.microsoft.com/office/drawing/2014/main" id="{A4AFEC24-C900-4A02-B5F3-98C3C290FA0D}"/>
                </a:ext>
              </a:extLst>
            </p:cNvPr>
            <p:cNvSpPr/>
            <p:nvPr/>
          </p:nvSpPr>
          <p:spPr>
            <a:xfrm>
              <a:off x="6760202" y="2378098"/>
              <a:ext cx="858915" cy="3442736"/>
            </a:xfrm>
            <a:prstGeom prst="rect">
              <a:avLst/>
            </a:prstGeom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8" name="rc64">
              <a:extLst>
                <a:ext uri="{FF2B5EF4-FFF2-40B4-BE49-F238E27FC236}">
                  <a16:creationId xmlns:a16="http://schemas.microsoft.com/office/drawing/2014/main" id="{2E01CF79-64CE-4EEC-B4CB-3CCFB3DF7A49}"/>
                </a:ext>
              </a:extLst>
            </p:cNvPr>
            <p:cNvSpPr/>
            <p:nvPr/>
          </p:nvSpPr>
          <p:spPr>
            <a:xfrm>
              <a:off x="7688706" y="2378098"/>
              <a:ext cx="858915" cy="3442736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99" name="pl65">
              <a:extLst>
                <a:ext uri="{FF2B5EF4-FFF2-40B4-BE49-F238E27FC236}">
                  <a16:creationId xmlns:a16="http://schemas.microsoft.com/office/drawing/2014/main" id="{8F7CDE60-9837-4D5D-B50E-DE10128F02EA}"/>
                </a:ext>
              </a:extLst>
            </p:cNvPr>
            <p:cNvSpPr/>
            <p:nvPr/>
          </p:nvSpPr>
          <p:spPr>
            <a:xfrm>
              <a:off x="7688706" y="5247045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0" name="pl66">
              <a:extLst>
                <a:ext uri="{FF2B5EF4-FFF2-40B4-BE49-F238E27FC236}">
                  <a16:creationId xmlns:a16="http://schemas.microsoft.com/office/drawing/2014/main" id="{C84CF469-10C6-4A45-9921-711280888142}"/>
                </a:ext>
              </a:extLst>
            </p:cNvPr>
            <p:cNvSpPr/>
            <p:nvPr/>
          </p:nvSpPr>
          <p:spPr>
            <a:xfrm>
              <a:off x="7688706" y="4099466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1" name="pl67">
              <a:extLst>
                <a:ext uri="{FF2B5EF4-FFF2-40B4-BE49-F238E27FC236}">
                  <a16:creationId xmlns:a16="http://schemas.microsoft.com/office/drawing/2014/main" id="{8D8C0319-E497-4FC5-80B1-E474660C7464}"/>
                </a:ext>
              </a:extLst>
            </p:cNvPr>
            <p:cNvSpPr/>
            <p:nvPr/>
          </p:nvSpPr>
          <p:spPr>
            <a:xfrm>
              <a:off x="7688706" y="295188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2" name="pl68">
              <a:extLst>
                <a:ext uri="{FF2B5EF4-FFF2-40B4-BE49-F238E27FC236}">
                  <a16:creationId xmlns:a16="http://schemas.microsoft.com/office/drawing/2014/main" id="{AE95DB67-439B-4053-AE34-2028A250E810}"/>
                </a:ext>
              </a:extLst>
            </p:cNvPr>
            <p:cNvSpPr/>
            <p:nvPr/>
          </p:nvSpPr>
          <p:spPr>
            <a:xfrm>
              <a:off x="7688706" y="5820834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3" name="pl69">
              <a:extLst>
                <a:ext uri="{FF2B5EF4-FFF2-40B4-BE49-F238E27FC236}">
                  <a16:creationId xmlns:a16="http://schemas.microsoft.com/office/drawing/2014/main" id="{1CF201E6-5F5B-478A-96B8-179DD6B8234A}"/>
                </a:ext>
              </a:extLst>
            </p:cNvPr>
            <p:cNvSpPr/>
            <p:nvPr/>
          </p:nvSpPr>
          <p:spPr>
            <a:xfrm>
              <a:off x="7688706" y="4673255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4" name="pl70">
              <a:extLst>
                <a:ext uri="{FF2B5EF4-FFF2-40B4-BE49-F238E27FC236}">
                  <a16:creationId xmlns:a16="http://schemas.microsoft.com/office/drawing/2014/main" id="{81C11BCF-5E0F-4C53-AF61-021F33F3BD42}"/>
                </a:ext>
              </a:extLst>
            </p:cNvPr>
            <p:cNvSpPr/>
            <p:nvPr/>
          </p:nvSpPr>
          <p:spPr>
            <a:xfrm>
              <a:off x="7688706" y="352567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5" name="pl71">
              <a:extLst>
                <a:ext uri="{FF2B5EF4-FFF2-40B4-BE49-F238E27FC236}">
                  <a16:creationId xmlns:a16="http://schemas.microsoft.com/office/drawing/2014/main" id="{718DD346-1A5D-430A-B0CE-80368D483DF0}"/>
                </a:ext>
              </a:extLst>
            </p:cNvPr>
            <p:cNvSpPr/>
            <p:nvPr/>
          </p:nvSpPr>
          <p:spPr>
            <a:xfrm>
              <a:off x="7688706" y="2378098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6" name="pl72">
              <a:extLst>
                <a:ext uri="{FF2B5EF4-FFF2-40B4-BE49-F238E27FC236}">
                  <a16:creationId xmlns:a16="http://schemas.microsoft.com/office/drawing/2014/main" id="{03D08125-DC79-46AF-AEE2-FAE3BEEE8073}"/>
                </a:ext>
              </a:extLst>
            </p:cNvPr>
            <p:cNvSpPr/>
            <p:nvPr/>
          </p:nvSpPr>
          <p:spPr>
            <a:xfrm>
              <a:off x="8118164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8" name="pg74">
              <a:extLst>
                <a:ext uri="{FF2B5EF4-FFF2-40B4-BE49-F238E27FC236}">
                  <a16:creationId xmlns:a16="http://schemas.microsoft.com/office/drawing/2014/main" id="{4D9F2406-81F6-4D09-BAF4-49DA59BD6E8B}"/>
                </a:ext>
              </a:extLst>
            </p:cNvPr>
            <p:cNvSpPr/>
            <p:nvPr/>
          </p:nvSpPr>
          <p:spPr>
            <a:xfrm>
              <a:off x="8118164" y="2383417"/>
              <a:ext cx="322093" cy="3433432"/>
            </a:xfrm>
            <a:custGeom>
              <a:avLst/>
              <a:gdLst/>
              <a:ahLst/>
              <a:cxnLst/>
              <a:rect l="0" t="0" r="0" b="0"/>
              <a:pathLst>
                <a:path w="322093" h="3433432">
                  <a:moveTo>
                    <a:pt x="0" y="3433432"/>
                  </a:moveTo>
                  <a:lnTo>
                    <a:pt x="0" y="3425629"/>
                  </a:lnTo>
                  <a:lnTo>
                    <a:pt x="0" y="3417825"/>
                  </a:lnTo>
                  <a:lnTo>
                    <a:pt x="0" y="3410022"/>
                  </a:lnTo>
                  <a:lnTo>
                    <a:pt x="0" y="3402219"/>
                  </a:lnTo>
                  <a:lnTo>
                    <a:pt x="0" y="3394415"/>
                  </a:lnTo>
                  <a:lnTo>
                    <a:pt x="0" y="3386612"/>
                  </a:lnTo>
                  <a:lnTo>
                    <a:pt x="0" y="3378809"/>
                  </a:lnTo>
                  <a:lnTo>
                    <a:pt x="0" y="3371006"/>
                  </a:lnTo>
                  <a:lnTo>
                    <a:pt x="0" y="3363202"/>
                  </a:lnTo>
                  <a:lnTo>
                    <a:pt x="0" y="3355399"/>
                  </a:lnTo>
                  <a:lnTo>
                    <a:pt x="0" y="3347596"/>
                  </a:lnTo>
                  <a:lnTo>
                    <a:pt x="0" y="3339793"/>
                  </a:lnTo>
                  <a:lnTo>
                    <a:pt x="0" y="3331989"/>
                  </a:lnTo>
                  <a:lnTo>
                    <a:pt x="0" y="3324186"/>
                  </a:lnTo>
                  <a:lnTo>
                    <a:pt x="0" y="3316383"/>
                  </a:lnTo>
                  <a:lnTo>
                    <a:pt x="0" y="3308580"/>
                  </a:lnTo>
                  <a:lnTo>
                    <a:pt x="0" y="3300776"/>
                  </a:lnTo>
                  <a:lnTo>
                    <a:pt x="0" y="3292973"/>
                  </a:lnTo>
                  <a:lnTo>
                    <a:pt x="0" y="3285170"/>
                  </a:lnTo>
                  <a:lnTo>
                    <a:pt x="0" y="3277367"/>
                  </a:lnTo>
                  <a:lnTo>
                    <a:pt x="0" y="3269563"/>
                  </a:lnTo>
                  <a:lnTo>
                    <a:pt x="0" y="3261760"/>
                  </a:lnTo>
                  <a:lnTo>
                    <a:pt x="0" y="3253957"/>
                  </a:lnTo>
                  <a:lnTo>
                    <a:pt x="0" y="3246154"/>
                  </a:lnTo>
                  <a:lnTo>
                    <a:pt x="0" y="3238350"/>
                  </a:lnTo>
                  <a:lnTo>
                    <a:pt x="0" y="3230547"/>
                  </a:lnTo>
                  <a:lnTo>
                    <a:pt x="0" y="3222744"/>
                  </a:lnTo>
                  <a:lnTo>
                    <a:pt x="0" y="3214941"/>
                  </a:lnTo>
                  <a:lnTo>
                    <a:pt x="0" y="3207137"/>
                  </a:lnTo>
                  <a:lnTo>
                    <a:pt x="0" y="3199334"/>
                  </a:lnTo>
                  <a:lnTo>
                    <a:pt x="0" y="3191531"/>
                  </a:lnTo>
                  <a:lnTo>
                    <a:pt x="0" y="3183728"/>
                  </a:lnTo>
                  <a:lnTo>
                    <a:pt x="0" y="3175924"/>
                  </a:lnTo>
                  <a:lnTo>
                    <a:pt x="0" y="3168121"/>
                  </a:lnTo>
                  <a:lnTo>
                    <a:pt x="0" y="3160318"/>
                  </a:lnTo>
                  <a:lnTo>
                    <a:pt x="0" y="3152515"/>
                  </a:lnTo>
                  <a:lnTo>
                    <a:pt x="0" y="3144711"/>
                  </a:lnTo>
                  <a:lnTo>
                    <a:pt x="0" y="3136908"/>
                  </a:lnTo>
                  <a:lnTo>
                    <a:pt x="0" y="3129105"/>
                  </a:lnTo>
                  <a:lnTo>
                    <a:pt x="0" y="3121302"/>
                  </a:lnTo>
                  <a:lnTo>
                    <a:pt x="0" y="3113498"/>
                  </a:lnTo>
                  <a:lnTo>
                    <a:pt x="0" y="3105695"/>
                  </a:lnTo>
                  <a:lnTo>
                    <a:pt x="0" y="3097892"/>
                  </a:lnTo>
                  <a:lnTo>
                    <a:pt x="0" y="3090089"/>
                  </a:lnTo>
                  <a:lnTo>
                    <a:pt x="0" y="3082285"/>
                  </a:lnTo>
                  <a:lnTo>
                    <a:pt x="0" y="3074482"/>
                  </a:lnTo>
                  <a:lnTo>
                    <a:pt x="0" y="3066679"/>
                  </a:lnTo>
                  <a:lnTo>
                    <a:pt x="0" y="3058876"/>
                  </a:lnTo>
                  <a:lnTo>
                    <a:pt x="0" y="3051072"/>
                  </a:lnTo>
                  <a:lnTo>
                    <a:pt x="0" y="3043269"/>
                  </a:lnTo>
                  <a:lnTo>
                    <a:pt x="0" y="3035466"/>
                  </a:lnTo>
                  <a:lnTo>
                    <a:pt x="0" y="3027662"/>
                  </a:lnTo>
                  <a:lnTo>
                    <a:pt x="0" y="3019859"/>
                  </a:lnTo>
                  <a:lnTo>
                    <a:pt x="0" y="3012056"/>
                  </a:lnTo>
                  <a:lnTo>
                    <a:pt x="0" y="3004253"/>
                  </a:lnTo>
                  <a:lnTo>
                    <a:pt x="0" y="2996449"/>
                  </a:lnTo>
                  <a:lnTo>
                    <a:pt x="0" y="2988646"/>
                  </a:lnTo>
                  <a:lnTo>
                    <a:pt x="0" y="2980843"/>
                  </a:lnTo>
                  <a:lnTo>
                    <a:pt x="0" y="2973040"/>
                  </a:lnTo>
                  <a:lnTo>
                    <a:pt x="0" y="2965236"/>
                  </a:lnTo>
                  <a:lnTo>
                    <a:pt x="0" y="2957433"/>
                  </a:lnTo>
                  <a:lnTo>
                    <a:pt x="0" y="2949630"/>
                  </a:lnTo>
                  <a:lnTo>
                    <a:pt x="0" y="2941827"/>
                  </a:lnTo>
                  <a:lnTo>
                    <a:pt x="0" y="2934023"/>
                  </a:lnTo>
                  <a:lnTo>
                    <a:pt x="0" y="2926220"/>
                  </a:lnTo>
                  <a:lnTo>
                    <a:pt x="0" y="2918417"/>
                  </a:lnTo>
                  <a:lnTo>
                    <a:pt x="0" y="2910614"/>
                  </a:lnTo>
                  <a:lnTo>
                    <a:pt x="0" y="2902810"/>
                  </a:lnTo>
                  <a:lnTo>
                    <a:pt x="0" y="2895007"/>
                  </a:lnTo>
                  <a:lnTo>
                    <a:pt x="0" y="2887204"/>
                  </a:lnTo>
                  <a:lnTo>
                    <a:pt x="0" y="2879401"/>
                  </a:lnTo>
                  <a:lnTo>
                    <a:pt x="0" y="2871597"/>
                  </a:lnTo>
                  <a:lnTo>
                    <a:pt x="0" y="2863794"/>
                  </a:lnTo>
                  <a:lnTo>
                    <a:pt x="0" y="2855991"/>
                  </a:lnTo>
                  <a:lnTo>
                    <a:pt x="0" y="2848188"/>
                  </a:lnTo>
                  <a:lnTo>
                    <a:pt x="0" y="2840384"/>
                  </a:lnTo>
                  <a:lnTo>
                    <a:pt x="0" y="2832581"/>
                  </a:lnTo>
                  <a:lnTo>
                    <a:pt x="0" y="2824778"/>
                  </a:lnTo>
                  <a:lnTo>
                    <a:pt x="0" y="2816975"/>
                  </a:lnTo>
                  <a:lnTo>
                    <a:pt x="0" y="2809171"/>
                  </a:lnTo>
                  <a:lnTo>
                    <a:pt x="0" y="2801368"/>
                  </a:lnTo>
                  <a:lnTo>
                    <a:pt x="0" y="2793565"/>
                  </a:lnTo>
                  <a:lnTo>
                    <a:pt x="0" y="2785762"/>
                  </a:lnTo>
                  <a:lnTo>
                    <a:pt x="0" y="2777958"/>
                  </a:lnTo>
                  <a:lnTo>
                    <a:pt x="0" y="2770155"/>
                  </a:lnTo>
                  <a:lnTo>
                    <a:pt x="0" y="2762352"/>
                  </a:lnTo>
                  <a:lnTo>
                    <a:pt x="0" y="2754549"/>
                  </a:lnTo>
                  <a:lnTo>
                    <a:pt x="0" y="2746745"/>
                  </a:lnTo>
                  <a:lnTo>
                    <a:pt x="0" y="2738942"/>
                  </a:lnTo>
                  <a:lnTo>
                    <a:pt x="0" y="2731139"/>
                  </a:lnTo>
                  <a:lnTo>
                    <a:pt x="0" y="2723336"/>
                  </a:lnTo>
                  <a:lnTo>
                    <a:pt x="0" y="2715532"/>
                  </a:lnTo>
                  <a:lnTo>
                    <a:pt x="0" y="2707729"/>
                  </a:lnTo>
                  <a:lnTo>
                    <a:pt x="0" y="2699926"/>
                  </a:lnTo>
                  <a:lnTo>
                    <a:pt x="0" y="2692123"/>
                  </a:lnTo>
                  <a:lnTo>
                    <a:pt x="0" y="2684319"/>
                  </a:lnTo>
                  <a:lnTo>
                    <a:pt x="0" y="2676516"/>
                  </a:lnTo>
                  <a:lnTo>
                    <a:pt x="0" y="2668713"/>
                  </a:lnTo>
                  <a:lnTo>
                    <a:pt x="0" y="2660910"/>
                  </a:lnTo>
                  <a:lnTo>
                    <a:pt x="0" y="2653106"/>
                  </a:lnTo>
                  <a:lnTo>
                    <a:pt x="0" y="2645303"/>
                  </a:lnTo>
                  <a:lnTo>
                    <a:pt x="0" y="2637500"/>
                  </a:lnTo>
                  <a:lnTo>
                    <a:pt x="0" y="2629696"/>
                  </a:lnTo>
                  <a:lnTo>
                    <a:pt x="0" y="2621893"/>
                  </a:lnTo>
                  <a:lnTo>
                    <a:pt x="0" y="2614090"/>
                  </a:lnTo>
                  <a:lnTo>
                    <a:pt x="0" y="2606287"/>
                  </a:lnTo>
                  <a:lnTo>
                    <a:pt x="0" y="2598483"/>
                  </a:lnTo>
                  <a:lnTo>
                    <a:pt x="0" y="2590680"/>
                  </a:lnTo>
                  <a:lnTo>
                    <a:pt x="0" y="2582877"/>
                  </a:lnTo>
                  <a:lnTo>
                    <a:pt x="0" y="2575074"/>
                  </a:lnTo>
                  <a:lnTo>
                    <a:pt x="0" y="2567270"/>
                  </a:lnTo>
                  <a:lnTo>
                    <a:pt x="0" y="2559467"/>
                  </a:lnTo>
                  <a:lnTo>
                    <a:pt x="0" y="2551664"/>
                  </a:lnTo>
                  <a:lnTo>
                    <a:pt x="0" y="2543861"/>
                  </a:lnTo>
                  <a:lnTo>
                    <a:pt x="0" y="2536057"/>
                  </a:lnTo>
                  <a:lnTo>
                    <a:pt x="0" y="2528254"/>
                  </a:lnTo>
                  <a:lnTo>
                    <a:pt x="0" y="2520451"/>
                  </a:lnTo>
                  <a:lnTo>
                    <a:pt x="0" y="2512648"/>
                  </a:lnTo>
                  <a:lnTo>
                    <a:pt x="0" y="2504844"/>
                  </a:lnTo>
                  <a:lnTo>
                    <a:pt x="0" y="2497041"/>
                  </a:lnTo>
                  <a:lnTo>
                    <a:pt x="0" y="2489238"/>
                  </a:lnTo>
                  <a:lnTo>
                    <a:pt x="0" y="2481435"/>
                  </a:lnTo>
                  <a:lnTo>
                    <a:pt x="0" y="2473631"/>
                  </a:lnTo>
                  <a:lnTo>
                    <a:pt x="0" y="2465828"/>
                  </a:lnTo>
                  <a:lnTo>
                    <a:pt x="0" y="2458025"/>
                  </a:lnTo>
                  <a:lnTo>
                    <a:pt x="0" y="2450222"/>
                  </a:lnTo>
                  <a:lnTo>
                    <a:pt x="0" y="2442418"/>
                  </a:lnTo>
                  <a:lnTo>
                    <a:pt x="0" y="2434615"/>
                  </a:lnTo>
                  <a:lnTo>
                    <a:pt x="0" y="2426812"/>
                  </a:lnTo>
                  <a:lnTo>
                    <a:pt x="0" y="2419009"/>
                  </a:lnTo>
                  <a:lnTo>
                    <a:pt x="0" y="2411205"/>
                  </a:lnTo>
                  <a:lnTo>
                    <a:pt x="0" y="2403402"/>
                  </a:lnTo>
                  <a:lnTo>
                    <a:pt x="0" y="2395599"/>
                  </a:lnTo>
                  <a:lnTo>
                    <a:pt x="0" y="2387796"/>
                  </a:lnTo>
                  <a:lnTo>
                    <a:pt x="0" y="2379992"/>
                  </a:lnTo>
                  <a:lnTo>
                    <a:pt x="0" y="2372189"/>
                  </a:lnTo>
                  <a:lnTo>
                    <a:pt x="0" y="2364386"/>
                  </a:lnTo>
                  <a:lnTo>
                    <a:pt x="0" y="2356583"/>
                  </a:lnTo>
                  <a:lnTo>
                    <a:pt x="0" y="2348779"/>
                  </a:lnTo>
                  <a:lnTo>
                    <a:pt x="0" y="2340976"/>
                  </a:lnTo>
                  <a:lnTo>
                    <a:pt x="0" y="2333173"/>
                  </a:lnTo>
                  <a:lnTo>
                    <a:pt x="0" y="2325370"/>
                  </a:lnTo>
                  <a:lnTo>
                    <a:pt x="0" y="2317566"/>
                  </a:lnTo>
                  <a:lnTo>
                    <a:pt x="0" y="2309763"/>
                  </a:lnTo>
                  <a:lnTo>
                    <a:pt x="0" y="2301960"/>
                  </a:lnTo>
                  <a:lnTo>
                    <a:pt x="0" y="2294157"/>
                  </a:lnTo>
                  <a:lnTo>
                    <a:pt x="0" y="2286353"/>
                  </a:lnTo>
                  <a:lnTo>
                    <a:pt x="0" y="2278550"/>
                  </a:lnTo>
                  <a:lnTo>
                    <a:pt x="0" y="2270747"/>
                  </a:lnTo>
                  <a:lnTo>
                    <a:pt x="0" y="2262943"/>
                  </a:lnTo>
                  <a:lnTo>
                    <a:pt x="0" y="2255140"/>
                  </a:lnTo>
                  <a:lnTo>
                    <a:pt x="0" y="2247337"/>
                  </a:lnTo>
                  <a:lnTo>
                    <a:pt x="0" y="2239534"/>
                  </a:lnTo>
                  <a:lnTo>
                    <a:pt x="0" y="2231730"/>
                  </a:lnTo>
                  <a:lnTo>
                    <a:pt x="0" y="2223927"/>
                  </a:lnTo>
                  <a:lnTo>
                    <a:pt x="0" y="2216124"/>
                  </a:lnTo>
                  <a:lnTo>
                    <a:pt x="0" y="2208321"/>
                  </a:lnTo>
                  <a:lnTo>
                    <a:pt x="0" y="2200517"/>
                  </a:lnTo>
                  <a:lnTo>
                    <a:pt x="0" y="2192714"/>
                  </a:lnTo>
                  <a:lnTo>
                    <a:pt x="0" y="2184911"/>
                  </a:lnTo>
                  <a:lnTo>
                    <a:pt x="0" y="2177108"/>
                  </a:lnTo>
                  <a:lnTo>
                    <a:pt x="0" y="2169304"/>
                  </a:lnTo>
                  <a:lnTo>
                    <a:pt x="0" y="2161501"/>
                  </a:lnTo>
                  <a:lnTo>
                    <a:pt x="0" y="2153698"/>
                  </a:lnTo>
                  <a:lnTo>
                    <a:pt x="0" y="2145895"/>
                  </a:lnTo>
                  <a:lnTo>
                    <a:pt x="0" y="2138091"/>
                  </a:lnTo>
                  <a:lnTo>
                    <a:pt x="0" y="2130288"/>
                  </a:lnTo>
                  <a:lnTo>
                    <a:pt x="0" y="2122485"/>
                  </a:lnTo>
                  <a:lnTo>
                    <a:pt x="0" y="2114682"/>
                  </a:lnTo>
                  <a:lnTo>
                    <a:pt x="0" y="2106878"/>
                  </a:lnTo>
                  <a:lnTo>
                    <a:pt x="0" y="2099075"/>
                  </a:lnTo>
                  <a:lnTo>
                    <a:pt x="0" y="2091272"/>
                  </a:lnTo>
                  <a:lnTo>
                    <a:pt x="0" y="2083469"/>
                  </a:lnTo>
                  <a:lnTo>
                    <a:pt x="0" y="2075665"/>
                  </a:lnTo>
                  <a:lnTo>
                    <a:pt x="0" y="2067862"/>
                  </a:lnTo>
                  <a:lnTo>
                    <a:pt x="0" y="2060059"/>
                  </a:lnTo>
                  <a:lnTo>
                    <a:pt x="0" y="2052256"/>
                  </a:lnTo>
                  <a:lnTo>
                    <a:pt x="0" y="2044452"/>
                  </a:lnTo>
                  <a:lnTo>
                    <a:pt x="0" y="2036649"/>
                  </a:lnTo>
                  <a:lnTo>
                    <a:pt x="0" y="2028846"/>
                  </a:lnTo>
                  <a:lnTo>
                    <a:pt x="0" y="2021043"/>
                  </a:lnTo>
                  <a:lnTo>
                    <a:pt x="0" y="2013239"/>
                  </a:lnTo>
                  <a:lnTo>
                    <a:pt x="0" y="2005436"/>
                  </a:lnTo>
                  <a:lnTo>
                    <a:pt x="0" y="1997633"/>
                  </a:lnTo>
                  <a:lnTo>
                    <a:pt x="0" y="1989830"/>
                  </a:lnTo>
                  <a:lnTo>
                    <a:pt x="0" y="1982026"/>
                  </a:lnTo>
                  <a:lnTo>
                    <a:pt x="0" y="1974223"/>
                  </a:lnTo>
                  <a:lnTo>
                    <a:pt x="0" y="1966420"/>
                  </a:lnTo>
                  <a:lnTo>
                    <a:pt x="0" y="1958617"/>
                  </a:lnTo>
                  <a:lnTo>
                    <a:pt x="0" y="1950813"/>
                  </a:lnTo>
                  <a:lnTo>
                    <a:pt x="0" y="1943010"/>
                  </a:lnTo>
                  <a:lnTo>
                    <a:pt x="0" y="1935207"/>
                  </a:lnTo>
                  <a:lnTo>
                    <a:pt x="0" y="1927404"/>
                  </a:lnTo>
                  <a:lnTo>
                    <a:pt x="0" y="1919600"/>
                  </a:lnTo>
                  <a:lnTo>
                    <a:pt x="0" y="1911797"/>
                  </a:lnTo>
                  <a:lnTo>
                    <a:pt x="0" y="1903994"/>
                  </a:lnTo>
                  <a:lnTo>
                    <a:pt x="0" y="1896191"/>
                  </a:lnTo>
                  <a:lnTo>
                    <a:pt x="0" y="1888387"/>
                  </a:lnTo>
                  <a:lnTo>
                    <a:pt x="0" y="1880584"/>
                  </a:lnTo>
                  <a:lnTo>
                    <a:pt x="0" y="1872781"/>
                  </a:lnTo>
                  <a:lnTo>
                    <a:pt x="0" y="1864977"/>
                  </a:lnTo>
                  <a:lnTo>
                    <a:pt x="0" y="1857174"/>
                  </a:lnTo>
                  <a:lnTo>
                    <a:pt x="0" y="1849371"/>
                  </a:lnTo>
                  <a:lnTo>
                    <a:pt x="0" y="1841568"/>
                  </a:lnTo>
                  <a:lnTo>
                    <a:pt x="0" y="1833764"/>
                  </a:lnTo>
                  <a:lnTo>
                    <a:pt x="0" y="1825961"/>
                  </a:lnTo>
                  <a:lnTo>
                    <a:pt x="0" y="1818158"/>
                  </a:lnTo>
                  <a:lnTo>
                    <a:pt x="0" y="1810355"/>
                  </a:lnTo>
                  <a:lnTo>
                    <a:pt x="0" y="1802551"/>
                  </a:lnTo>
                  <a:lnTo>
                    <a:pt x="0" y="1794748"/>
                  </a:lnTo>
                  <a:lnTo>
                    <a:pt x="0" y="1786945"/>
                  </a:lnTo>
                  <a:lnTo>
                    <a:pt x="0" y="1779142"/>
                  </a:lnTo>
                  <a:lnTo>
                    <a:pt x="0" y="1771338"/>
                  </a:lnTo>
                  <a:lnTo>
                    <a:pt x="0" y="1763535"/>
                  </a:lnTo>
                  <a:lnTo>
                    <a:pt x="0" y="1755732"/>
                  </a:lnTo>
                  <a:lnTo>
                    <a:pt x="0" y="1747929"/>
                  </a:lnTo>
                  <a:lnTo>
                    <a:pt x="0" y="1740125"/>
                  </a:lnTo>
                  <a:lnTo>
                    <a:pt x="0" y="1732322"/>
                  </a:lnTo>
                  <a:lnTo>
                    <a:pt x="0" y="1724519"/>
                  </a:lnTo>
                  <a:lnTo>
                    <a:pt x="0" y="1716716"/>
                  </a:lnTo>
                  <a:lnTo>
                    <a:pt x="0" y="1708912"/>
                  </a:lnTo>
                  <a:lnTo>
                    <a:pt x="0" y="1701109"/>
                  </a:lnTo>
                  <a:lnTo>
                    <a:pt x="0" y="1693306"/>
                  </a:lnTo>
                  <a:lnTo>
                    <a:pt x="0" y="1685503"/>
                  </a:lnTo>
                  <a:lnTo>
                    <a:pt x="0" y="1677699"/>
                  </a:lnTo>
                  <a:lnTo>
                    <a:pt x="0" y="1669896"/>
                  </a:lnTo>
                  <a:lnTo>
                    <a:pt x="0" y="1662093"/>
                  </a:lnTo>
                  <a:lnTo>
                    <a:pt x="0" y="1654290"/>
                  </a:lnTo>
                  <a:lnTo>
                    <a:pt x="0" y="1646486"/>
                  </a:lnTo>
                  <a:lnTo>
                    <a:pt x="0" y="1638683"/>
                  </a:lnTo>
                  <a:lnTo>
                    <a:pt x="0" y="1630880"/>
                  </a:lnTo>
                  <a:lnTo>
                    <a:pt x="0" y="1623077"/>
                  </a:lnTo>
                  <a:lnTo>
                    <a:pt x="0" y="1615273"/>
                  </a:lnTo>
                  <a:lnTo>
                    <a:pt x="0" y="1607470"/>
                  </a:lnTo>
                  <a:lnTo>
                    <a:pt x="0" y="1599667"/>
                  </a:lnTo>
                  <a:lnTo>
                    <a:pt x="0" y="1591864"/>
                  </a:lnTo>
                  <a:lnTo>
                    <a:pt x="0" y="1584060"/>
                  </a:lnTo>
                  <a:lnTo>
                    <a:pt x="0" y="1576257"/>
                  </a:lnTo>
                  <a:lnTo>
                    <a:pt x="0" y="1568454"/>
                  </a:lnTo>
                  <a:lnTo>
                    <a:pt x="0" y="1560651"/>
                  </a:lnTo>
                  <a:lnTo>
                    <a:pt x="0" y="1552847"/>
                  </a:lnTo>
                  <a:lnTo>
                    <a:pt x="0" y="1545044"/>
                  </a:lnTo>
                  <a:lnTo>
                    <a:pt x="0" y="1537241"/>
                  </a:lnTo>
                  <a:lnTo>
                    <a:pt x="0" y="1529438"/>
                  </a:lnTo>
                  <a:lnTo>
                    <a:pt x="0" y="1521634"/>
                  </a:lnTo>
                  <a:lnTo>
                    <a:pt x="0" y="1513831"/>
                  </a:lnTo>
                  <a:lnTo>
                    <a:pt x="0" y="1506028"/>
                  </a:lnTo>
                  <a:lnTo>
                    <a:pt x="0" y="1498224"/>
                  </a:lnTo>
                  <a:lnTo>
                    <a:pt x="0" y="1490421"/>
                  </a:lnTo>
                  <a:lnTo>
                    <a:pt x="0" y="1482618"/>
                  </a:lnTo>
                  <a:lnTo>
                    <a:pt x="0" y="1474815"/>
                  </a:lnTo>
                  <a:lnTo>
                    <a:pt x="0" y="1467011"/>
                  </a:lnTo>
                  <a:lnTo>
                    <a:pt x="0" y="1459208"/>
                  </a:lnTo>
                  <a:lnTo>
                    <a:pt x="0" y="1451405"/>
                  </a:lnTo>
                  <a:lnTo>
                    <a:pt x="0" y="1443602"/>
                  </a:lnTo>
                  <a:lnTo>
                    <a:pt x="0" y="1435798"/>
                  </a:lnTo>
                  <a:lnTo>
                    <a:pt x="0" y="1427995"/>
                  </a:lnTo>
                  <a:lnTo>
                    <a:pt x="0" y="1420192"/>
                  </a:lnTo>
                  <a:lnTo>
                    <a:pt x="0" y="1412389"/>
                  </a:lnTo>
                  <a:lnTo>
                    <a:pt x="0" y="1404585"/>
                  </a:lnTo>
                  <a:lnTo>
                    <a:pt x="0" y="1396782"/>
                  </a:lnTo>
                  <a:lnTo>
                    <a:pt x="0" y="1388979"/>
                  </a:lnTo>
                  <a:lnTo>
                    <a:pt x="0" y="1381176"/>
                  </a:lnTo>
                  <a:lnTo>
                    <a:pt x="0" y="1373372"/>
                  </a:lnTo>
                  <a:lnTo>
                    <a:pt x="0" y="1365569"/>
                  </a:lnTo>
                  <a:lnTo>
                    <a:pt x="0" y="1357766"/>
                  </a:lnTo>
                  <a:lnTo>
                    <a:pt x="0" y="1349963"/>
                  </a:lnTo>
                  <a:lnTo>
                    <a:pt x="0" y="1342159"/>
                  </a:lnTo>
                  <a:lnTo>
                    <a:pt x="0" y="1334356"/>
                  </a:lnTo>
                  <a:lnTo>
                    <a:pt x="0" y="1326553"/>
                  </a:lnTo>
                  <a:lnTo>
                    <a:pt x="0" y="1318750"/>
                  </a:lnTo>
                  <a:lnTo>
                    <a:pt x="0" y="1310946"/>
                  </a:lnTo>
                  <a:lnTo>
                    <a:pt x="0" y="1303143"/>
                  </a:lnTo>
                  <a:lnTo>
                    <a:pt x="0" y="1295340"/>
                  </a:lnTo>
                  <a:lnTo>
                    <a:pt x="0" y="1287537"/>
                  </a:lnTo>
                  <a:lnTo>
                    <a:pt x="0" y="1279733"/>
                  </a:lnTo>
                  <a:lnTo>
                    <a:pt x="0" y="1271930"/>
                  </a:lnTo>
                  <a:lnTo>
                    <a:pt x="0" y="1264127"/>
                  </a:lnTo>
                  <a:lnTo>
                    <a:pt x="0" y="1256324"/>
                  </a:lnTo>
                  <a:lnTo>
                    <a:pt x="0" y="1248520"/>
                  </a:lnTo>
                  <a:lnTo>
                    <a:pt x="0" y="1240717"/>
                  </a:lnTo>
                  <a:lnTo>
                    <a:pt x="0" y="1232914"/>
                  </a:lnTo>
                  <a:lnTo>
                    <a:pt x="0" y="1225111"/>
                  </a:lnTo>
                  <a:lnTo>
                    <a:pt x="0" y="1217307"/>
                  </a:lnTo>
                  <a:lnTo>
                    <a:pt x="0" y="1209504"/>
                  </a:lnTo>
                  <a:lnTo>
                    <a:pt x="0" y="1201701"/>
                  </a:lnTo>
                  <a:lnTo>
                    <a:pt x="0" y="1193898"/>
                  </a:lnTo>
                  <a:lnTo>
                    <a:pt x="0" y="1186094"/>
                  </a:lnTo>
                  <a:lnTo>
                    <a:pt x="0" y="1178291"/>
                  </a:lnTo>
                  <a:lnTo>
                    <a:pt x="0" y="1170488"/>
                  </a:lnTo>
                  <a:lnTo>
                    <a:pt x="0" y="1162685"/>
                  </a:lnTo>
                  <a:lnTo>
                    <a:pt x="0" y="1154881"/>
                  </a:lnTo>
                  <a:lnTo>
                    <a:pt x="0" y="1147078"/>
                  </a:lnTo>
                  <a:lnTo>
                    <a:pt x="0" y="1139275"/>
                  </a:lnTo>
                  <a:lnTo>
                    <a:pt x="0" y="1131471"/>
                  </a:lnTo>
                  <a:lnTo>
                    <a:pt x="0" y="1123668"/>
                  </a:lnTo>
                  <a:lnTo>
                    <a:pt x="0" y="1115865"/>
                  </a:lnTo>
                  <a:lnTo>
                    <a:pt x="0" y="1108062"/>
                  </a:lnTo>
                  <a:lnTo>
                    <a:pt x="0" y="1100258"/>
                  </a:lnTo>
                  <a:lnTo>
                    <a:pt x="0" y="1092455"/>
                  </a:lnTo>
                  <a:lnTo>
                    <a:pt x="0" y="1084652"/>
                  </a:lnTo>
                  <a:lnTo>
                    <a:pt x="0" y="1076849"/>
                  </a:lnTo>
                  <a:lnTo>
                    <a:pt x="0" y="1069045"/>
                  </a:lnTo>
                  <a:lnTo>
                    <a:pt x="0" y="1061242"/>
                  </a:lnTo>
                  <a:lnTo>
                    <a:pt x="0" y="1053439"/>
                  </a:lnTo>
                  <a:lnTo>
                    <a:pt x="0" y="1045636"/>
                  </a:lnTo>
                  <a:lnTo>
                    <a:pt x="0" y="1037832"/>
                  </a:lnTo>
                  <a:lnTo>
                    <a:pt x="0" y="1030029"/>
                  </a:lnTo>
                  <a:lnTo>
                    <a:pt x="0" y="1022226"/>
                  </a:lnTo>
                  <a:lnTo>
                    <a:pt x="0" y="1014423"/>
                  </a:lnTo>
                  <a:lnTo>
                    <a:pt x="0" y="1006619"/>
                  </a:lnTo>
                  <a:lnTo>
                    <a:pt x="0" y="998816"/>
                  </a:lnTo>
                  <a:lnTo>
                    <a:pt x="0" y="991013"/>
                  </a:lnTo>
                  <a:lnTo>
                    <a:pt x="0" y="983210"/>
                  </a:lnTo>
                  <a:lnTo>
                    <a:pt x="0" y="975406"/>
                  </a:lnTo>
                  <a:lnTo>
                    <a:pt x="0" y="967603"/>
                  </a:lnTo>
                  <a:lnTo>
                    <a:pt x="0" y="959800"/>
                  </a:lnTo>
                  <a:lnTo>
                    <a:pt x="0" y="951997"/>
                  </a:lnTo>
                  <a:lnTo>
                    <a:pt x="0" y="944193"/>
                  </a:lnTo>
                  <a:lnTo>
                    <a:pt x="0" y="936390"/>
                  </a:lnTo>
                  <a:lnTo>
                    <a:pt x="0" y="928587"/>
                  </a:lnTo>
                  <a:lnTo>
                    <a:pt x="0" y="920784"/>
                  </a:lnTo>
                  <a:lnTo>
                    <a:pt x="0" y="912980"/>
                  </a:lnTo>
                  <a:lnTo>
                    <a:pt x="0" y="905177"/>
                  </a:lnTo>
                  <a:lnTo>
                    <a:pt x="0" y="897374"/>
                  </a:lnTo>
                  <a:lnTo>
                    <a:pt x="0" y="889571"/>
                  </a:lnTo>
                  <a:lnTo>
                    <a:pt x="0" y="881767"/>
                  </a:lnTo>
                  <a:lnTo>
                    <a:pt x="0" y="873964"/>
                  </a:lnTo>
                  <a:lnTo>
                    <a:pt x="0" y="866161"/>
                  </a:lnTo>
                  <a:lnTo>
                    <a:pt x="0" y="858358"/>
                  </a:lnTo>
                  <a:lnTo>
                    <a:pt x="0" y="850554"/>
                  </a:lnTo>
                  <a:lnTo>
                    <a:pt x="0" y="842751"/>
                  </a:lnTo>
                  <a:lnTo>
                    <a:pt x="0" y="834948"/>
                  </a:lnTo>
                  <a:lnTo>
                    <a:pt x="0" y="827145"/>
                  </a:lnTo>
                  <a:lnTo>
                    <a:pt x="0" y="819341"/>
                  </a:lnTo>
                  <a:lnTo>
                    <a:pt x="0" y="811538"/>
                  </a:lnTo>
                  <a:lnTo>
                    <a:pt x="0" y="803735"/>
                  </a:lnTo>
                  <a:lnTo>
                    <a:pt x="0" y="795932"/>
                  </a:lnTo>
                  <a:lnTo>
                    <a:pt x="0" y="788128"/>
                  </a:lnTo>
                  <a:lnTo>
                    <a:pt x="0" y="780325"/>
                  </a:lnTo>
                  <a:lnTo>
                    <a:pt x="0" y="772522"/>
                  </a:lnTo>
                  <a:lnTo>
                    <a:pt x="0" y="764719"/>
                  </a:lnTo>
                  <a:lnTo>
                    <a:pt x="0" y="756915"/>
                  </a:lnTo>
                  <a:lnTo>
                    <a:pt x="0" y="749112"/>
                  </a:lnTo>
                  <a:lnTo>
                    <a:pt x="0" y="741309"/>
                  </a:lnTo>
                  <a:lnTo>
                    <a:pt x="0" y="733505"/>
                  </a:lnTo>
                  <a:lnTo>
                    <a:pt x="0" y="725702"/>
                  </a:lnTo>
                  <a:lnTo>
                    <a:pt x="0" y="717899"/>
                  </a:lnTo>
                  <a:lnTo>
                    <a:pt x="0" y="710096"/>
                  </a:lnTo>
                  <a:lnTo>
                    <a:pt x="0" y="702292"/>
                  </a:lnTo>
                  <a:lnTo>
                    <a:pt x="0" y="694489"/>
                  </a:lnTo>
                  <a:lnTo>
                    <a:pt x="0" y="686686"/>
                  </a:lnTo>
                  <a:lnTo>
                    <a:pt x="0" y="678883"/>
                  </a:lnTo>
                  <a:lnTo>
                    <a:pt x="0" y="671079"/>
                  </a:lnTo>
                  <a:lnTo>
                    <a:pt x="0" y="663276"/>
                  </a:lnTo>
                  <a:lnTo>
                    <a:pt x="0" y="655473"/>
                  </a:lnTo>
                  <a:lnTo>
                    <a:pt x="0" y="647670"/>
                  </a:lnTo>
                  <a:lnTo>
                    <a:pt x="0" y="639866"/>
                  </a:lnTo>
                  <a:lnTo>
                    <a:pt x="0" y="632063"/>
                  </a:lnTo>
                  <a:lnTo>
                    <a:pt x="0" y="624260"/>
                  </a:lnTo>
                  <a:lnTo>
                    <a:pt x="0" y="616457"/>
                  </a:lnTo>
                  <a:lnTo>
                    <a:pt x="0" y="608653"/>
                  </a:lnTo>
                  <a:lnTo>
                    <a:pt x="0" y="600850"/>
                  </a:lnTo>
                  <a:lnTo>
                    <a:pt x="0" y="593047"/>
                  </a:lnTo>
                  <a:lnTo>
                    <a:pt x="0" y="585244"/>
                  </a:lnTo>
                  <a:lnTo>
                    <a:pt x="0" y="577440"/>
                  </a:lnTo>
                  <a:lnTo>
                    <a:pt x="0" y="569637"/>
                  </a:lnTo>
                  <a:lnTo>
                    <a:pt x="0" y="561834"/>
                  </a:lnTo>
                  <a:lnTo>
                    <a:pt x="0" y="554031"/>
                  </a:lnTo>
                  <a:lnTo>
                    <a:pt x="0" y="546227"/>
                  </a:lnTo>
                  <a:lnTo>
                    <a:pt x="0" y="538424"/>
                  </a:lnTo>
                  <a:lnTo>
                    <a:pt x="0" y="530621"/>
                  </a:lnTo>
                  <a:lnTo>
                    <a:pt x="0" y="522818"/>
                  </a:lnTo>
                  <a:lnTo>
                    <a:pt x="0" y="515014"/>
                  </a:lnTo>
                  <a:lnTo>
                    <a:pt x="0" y="507211"/>
                  </a:lnTo>
                  <a:lnTo>
                    <a:pt x="0" y="499408"/>
                  </a:lnTo>
                  <a:lnTo>
                    <a:pt x="0" y="491605"/>
                  </a:lnTo>
                  <a:lnTo>
                    <a:pt x="0" y="483801"/>
                  </a:lnTo>
                  <a:lnTo>
                    <a:pt x="0" y="475998"/>
                  </a:lnTo>
                  <a:lnTo>
                    <a:pt x="0" y="468195"/>
                  </a:lnTo>
                  <a:lnTo>
                    <a:pt x="0" y="460392"/>
                  </a:lnTo>
                  <a:lnTo>
                    <a:pt x="0" y="452588"/>
                  </a:lnTo>
                  <a:lnTo>
                    <a:pt x="0" y="444785"/>
                  </a:lnTo>
                  <a:lnTo>
                    <a:pt x="0" y="436982"/>
                  </a:lnTo>
                  <a:lnTo>
                    <a:pt x="0" y="429179"/>
                  </a:lnTo>
                  <a:lnTo>
                    <a:pt x="0" y="421375"/>
                  </a:lnTo>
                  <a:lnTo>
                    <a:pt x="0" y="413572"/>
                  </a:lnTo>
                  <a:lnTo>
                    <a:pt x="0" y="405769"/>
                  </a:lnTo>
                  <a:lnTo>
                    <a:pt x="0" y="397966"/>
                  </a:lnTo>
                  <a:lnTo>
                    <a:pt x="0" y="390162"/>
                  </a:lnTo>
                  <a:lnTo>
                    <a:pt x="0" y="382359"/>
                  </a:lnTo>
                  <a:lnTo>
                    <a:pt x="0" y="374556"/>
                  </a:lnTo>
                  <a:lnTo>
                    <a:pt x="0" y="366752"/>
                  </a:lnTo>
                  <a:lnTo>
                    <a:pt x="0" y="358949"/>
                  </a:lnTo>
                  <a:lnTo>
                    <a:pt x="0" y="351146"/>
                  </a:lnTo>
                  <a:lnTo>
                    <a:pt x="0" y="343343"/>
                  </a:lnTo>
                  <a:lnTo>
                    <a:pt x="0" y="335539"/>
                  </a:lnTo>
                  <a:lnTo>
                    <a:pt x="0" y="327736"/>
                  </a:lnTo>
                  <a:lnTo>
                    <a:pt x="0" y="319933"/>
                  </a:lnTo>
                  <a:lnTo>
                    <a:pt x="0" y="312130"/>
                  </a:lnTo>
                  <a:lnTo>
                    <a:pt x="0" y="304326"/>
                  </a:lnTo>
                  <a:lnTo>
                    <a:pt x="0" y="296523"/>
                  </a:lnTo>
                  <a:lnTo>
                    <a:pt x="0" y="288720"/>
                  </a:lnTo>
                  <a:lnTo>
                    <a:pt x="0" y="280917"/>
                  </a:lnTo>
                  <a:lnTo>
                    <a:pt x="0" y="273113"/>
                  </a:lnTo>
                  <a:lnTo>
                    <a:pt x="0" y="265310"/>
                  </a:lnTo>
                  <a:lnTo>
                    <a:pt x="0" y="257507"/>
                  </a:lnTo>
                  <a:lnTo>
                    <a:pt x="0" y="249704"/>
                  </a:lnTo>
                  <a:lnTo>
                    <a:pt x="0" y="241900"/>
                  </a:lnTo>
                  <a:lnTo>
                    <a:pt x="0" y="234097"/>
                  </a:lnTo>
                  <a:lnTo>
                    <a:pt x="0" y="226294"/>
                  </a:lnTo>
                  <a:lnTo>
                    <a:pt x="0" y="218491"/>
                  </a:lnTo>
                  <a:lnTo>
                    <a:pt x="0" y="210687"/>
                  </a:lnTo>
                  <a:lnTo>
                    <a:pt x="0" y="202884"/>
                  </a:lnTo>
                  <a:lnTo>
                    <a:pt x="0" y="195081"/>
                  </a:lnTo>
                  <a:lnTo>
                    <a:pt x="0" y="187278"/>
                  </a:lnTo>
                  <a:lnTo>
                    <a:pt x="0" y="179474"/>
                  </a:lnTo>
                  <a:lnTo>
                    <a:pt x="0" y="171671"/>
                  </a:lnTo>
                  <a:lnTo>
                    <a:pt x="0" y="163868"/>
                  </a:lnTo>
                  <a:lnTo>
                    <a:pt x="0" y="156065"/>
                  </a:lnTo>
                  <a:lnTo>
                    <a:pt x="0" y="148261"/>
                  </a:lnTo>
                  <a:lnTo>
                    <a:pt x="0" y="140458"/>
                  </a:lnTo>
                  <a:lnTo>
                    <a:pt x="0" y="132655"/>
                  </a:lnTo>
                  <a:lnTo>
                    <a:pt x="0" y="124852"/>
                  </a:lnTo>
                  <a:lnTo>
                    <a:pt x="0" y="117048"/>
                  </a:lnTo>
                  <a:lnTo>
                    <a:pt x="0" y="109245"/>
                  </a:lnTo>
                  <a:lnTo>
                    <a:pt x="0" y="101442"/>
                  </a:lnTo>
                  <a:lnTo>
                    <a:pt x="0" y="93639"/>
                  </a:lnTo>
                  <a:lnTo>
                    <a:pt x="0" y="85835"/>
                  </a:lnTo>
                  <a:lnTo>
                    <a:pt x="0" y="78032"/>
                  </a:lnTo>
                  <a:lnTo>
                    <a:pt x="0" y="70229"/>
                  </a:lnTo>
                  <a:lnTo>
                    <a:pt x="0" y="62426"/>
                  </a:lnTo>
                  <a:lnTo>
                    <a:pt x="0" y="54622"/>
                  </a:lnTo>
                  <a:lnTo>
                    <a:pt x="0" y="46819"/>
                  </a:lnTo>
                  <a:lnTo>
                    <a:pt x="0" y="39016"/>
                  </a:lnTo>
                  <a:lnTo>
                    <a:pt x="0" y="31213"/>
                  </a:lnTo>
                  <a:lnTo>
                    <a:pt x="0" y="23409"/>
                  </a:lnTo>
                  <a:lnTo>
                    <a:pt x="0" y="15606"/>
                  </a:lnTo>
                  <a:lnTo>
                    <a:pt x="0" y="7803"/>
                  </a:lnTo>
                  <a:lnTo>
                    <a:pt x="0" y="0"/>
                  </a:lnTo>
                  <a:lnTo>
                    <a:pt x="8040" y="0"/>
                  </a:lnTo>
                  <a:lnTo>
                    <a:pt x="8572" y="7803"/>
                  </a:lnTo>
                  <a:lnTo>
                    <a:pt x="9104" y="15606"/>
                  </a:lnTo>
                  <a:lnTo>
                    <a:pt x="9634" y="23409"/>
                  </a:lnTo>
                  <a:lnTo>
                    <a:pt x="10159" y="31213"/>
                  </a:lnTo>
                  <a:lnTo>
                    <a:pt x="10677" y="39016"/>
                  </a:lnTo>
                  <a:lnTo>
                    <a:pt x="11182" y="46819"/>
                  </a:lnTo>
                  <a:lnTo>
                    <a:pt x="11674" y="54622"/>
                  </a:lnTo>
                  <a:lnTo>
                    <a:pt x="12152" y="62426"/>
                  </a:lnTo>
                  <a:lnTo>
                    <a:pt x="12614" y="70229"/>
                  </a:lnTo>
                  <a:lnTo>
                    <a:pt x="13058" y="78032"/>
                  </a:lnTo>
                  <a:lnTo>
                    <a:pt x="13485" y="85835"/>
                  </a:lnTo>
                  <a:lnTo>
                    <a:pt x="13889" y="93639"/>
                  </a:lnTo>
                  <a:lnTo>
                    <a:pt x="14274" y="101442"/>
                  </a:lnTo>
                  <a:lnTo>
                    <a:pt x="14642" y="109245"/>
                  </a:lnTo>
                  <a:lnTo>
                    <a:pt x="14991" y="117048"/>
                  </a:lnTo>
                  <a:lnTo>
                    <a:pt x="15324" y="124852"/>
                  </a:lnTo>
                  <a:lnTo>
                    <a:pt x="15640" y="132655"/>
                  </a:lnTo>
                  <a:lnTo>
                    <a:pt x="15938" y="140458"/>
                  </a:lnTo>
                  <a:lnTo>
                    <a:pt x="16224" y="148261"/>
                  </a:lnTo>
                  <a:lnTo>
                    <a:pt x="16497" y="156065"/>
                  </a:lnTo>
                  <a:lnTo>
                    <a:pt x="16760" y="163868"/>
                  </a:lnTo>
                  <a:lnTo>
                    <a:pt x="17013" y="171671"/>
                  </a:lnTo>
                  <a:lnTo>
                    <a:pt x="17257" y="179474"/>
                  </a:lnTo>
                  <a:lnTo>
                    <a:pt x="17492" y="187278"/>
                  </a:lnTo>
                  <a:lnTo>
                    <a:pt x="17721" y="195081"/>
                  </a:lnTo>
                  <a:lnTo>
                    <a:pt x="17944" y="202884"/>
                  </a:lnTo>
                  <a:lnTo>
                    <a:pt x="18160" y="210687"/>
                  </a:lnTo>
                  <a:lnTo>
                    <a:pt x="18371" y="218491"/>
                  </a:lnTo>
                  <a:lnTo>
                    <a:pt x="18576" y="226294"/>
                  </a:lnTo>
                  <a:lnTo>
                    <a:pt x="18772" y="234097"/>
                  </a:lnTo>
                  <a:lnTo>
                    <a:pt x="18960" y="241900"/>
                  </a:lnTo>
                  <a:lnTo>
                    <a:pt x="19139" y="249704"/>
                  </a:lnTo>
                  <a:lnTo>
                    <a:pt x="19310" y="257507"/>
                  </a:lnTo>
                  <a:lnTo>
                    <a:pt x="19470" y="265310"/>
                  </a:lnTo>
                  <a:lnTo>
                    <a:pt x="19618" y="273113"/>
                  </a:lnTo>
                  <a:lnTo>
                    <a:pt x="19751" y="280917"/>
                  </a:lnTo>
                  <a:lnTo>
                    <a:pt x="19870" y="288720"/>
                  </a:lnTo>
                  <a:lnTo>
                    <a:pt x="19974" y="296523"/>
                  </a:lnTo>
                  <a:lnTo>
                    <a:pt x="20064" y="304326"/>
                  </a:lnTo>
                  <a:lnTo>
                    <a:pt x="20138" y="312130"/>
                  </a:lnTo>
                  <a:lnTo>
                    <a:pt x="20196" y="319933"/>
                  </a:lnTo>
                  <a:lnTo>
                    <a:pt x="20236" y="327736"/>
                  </a:lnTo>
                  <a:lnTo>
                    <a:pt x="20260" y="335539"/>
                  </a:lnTo>
                  <a:lnTo>
                    <a:pt x="20270" y="343343"/>
                  </a:lnTo>
                  <a:lnTo>
                    <a:pt x="20268" y="351146"/>
                  </a:lnTo>
                  <a:lnTo>
                    <a:pt x="20254" y="358949"/>
                  </a:lnTo>
                  <a:lnTo>
                    <a:pt x="20230" y="366752"/>
                  </a:lnTo>
                  <a:lnTo>
                    <a:pt x="20196" y="374556"/>
                  </a:lnTo>
                  <a:lnTo>
                    <a:pt x="20158" y="382359"/>
                  </a:lnTo>
                  <a:lnTo>
                    <a:pt x="20117" y="390162"/>
                  </a:lnTo>
                  <a:lnTo>
                    <a:pt x="20076" y="397966"/>
                  </a:lnTo>
                  <a:lnTo>
                    <a:pt x="20037" y="405769"/>
                  </a:lnTo>
                  <a:lnTo>
                    <a:pt x="20003" y="413572"/>
                  </a:lnTo>
                  <a:lnTo>
                    <a:pt x="19979" y="421375"/>
                  </a:lnTo>
                  <a:lnTo>
                    <a:pt x="19967" y="429179"/>
                  </a:lnTo>
                  <a:lnTo>
                    <a:pt x="19969" y="436982"/>
                  </a:lnTo>
                  <a:lnTo>
                    <a:pt x="19987" y="444785"/>
                  </a:lnTo>
                  <a:lnTo>
                    <a:pt x="20024" y="452588"/>
                  </a:lnTo>
                  <a:lnTo>
                    <a:pt x="20080" y="460392"/>
                  </a:lnTo>
                  <a:lnTo>
                    <a:pt x="20162" y="468195"/>
                  </a:lnTo>
                  <a:lnTo>
                    <a:pt x="20270" y="475998"/>
                  </a:lnTo>
                  <a:lnTo>
                    <a:pt x="20402" y="483801"/>
                  </a:lnTo>
                  <a:lnTo>
                    <a:pt x="20559" y="491605"/>
                  </a:lnTo>
                  <a:lnTo>
                    <a:pt x="20741" y="499408"/>
                  </a:lnTo>
                  <a:lnTo>
                    <a:pt x="20947" y="507211"/>
                  </a:lnTo>
                  <a:lnTo>
                    <a:pt x="21181" y="515014"/>
                  </a:lnTo>
                  <a:lnTo>
                    <a:pt x="21440" y="522818"/>
                  </a:lnTo>
                  <a:lnTo>
                    <a:pt x="21721" y="530621"/>
                  </a:lnTo>
                  <a:lnTo>
                    <a:pt x="22021" y="538424"/>
                  </a:lnTo>
                  <a:lnTo>
                    <a:pt x="22338" y="546227"/>
                  </a:lnTo>
                  <a:lnTo>
                    <a:pt x="22671" y="554031"/>
                  </a:lnTo>
                  <a:lnTo>
                    <a:pt x="23019" y="561834"/>
                  </a:lnTo>
                  <a:lnTo>
                    <a:pt x="23378" y="569637"/>
                  </a:lnTo>
                  <a:lnTo>
                    <a:pt x="23745" y="577440"/>
                  </a:lnTo>
                  <a:lnTo>
                    <a:pt x="24117" y="585244"/>
                  </a:lnTo>
                  <a:lnTo>
                    <a:pt x="24492" y="593047"/>
                  </a:lnTo>
                  <a:lnTo>
                    <a:pt x="24868" y="600850"/>
                  </a:lnTo>
                  <a:lnTo>
                    <a:pt x="25243" y="608653"/>
                  </a:lnTo>
                  <a:lnTo>
                    <a:pt x="25614" y="616457"/>
                  </a:lnTo>
                  <a:lnTo>
                    <a:pt x="25981" y="624260"/>
                  </a:lnTo>
                  <a:lnTo>
                    <a:pt x="26343" y="632063"/>
                  </a:lnTo>
                  <a:lnTo>
                    <a:pt x="26699" y="639866"/>
                  </a:lnTo>
                  <a:lnTo>
                    <a:pt x="27048" y="647670"/>
                  </a:lnTo>
                  <a:lnTo>
                    <a:pt x="27392" y="655473"/>
                  </a:lnTo>
                  <a:lnTo>
                    <a:pt x="27728" y="663276"/>
                  </a:lnTo>
                  <a:lnTo>
                    <a:pt x="28060" y="671079"/>
                  </a:lnTo>
                  <a:lnTo>
                    <a:pt x="28387" y="678883"/>
                  </a:lnTo>
                  <a:lnTo>
                    <a:pt x="28712" y="686686"/>
                  </a:lnTo>
                  <a:lnTo>
                    <a:pt x="29034" y="694489"/>
                  </a:lnTo>
                  <a:lnTo>
                    <a:pt x="29356" y="702292"/>
                  </a:lnTo>
                  <a:lnTo>
                    <a:pt x="29678" y="710096"/>
                  </a:lnTo>
                  <a:lnTo>
                    <a:pt x="30003" y="717899"/>
                  </a:lnTo>
                  <a:lnTo>
                    <a:pt x="30330" y="725702"/>
                  </a:lnTo>
                  <a:lnTo>
                    <a:pt x="30661" y="733505"/>
                  </a:lnTo>
                  <a:lnTo>
                    <a:pt x="30996" y="741309"/>
                  </a:lnTo>
                  <a:lnTo>
                    <a:pt x="31335" y="749112"/>
                  </a:lnTo>
                  <a:lnTo>
                    <a:pt x="31680" y="756915"/>
                  </a:lnTo>
                  <a:lnTo>
                    <a:pt x="32029" y="764719"/>
                  </a:lnTo>
                  <a:lnTo>
                    <a:pt x="32382" y="772522"/>
                  </a:lnTo>
                  <a:lnTo>
                    <a:pt x="32737" y="780325"/>
                  </a:lnTo>
                  <a:lnTo>
                    <a:pt x="33093" y="788128"/>
                  </a:lnTo>
                  <a:lnTo>
                    <a:pt x="33450" y="795932"/>
                  </a:lnTo>
                  <a:lnTo>
                    <a:pt x="33805" y="803735"/>
                  </a:lnTo>
                  <a:lnTo>
                    <a:pt x="34157" y="811538"/>
                  </a:lnTo>
                  <a:lnTo>
                    <a:pt x="34503" y="819341"/>
                  </a:lnTo>
                  <a:lnTo>
                    <a:pt x="34843" y="827145"/>
                  </a:lnTo>
                  <a:lnTo>
                    <a:pt x="35175" y="834948"/>
                  </a:lnTo>
                  <a:lnTo>
                    <a:pt x="35498" y="842751"/>
                  </a:lnTo>
                  <a:lnTo>
                    <a:pt x="35807" y="850554"/>
                  </a:lnTo>
                  <a:lnTo>
                    <a:pt x="36104" y="858358"/>
                  </a:lnTo>
                  <a:lnTo>
                    <a:pt x="36388" y="866161"/>
                  </a:lnTo>
                  <a:lnTo>
                    <a:pt x="36659" y="873964"/>
                  </a:lnTo>
                  <a:lnTo>
                    <a:pt x="36917" y="881767"/>
                  </a:lnTo>
                  <a:lnTo>
                    <a:pt x="37162" y="889571"/>
                  </a:lnTo>
                  <a:lnTo>
                    <a:pt x="37391" y="897374"/>
                  </a:lnTo>
                  <a:lnTo>
                    <a:pt x="37608" y="905177"/>
                  </a:lnTo>
                  <a:lnTo>
                    <a:pt x="37815" y="912980"/>
                  </a:lnTo>
                  <a:lnTo>
                    <a:pt x="38012" y="920784"/>
                  </a:lnTo>
                  <a:lnTo>
                    <a:pt x="38202" y="928587"/>
                  </a:lnTo>
                  <a:lnTo>
                    <a:pt x="38385" y="936390"/>
                  </a:lnTo>
                  <a:lnTo>
                    <a:pt x="38562" y="944193"/>
                  </a:lnTo>
                  <a:lnTo>
                    <a:pt x="38737" y="951997"/>
                  </a:lnTo>
                  <a:lnTo>
                    <a:pt x="38912" y="959800"/>
                  </a:lnTo>
                  <a:lnTo>
                    <a:pt x="39086" y="967603"/>
                  </a:lnTo>
                  <a:lnTo>
                    <a:pt x="39264" y="975406"/>
                  </a:lnTo>
                  <a:lnTo>
                    <a:pt x="39444" y="983210"/>
                  </a:lnTo>
                  <a:lnTo>
                    <a:pt x="39630" y="991013"/>
                  </a:lnTo>
                  <a:lnTo>
                    <a:pt x="39823" y="998816"/>
                  </a:lnTo>
                  <a:lnTo>
                    <a:pt x="40023" y="1006619"/>
                  </a:lnTo>
                  <a:lnTo>
                    <a:pt x="40231" y="1014423"/>
                  </a:lnTo>
                  <a:lnTo>
                    <a:pt x="40447" y="1022226"/>
                  </a:lnTo>
                  <a:lnTo>
                    <a:pt x="40671" y="1030029"/>
                  </a:lnTo>
                  <a:lnTo>
                    <a:pt x="40905" y="1037832"/>
                  </a:lnTo>
                  <a:lnTo>
                    <a:pt x="41148" y="1045636"/>
                  </a:lnTo>
                  <a:lnTo>
                    <a:pt x="41400" y="1053439"/>
                  </a:lnTo>
                  <a:lnTo>
                    <a:pt x="41661" y="1061242"/>
                  </a:lnTo>
                  <a:lnTo>
                    <a:pt x="41929" y="1069045"/>
                  </a:lnTo>
                  <a:lnTo>
                    <a:pt x="42206" y="1076849"/>
                  </a:lnTo>
                  <a:lnTo>
                    <a:pt x="42492" y="1084652"/>
                  </a:lnTo>
                  <a:lnTo>
                    <a:pt x="42785" y="1092455"/>
                  </a:lnTo>
                  <a:lnTo>
                    <a:pt x="43086" y="1100258"/>
                  </a:lnTo>
                  <a:lnTo>
                    <a:pt x="43394" y="1108062"/>
                  </a:lnTo>
                  <a:lnTo>
                    <a:pt x="43708" y="1115865"/>
                  </a:lnTo>
                  <a:lnTo>
                    <a:pt x="44029" y="1123668"/>
                  </a:lnTo>
                  <a:lnTo>
                    <a:pt x="44356" y="1131471"/>
                  </a:lnTo>
                  <a:lnTo>
                    <a:pt x="44690" y="1139275"/>
                  </a:lnTo>
                  <a:lnTo>
                    <a:pt x="45030" y="1147078"/>
                  </a:lnTo>
                  <a:lnTo>
                    <a:pt x="45375" y="1154881"/>
                  </a:lnTo>
                  <a:lnTo>
                    <a:pt x="45724" y="1162685"/>
                  </a:lnTo>
                  <a:lnTo>
                    <a:pt x="46079" y="1170488"/>
                  </a:lnTo>
                  <a:lnTo>
                    <a:pt x="46437" y="1178291"/>
                  </a:lnTo>
                  <a:lnTo>
                    <a:pt x="46800" y="1186094"/>
                  </a:lnTo>
                  <a:lnTo>
                    <a:pt x="47165" y="1193898"/>
                  </a:lnTo>
                  <a:lnTo>
                    <a:pt x="47533" y="1201701"/>
                  </a:lnTo>
                  <a:lnTo>
                    <a:pt x="47902" y="1209504"/>
                  </a:lnTo>
                  <a:lnTo>
                    <a:pt x="48273" y="1217307"/>
                  </a:lnTo>
                  <a:lnTo>
                    <a:pt x="48643" y="1225111"/>
                  </a:lnTo>
                  <a:lnTo>
                    <a:pt x="49013" y="1232914"/>
                  </a:lnTo>
                  <a:lnTo>
                    <a:pt x="49382" y="1240717"/>
                  </a:lnTo>
                  <a:lnTo>
                    <a:pt x="49749" y="1248520"/>
                  </a:lnTo>
                  <a:lnTo>
                    <a:pt x="50114" y="1256324"/>
                  </a:lnTo>
                  <a:lnTo>
                    <a:pt x="50476" y="1264127"/>
                  </a:lnTo>
                  <a:lnTo>
                    <a:pt x="50835" y="1271930"/>
                  </a:lnTo>
                  <a:lnTo>
                    <a:pt x="51191" y="1279733"/>
                  </a:lnTo>
                  <a:lnTo>
                    <a:pt x="51544" y="1287537"/>
                  </a:lnTo>
                  <a:lnTo>
                    <a:pt x="51894" y="1295340"/>
                  </a:lnTo>
                  <a:lnTo>
                    <a:pt x="52242" y="1303143"/>
                  </a:lnTo>
                  <a:lnTo>
                    <a:pt x="52588" y="1310946"/>
                  </a:lnTo>
                  <a:lnTo>
                    <a:pt x="52934" y="1318750"/>
                  </a:lnTo>
                  <a:lnTo>
                    <a:pt x="53280" y="1326553"/>
                  </a:lnTo>
                  <a:lnTo>
                    <a:pt x="53628" y="1334356"/>
                  </a:lnTo>
                  <a:lnTo>
                    <a:pt x="53980" y="1342159"/>
                  </a:lnTo>
                  <a:lnTo>
                    <a:pt x="54336" y="1349963"/>
                  </a:lnTo>
                  <a:lnTo>
                    <a:pt x="54699" y="1357766"/>
                  </a:lnTo>
                  <a:lnTo>
                    <a:pt x="55070" y="1365569"/>
                  </a:lnTo>
                  <a:lnTo>
                    <a:pt x="55454" y="1373372"/>
                  </a:lnTo>
                  <a:lnTo>
                    <a:pt x="55851" y="1381176"/>
                  </a:lnTo>
                  <a:lnTo>
                    <a:pt x="56262" y="1388979"/>
                  </a:lnTo>
                  <a:lnTo>
                    <a:pt x="56689" y="1396782"/>
                  </a:lnTo>
                  <a:lnTo>
                    <a:pt x="57133" y="1404585"/>
                  </a:lnTo>
                  <a:lnTo>
                    <a:pt x="57596" y="1412389"/>
                  </a:lnTo>
                  <a:lnTo>
                    <a:pt x="58083" y="1420192"/>
                  </a:lnTo>
                  <a:lnTo>
                    <a:pt x="58591" y="1427995"/>
                  </a:lnTo>
                  <a:lnTo>
                    <a:pt x="59121" y="1435798"/>
                  </a:lnTo>
                  <a:lnTo>
                    <a:pt x="59671" y="1443602"/>
                  </a:lnTo>
                  <a:lnTo>
                    <a:pt x="60243" y="1451405"/>
                  </a:lnTo>
                  <a:lnTo>
                    <a:pt x="60834" y="1459208"/>
                  </a:lnTo>
                  <a:lnTo>
                    <a:pt x="61450" y="1467011"/>
                  </a:lnTo>
                  <a:lnTo>
                    <a:pt x="62083" y="1474815"/>
                  </a:lnTo>
                  <a:lnTo>
                    <a:pt x="62732" y="1482618"/>
                  </a:lnTo>
                  <a:lnTo>
                    <a:pt x="63395" y="1490421"/>
                  </a:lnTo>
                  <a:lnTo>
                    <a:pt x="64070" y="1498224"/>
                  </a:lnTo>
                  <a:lnTo>
                    <a:pt x="64754" y="1506028"/>
                  </a:lnTo>
                  <a:lnTo>
                    <a:pt x="65448" y="1513831"/>
                  </a:lnTo>
                  <a:lnTo>
                    <a:pt x="66145" y="1521634"/>
                  </a:lnTo>
                  <a:lnTo>
                    <a:pt x="66845" y="1529438"/>
                  </a:lnTo>
                  <a:lnTo>
                    <a:pt x="67545" y="1537241"/>
                  </a:lnTo>
                  <a:lnTo>
                    <a:pt x="68244" y="1545044"/>
                  </a:lnTo>
                  <a:lnTo>
                    <a:pt x="68940" y="1552847"/>
                  </a:lnTo>
                  <a:lnTo>
                    <a:pt x="69631" y="1560651"/>
                  </a:lnTo>
                  <a:lnTo>
                    <a:pt x="70316" y="1568454"/>
                  </a:lnTo>
                  <a:lnTo>
                    <a:pt x="70995" y="1576257"/>
                  </a:lnTo>
                  <a:lnTo>
                    <a:pt x="71670" y="1584060"/>
                  </a:lnTo>
                  <a:lnTo>
                    <a:pt x="72339" y="1591864"/>
                  </a:lnTo>
                  <a:lnTo>
                    <a:pt x="73004" y="1599667"/>
                  </a:lnTo>
                  <a:lnTo>
                    <a:pt x="73666" y="1607470"/>
                  </a:lnTo>
                  <a:lnTo>
                    <a:pt x="74326" y="1615273"/>
                  </a:lnTo>
                  <a:lnTo>
                    <a:pt x="74988" y="1623077"/>
                  </a:lnTo>
                  <a:lnTo>
                    <a:pt x="75651" y="1630880"/>
                  </a:lnTo>
                  <a:lnTo>
                    <a:pt x="76320" y="1638683"/>
                  </a:lnTo>
                  <a:lnTo>
                    <a:pt x="76995" y="1646486"/>
                  </a:lnTo>
                  <a:lnTo>
                    <a:pt x="77680" y="1654290"/>
                  </a:lnTo>
                  <a:lnTo>
                    <a:pt x="78377" y="1662093"/>
                  </a:lnTo>
                  <a:lnTo>
                    <a:pt x="79088" y="1669896"/>
                  </a:lnTo>
                  <a:lnTo>
                    <a:pt x="79813" y="1677699"/>
                  </a:lnTo>
                  <a:lnTo>
                    <a:pt x="80554" y="1685503"/>
                  </a:lnTo>
                  <a:lnTo>
                    <a:pt x="81313" y="1693306"/>
                  </a:lnTo>
                  <a:lnTo>
                    <a:pt x="82092" y="1701109"/>
                  </a:lnTo>
                  <a:lnTo>
                    <a:pt x="82892" y="1708912"/>
                  </a:lnTo>
                  <a:lnTo>
                    <a:pt x="83712" y="1716716"/>
                  </a:lnTo>
                  <a:lnTo>
                    <a:pt x="84552" y="1724519"/>
                  </a:lnTo>
                  <a:lnTo>
                    <a:pt x="85411" y="1732322"/>
                  </a:lnTo>
                  <a:lnTo>
                    <a:pt x="86290" y="1740125"/>
                  </a:lnTo>
                  <a:lnTo>
                    <a:pt x="87189" y="1747929"/>
                  </a:lnTo>
                  <a:lnTo>
                    <a:pt x="88109" y="1755732"/>
                  </a:lnTo>
                  <a:lnTo>
                    <a:pt x="89046" y="1763535"/>
                  </a:lnTo>
                  <a:lnTo>
                    <a:pt x="90000" y="1771338"/>
                  </a:lnTo>
                  <a:lnTo>
                    <a:pt x="90969" y="1779142"/>
                  </a:lnTo>
                  <a:lnTo>
                    <a:pt x="91953" y="1786945"/>
                  </a:lnTo>
                  <a:lnTo>
                    <a:pt x="92951" y="1794748"/>
                  </a:lnTo>
                  <a:lnTo>
                    <a:pt x="93963" y="1802551"/>
                  </a:lnTo>
                  <a:lnTo>
                    <a:pt x="94986" y="1810355"/>
                  </a:lnTo>
                  <a:lnTo>
                    <a:pt x="96019" y="1818158"/>
                  </a:lnTo>
                  <a:lnTo>
                    <a:pt x="97060" y="1825961"/>
                  </a:lnTo>
                  <a:lnTo>
                    <a:pt x="98109" y="1833764"/>
                  </a:lnTo>
                  <a:lnTo>
                    <a:pt x="99164" y="1841568"/>
                  </a:lnTo>
                  <a:lnTo>
                    <a:pt x="100225" y="1849371"/>
                  </a:lnTo>
                  <a:lnTo>
                    <a:pt x="101290" y="1857174"/>
                  </a:lnTo>
                  <a:lnTo>
                    <a:pt x="102358" y="1864977"/>
                  </a:lnTo>
                  <a:lnTo>
                    <a:pt x="103427" y="1872781"/>
                  </a:lnTo>
                  <a:lnTo>
                    <a:pt x="104497" y="1880584"/>
                  </a:lnTo>
                  <a:lnTo>
                    <a:pt x="105567" y="1888387"/>
                  </a:lnTo>
                  <a:lnTo>
                    <a:pt x="106637" y="1896191"/>
                  </a:lnTo>
                  <a:lnTo>
                    <a:pt x="107705" y="1903994"/>
                  </a:lnTo>
                  <a:lnTo>
                    <a:pt x="108771" y="1911797"/>
                  </a:lnTo>
                  <a:lnTo>
                    <a:pt x="109835" y="1919600"/>
                  </a:lnTo>
                  <a:lnTo>
                    <a:pt x="110897" y="1927404"/>
                  </a:lnTo>
                  <a:lnTo>
                    <a:pt x="111957" y="1935207"/>
                  </a:lnTo>
                  <a:lnTo>
                    <a:pt x="113014" y="1943010"/>
                  </a:lnTo>
                  <a:lnTo>
                    <a:pt x="114070" y="1950813"/>
                  </a:lnTo>
                  <a:lnTo>
                    <a:pt x="115123" y="1958617"/>
                  </a:lnTo>
                  <a:lnTo>
                    <a:pt x="116176" y="1966420"/>
                  </a:lnTo>
                  <a:lnTo>
                    <a:pt x="117227" y="1974223"/>
                  </a:lnTo>
                  <a:lnTo>
                    <a:pt x="118277" y="1982026"/>
                  </a:lnTo>
                  <a:lnTo>
                    <a:pt x="119326" y="1989830"/>
                  </a:lnTo>
                  <a:lnTo>
                    <a:pt x="120374" y="1997633"/>
                  </a:lnTo>
                  <a:lnTo>
                    <a:pt x="121422" y="2005436"/>
                  </a:lnTo>
                  <a:lnTo>
                    <a:pt x="122468" y="2013239"/>
                  </a:lnTo>
                  <a:lnTo>
                    <a:pt x="123513" y="2021043"/>
                  </a:lnTo>
                  <a:lnTo>
                    <a:pt x="124556" y="2028846"/>
                  </a:lnTo>
                  <a:lnTo>
                    <a:pt x="125596" y="2036649"/>
                  </a:lnTo>
                  <a:lnTo>
                    <a:pt x="126632" y="2044452"/>
                  </a:lnTo>
                  <a:lnTo>
                    <a:pt x="127665" y="2052256"/>
                  </a:lnTo>
                  <a:lnTo>
                    <a:pt x="128694" y="2060059"/>
                  </a:lnTo>
                  <a:lnTo>
                    <a:pt x="129718" y="2067862"/>
                  </a:lnTo>
                  <a:lnTo>
                    <a:pt x="130738" y="2075665"/>
                  </a:lnTo>
                  <a:lnTo>
                    <a:pt x="131751" y="2083469"/>
                  </a:lnTo>
                  <a:lnTo>
                    <a:pt x="132760" y="2091272"/>
                  </a:lnTo>
                  <a:lnTo>
                    <a:pt x="133766" y="2099075"/>
                  </a:lnTo>
                  <a:lnTo>
                    <a:pt x="134770" y="2106878"/>
                  </a:lnTo>
                  <a:lnTo>
                    <a:pt x="135773" y="2114682"/>
                  </a:lnTo>
                  <a:lnTo>
                    <a:pt x="136777" y="2122485"/>
                  </a:lnTo>
                  <a:lnTo>
                    <a:pt x="137786" y="2130288"/>
                  </a:lnTo>
                  <a:lnTo>
                    <a:pt x="138803" y="2138091"/>
                  </a:lnTo>
                  <a:lnTo>
                    <a:pt x="139832" y="2145895"/>
                  </a:lnTo>
                  <a:lnTo>
                    <a:pt x="140877" y="2153698"/>
                  </a:lnTo>
                  <a:lnTo>
                    <a:pt x="141940" y="2161501"/>
                  </a:lnTo>
                  <a:lnTo>
                    <a:pt x="143025" y="2169304"/>
                  </a:lnTo>
                  <a:lnTo>
                    <a:pt x="144143" y="2177108"/>
                  </a:lnTo>
                  <a:lnTo>
                    <a:pt x="145296" y="2184911"/>
                  </a:lnTo>
                  <a:lnTo>
                    <a:pt x="146485" y="2192714"/>
                  </a:lnTo>
                  <a:lnTo>
                    <a:pt x="147714" y="2200517"/>
                  </a:lnTo>
                  <a:lnTo>
                    <a:pt x="148986" y="2208321"/>
                  </a:lnTo>
                  <a:lnTo>
                    <a:pt x="150303" y="2216124"/>
                  </a:lnTo>
                  <a:lnTo>
                    <a:pt x="151675" y="2223927"/>
                  </a:lnTo>
                  <a:lnTo>
                    <a:pt x="153101" y="2231730"/>
                  </a:lnTo>
                  <a:lnTo>
                    <a:pt x="154577" y="2239534"/>
                  </a:lnTo>
                  <a:lnTo>
                    <a:pt x="156103" y="2247337"/>
                  </a:lnTo>
                  <a:lnTo>
                    <a:pt x="157678" y="2255140"/>
                  </a:lnTo>
                  <a:lnTo>
                    <a:pt x="159300" y="2262943"/>
                  </a:lnTo>
                  <a:lnTo>
                    <a:pt x="160974" y="2270747"/>
                  </a:lnTo>
                  <a:lnTo>
                    <a:pt x="162694" y="2278550"/>
                  </a:lnTo>
                  <a:lnTo>
                    <a:pt x="164453" y="2286353"/>
                  </a:lnTo>
                  <a:lnTo>
                    <a:pt x="166246" y="2294157"/>
                  </a:lnTo>
                  <a:lnTo>
                    <a:pt x="168070" y="2301960"/>
                  </a:lnTo>
                  <a:lnTo>
                    <a:pt x="169920" y="2309763"/>
                  </a:lnTo>
                  <a:lnTo>
                    <a:pt x="171795" y="2317566"/>
                  </a:lnTo>
                  <a:lnTo>
                    <a:pt x="173688" y="2325370"/>
                  </a:lnTo>
                  <a:lnTo>
                    <a:pt x="175591" y="2333173"/>
                  </a:lnTo>
                  <a:lnTo>
                    <a:pt x="177501" y="2340976"/>
                  </a:lnTo>
                  <a:lnTo>
                    <a:pt x="179414" y="2348779"/>
                  </a:lnTo>
                  <a:lnTo>
                    <a:pt x="181325" y="2356583"/>
                  </a:lnTo>
                  <a:lnTo>
                    <a:pt x="183231" y="2364386"/>
                  </a:lnTo>
                  <a:lnTo>
                    <a:pt x="185126" y="2372189"/>
                  </a:lnTo>
                  <a:lnTo>
                    <a:pt x="187009" y="2379992"/>
                  </a:lnTo>
                  <a:lnTo>
                    <a:pt x="188877" y="2387796"/>
                  </a:lnTo>
                  <a:lnTo>
                    <a:pt x="190728" y="2395599"/>
                  </a:lnTo>
                  <a:lnTo>
                    <a:pt x="192561" y="2403402"/>
                  </a:lnTo>
                  <a:lnTo>
                    <a:pt x="194373" y="2411205"/>
                  </a:lnTo>
                  <a:lnTo>
                    <a:pt x="196162" y="2419009"/>
                  </a:lnTo>
                  <a:lnTo>
                    <a:pt x="197929" y="2426812"/>
                  </a:lnTo>
                  <a:lnTo>
                    <a:pt x="199676" y="2434615"/>
                  </a:lnTo>
                  <a:lnTo>
                    <a:pt x="201403" y="2442418"/>
                  </a:lnTo>
                  <a:lnTo>
                    <a:pt x="203111" y="2450222"/>
                  </a:lnTo>
                  <a:lnTo>
                    <a:pt x="204799" y="2458025"/>
                  </a:lnTo>
                  <a:lnTo>
                    <a:pt x="206469" y="2465828"/>
                  </a:lnTo>
                  <a:lnTo>
                    <a:pt x="208124" y="2473631"/>
                  </a:lnTo>
                  <a:lnTo>
                    <a:pt x="209769" y="2481435"/>
                  </a:lnTo>
                  <a:lnTo>
                    <a:pt x="211404" y="2489238"/>
                  </a:lnTo>
                  <a:lnTo>
                    <a:pt x="213032" y="2497041"/>
                  </a:lnTo>
                  <a:lnTo>
                    <a:pt x="214656" y="2504844"/>
                  </a:lnTo>
                  <a:lnTo>
                    <a:pt x="216281" y="2512648"/>
                  </a:lnTo>
                  <a:lnTo>
                    <a:pt x="217910" y="2520451"/>
                  </a:lnTo>
                  <a:lnTo>
                    <a:pt x="219547" y="2528254"/>
                  </a:lnTo>
                  <a:lnTo>
                    <a:pt x="221195" y="2536057"/>
                  </a:lnTo>
                  <a:lnTo>
                    <a:pt x="222857" y="2543861"/>
                  </a:lnTo>
                  <a:lnTo>
                    <a:pt x="224538" y="2551664"/>
                  </a:lnTo>
                  <a:lnTo>
                    <a:pt x="226246" y="2559467"/>
                  </a:lnTo>
                  <a:lnTo>
                    <a:pt x="227981" y="2567270"/>
                  </a:lnTo>
                  <a:lnTo>
                    <a:pt x="229746" y="2575074"/>
                  </a:lnTo>
                  <a:lnTo>
                    <a:pt x="231542" y="2582877"/>
                  </a:lnTo>
                  <a:lnTo>
                    <a:pt x="233373" y="2590680"/>
                  </a:lnTo>
                  <a:lnTo>
                    <a:pt x="235241" y="2598483"/>
                  </a:lnTo>
                  <a:lnTo>
                    <a:pt x="237156" y="2606287"/>
                  </a:lnTo>
                  <a:lnTo>
                    <a:pt x="239110" y="2614090"/>
                  </a:lnTo>
                  <a:lnTo>
                    <a:pt x="241104" y="2621893"/>
                  </a:lnTo>
                  <a:lnTo>
                    <a:pt x="243138" y="2629696"/>
                  </a:lnTo>
                  <a:lnTo>
                    <a:pt x="245211" y="2637500"/>
                  </a:lnTo>
                  <a:lnTo>
                    <a:pt x="247321" y="2645303"/>
                  </a:lnTo>
                  <a:lnTo>
                    <a:pt x="249475" y="2653106"/>
                  </a:lnTo>
                  <a:lnTo>
                    <a:pt x="251661" y="2660910"/>
                  </a:lnTo>
                  <a:lnTo>
                    <a:pt x="253878" y="2668713"/>
                  </a:lnTo>
                  <a:lnTo>
                    <a:pt x="256120" y="2676516"/>
                  </a:lnTo>
                  <a:lnTo>
                    <a:pt x="258385" y="2684319"/>
                  </a:lnTo>
                  <a:lnTo>
                    <a:pt x="260669" y="2692123"/>
                  </a:lnTo>
                  <a:lnTo>
                    <a:pt x="262970" y="2699926"/>
                  </a:lnTo>
                  <a:lnTo>
                    <a:pt x="265280" y="2707729"/>
                  </a:lnTo>
                  <a:lnTo>
                    <a:pt x="267593" y="2715532"/>
                  </a:lnTo>
                  <a:lnTo>
                    <a:pt x="269906" y="2723336"/>
                  </a:lnTo>
                  <a:lnTo>
                    <a:pt x="272215" y="2731139"/>
                  </a:lnTo>
                  <a:lnTo>
                    <a:pt x="274514" y="2738942"/>
                  </a:lnTo>
                  <a:lnTo>
                    <a:pt x="276796" y="2746745"/>
                  </a:lnTo>
                  <a:lnTo>
                    <a:pt x="279057" y="2754549"/>
                  </a:lnTo>
                  <a:lnTo>
                    <a:pt x="281295" y="2762352"/>
                  </a:lnTo>
                  <a:lnTo>
                    <a:pt x="283506" y="2770155"/>
                  </a:lnTo>
                  <a:lnTo>
                    <a:pt x="285686" y="2777958"/>
                  </a:lnTo>
                  <a:lnTo>
                    <a:pt x="287832" y="2785762"/>
                  </a:lnTo>
                  <a:lnTo>
                    <a:pt x="289933" y="2793565"/>
                  </a:lnTo>
                  <a:lnTo>
                    <a:pt x="291990" y="2801368"/>
                  </a:lnTo>
                  <a:lnTo>
                    <a:pt x="294003" y="2809171"/>
                  </a:lnTo>
                  <a:lnTo>
                    <a:pt x="295969" y="2816975"/>
                  </a:lnTo>
                  <a:lnTo>
                    <a:pt x="297887" y="2824778"/>
                  </a:lnTo>
                  <a:lnTo>
                    <a:pt x="299753" y="2832581"/>
                  </a:lnTo>
                  <a:lnTo>
                    <a:pt x="301557" y="2840384"/>
                  </a:lnTo>
                  <a:lnTo>
                    <a:pt x="303300" y="2848188"/>
                  </a:lnTo>
                  <a:lnTo>
                    <a:pt x="304985" y="2855991"/>
                  </a:lnTo>
                  <a:lnTo>
                    <a:pt x="306611" y="2863794"/>
                  </a:lnTo>
                  <a:lnTo>
                    <a:pt x="308174" y="2871597"/>
                  </a:lnTo>
                  <a:lnTo>
                    <a:pt x="309675" y="2879401"/>
                  </a:lnTo>
                  <a:lnTo>
                    <a:pt x="311101" y="2887204"/>
                  </a:lnTo>
                  <a:lnTo>
                    <a:pt x="312451" y="2895007"/>
                  </a:lnTo>
                  <a:lnTo>
                    <a:pt x="313731" y="2902810"/>
                  </a:lnTo>
                  <a:lnTo>
                    <a:pt x="314938" y="2910614"/>
                  </a:lnTo>
                  <a:lnTo>
                    <a:pt x="316069" y="2918417"/>
                  </a:lnTo>
                  <a:lnTo>
                    <a:pt x="317122" y="2926220"/>
                  </a:lnTo>
                  <a:lnTo>
                    <a:pt x="318084" y="2934023"/>
                  </a:lnTo>
                  <a:lnTo>
                    <a:pt x="318948" y="2941827"/>
                  </a:lnTo>
                  <a:lnTo>
                    <a:pt x="319721" y="2949630"/>
                  </a:lnTo>
                  <a:lnTo>
                    <a:pt x="320398" y="2957433"/>
                  </a:lnTo>
                  <a:lnTo>
                    <a:pt x="320975" y="2965236"/>
                  </a:lnTo>
                  <a:lnTo>
                    <a:pt x="321447" y="2973040"/>
                  </a:lnTo>
                  <a:lnTo>
                    <a:pt x="321797" y="2980843"/>
                  </a:lnTo>
                  <a:lnTo>
                    <a:pt x="322009" y="2988646"/>
                  </a:lnTo>
                  <a:lnTo>
                    <a:pt x="322093" y="2996449"/>
                  </a:lnTo>
                  <a:lnTo>
                    <a:pt x="322041" y="3004253"/>
                  </a:lnTo>
                  <a:lnTo>
                    <a:pt x="321846" y="3012056"/>
                  </a:lnTo>
                  <a:lnTo>
                    <a:pt x="321500" y="3019859"/>
                  </a:lnTo>
                  <a:lnTo>
                    <a:pt x="320983" y="3027662"/>
                  </a:lnTo>
                  <a:lnTo>
                    <a:pt x="320263" y="3035466"/>
                  </a:lnTo>
                  <a:lnTo>
                    <a:pt x="319360" y="3043269"/>
                  </a:lnTo>
                  <a:lnTo>
                    <a:pt x="318264" y="3051072"/>
                  </a:lnTo>
                  <a:lnTo>
                    <a:pt x="316965" y="3058876"/>
                  </a:lnTo>
                  <a:lnTo>
                    <a:pt x="315454" y="3066679"/>
                  </a:lnTo>
                  <a:lnTo>
                    <a:pt x="313709" y="3074482"/>
                  </a:lnTo>
                  <a:lnTo>
                    <a:pt x="311683" y="3082285"/>
                  </a:lnTo>
                  <a:lnTo>
                    <a:pt x="309411" y="3090089"/>
                  </a:lnTo>
                  <a:lnTo>
                    <a:pt x="306883" y="3097892"/>
                  </a:lnTo>
                  <a:lnTo>
                    <a:pt x="304090" y="3105695"/>
                  </a:lnTo>
                  <a:lnTo>
                    <a:pt x="301026" y="3113498"/>
                  </a:lnTo>
                  <a:lnTo>
                    <a:pt x="297673" y="3121302"/>
                  </a:lnTo>
                  <a:lnTo>
                    <a:pt x="293971" y="3129105"/>
                  </a:lnTo>
                  <a:lnTo>
                    <a:pt x="289974" y="3136908"/>
                  </a:lnTo>
                  <a:lnTo>
                    <a:pt x="285680" y="3144711"/>
                  </a:lnTo>
                  <a:lnTo>
                    <a:pt x="281085" y="3152515"/>
                  </a:lnTo>
                  <a:lnTo>
                    <a:pt x="276190" y="3160318"/>
                  </a:lnTo>
                  <a:lnTo>
                    <a:pt x="270989" y="3168121"/>
                  </a:lnTo>
                  <a:lnTo>
                    <a:pt x="265421" y="3175924"/>
                  </a:lnTo>
                  <a:lnTo>
                    <a:pt x="259560" y="3183728"/>
                  </a:lnTo>
                  <a:lnTo>
                    <a:pt x="253414" y="3191531"/>
                  </a:lnTo>
                  <a:lnTo>
                    <a:pt x="246991" y="3199334"/>
                  </a:lnTo>
                  <a:lnTo>
                    <a:pt x="240301" y="3207137"/>
                  </a:lnTo>
                  <a:lnTo>
                    <a:pt x="233357" y="3214941"/>
                  </a:lnTo>
                  <a:lnTo>
                    <a:pt x="226121" y="3222744"/>
                  </a:lnTo>
                  <a:lnTo>
                    <a:pt x="218671" y="3230547"/>
                  </a:lnTo>
                  <a:lnTo>
                    <a:pt x="211026" y="3238350"/>
                  </a:lnTo>
                  <a:lnTo>
                    <a:pt x="203209" y="3246154"/>
                  </a:lnTo>
                  <a:lnTo>
                    <a:pt x="195241" y="3253957"/>
                  </a:lnTo>
                  <a:lnTo>
                    <a:pt x="187146" y="3261760"/>
                  </a:lnTo>
                  <a:lnTo>
                    <a:pt x="178936" y="3269563"/>
                  </a:lnTo>
                  <a:lnTo>
                    <a:pt x="170664" y="3277367"/>
                  </a:lnTo>
                  <a:lnTo>
                    <a:pt x="162361" y="3285170"/>
                  </a:lnTo>
                  <a:lnTo>
                    <a:pt x="154053" y="3292973"/>
                  </a:lnTo>
                  <a:lnTo>
                    <a:pt x="145770" y="3300776"/>
                  </a:lnTo>
                  <a:lnTo>
                    <a:pt x="137540" y="3308580"/>
                  </a:lnTo>
                  <a:lnTo>
                    <a:pt x="129413" y="3316383"/>
                  </a:lnTo>
                  <a:lnTo>
                    <a:pt x="121414" y="3324186"/>
                  </a:lnTo>
                  <a:lnTo>
                    <a:pt x="113565" y="3331989"/>
                  </a:lnTo>
                  <a:lnTo>
                    <a:pt x="105889" y="3339793"/>
                  </a:lnTo>
                  <a:lnTo>
                    <a:pt x="98410" y="3347596"/>
                  </a:lnTo>
                  <a:lnTo>
                    <a:pt x="91149" y="3355399"/>
                  </a:lnTo>
                  <a:lnTo>
                    <a:pt x="84174" y="3363202"/>
                  </a:lnTo>
                  <a:lnTo>
                    <a:pt x="77481" y="3371006"/>
                  </a:lnTo>
                  <a:lnTo>
                    <a:pt x="71068" y="3378809"/>
                  </a:lnTo>
                  <a:lnTo>
                    <a:pt x="64946" y="3386612"/>
                  </a:lnTo>
                  <a:lnTo>
                    <a:pt x="59125" y="3394415"/>
                  </a:lnTo>
                  <a:lnTo>
                    <a:pt x="53612" y="3402219"/>
                  </a:lnTo>
                  <a:lnTo>
                    <a:pt x="48464" y="3410022"/>
                  </a:lnTo>
                  <a:lnTo>
                    <a:pt x="43660" y="3417825"/>
                  </a:lnTo>
                  <a:lnTo>
                    <a:pt x="39171" y="3425629"/>
                  </a:lnTo>
                  <a:lnTo>
                    <a:pt x="34995" y="3433432"/>
                  </a:lnTo>
                  <a:close/>
                </a:path>
              </a:pathLst>
            </a:custGeom>
            <a:solidFill>
              <a:srgbClr val="0073C2">
                <a:alpha val="29803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0" name="pl76">
              <a:extLst>
                <a:ext uri="{FF2B5EF4-FFF2-40B4-BE49-F238E27FC236}">
                  <a16:creationId xmlns:a16="http://schemas.microsoft.com/office/drawing/2014/main" id="{4B8E9188-31B1-4089-A35B-825108C25BC9}"/>
                </a:ext>
              </a:extLst>
            </p:cNvPr>
            <p:cNvSpPr/>
            <p:nvPr/>
          </p:nvSpPr>
          <p:spPr>
            <a:xfrm>
              <a:off x="7688706" y="5232368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40651" cap="flat">
              <a:solidFill>
                <a:srgbClr val="000000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3" name="rc79">
              <a:extLst>
                <a:ext uri="{FF2B5EF4-FFF2-40B4-BE49-F238E27FC236}">
                  <a16:creationId xmlns:a16="http://schemas.microsoft.com/office/drawing/2014/main" id="{6E6EAD0D-7F51-4347-9637-84C4BF059A5D}"/>
                </a:ext>
              </a:extLst>
            </p:cNvPr>
            <p:cNvSpPr/>
            <p:nvPr/>
          </p:nvSpPr>
          <p:spPr>
            <a:xfrm>
              <a:off x="7688706" y="2378098"/>
              <a:ext cx="858915" cy="3442736"/>
            </a:xfrm>
            <a:prstGeom prst="rect">
              <a:avLst/>
            </a:prstGeom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4" name="rc80">
              <a:extLst>
                <a:ext uri="{FF2B5EF4-FFF2-40B4-BE49-F238E27FC236}">
                  <a16:creationId xmlns:a16="http://schemas.microsoft.com/office/drawing/2014/main" id="{D6F82848-5210-4B51-A10D-57324671C8E5}"/>
                </a:ext>
              </a:extLst>
            </p:cNvPr>
            <p:cNvSpPr/>
            <p:nvPr/>
          </p:nvSpPr>
          <p:spPr>
            <a:xfrm>
              <a:off x="6760202" y="2163235"/>
              <a:ext cx="858915" cy="214862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5" name="tx81">
              <a:extLst>
                <a:ext uri="{FF2B5EF4-FFF2-40B4-BE49-F238E27FC236}">
                  <a16:creationId xmlns:a16="http://schemas.microsoft.com/office/drawing/2014/main" id="{1591FBC4-F606-494B-8F72-98F77141407E}"/>
                </a:ext>
              </a:extLst>
            </p:cNvPr>
            <p:cNvSpPr/>
            <p:nvPr/>
          </p:nvSpPr>
          <p:spPr>
            <a:xfrm>
              <a:off x="7065348" y="2228975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2020</a:t>
              </a:r>
            </a:p>
          </p:txBody>
        </p:sp>
        <p:sp>
          <p:nvSpPr>
            <p:cNvPr id="316" name="rc82">
              <a:extLst>
                <a:ext uri="{FF2B5EF4-FFF2-40B4-BE49-F238E27FC236}">
                  <a16:creationId xmlns:a16="http://schemas.microsoft.com/office/drawing/2014/main" id="{9D42731F-6490-4F31-92E2-3A0B1F87592B}"/>
                </a:ext>
              </a:extLst>
            </p:cNvPr>
            <p:cNvSpPr/>
            <p:nvPr/>
          </p:nvSpPr>
          <p:spPr>
            <a:xfrm>
              <a:off x="7688706" y="2163235"/>
              <a:ext cx="858915" cy="214862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7" name="tx83">
              <a:extLst>
                <a:ext uri="{FF2B5EF4-FFF2-40B4-BE49-F238E27FC236}">
                  <a16:creationId xmlns:a16="http://schemas.microsoft.com/office/drawing/2014/main" id="{AEA90021-5E4B-4CFD-92F5-01F0D2D5C99E}"/>
                </a:ext>
              </a:extLst>
            </p:cNvPr>
            <p:cNvSpPr/>
            <p:nvPr/>
          </p:nvSpPr>
          <p:spPr>
            <a:xfrm>
              <a:off x="7993853" y="2228975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2050</a:t>
              </a:r>
            </a:p>
          </p:txBody>
        </p:sp>
        <p:sp>
          <p:nvSpPr>
            <p:cNvPr id="318" name="pl84">
              <a:extLst>
                <a:ext uri="{FF2B5EF4-FFF2-40B4-BE49-F238E27FC236}">
                  <a16:creationId xmlns:a16="http://schemas.microsoft.com/office/drawing/2014/main" id="{63969AEA-D0C6-4574-9B44-61074B09D51C}"/>
                </a:ext>
              </a:extLst>
            </p:cNvPr>
            <p:cNvSpPr/>
            <p:nvPr/>
          </p:nvSpPr>
          <p:spPr>
            <a:xfrm>
              <a:off x="7189660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9" name="tx85">
              <a:extLst>
                <a:ext uri="{FF2B5EF4-FFF2-40B4-BE49-F238E27FC236}">
                  <a16:creationId xmlns:a16="http://schemas.microsoft.com/office/drawing/2014/main" id="{CE24B2FF-458F-4F65-9978-47A7F5E311AA}"/>
                </a:ext>
              </a:extLst>
            </p:cNvPr>
            <p:cNvSpPr/>
            <p:nvPr/>
          </p:nvSpPr>
          <p:spPr>
            <a:xfrm>
              <a:off x="7065348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2020</a:t>
              </a:r>
            </a:p>
          </p:txBody>
        </p:sp>
        <p:sp>
          <p:nvSpPr>
            <p:cNvPr id="320" name="pl86">
              <a:extLst>
                <a:ext uri="{FF2B5EF4-FFF2-40B4-BE49-F238E27FC236}">
                  <a16:creationId xmlns:a16="http://schemas.microsoft.com/office/drawing/2014/main" id="{FDADBFDF-A4C6-4EAC-AF81-2943D24A4160}"/>
                </a:ext>
              </a:extLst>
            </p:cNvPr>
            <p:cNvSpPr/>
            <p:nvPr/>
          </p:nvSpPr>
          <p:spPr>
            <a:xfrm>
              <a:off x="8118164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1" name="tx87">
              <a:extLst>
                <a:ext uri="{FF2B5EF4-FFF2-40B4-BE49-F238E27FC236}">
                  <a16:creationId xmlns:a16="http://schemas.microsoft.com/office/drawing/2014/main" id="{D7480FDF-1E97-496B-AB0D-F7C31F722018}"/>
                </a:ext>
              </a:extLst>
            </p:cNvPr>
            <p:cNvSpPr/>
            <p:nvPr/>
          </p:nvSpPr>
          <p:spPr>
            <a:xfrm>
              <a:off x="7993853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2050</a:t>
              </a:r>
            </a:p>
          </p:txBody>
        </p:sp>
        <p:sp>
          <p:nvSpPr>
            <p:cNvPr id="322" name="tx88">
              <a:extLst>
                <a:ext uri="{FF2B5EF4-FFF2-40B4-BE49-F238E27FC236}">
                  <a16:creationId xmlns:a16="http://schemas.microsoft.com/office/drawing/2014/main" id="{5116C65D-44D1-4C8D-8C58-04C2686E577B}"/>
                </a:ext>
              </a:extLst>
            </p:cNvPr>
            <p:cNvSpPr/>
            <p:nvPr/>
          </p:nvSpPr>
          <p:spPr>
            <a:xfrm>
              <a:off x="6635416" y="5779143"/>
              <a:ext cx="62155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323" name="tx89">
              <a:extLst>
                <a:ext uri="{FF2B5EF4-FFF2-40B4-BE49-F238E27FC236}">
                  <a16:creationId xmlns:a16="http://schemas.microsoft.com/office/drawing/2014/main" id="{9349A33C-76A9-4356-8B94-C8140410F162}"/>
                </a:ext>
              </a:extLst>
            </p:cNvPr>
            <p:cNvSpPr/>
            <p:nvPr/>
          </p:nvSpPr>
          <p:spPr>
            <a:xfrm>
              <a:off x="6573261" y="4631564"/>
              <a:ext cx="124311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324" name="tx90">
              <a:extLst>
                <a:ext uri="{FF2B5EF4-FFF2-40B4-BE49-F238E27FC236}">
                  <a16:creationId xmlns:a16="http://schemas.microsoft.com/office/drawing/2014/main" id="{283913F9-9F28-4DBF-B38E-60B1BEBA7AAC}"/>
                </a:ext>
              </a:extLst>
            </p:cNvPr>
            <p:cNvSpPr/>
            <p:nvPr/>
          </p:nvSpPr>
          <p:spPr>
            <a:xfrm>
              <a:off x="6511105" y="3483985"/>
              <a:ext cx="186466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100</a:t>
              </a:r>
            </a:p>
          </p:txBody>
        </p:sp>
        <p:sp>
          <p:nvSpPr>
            <p:cNvPr id="325" name="tx91">
              <a:extLst>
                <a:ext uri="{FF2B5EF4-FFF2-40B4-BE49-F238E27FC236}">
                  <a16:creationId xmlns:a16="http://schemas.microsoft.com/office/drawing/2014/main" id="{F5C7DF43-9E06-4B55-B555-D84B81D14683}"/>
                </a:ext>
              </a:extLst>
            </p:cNvPr>
            <p:cNvSpPr/>
            <p:nvPr/>
          </p:nvSpPr>
          <p:spPr>
            <a:xfrm>
              <a:off x="6511105" y="2336406"/>
              <a:ext cx="186466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150</a:t>
              </a:r>
            </a:p>
          </p:txBody>
        </p:sp>
        <p:sp>
          <p:nvSpPr>
            <p:cNvPr id="326" name="pl92">
              <a:extLst>
                <a:ext uri="{FF2B5EF4-FFF2-40B4-BE49-F238E27FC236}">
                  <a16:creationId xmlns:a16="http://schemas.microsoft.com/office/drawing/2014/main" id="{EB4D2474-B6B1-4A4A-9387-E92DC8A496CF}"/>
                </a:ext>
              </a:extLst>
            </p:cNvPr>
            <p:cNvSpPr/>
            <p:nvPr/>
          </p:nvSpPr>
          <p:spPr>
            <a:xfrm>
              <a:off x="6725407" y="5820834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7" name="pl93">
              <a:extLst>
                <a:ext uri="{FF2B5EF4-FFF2-40B4-BE49-F238E27FC236}">
                  <a16:creationId xmlns:a16="http://schemas.microsoft.com/office/drawing/2014/main" id="{F33CFFDD-DD75-4E01-A3A7-C4840127A002}"/>
                </a:ext>
              </a:extLst>
            </p:cNvPr>
            <p:cNvSpPr/>
            <p:nvPr/>
          </p:nvSpPr>
          <p:spPr>
            <a:xfrm>
              <a:off x="6725407" y="4673255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8" name="pl94">
              <a:extLst>
                <a:ext uri="{FF2B5EF4-FFF2-40B4-BE49-F238E27FC236}">
                  <a16:creationId xmlns:a16="http://schemas.microsoft.com/office/drawing/2014/main" id="{592580C5-0E5A-492B-8658-86C7573EA290}"/>
                </a:ext>
              </a:extLst>
            </p:cNvPr>
            <p:cNvSpPr/>
            <p:nvPr/>
          </p:nvSpPr>
          <p:spPr>
            <a:xfrm>
              <a:off x="6725407" y="3525677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9" name="pl95">
              <a:extLst>
                <a:ext uri="{FF2B5EF4-FFF2-40B4-BE49-F238E27FC236}">
                  <a16:creationId xmlns:a16="http://schemas.microsoft.com/office/drawing/2014/main" id="{D8531636-DF93-4868-B6CB-87771E35BF29}"/>
                </a:ext>
              </a:extLst>
            </p:cNvPr>
            <p:cNvSpPr/>
            <p:nvPr/>
          </p:nvSpPr>
          <p:spPr>
            <a:xfrm>
              <a:off x="6725407" y="2378098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0" name="tx96">
              <a:extLst>
                <a:ext uri="{FF2B5EF4-FFF2-40B4-BE49-F238E27FC236}">
                  <a16:creationId xmlns:a16="http://schemas.microsoft.com/office/drawing/2014/main" id="{E82BC98C-331E-41F3-82A5-B7A59DD68DAD}"/>
                </a:ext>
              </a:extLst>
            </p:cNvPr>
            <p:cNvSpPr/>
            <p:nvPr/>
          </p:nvSpPr>
          <p:spPr>
            <a:xfrm>
              <a:off x="6760202" y="1934847"/>
              <a:ext cx="1591679" cy="12939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0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Distribution within country</a:t>
              </a:r>
            </a:p>
          </p:txBody>
        </p:sp>
      </p:grpSp>
      <p:sp>
        <p:nvSpPr>
          <p:cNvPr id="117" name="TextBox 116">
            <a:extLst>
              <a:ext uri="{FF2B5EF4-FFF2-40B4-BE49-F238E27FC236}">
                <a16:creationId xmlns:a16="http://schemas.microsoft.com/office/drawing/2014/main" id="{5C9B10B1-FD03-44C5-B0C1-82E6D9F6D58A}"/>
              </a:ext>
            </a:extLst>
          </p:cNvPr>
          <p:cNvSpPr txBox="1"/>
          <p:nvPr/>
        </p:nvSpPr>
        <p:spPr>
          <a:xfrm>
            <a:off x="4710254" y="4242985"/>
            <a:ext cx="1243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Abadi Extra Light" panose="020B0204020104020204" pitchFamily="34" charset="0"/>
              </a:rPr>
              <a:t>Mitigation</a:t>
            </a:r>
            <a:endParaRPr lang="en-AT" b="1" dirty="0">
              <a:solidFill>
                <a:schemeClr val="tx2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F23ED27B-4FDB-4CB5-92E6-7CC0834F1590}"/>
              </a:ext>
            </a:extLst>
          </p:cNvPr>
          <p:cNvSpPr txBox="1"/>
          <p:nvPr/>
        </p:nvSpPr>
        <p:spPr>
          <a:xfrm>
            <a:off x="3879784" y="4886676"/>
            <a:ext cx="2860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badi Extra Light" panose="020B0204020104020204" pitchFamily="34" charset="0"/>
              </a:rPr>
              <a:t>Decent Living threshold</a:t>
            </a:r>
            <a:endParaRPr lang="en-AT" b="1">
              <a:latin typeface="Abadi Extra Light" panose="020B0204020104020204" pitchFamily="34" charset="0"/>
            </a:endParaRPr>
          </a:p>
        </p:txBody>
      </p:sp>
      <p:sp>
        <p:nvSpPr>
          <p:cNvPr id="140" name="Title 3">
            <a:extLst>
              <a:ext uri="{FF2B5EF4-FFF2-40B4-BE49-F238E27FC236}">
                <a16:creationId xmlns:a16="http://schemas.microsoft.com/office/drawing/2014/main" id="{49DF4D79-7AF2-4EC8-B23B-92238EB82C66}"/>
              </a:ext>
            </a:extLst>
          </p:cNvPr>
          <p:cNvSpPr txBox="1">
            <a:spLocks/>
          </p:cNvSpPr>
          <p:nvPr/>
        </p:nvSpPr>
        <p:spPr>
          <a:xfrm>
            <a:off x="410338" y="666295"/>
            <a:ext cx="8911916" cy="684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Projections of energy inequality</a:t>
            </a:r>
            <a:endParaRPr lang="en-AT" dirty="0"/>
          </a:p>
        </p:txBody>
      </p:sp>
      <p:cxnSp>
        <p:nvCxnSpPr>
          <p:cNvPr id="334" name="Straight Arrow Connector 333">
            <a:extLst>
              <a:ext uri="{FF2B5EF4-FFF2-40B4-BE49-F238E27FC236}">
                <a16:creationId xmlns:a16="http://schemas.microsoft.com/office/drawing/2014/main" id="{843CD8C4-9C3D-4EDE-AD6B-EE49E9F5D870}"/>
              </a:ext>
            </a:extLst>
          </p:cNvPr>
          <p:cNvCxnSpPr>
            <a:cxnSpLocks/>
          </p:cNvCxnSpPr>
          <p:nvPr/>
        </p:nvCxnSpPr>
        <p:spPr>
          <a:xfrm flipH="1">
            <a:off x="7463870" y="5543669"/>
            <a:ext cx="778605" cy="681482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5" name="TextBox 334">
            <a:extLst>
              <a:ext uri="{FF2B5EF4-FFF2-40B4-BE49-F238E27FC236}">
                <a16:creationId xmlns:a16="http://schemas.microsoft.com/office/drawing/2014/main" id="{6836C99F-B0BF-4F68-8709-A4CEB9E5AAFD}"/>
              </a:ext>
            </a:extLst>
          </p:cNvPr>
          <p:cNvSpPr txBox="1"/>
          <p:nvPr/>
        </p:nvSpPr>
        <p:spPr>
          <a:xfrm>
            <a:off x="5757156" y="6178731"/>
            <a:ext cx="28600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badi Extra Light" panose="020B0204020104020204" pitchFamily="34" charset="0"/>
              </a:rPr>
              <a:t>Projected share of population consuming </a:t>
            </a:r>
            <a:r>
              <a:rPr lang="en-US" sz="14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Abadi Extra Light" panose="020B0204020104020204" pitchFamily="34" charset="0"/>
              </a:rPr>
              <a:t>less</a:t>
            </a: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badi Extra Light" panose="020B0204020104020204" pitchFamily="34" charset="0"/>
              </a:rPr>
              <a:t> energy than the estimated energy needs. </a:t>
            </a:r>
            <a:endParaRPr lang="en-AT" sz="1400" b="1" dirty="0">
              <a:solidFill>
                <a:schemeClr val="tx2">
                  <a:lumMod val="60000"/>
                  <a:lumOff val="40000"/>
                </a:schemeClr>
              </a:solidFill>
              <a:latin typeface="Abadi Extra Light" panose="020B0204020104020204" pitchFamily="34" charset="0"/>
            </a:endParaRPr>
          </a:p>
        </p:txBody>
      </p:sp>
      <p:cxnSp>
        <p:nvCxnSpPr>
          <p:cNvPr id="336" name="Straight Arrow Connector 335">
            <a:extLst>
              <a:ext uri="{FF2B5EF4-FFF2-40B4-BE49-F238E27FC236}">
                <a16:creationId xmlns:a16="http://schemas.microsoft.com/office/drawing/2014/main" id="{9007CF44-D40B-4835-B2DF-77AFA63A5CCD}"/>
              </a:ext>
            </a:extLst>
          </p:cNvPr>
          <p:cNvCxnSpPr>
            <a:cxnSpLocks/>
          </p:cNvCxnSpPr>
          <p:nvPr/>
        </p:nvCxnSpPr>
        <p:spPr>
          <a:xfrm>
            <a:off x="7304765" y="5528992"/>
            <a:ext cx="148706" cy="696159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" name="TextBox 337">
            <a:extLst>
              <a:ext uri="{FF2B5EF4-FFF2-40B4-BE49-F238E27FC236}">
                <a16:creationId xmlns:a16="http://schemas.microsoft.com/office/drawing/2014/main" id="{61EDF95C-808A-44DF-A9E6-DC0DCCEC9B11}"/>
              </a:ext>
            </a:extLst>
          </p:cNvPr>
          <p:cNvSpPr txBox="1"/>
          <p:nvPr/>
        </p:nvSpPr>
        <p:spPr>
          <a:xfrm>
            <a:off x="8725284" y="4058319"/>
            <a:ext cx="28600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badi Extra Light" panose="020B0204020104020204" pitchFamily="34" charset="0"/>
              </a:rPr>
              <a:t>Projected share of population consuming </a:t>
            </a:r>
            <a:r>
              <a:rPr lang="en-US" sz="14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Abadi Extra Light" panose="020B0204020104020204" pitchFamily="34" charset="0"/>
              </a:rPr>
              <a:t>more</a:t>
            </a: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badi Extra Light" panose="020B0204020104020204" pitchFamily="34" charset="0"/>
              </a:rPr>
              <a:t> energy than the estimated energy needs. </a:t>
            </a:r>
            <a:endParaRPr lang="en-AT" sz="1400" b="1" dirty="0">
              <a:solidFill>
                <a:schemeClr val="tx2">
                  <a:lumMod val="60000"/>
                  <a:lumOff val="40000"/>
                </a:schemeClr>
              </a:solidFill>
              <a:latin typeface="Abadi Extra Light" panose="020B0204020104020204" pitchFamily="34" charset="0"/>
            </a:endParaRPr>
          </a:p>
        </p:txBody>
      </p:sp>
      <p:cxnSp>
        <p:nvCxnSpPr>
          <p:cNvPr id="341" name="Straight Arrow Connector 340">
            <a:extLst>
              <a:ext uri="{FF2B5EF4-FFF2-40B4-BE49-F238E27FC236}">
                <a16:creationId xmlns:a16="http://schemas.microsoft.com/office/drawing/2014/main" id="{E779F051-05C4-431F-B50E-F1FBC703C6B0}"/>
              </a:ext>
            </a:extLst>
          </p:cNvPr>
          <p:cNvCxnSpPr>
            <a:cxnSpLocks/>
            <a:endCxn id="338" idx="1"/>
          </p:cNvCxnSpPr>
          <p:nvPr/>
        </p:nvCxnSpPr>
        <p:spPr>
          <a:xfrm flipV="1">
            <a:off x="8209386" y="4427651"/>
            <a:ext cx="515898" cy="309636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4" name="TextBox 343">
            <a:extLst>
              <a:ext uri="{FF2B5EF4-FFF2-40B4-BE49-F238E27FC236}">
                <a16:creationId xmlns:a16="http://schemas.microsoft.com/office/drawing/2014/main" id="{A579FEA0-C9EA-4644-9BE4-2AD2DB16AA8A}"/>
              </a:ext>
            </a:extLst>
          </p:cNvPr>
          <p:cNvSpPr txBox="1"/>
          <p:nvPr/>
        </p:nvSpPr>
        <p:spPr>
          <a:xfrm>
            <a:off x="5559075" y="2475604"/>
            <a:ext cx="69963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800" dirty="0"/>
              <a:t>Brazil</a:t>
            </a:r>
          </a:p>
        </p:txBody>
      </p:sp>
      <p:pic>
        <p:nvPicPr>
          <p:cNvPr id="103" name="Picture 10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BF33689-6080-4C7B-AC9B-345A18D866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2154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Content Placeholder 2">
            <a:extLst>
              <a:ext uri="{FF2B5EF4-FFF2-40B4-BE49-F238E27FC236}">
                <a16:creationId xmlns:a16="http://schemas.microsoft.com/office/drawing/2014/main" id="{6E07BBA5-2BED-496B-A1AA-28E5C76C53BE}"/>
              </a:ext>
            </a:extLst>
          </p:cNvPr>
          <p:cNvGrpSpPr/>
          <p:nvPr/>
        </p:nvGrpSpPr>
        <p:grpSpPr>
          <a:xfrm>
            <a:off x="457200" y="1600200"/>
            <a:ext cx="8229600" cy="4525962"/>
            <a:chOff x="457200" y="1600200"/>
            <a:chExt cx="8229600" cy="4525962"/>
          </a:xfrm>
        </p:grpSpPr>
        <p:sp>
          <p:nvSpPr>
            <p:cNvPr id="237" name="rc3">
              <a:extLst>
                <a:ext uri="{FF2B5EF4-FFF2-40B4-BE49-F238E27FC236}">
                  <a16:creationId xmlns:a16="http://schemas.microsoft.com/office/drawing/2014/main" id="{38BBC8DF-1910-4105-AB4E-1D838839CEEE}"/>
                </a:ext>
              </a:extLst>
            </p:cNvPr>
            <p:cNvSpPr/>
            <p:nvPr/>
          </p:nvSpPr>
          <p:spPr>
            <a:xfrm>
              <a:off x="457200" y="1600200"/>
              <a:ext cx="8229600" cy="4525962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9525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8" name="rc4">
              <a:extLst>
                <a:ext uri="{FF2B5EF4-FFF2-40B4-BE49-F238E27FC236}">
                  <a16:creationId xmlns:a16="http://schemas.microsoft.com/office/drawing/2014/main" id="{DAD800FC-5657-44EE-AE10-A0B3817E8986}"/>
                </a:ext>
              </a:extLst>
            </p:cNvPr>
            <p:cNvSpPr/>
            <p:nvPr/>
          </p:nvSpPr>
          <p:spPr>
            <a:xfrm>
              <a:off x="457200" y="1600200"/>
              <a:ext cx="8229600" cy="4525962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9" name="rc5">
              <a:extLst>
                <a:ext uri="{FF2B5EF4-FFF2-40B4-BE49-F238E27FC236}">
                  <a16:creationId xmlns:a16="http://schemas.microsoft.com/office/drawing/2014/main" id="{D8217AC9-558F-4C19-BFD9-8D237889CEA9}"/>
                </a:ext>
              </a:extLst>
            </p:cNvPr>
            <p:cNvSpPr/>
            <p:nvPr/>
          </p:nvSpPr>
          <p:spPr>
            <a:xfrm>
              <a:off x="526789" y="1669789"/>
              <a:ext cx="5914727" cy="4386784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0" name="rc6">
              <a:extLst>
                <a:ext uri="{FF2B5EF4-FFF2-40B4-BE49-F238E27FC236}">
                  <a16:creationId xmlns:a16="http://schemas.microsoft.com/office/drawing/2014/main" id="{E56D08E1-69E8-4C94-9AEA-064DD0598204}"/>
                </a:ext>
              </a:extLst>
            </p:cNvPr>
            <p:cNvSpPr/>
            <p:nvPr/>
          </p:nvSpPr>
          <p:spPr>
            <a:xfrm>
              <a:off x="1009669" y="2378098"/>
              <a:ext cx="5362258" cy="3442736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 dirty="0"/>
            </a:p>
          </p:txBody>
        </p:sp>
        <p:sp>
          <p:nvSpPr>
            <p:cNvPr id="241" name="pl7">
              <a:extLst>
                <a:ext uri="{FF2B5EF4-FFF2-40B4-BE49-F238E27FC236}">
                  <a16:creationId xmlns:a16="http://schemas.microsoft.com/office/drawing/2014/main" id="{9A4B7CBD-58CA-4728-B704-F8415BEBBB1E}"/>
                </a:ext>
              </a:extLst>
            </p:cNvPr>
            <p:cNvSpPr/>
            <p:nvPr/>
          </p:nvSpPr>
          <p:spPr>
            <a:xfrm>
              <a:off x="1009669" y="5247045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2" name="pl8">
              <a:extLst>
                <a:ext uri="{FF2B5EF4-FFF2-40B4-BE49-F238E27FC236}">
                  <a16:creationId xmlns:a16="http://schemas.microsoft.com/office/drawing/2014/main" id="{3E9AF898-54B3-4E23-B477-F8BFF1EC1B42}"/>
                </a:ext>
              </a:extLst>
            </p:cNvPr>
            <p:cNvSpPr/>
            <p:nvPr/>
          </p:nvSpPr>
          <p:spPr>
            <a:xfrm>
              <a:off x="1009669" y="4099466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3" name="pl9">
              <a:extLst>
                <a:ext uri="{FF2B5EF4-FFF2-40B4-BE49-F238E27FC236}">
                  <a16:creationId xmlns:a16="http://schemas.microsoft.com/office/drawing/2014/main" id="{F2DE6492-CEB6-485A-AE15-78265835869E}"/>
                </a:ext>
              </a:extLst>
            </p:cNvPr>
            <p:cNvSpPr/>
            <p:nvPr/>
          </p:nvSpPr>
          <p:spPr>
            <a:xfrm>
              <a:off x="1009669" y="2951887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4" name="pl10">
              <a:extLst>
                <a:ext uri="{FF2B5EF4-FFF2-40B4-BE49-F238E27FC236}">
                  <a16:creationId xmlns:a16="http://schemas.microsoft.com/office/drawing/2014/main" id="{C07ECBBE-9FCB-4186-A89F-1452660B4912}"/>
                </a:ext>
              </a:extLst>
            </p:cNvPr>
            <p:cNvSpPr/>
            <p:nvPr/>
          </p:nvSpPr>
          <p:spPr>
            <a:xfrm>
              <a:off x="1679951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5" name="pl11">
              <a:extLst>
                <a:ext uri="{FF2B5EF4-FFF2-40B4-BE49-F238E27FC236}">
                  <a16:creationId xmlns:a16="http://schemas.microsoft.com/office/drawing/2014/main" id="{6CE7EA39-0993-44B6-B0DC-18E213956679}"/>
                </a:ext>
              </a:extLst>
            </p:cNvPr>
            <p:cNvSpPr/>
            <p:nvPr/>
          </p:nvSpPr>
          <p:spPr>
            <a:xfrm>
              <a:off x="3020516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6" name="pl12">
              <a:extLst>
                <a:ext uri="{FF2B5EF4-FFF2-40B4-BE49-F238E27FC236}">
                  <a16:creationId xmlns:a16="http://schemas.microsoft.com/office/drawing/2014/main" id="{F9744B0F-47D4-4E02-A3E5-E4B73AA48F03}"/>
                </a:ext>
              </a:extLst>
            </p:cNvPr>
            <p:cNvSpPr/>
            <p:nvPr/>
          </p:nvSpPr>
          <p:spPr>
            <a:xfrm>
              <a:off x="4361080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7" name="pl13">
              <a:extLst>
                <a:ext uri="{FF2B5EF4-FFF2-40B4-BE49-F238E27FC236}">
                  <a16:creationId xmlns:a16="http://schemas.microsoft.com/office/drawing/2014/main" id="{74B222FF-F14B-4F99-95AF-2D9D47EBB727}"/>
                </a:ext>
              </a:extLst>
            </p:cNvPr>
            <p:cNvSpPr/>
            <p:nvPr/>
          </p:nvSpPr>
          <p:spPr>
            <a:xfrm>
              <a:off x="5701645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8" name="pl14">
              <a:extLst>
                <a:ext uri="{FF2B5EF4-FFF2-40B4-BE49-F238E27FC236}">
                  <a16:creationId xmlns:a16="http://schemas.microsoft.com/office/drawing/2014/main" id="{4FE3E78B-C6B1-44E4-97F4-0B066483045D}"/>
                </a:ext>
              </a:extLst>
            </p:cNvPr>
            <p:cNvSpPr/>
            <p:nvPr/>
          </p:nvSpPr>
          <p:spPr>
            <a:xfrm>
              <a:off x="6371927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9" name="pl15">
              <a:extLst>
                <a:ext uri="{FF2B5EF4-FFF2-40B4-BE49-F238E27FC236}">
                  <a16:creationId xmlns:a16="http://schemas.microsoft.com/office/drawing/2014/main" id="{52C71933-5D53-4FF4-87FC-DE74D4C71726}"/>
                </a:ext>
              </a:extLst>
            </p:cNvPr>
            <p:cNvSpPr/>
            <p:nvPr/>
          </p:nvSpPr>
          <p:spPr>
            <a:xfrm>
              <a:off x="1009669" y="5820834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0" name="pl16">
              <a:extLst>
                <a:ext uri="{FF2B5EF4-FFF2-40B4-BE49-F238E27FC236}">
                  <a16:creationId xmlns:a16="http://schemas.microsoft.com/office/drawing/2014/main" id="{51DA4615-ED62-4291-9512-12B98F8BBB1C}"/>
                </a:ext>
              </a:extLst>
            </p:cNvPr>
            <p:cNvSpPr/>
            <p:nvPr/>
          </p:nvSpPr>
          <p:spPr>
            <a:xfrm>
              <a:off x="1009669" y="4673255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1" name="pl17">
              <a:extLst>
                <a:ext uri="{FF2B5EF4-FFF2-40B4-BE49-F238E27FC236}">
                  <a16:creationId xmlns:a16="http://schemas.microsoft.com/office/drawing/2014/main" id="{C9F21E4B-0C47-48B0-BABE-42A77FBE699A}"/>
                </a:ext>
              </a:extLst>
            </p:cNvPr>
            <p:cNvSpPr/>
            <p:nvPr/>
          </p:nvSpPr>
          <p:spPr>
            <a:xfrm>
              <a:off x="1009669" y="3525677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2" name="pl18">
              <a:extLst>
                <a:ext uri="{FF2B5EF4-FFF2-40B4-BE49-F238E27FC236}">
                  <a16:creationId xmlns:a16="http://schemas.microsoft.com/office/drawing/2014/main" id="{273319E2-B580-49C9-BF20-60D421032258}"/>
                </a:ext>
              </a:extLst>
            </p:cNvPr>
            <p:cNvSpPr/>
            <p:nvPr/>
          </p:nvSpPr>
          <p:spPr>
            <a:xfrm>
              <a:off x="1009669" y="2378098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3" name="pl19">
              <a:extLst>
                <a:ext uri="{FF2B5EF4-FFF2-40B4-BE49-F238E27FC236}">
                  <a16:creationId xmlns:a16="http://schemas.microsoft.com/office/drawing/2014/main" id="{A163BDD1-7235-465A-8FAF-1D7703374CE8}"/>
                </a:ext>
              </a:extLst>
            </p:cNvPr>
            <p:cNvSpPr/>
            <p:nvPr/>
          </p:nvSpPr>
          <p:spPr>
            <a:xfrm>
              <a:off x="1009669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4" name="pl20">
              <a:extLst>
                <a:ext uri="{FF2B5EF4-FFF2-40B4-BE49-F238E27FC236}">
                  <a16:creationId xmlns:a16="http://schemas.microsoft.com/office/drawing/2014/main" id="{D06E4A95-4ACE-4B56-8005-6BFF92B2FF7B}"/>
                </a:ext>
              </a:extLst>
            </p:cNvPr>
            <p:cNvSpPr/>
            <p:nvPr/>
          </p:nvSpPr>
          <p:spPr>
            <a:xfrm>
              <a:off x="2350233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5" name="pl21">
              <a:extLst>
                <a:ext uri="{FF2B5EF4-FFF2-40B4-BE49-F238E27FC236}">
                  <a16:creationId xmlns:a16="http://schemas.microsoft.com/office/drawing/2014/main" id="{208F083D-3D3A-44C8-B424-B45E4F6E43A8}"/>
                </a:ext>
              </a:extLst>
            </p:cNvPr>
            <p:cNvSpPr/>
            <p:nvPr/>
          </p:nvSpPr>
          <p:spPr>
            <a:xfrm>
              <a:off x="3690798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6" name="pl22">
              <a:extLst>
                <a:ext uri="{FF2B5EF4-FFF2-40B4-BE49-F238E27FC236}">
                  <a16:creationId xmlns:a16="http://schemas.microsoft.com/office/drawing/2014/main" id="{CC64D3A2-D5D0-4C2C-B8CD-0A09A44EAC74}"/>
                </a:ext>
              </a:extLst>
            </p:cNvPr>
            <p:cNvSpPr/>
            <p:nvPr/>
          </p:nvSpPr>
          <p:spPr>
            <a:xfrm>
              <a:off x="5031362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8" name="pl24">
              <a:extLst>
                <a:ext uri="{FF2B5EF4-FFF2-40B4-BE49-F238E27FC236}">
                  <a16:creationId xmlns:a16="http://schemas.microsoft.com/office/drawing/2014/main" id="{6B5A46B7-65DA-44AA-9FA8-8417C0F7FA23}"/>
                </a:ext>
              </a:extLst>
            </p:cNvPr>
            <p:cNvSpPr/>
            <p:nvPr/>
          </p:nvSpPr>
          <p:spPr>
            <a:xfrm>
              <a:off x="1009669" y="4505991"/>
              <a:ext cx="5362258" cy="231296"/>
            </a:xfrm>
            <a:custGeom>
              <a:avLst/>
              <a:gdLst/>
              <a:ahLst/>
              <a:cxnLst/>
              <a:rect l="0" t="0" r="0" b="0"/>
              <a:pathLst>
                <a:path w="5362258" h="231296">
                  <a:moveTo>
                    <a:pt x="0" y="159238"/>
                  </a:moveTo>
                  <a:lnTo>
                    <a:pt x="670282" y="162750"/>
                  </a:lnTo>
                  <a:lnTo>
                    <a:pt x="1340564" y="156253"/>
                  </a:lnTo>
                  <a:lnTo>
                    <a:pt x="2010846" y="197064"/>
                  </a:lnTo>
                  <a:lnTo>
                    <a:pt x="2681129" y="231296"/>
                  </a:lnTo>
                  <a:lnTo>
                    <a:pt x="3351411" y="170955"/>
                  </a:lnTo>
                  <a:lnTo>
                    <a:pt x="4021693" y="109429"/>
                  </a:lnTo>
                  <a:lnTo>
                    <a:pt x="4691975" y="71605"/>
                  </a:ln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40651" cap="flat">
              <a:solidFill>
                <a:srgbClr val="0073C2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dirty="0"/>
            </a:p>
          </p:txBody>
        </p:sp>
        <p:sp>
          <p:nvSpPr>
            <p:cNvPr id="259" name="pl25">
              <a:extLst>
                <a:ext uri="{FF2B5EF4-FFF2-40B4-BE49-F238E27FC236}">
                  <a16:creationId xmlns:a16="http://schemas.microsoft.com/office/drawing/2014/main" id="{C0F620A3-D3B6-4C10-A72D-2A8A04158763}"/>
                </a:ext>
              </a:extLst>
            </p:cNvPr>
            <p:cNvSpPr/>
            <p:nvPr/>
          </p:nvSpPr>
          <p:spPr>
            <a:xfrm>
              <a:off x="1009669" y="5232368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0" y="0"/>
                  </a:lnTo>
                  <a:lnTo>
                    <a:pt x="670282" y="0"/>
                  </a:lnTo>
                  <a:lnTo>
                    <a:pt x="670282" y="0"/>
                  </a:lnTo>
                  <a:lnTo>
                    <a:pt x="1340564" y="0"/>
                  </a:lnTo>
                  <a:lnTo>
                    <a:pt x="1340564" y="0"/>
                  </a:lnTo>
                  <a:lnTo>
                    <a:pt x="2010846" y="0"/>
                  </a:lnTo>
                  <a:lnTo>
                    <a:pt x="2010846" y="0"/>
                  </a:lnTo>
                  <a:lnTo>
                    <a:pt x="2681129" y="0"/>
                  </a:lnTo>
                  <a:lnTo>
                    <a:pt x="2681129" y="0"/>
                  </a:lnTo>
                  <a:lnTo>
                    <a:pt x="3351411" y="0"/>
                  </a:lnTo>
                  <a:lnTo>
                    <a:pt x="3351411" y="0"/>
                  </a:lnTo>
                  <a:lnTo>
                    <a:pt x="4021693" y="0"/>
                  </a:lnTo>
                  <a:lnTo>
                    <a:pt x="4021693" y="0"/>
                  </a:lnTo>
                  <a:lnTo>
                    <a:pt x="4691975" y="0"/>
                  </a:lnTo>
                  <a:lnTo>
                    <a:pt x="4691975" y="0"/>
                  </a:lnTo>
                  <a:lnTo>
                    <a:pt x="5362258" y="0"/>
                  </a:ln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40651" cap="flat">
              <a:solidFill>
                <a:srgbClr val="000000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0" name="pl26">
              <a:extLst>
                <a:ext uri="{FF2B5EF4-FFF2-40B4-BE49-F238E27FC236}">
                  <a16:creationId xmlns:a16="http://schemas.microsoft.com/office/drawing/2014/main" id="{46ECCE36-1EE0-4946-A576-6499250EA1C9}"/>
                </a:ext>
              </a:extLst>
            </p:cNvPr>
            <p:cNvSpPr/>
            <p:nvPr/>
          </p:nvSpPr>
          <p:spPr>
            <a:xfrm>
              <a:off x="1009669" y="5232368"/>
              <a:ext cx="5362258" cy="179270"/>
            </a:xfrm>
            <a:custGeom>
              <a:avLst/>
              <a:gdLst/>
              <a:ahLst/>
              <a:cxnLst/>
              <a:rect l="0" t="0" r="0" b="0"/>
              <a:pathLst>
                <a:path w="5362258" h="179270">
                  <a:moveTo>
                    <a:pt x="0" y="0"/>
                  </a:moveTo>
                  <a:lnTo>
                    <a:pt x="670282" y="37057"/>
                  </a:lnTo>
                  <a:lnTo>
                    <a:pt x="1340564" y="69724"/>
                  </a:lnTo>
                  <a:lnTo>
                    <a:pt x="2010846" y="118791"/>
                  </a:lnTo>
                  <a:lnTo>
                    <a:pt x="2681129" y="159378"/>
                  </a:lnTo>
                  <a:lnTo>
                    <a:pt x="3351411" y="162104"/>
                  </a:lnTo>
                  <a:lnTo>
                    <a:pt x="4021693" y="164795"/>
                  </a:lnTo>
                  <a:lnTo>
                    <a:pt x="4691975" y="172158"/>
                  </a:lnTo>
                  <a:lnTo>
                    <a:pt x="5362258" y="179270"/>
                  </a:lnTo>
                  <a:lnTo>
                    <a:pt x="5362258" y="179270"/>
                  </a:lnTo>
                </a:path>
              </a:pathLst>
            </a:custGeom>
            <a:ln w="40651" cap="flat">
              <a:solidFill>
                <a:srgbClr val="D3D3D3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1" name="rc27">
              <a:extLst>
                <a:ext uri="{FF2B5EF4-FFF2-40B4-BE49-F238E27FC236}">
                  <a16:creationId xmlns:a16="http://schemas.microsoft.com/office/drawing/2014/main" id="{63787DA1-A346-4E04-AA29-BCF6D34B9DCD}"/>
                </a:ext>
              </a:extLst>
            </p:cNvPr>
            <p:cNvSpPr/>
            <p:nvPr/>
          </p:nvSpPr>
          <p:spPr>
            <a:xfrm>
              <a:off x="1009669" y="2378098"/>
              <a:ext cx="5362258" cy="3442736"/>
            </a:xfrm>
            <a:prstGeom prst="rect">
              <a:avLst/>
            </a:prstGeom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2" name="tx28">
              <a:extLst>
                <a:ext uri="{FF2B5EF4-FFF2-40B4-BE49-F238E27FC236}">
                  <a16:creationId xmlns:a16="http://schemas.microsoft.com/office/drawing/2014/main" id="{6D3A2405-98B5-4766-B3F1-B70FC32D4B3A}"/>
                </a:ext>
              </a:extLst>
            </p:cNvPr>
            <p:cNvSpPr/>
            <p:nvPr/>
          </p:nvSpPr>
          <p:spPr>
            <a:xfrm>
              <a:off x="884883" y="5779143"/>
              <a:ext cx="62155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263" name="tx29">
              <a:extLst>
                <a:ext uri="{FF2B5EF4-FFF2-40B4-BE49-F238E27FC236}">
                  <a16:creationId xmlns:a16="http://schemas.microsoft.com/office/drawing/2014/main" id="{DDFFE891-234E-48CC-86F3-68855D03BB47}"/>
                </a:ext>
              </a:extLst>
            </p:cNvPr>
            <p:cNvSpPr/>
            <p:nvPr/>
          </p:nvSpPr>
          <p:spPr>
            <a:xfrm>
              <a:off x="822728" y="4631564"/>
              <a:ext cx="124311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264" name="tx30">
              <a:extLst>
                <a:ext uri="{FF2B5EF4-FFF2-40B4-BE49-F238E27FC236}">
                  <a16:creationId xmlns:a16="http://schemas.microsoft.com/office/drawing/2014/main" id="{F762F2D9-D7BA-4966-823F-9A0C209485BF}"/>
                </a:ext>
              </a:extLst>
            </p:cNvPr>
            <p:cNvSpPr/>
            <p:nvPr/>
          </p:nvSpPr>
          <p:spPr>
            <a:xfrm>
              <a:off x="760572" y="3483985"/>
              <a:ext cx="186466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100</a:t>
              </a:r>
            </a:p>
          </p:txBody>
        </p:sp>
        <p:sp>
          <p:nvSpPr>
            <p:cNvPr id="265" name="tx31">
              <a:extLst>
                <a:ext uri="{FF2B5EF4-FFF2-40B4-BE49-F238E27FC236}">
                  <a16:creationId xmlns:a16="http://schemas.microsoft.com/office/drawing/2014/main" id="{81D07ED3-B722-410F-ADDE-967BD3A8FEDD}"/>
                </a:ext>
              </a:extLst>
            </p:cNvPr>
            <p:cNvSpPr/>
            <p:nvPr/>
          </p:nvSpPr>
          <p:spPr>
            <a:xfrm>
              <a:off x="760572" y="2336406"/>
              <a:ext cx="186466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150</a:t>
              </a:r>
            </a:p>
          </p:txBody>
        </p:sp>
        <p:sp>
          <p:nvSpPr>
            <p:cNvPr id="266" name="pl32">
              <a:extLst>
                <a:ext uri="{FF2B5EF4-FFF2-40B4-BE49-F238E27FC236}">
                  <a16:creationId xmlns:a16="http://schemas.microsoft.com/office/drawing/2014/main" id="{3A63276C-8DF3-41E5-9AE9-2E782C22AAAC}"/>
                </a:ext>
              </a:extLst>
            </p:cNvPr>
            <p:cNvSpPr/>
            <p:nvPr/>
          </p:nvSpPr>
          <p:spPr>
            <a:xfrm>
              <a:off x="974874" y="5820834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7" name="pl33">
              <a:extLst>
                <a:ext uri="{FF2B5EF4-FFF2-40B4-BE49-F238E27FC236}">
                  <a16:creationId xmlns:a16="http://schemas.microsoft.com/office/drawing/2014/main" id="{D4FB3152-E0E0-42BB-8493-F66AA4BE90D1}"/>
                </a:ext>
              </a:extLst>
            </p:cNvPr>
            <p:cNvSpPr/>
            <p:nvPr/>
          </p:nvSpPr>
          <p:spPr>
            <a:xfrm>
              <a:off x="974874" y="4673255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8" name="pl34">
              <a:extLst>
                <a:ext uri="{FF2B5EF4-FFF2-40B4-BE49-F238E27FC236}">
                  <a16:creationId xmlns:a16="http://schemas.microsoft.com/office/drawing/2014/main" id="{C76B5685-A4CE-4157-B32C-954B398D1602}"/>
                </a:ext>
              </a:extLst>
            </p:cNvPr>
            <p:cNvSpPr/>
            <p:nvPr/>
          </p:nvSpPr>
          <p:spPr>
            <a:xfrm>
              <a:off x="974874" y="3525677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9" name="pl35">
              <a:extLst>
                <a:ext uri="{FF2B5EF4-FFF2-40B4-BE49-F238E27FC236}">
                  <a16:creationId xmlns:a16="http://schemas.microsoft.com/office/drawing/2014/main" id="{46C00D44-DBAD-47F4-8CDC-6EE8BD7BA227}"/>
                </a:ext>
              </a:extLst>
            </p:cNvPr>
            <p:cNvSpPr/>
            <p:nvPr/>
          </p:nvSpPr>
          <p:spPr>
            <a:xfrm>
              <a:off x="974874" y="2378098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0" name="pl36">
              <a:extLst>
                <a:ext uri="{FF2B5EF4-FFF2-40B4-BE49-F238E27FC236}">
                  <a16:creationId xmlns:a16="http://schemas.microsoft.com/office/drawing/2014/main" id="{92589DB2-28DE-4366-B6E8-88FFBD1521B2}"/>
                </a:ext>
              </a:extLst>
            </p:cNvPr>
            <p:cNvSpPr/>
            <p:nvPr/>
          </p:nvSpPr>
          <p:spPr>
            <a:xfrm>
              <a:off x="1009669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1" name="pl37">
              <a:extLst>
                <a:ext uri="{FF2B5EF4-FFF2-40B4-BE49-F238E27FC236}">
                  <a16:creationId xmlns:a16="http://schemas.microsoft.com/office/drawing/2014/main" id="{140F4864-C614-4CD8-A4A1-2B9FD648D523}"/>
                </a:ext>
              </a:extLst>
            </p:cNvPr>
            <p:cNvSpPr/>
            <p:nvPr/>
          </p:nvSpPr>
          <p:spPr>
            <a:xfrm>
              <a:off x="2350233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2" name="pl38">
              <a:extLst>
                <a:ext uri="{FF2B5EF4-FFF2-40B4-BE49-F238E27FC236}">
                  <a16:creationId xmlns:a16="http://schemas.microsoft.com/office/drawing/2014/main" id="{6117D1FF-9D8C-4FBF-BA30-97CB0FB0DB7B}"/>
                </a:ext>
              </a:extLst>
            </p:cNvPr>
            <p:cNvSpPr/>
            <p:nvPr/>
          </p:nvSpPr>
          <p:spPr>
            <a:xfrm>
              <a:off x="3690798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3" name="pl39">
              <a:extLst>
                <a:ext uri="{FF2B5EF4-FFF2-40B4-BE49-F238E27FC236}">
                  <a16:creationId xmlns:a16="http://schemas.microsoft.com/office/drawing/2014/main" id="{E548C034-BFD3-4B5C-BA31-F43C95A81A47}"/>
                </a:ext>
              </a:extLst>
            </p:cNvPr>
            <p:cNvSpPr/>
            <p:nvPr/>
          </p:nvSpPr>
          <p:spPr>
            <a:xfrm>
              <a:off x="5031362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4" name="tx40">
              <a:extLst>
                <a:ext uri="{FF2B5EF4-FFF2-40B4-BE49-F238E27FC236}">
                  <a16:creationId xmlns:a16="http://schemas.microsoft.com/office/drawing/2014/main" id="{42BAF420-6909-4B4A-B477-C825B64AC9F7}"/>
                </a:ext>
              </a:extLst>
            </p:cNvPr>
            <p:cNvSpPr/>
            <p:nvPr/>
          </p:nvSpPr>
          <p:spPr>
            <a:xfrm>
              <a:off x="885358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2020</a:t>
              </a:r>
            </a:p>
          </p:txBody>
        </p:sp>
        <p:sp>
          <p:nvSpPr>
            <p:cNvPr id="275" name="tx41">
              <a:extLst>
                <a:ext uri="{FF2B5EF4-FFF2-40B4-BE49-F238E27FC236}">
                  <a16:creationId xmlns:a16="http://schemas.microsoft.com/office/drawing/2014/main" id="{1F34E274-4E45-4365-A4D2-68A8D095F647}"/>
                </a:ext>
              </a:extLst>
            </p:cNvPr>
            <p:cNvSpPr/>
            <p:nvPr/>
          </p:nvSpPr>
          <p:spPr>
            <a:xfrm>
              <a:off x="2225922" y="5881718"/>
              <a:ext cx="248622" cy="8174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2030</a:t>
              </a:r>
            </a:p>
          </p:txBody>
        </p:sp>
        <p:sp>
          <p:nvSpPr>
            <p:cNvPr id="276" name="tx42">
              <a:extLst>
                <a:ext uri="{FF2B5EF4-FFF2-40B4-BE49-F238E27FC236}">
                  <a16:creationId xmlns:a16="http://schemas.microsoft.com/office/drawing/2014/main" id="{CD48FE69-6A50-449A-B534-8D59528ADDE5}"/>
                </a:ext>
              </a:extLst>
            </p:cNvPr>
            <p:cNvSpPr/>
            <p:nvPr/>
          </p:nvSpPr>
          <p:spPr>
            <a:xfrm>
              <a:off x="3566487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2040</a:t>
              </a:r>
            </a:p>
          </p:txBody>
        </p:sp>
        <p:sp>
          <p:nvSpPr>
            <p:cNvPr id="277" name="tx43">
              <a:extLst>
                <a:ext uri="{FF2B5EF4-FFF2-40B4-BE49-F238E27FC236}">
                  <a16:creationId xmlns:a16="http://schemas.microsoft.com/office/drawing/2014/main" id="{553A3205-D999-41DA-BCD0-3EFA65E3064E}"/>
                </a:ext>
              </a:extLst>
            </p:cNvPr>
            <p:cNvSpPr/>
            <p:nvPr/>
          </p:nvSpPr>
          <p:spPr>
            <a:xfrm>
              <a:off x="4907051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2050</a:t>
              </a:r>
            </a:p>
          </p:txBody>
        </p:sp>
        <p:sp>
          <p:nvSpPr>
            <p:cNvPr id="278" name="tx44">
              <a:extLst>
                <a:ext uri="{FF2B5EF4-FFF2-40B4-BE49-F238E27FC236}">
                  <a16:creationId xmlns:a16="http://schemas.microsoft.com/office/drawing/2014/main" id="{CB6DC203-385C-4E18-B930-CAFC7A850ED8}"/>
                </a:ext>
              </a:extLst>
            </p:cNvPr>
            <p:cNvSpPr/>
            <p:nvPr/>
          </p:nvSpPr>
          <p:spPr>
            <a:xfrm rot="-5400000">
              <a:off x="-813377" y="4033913"/>
              <a:ext cx="2888406" cy="13110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0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Final Energy consumption per capita (GJ/year)</a:t>
              </a:r>
            </a:p>
          </p:txBody>
        </p:sp>
        <p:sp>
          <p:nvSpPr>
            <p:cNvPr id="279" name="tx45">
              <a:extLst>
                <a:ext uri="{FF2B5EF4-FFF2-40B4-BE49-F238E27FC236}">
                  <a16:creationId xmlns:a16="http://schemas.microsoft.com/office/drawing/2014/main" id="{0D09D214-9F06-47B0-9824-976158327C56}"/>
                </a:ext>
              </a:extLst>
            </p:cNvPr>
            <p:cNvSpPr/>
            <p:nvPr/>
          </p:nvSpPr>
          <p:spPr>
            <a:xfrm>
              <a:off x="1009669" y="1934847"/>
              <a:ext cx="2826673" cy="12939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0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National average energy consumption in BRA</a:t>
              </a:r>
            </a:p>
          </p:txBody>
        </p:sp>
        <p:sp>
          <p:nvSpPr>
            <p:cNvPr id="280" name="tx46">
              <a:extLst>
                <a:ext uri="{FF2B5EF4-FFF2-40B4-BE49-F238E27FC236}">
                  <a16:creationId xmlns:a16="http://schemas.microsoft.com/office/drawing/2014/main" id="{0F51645D-EEE8-419D-876C-BA8A421C0674}"/>
                </a:ext>
              </a:extLst>
            </p:cNvPr>
            <p:cNvSpPr/>
            <p:nvPr/>
          </p:nvSpPr>
          <p:spPr>
            <a:xfrm>
              <a:off x="1009669" y="1702051"/>
              <a:ext cx="1285949" cy="15732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3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2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Total final energy</a:t>
              </a:r>
            </a:p>
          </p:txBody>
        </p:sp>
        <p:sp>
          <p:nvSpPr>
            <p:cNvPr id="281" name="rc47">
              <a:extLst>
                <a:ext uri="{FF2B5EF4-FFF2-40B4-BE49-F238E27FC236}">
                  <a16:creationId xmlns:a16="http://schemas.microsoft.com/office/drawing/2014/main" id="{61B93910-60F0-43E5-8598-15AB3DF010A0}"/>
                </a:ext>
              </a:extLst>
            </p:cNvPr>
            <p:cNvSpPr/>
            <p:nvPr/>
          </p:nvSpPr>
          <p:spPr>
            <a:xfrm>
              <a:off x="6441516" y="1669789"/>
              <a:ext cx="2175694" cy="4386784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2" name="rc48">
              <a:extLst>
                <a:ext uri="{FF2B5EF4-FFF2-40B4-BE49-F238E27FC236}">
                  <a16:creationId xmlns:a16="http://schemas.microsoft.com/office/drawing/2014/main" id="{45365459-D023-4105-9D3A-369EE6517AEC}"/>
                </a:ext>
              </a:extLst>
            </p:cNvPr>
            <p:cNvSpPr/>
            <p:nvPr/>
          </p:nvSpPr>
          <p:spPr>
            <a:xfrm>
              <a:off x="6760202" y="2378098"/>
              <a:ext cx="858915" cy="3442736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83" name="pl49">
              <a:extLst>
                <a:ext uri="{FF2B5EF4-FFF2-40B4-BE49-F238E27FC236}">
                  <a16:creationId xmlns:a16="http://schemas.microsoft.com/office/drawing/2014/main" id="{9FA2C79A-04D6-48AF-BE90-1217D3305F8C}"/>
                </a:ext>
              </a:extLst>
            </p:cNvPr>
            <p:cNvSpPr/>
            <p:nvPr/>
          </p:nvSpPr>
          <p:spPr>
            <a:xfrm>
              <a:off x="6760202" y="5247045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4" name="pl50">
              <a:extLst>
                <a:ext uri="{FF2B5EF4-FFF2-40B4-BE49-F238E27FC236}">
                  <a16:creationId xmlns:a16="http://schemas.microsoft.com/office/drawing/2014/main" id="{CFECD167-405D-409B-98FF-72D4B1708C35}"/>
                </a:ext>
              </a:extLst>
            </p:cNvPr>
            <p:cNvSpPr/>
            <p:nvPr/>
          </p:nvSpPr>
          <p:spPr>
            <a:xfrm>
              <a:off x="6760202" y="4099466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5" name="pl51">
              <a:extLst>
                <a:ext uri="{FF2B5EF4-FFF2-40B4-BE49-F238E27FC236}">
                  <a16:creationId xmlns:a16="http://schemas.microsoft.com/office/drawing/2014/main" id="{B348C8C3-D804-4148-A001-BA4CE4C5BDDC}"/>
                </a:ext>
              </a:extLst>
            </p:cNvPr>
            <p:cNvSpPr/>
            <p:nvPr/>
          </p:nvSpPr>
          <p:spPr>
            <a:xfrm>
              <a:off x="6760202" y="295188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6" name="pl52">
              <a:extLst>
                <a:ext uri="{FF2B5EF4-FFF2-40B4-BE49-F238E27FC236}">
                  <a16:creationId xmlns:a16="http://schemas.microsoft.com/office/drawing/2014/main" id="{D62878F7-868D-4235-B8A9-ED38FBA176DD}"/>
                </a:ext>
              </a:extLst>
            </p:cNvPr>
            <p:cNvSpPr/>
            <p:nvPr/>
          </p:nvSpPr>
          <p:spPr>
            <a:xfrm>
              <a:off x="6760202" y="5820834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7" name="pl53">
              <a:extLst>
                <a:ext uri="{FF2B5EF4-FFF2-40B4-BE49-F238E27FC236}">
                  <a16:creationId xmlns:a16="http://schemas.microsoft.com/office/drawing/2014/main" id="{FFA32BF8-90EA-4A0D-9426-B6B3630AA346}"/>
                </a:ext>
              </a:extLst>
            </p:cNvPr>
            <p:cNvSpPr/>
            <p:nvPr/>
          </p:nvSpPr>
          <p:spPr>
            <a:xfrm>
              <a:off x="6760202" y="4673255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8" name="pl54">
              <a:extLst>
                <a:ext uri="{FF2B5EF4-FFF2-40B4-BE49-F238E27FC236}">
                  <a16:creationId xmlns:a16="http://schemas.microsoft.com/office/drawing/2014/main" id="{6EA5079A-AAB0-4E6E-BD52-9A116E8D7703}"/>
                </a:ext>
              </a:extLst>
            </p:cNvPr>
            <p:cNvSpPr/>
            <p:nvPr/>
          </p:nvSpPr>
          <p:spPr>
            <a:xfrm>
              <a:off x="6760202" y="352567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9" name="pl55">
              <a:extLst>
                <a:ext uri="{FF2B5EF4-FFF2-40B4-BE49-F238E27FC236}">
                  <a16:creationId xmlns:a16="http://schemas.microsoft.com/office/drawing/2014/main" id="{EAE0E313-912E-4854-826B-FE8BC2755B61}"/>
                </a:ext>
              </a:extLst>
            </p:cNvPr>
            <p:cNvSpPr/>
            <p:nvPr/>
          </p:nvSpPr>
          <p:spPr>
            <a:xfrm>
              <a:off x="6760202" y="2378098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0" name="pl56">
              <a:extLst>
                <a:ext uri="{FF2B5EF4-FFF2-40B4-BE49-F238E27FC236}">
                  <a16:creationId xmlns:a16="http://schemas.microsoft.com/office/drawing/2014/main" id="{5C258357-6C74-4937-A40C-C37A4D35F1EC}"/>
                </a:ext>
              </a:extLst>
            </p:cNvPr>
            <p:cNvSpPr/>
            <p:nvPr/>
          </p:nvSpPr>
          <p:spPr>
            <a:xfrm>
              <a:off x="7189660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2" name="pg58">
              <a:extLst>
                <a:ext uri="{FF2B5EF4-FFF2-40B4-BE49-F238E27FC236}">
                  <a16:creationId xmlns:a16="http://schemas.microsoft.com/office/drawing/2014/main" id="{EC0F6BD6-0A27-42BD-BFFA-18F0F592EF55}"/>
                </a:ext>
              </a:extLst>
            </p:cNvPr>
            <p:cNvSpPr/>
            <p:nvPr/>
          </p:nvSpPr>
          <p:spPr>
            <a:xfrm>
              <a:off x="7196616" y="2343305"/>
              <a:ext cx="322093" cy="3432325"/>
            </a:xfrm>
            <a:custGeom>
              <a:avLst/>
              <a:gdLst/>
              <a:ahLst/>
              <a:cxnLst/>
              <a:rect l="0" t="0" r="0" b="0"/>
              <a:pathLst>
                <a:path w="322093" h="3432325">
                  <a:moveTo>
                    <a:pt x="0" y="3432325"/>
                  </a:moveTo>
                  <a:lnTo>
                    <a:pt x="0" y="3424560"/>
                  </a:lnTo>
                  <a:lnTo>
                    <a:pt x="0" y="3416794"/>
                  </a:lnTo>
                  <a:lnTo>
                    <a:pt x="0" y="3409029"/>
                  </a:lnTo>
                  <a:lnTo>
                    <a:pt x="0" y="3401263"/>
                  </a:lnTo>
                  <a:lnTo>
                    <a:pt x="0" y="3393498"/>
                  </a:lnTo>
                  <a:lnTo>
                    <a:pt x="0" y="3385732"/>
                  </a:lnTo>
                  <a:lnTo>
                    <a:pt x="0" y="3377967"/>
                  </a:lnTo>
                  <a:lnTo>
                    <a:pt x="0" y="3370201"/>
                  </a:lnTo>
                  <a:lnTo>
                    <a:pt x="0" y="3362436"/>
                  </a:lnTo>
                  <a:lnTo>
                    <a:pt x="0" y="3354671"/>
                  </a:lnTo>
                  <a:lnTo>
                    <a:pt x="0" y="3346905"/>
                  </a:lnTo>
                  <a:lnTo>
                    <a:pt x="0" y="3339140"/>
                  </a:lnTo>
                  <a:lnTo>
                    <a:pt x="0" y="3331374"/>
                  </a:lnTo>
                  <a:lnTo>
                    <a:pt x="0" y="3323609"/>
                  </a:lnTo>
                  <a:lnTo>
                    <a:pt x="0" y="3315843"/>
                  </a:lnTo>
                  <a:lnTo>
                    <a:pt x="0" y="3308078"/>
                  </a:lnTo>
                  <a:lnTo>
                    <a:pt x="0" y="3300312"/>
                  </a:lnTo>
                  <a:lnTo>
                    <a:pt x="0" y="3292547"/>
                  </a:lnTo>
                  <a:lnTo>
                    <a:pt x="0" y="3284782"/>
                  </a:lnTo>
                  <a:lnTo>
                    <a:pt x="0" y="3277016"/>
                  </a:lnTo>
                  <a:lnTo>
                    <a:pt x="0" y="3269251"/>
                  </a:lnTo>
                  <a:lnTo>
                    <a:pt x="0" y="3261485"/>
                  </a:lnTo>
                  <a:lnTo>
                    <a:pt x="0" y="3253720"/>
                  </a:lnTo>
                  <a:lnTo>
                    <a:pt x="0" y="3245954"/>
                  </a:lnTo>
                  <a:lnTo>
                    <a:pt x="0" y="3238189"/>
                  </a:lnTo>
                  <a:lnTo>
                    <a:pt x="0" y="3230424"/>
                  </a:lnTo>
                  <a:lnTo>
                    <a:pt x="0" y="3222658"/>
                  </a:lnTo>
                  <a:lnTo>
                    <a:pt x="0" y="3214893"/>
                  </a:lnTo>
                  <a:lnTo>
                    <a:pt x="0" y="3207127"/>
                  </a:lnTo>
                  <a:lnTo>
                    <a:pt x="0" y="3199362"/>
                  </a:lnTo>
                  <a:lnTo>
                    <a:pt x="0" y="3191596"/>
                  </a:lnTo>
                  <a:lnTo>
                    <a:pt x="0" y="3183831"/>
                  </a:lnTo>
                  <a:lnTo>
                    <a:pt x="0" y="3176065"/>
                  </a:lnTo>
                  <a:lnTo>
                    <a:pt x="0" y="3168300"/>
                  </a:lnTo>
                  <a:lnTo>
                    <a:pt x="0" y="3160535"/>
                  </a:lnTo>
                  <a:lnTo>
                    <a:pt x="0" y="3152769"/>
                  </a:lnTo>
                  <a:lnTo>
                    <a:pt x="0" y="3145004"/>
                  </a:lnTo>
                  <a:lnTo>
                    <a:pt x="0" y="3137238"/>
                  </a:lnTo>
                  <a:lnTo>
                    <a:pt x="0" y="3129473"/>
                  </a:lnTo>
                  <a:lnTo>
                    <a:pt x="0" y="3121707"/>
                  </a:lnTo>
                  <a:lnTo>
                    <a:pt x="0" y="3113942"/>
                  </a:lnTo>
                  <a:lnTo>
                    <a:pt x="0" y="3106176"/>
                  </a:lnTo>
                  <a:lnTo>
                    <a:pt x="0" y="3098411"/>
                  </a:lnTo>
                  <a:lnTo>
                    <a:pt x="0" y="3090646"/>
                  </a:lnTo>
                  <a:lnTo>
                    <a:pt x="0" y="3082880"/>
                  </a:lnTo>
                  <a:lnTo>
                    <a:pt x="0" y="3075115"/>
                  </a:lnTo>
                  <a:lnTo>
                    <a:pt x="0" y="3067349"/>
                  </a:lnTo>
                  <a:lnTo>
                    <a:pt x="0" y="3059584"/>
                  </a:lnTo>
                  <a:lnTo>
                    <a:pt x="0" y="3051818"/>
                  </a:lnTo>
                  <a:lnTo>
                    <a:pt x="0" y="3044053"/>
                  </a:lnTo>
                  <a:lnTo>
                    <a:pt x="0" y="3036287"/>
                  </a:lnTo>
                  <a:lnTo>
                    <a:pt x="0" y="3028522"/>
                  </a:lnTo>
                  <a:lnTo>
                    <a:pt x="0" y="3020757"/>
                  </a:lnTo>
                  <a:lnTo>
                    <a:pt x="0" y="3012991"/>
                  </a:lnTo>
                  <a:lnTo>
                    <a:pt x="0" y="3005226"/>
                  </a:lnTo>
                  <a:lnTo>
                    <a:pt x="0" y="2997460"/>
                  </a:lnTo>
                  <a:lnTo>
                    <a:pt x="0" y="2989695"/>
                  </a:lnTo>
                  <a:lnTo>
                    <a:pt x="0" y="2981929"/>
                  </a:lnTo>
                  <a:lnTo>
                    <a:pt x="0" y="2974164"/>
                  </a:lnTo>
                  <a:lnTo>
                    <a:pt x="0" y="2966398"/>
                  </a:lnTo>
                  <a:lnTo>
                    <a:pt x="0" y="2958633"/>
                  </a:lnTo>
                  <a:lnTo>
                    <a:pt x="0" y="2950868"/>
                  </a:lnTo>
                  <a:lnTo>
                    <a:pt x="0" y="2943102"/>
                  </a:lnTo>
                  <a:lnTo>
                    <a:pt x="0" y="2935337"/>
                  </a:lnTo>
                  <a:lnTo>
                    <a:pt x="0" y="2927571"/>
                  </a:lnTo>
                  <a:lnTo>
                    <a:pt x="0" y="2919806"/>
                  </a:lnTo>
                  <a:lnTo>
                    <a:pt x="0" y="2912040"/>
                  </a:lnTo>
                  <a:lnTo>
                    <a:pt x="0" y="2904275"/>
                  </a:lnTo>
                  <a:lnTo>
                    <a:pt x="0" y="2896509"/>
                  </a:lnTo>
                  <a:lnTo>
                    <a:pt x="0" y="2888744"/>
                  </a:lnTo>
                  <a:lnTo>
                    <a:pt x="0" y="2880979"/>
                  </a:lnTo>
                  <a:lnTo>
                    <a:pt x="0" y="2873213"/>
                  </a:lnTo>
                  <a:lnTo>
                    <a:pt x="0" y="2865448"/>
                  </a:lnTo>
                  <a:lnTo>
                    <a:pt x="0" y="2857682"/>
                  </a:lnTo>
                  <a:lnTo>
                    <a:pt x="0" y="2849917"/>
                  </a:lnTo>
                  <a:lnTo>
                    <a:pt x="0" y="2842151"/>
                  </a:lnTo>
                  <a:lnTo>
                    <a:pt x="0" y="2834386"/>
                  </a:lnTo>
                  <a:lnTo>
                    <a:pt x="0" y="2826621"/>
                  </a:lnTo>
                  <a:lnTo>
                    <a:pt x="0" y="2818855"/>
                  </a:lnTo>
                  <a:lnTo>
                    <a:pt x="0" y="2811090"/>
                  </a:lnTo>
                  <a:lnTo>
                    <a:pt x="0" y="2803324"/>
                  </a:lnTo>
                  <a:lnTo>
                    <a:pt x="0" y="2795559"/>
                  </a:lnTo>
                  <a:lnTo>
                    <a:pt x="0" y="2787793"/>
                  </a:lnTo>
                  <a:lnTo>
                    <a:pt x="0" y="2780028"/>
                  </a:lnTo>
                  <a:lnTo>
                    <a:pt x="0" y="2772262"/>
                  </a:lnTo>
                  <a:lnTo>
                    <a:pt x="0" y="2764497"/>
                  </a:lnTo>
                  <a:lnTo>
                    <a:pt x="0" y="2756732"/>
                  </a:lnTo>
                  <a:lnTo>
                    <a:pt x="0" y="2748966"/>
                  </a:lnTo>
                  <a:lnTo>
                    <a:pt x="0" y="2741201"/>
                  </a:lnTo>
                  <a:lnTo>
                    <a:pt x="0" y="2733435"/>
                  </a:lnTo>
                  <a:lnTo>
                    <a:pt x="0" y="2725670"/>
                  </a:lnTo>
                  <a:lnTo>
                    <a:pt x="0" y="2717904"/>
                  </a:lnTo>
                  <a:lnTo>
                    <a:pt x="0" y="2710139"/>
                  </a:lnTo>
                  <a:lnTo>
                    <a:pt x="0" y="2702373"/>
                  </a:lnTo>
                  <a:lnTo>
                    <a:pt x="0" y="2694608"/>
                  </a:lnTo>
                  <a:lnTo>
                    <a:pt x="0" y="2686843"/>
                  </a:lnTo>
                  <a:lnTo>
                    <a:pt x="0" y="2679077"/>
                  </a:lnTo>
                  <a:lnTo>
                    <a:pt x="0" y="2671312"/>
                  </a:lnTo>
                  <a:lnTo>
                    <a:pt x="0" y="2663546"/>
                  </a:lnTo>
                  <a:lnTo>
                    <a:pt x="0" y="2655781"/>
                  </a:lnTo>
                  <a:lnTo>
                    <a:pt x="0" y="2648015"/>
                  </a:lnTo>
                  <a:lnTo>
                    <a:pt x="0" y="2640250"/>
                  </a:lnTo>
                  <a:lnTo>
                    <a:pt x="0" y="2632484"/>
                  </a:lnTo>
                  <a:lnTo>
                    <a:pt x="0" y="2624719"/>
                  </a:lnTo>
                  <a:lnTo>
                    <a:pt x="0" y="2616954"/>
                  </a:lnTo>
                  <a:lnTo>
                    <a:pt x="0" y="2609188"/>
                  </a:lnTo>
                  <a:lnTo>
                    <a:pt x="0" y="2601423"/>
                  </a:lnTo>
                  <a:lnTo>
                    <a:pt x="0" y="2593657"/>
                  </a:lnTo>
                  <a:lnTo>
                    <a:pt x="0" y="2585892"/>
                  </a:lnTo>
                  <a:lnTo>
                    <a:pt x="0" y="2578126"/>
                  </a:lnTo>
                  <a:lnTo>
                    <a:pt x="0" y="2570361"/>
                  </a:lnTo>
                  <a:lnTo>
                    <a:pt x="0" y="2562595"/>
                  </a:lnTo>
                  <a:lnTo>
                    <a:pt x="0" y="2554830"/>
                  </a:lnTo>
                  <a:lnTo>
                    <a:pt x="0" y="2547065"/>
                  </a:lnTo>
                  <a:lnTo>
                    <a:pt x="0" y="2539299"/>
                  </a:lnTo>
                  <a:lnTo>
                    <a:pt x="0" y="2531534"/>
                  </a:lnTo>
                  <a:lnTo>
                    <a:pt x="0" y="2523768"/>
                  </a:lnTo>
                  <a:lnTo>
                    <a:pt x="0" y="2516003"/>
                  </a:lnTo>
                  <a:lnTo>
                    <a:pt x="0" y="2508237"/>
                  </a:lnTo>
                  <a:lnTo>
                    <a:pt x="0" y="2500472"/>
                  </a:lnTo>
                  <a:lnTo>
                    <a:pt x="0" y="2492706"/>
                  </a:lnTo>
                  <a:lnTo>
                    <a:pt x="0" y="2484941"/>
                  </a:lnTo>
                  <a:lnTo>
                    <a:pt x="0" y="2477176"/>
                  </a:lnTo>
                  <a:lnTo>
                    <a:pt x="0" y="2469410"/>
                  </a:lnTo>
                  <a:lnTo>
                    <a:pt x="0" y="2461645"/>
                  </a:lnTo>
                  <a:lnTo>
                    <a:pt x="0" y="2453879"/>
                  </a:lnTo>
                  <a:lnTo>
                    <a:pt x="0" y="2446114"/>
                  </a:lnTo>
                  <a:lnTo>
                    <a:pt x="0" y="2438348"/>
                  </a:lnTo>
                  <a:lnTo>
                    <a:pt x="0" y="2430583"/>
                  </a:lnTo>
                  <a:lnTo>
                    <a:pt x="0" y="2422818"/>
                  </a:lnTo>
                  <a:lnTo>
                    <a:pt x="0" y="2415052"/>
                  </a:lnTo>
                  <a:lnTo>
                    <a:pt x="0" y="2407287"/>
                  </a:lnTo>
                  <a:lnTo>
                    <a:pt x="0" y="2399521"/>
                  </a:lnTo>
                  <a:lnTo>
                    <a:pt x="0" y="2391756"/>
                  </a:lnTo>
                  <a:lnTo>
                    <a:pt x="0" y="2383990"/>
                  </a:lnTo>
                  <a:lnTo>
                    <a:pt x="0" y="2376225"/>
                  </a:lnTo>
                  <a:lnTo>
                    <a:pt x="0" y="2368459"/>
                  </a:lnTo>
                  <a:lnTo>
                    <a:pt x="0" y="2360694"/>
                  </a:lnTo>
                  <a:lnTo>
                    <a:pt x="0" y="2352929"/>
                  </a:lnTo>
                  <a:lnTo>
                    <a:pt x="0" y="2345163"/>
                  </a:lnTo>
                  <a:lnTo>
                    <a:pt x="0" y="2337398"/>
                  </a:lnTo>
                  <a:lnTo>
                    <a:pt x="0" y="2329632"/>
                  </a:lnTo>
                  <a:lnTo>
                    <a:pt x="0" y="2321867"/>
                  </a:lnTo>
                  <a:lnTo>
                    <a:pt x="0" y="2314101"/>
                  </a:lnTo>
                  <a:lnTo>
                    <a:pt x="0" y="2306336"/>
                  </a:lnTo>
                  <a:lnTo>
                    <a:pt x="0" y="2298570"/>
                  </a:lnTo>
                  <a:lnTo>
                    <a:pt x="0" y="2290805"/>
                  </a:lnTo>
                  <a:lnTo>
                    <a:pt x="0" y="2283040"/>
                  </a:lnTo>
                  <a:lnTo>
                    <a:pt x="0" y="2275274"/>
                  </a:lnTo>
                  <a:lnTo>
                    <a:pt x="0" y="2267509"/>
                  </a:lnTo>
                  <a:lnTo>
                    <a:pt x="0" y="2259743"/>
                  </a:lnTo>
                  <a:lnTo>
                    <a:pt x="0" y="2251978"/>
                  </a:lnTo>
                  <a:lnTo>
                    <a:pt x="0" y="2244212"/>
                  </a:lnTo>
                  <a:lnTo>
                    <a:pt x="0" y="2236447"/>
                  </a:lnTo>
                  <a:lnTo>
                    <a:pt x="0" y="2228681"/>
                  </a:lnTo>
                  <a:lnTo>
                    <a:pt x="0" y="2220916"/>
                  </a:lnTo>
                  <a:lnTo>
                    <a:pt x="0" y="2213151"/>
                  </a:lnTo>
                  <a:lnTo>
                    <a:pt x="0" y="2205385"/>
                  </a:lnTo>
                  <a:lnTo>
                    <a:pt x="0" y="2197620"/>
                  </a:lnTo>
                  <a:lnTo>
                    <a:pt x="0" y="2189854"/>
                  </a:lnTo>
                  <a:lnTo>
                    <a:pt x="0" y="2182089"/>
                  </a:lnTo>
                  <a:lnTo>
                    <a:pt x="0" y="2174323"/>
                  </a:lnTo>
                  <a:lnTo>
                    <a:pt x="0" y="2166558"/>
                  </a:lnTo>
                  <a:lnTo>
                    <a:pt x="0" y="2158792"/>
                  </a:lnTo>
                  <a:lnTo>
                    <a:pt x="0" y="2151027"/>
                  </a:lnTo>
                  <a:lnTo>
                    <a:pt x="0" y="2143262"/>
                  </a:lnTo>
                  <a:lnTo>
                    <a:pt x="0" y="2135496"/>
                  </a:lnTo>
                  <a:lnTo>
                    <a:pt x="0" y="2127731"/>
                  </a:lnTo>
                  <a:lnTo>
                    <a:pt x="0" y="2119965"/>
                  </a:lnTo>
                  <a:lnTo>
                    <a:pt x="0" y="2112200"/>
                  </a:lnTo>
                  <a:lnTo>
                    <a:pt x="0" y="2104434"/>
                  </a:lnTo>
                  <a:lnTo>
                    <a:pt x="0" y="2096669"/>
                  </a:lnTo>
                  <a:lnTo>
                    <a:pt x="0" y="2088903"/>
                  </a:lnTo>
                  <a:lnTo>
                    <a:pt x="0" y="2081138"/>
                  </a:lnTo>
                  <a:lnTo>
                    <a:pt x="0" y="2073373"/>
                  </a:lnTo>
                  <a:lnTo>
                    <a:pt x="0" y="2065607"/>
                  </a:lnTo>
                  <a:lnTo>
                    <a:pt x="0" y="2057842"/>
                  </a:lnTo>
                  <a:lnTo>
                    <a:pt x="0" y="2050076"/>
                  </a:lnTo>
                  <a:lnTo>
                    <a:pt x="0" y="2042311"/>
                  </a:lnTo>
                  <a:lnTo>
                    <a:pt x="0" y="2034545"/>
                  </a:lnTo>
                  <a:lnTo>
                    <a:pt x="0" y="2026780"/>
                  </a:lnTo>
                  <a:lnTo>
                    <a:pt x="0" y="2019015"/>
                  </a:lnTo>
                  <a:lnTo>
                    <a:pt x="0" y="2011249"/>
                  </a:lnTo>
                  <a:lnTo>
                    <a:pt x="0" y="2003484"/>
                  </a:lnTo>
                  <a:lnTo>
                    <a:pt x="0" y="1995718"/>
                  </a:lnTo>
                  <a:lnTo>
                    <a:pt x="0" y="1987953"/>
                  </a:lnTo>
                  <a:lnTo>
                    <a:pt x="0" y="1980187"/>
                  </a:lnTo>
                  <a:lnTo>
                    <a:pt x="0" y="1972422"/>
                  </a:lnTo>
                  <a:lnTo>
                    <a:pt x="0" y="1964656"/>
                  </a:lnTo>
                  <a:lnTo>
                    <a:pt x="0" y="1956891"/>
                  </a:lnTo>
                  <a:lnTo>
                    <a:pt x="0" y="1949126"/>
                  </a:lnTo>
                  <a:lnTo>
                    <a:pt x="0" y="1941360"/>
                  </a:lnTo>
                  <a:lnTo>
                    <a:pt x="0" y="1933595"/>
                  </a:lnTo>
                  <a:lnTo>
                    <a:pt x="0" y="1925829"/>
                  </a:lnTo>
                  <a:lnTo>
                    <a:pt x="0" y="1918064"/>
                  </a:lnTo>
                  <a:lnTo>
                    <a:pt x="0" y="1910298"/>
                  </a:lnTo>
                  <a:lnTo>
                    <a:pt x="0" y="1902533"/>
                  </a:lnTo>
                  <a:lnTo>
                    <a:pt x="0" y="1894767"/>
                  </a:lnTo>
                  <a:lnTo>
                    <a:pt x="0" y="1887002"/>
                  </a:lnTo>
                  <a:lnTo>
                    <a:pt x="0" y="1879237"/>
                  </a:lnTo>
                  <a:lnTo>
                    <a:pt x="0" y="1871471"/>
                  </a:lnTo>
                  <a:lnTo>
                    <a:pt x="0" y="1863706"/>
                  </a:lnTo>
                  <a:lnTo>
                    <a:pt x="0" y="1855940"/>
                  </a:lnTo>
                  <a:lnTo>
                    <a:pt x="0" y="1848175"/>
                  </a:lnTo>
                  <a:lnTo>
                    <a:pt x="0" y="1840409"/>
                  </a:lnTo>
                  <a:lnTo>
                    <a:pt x="0" y="1832644"/>
                  </a:lnTo>
                  <a:lnTo>
                    <a:pt x="0" y="1824878"/>
                  </a:lnTo>
                  <a:lnTo>
                    <a:pt x="0" y="1817113"/>
                  </a:lnTo>
                  <a:lnTo>
                    <a:pt x="0" y="1809348"/>
                  </a:lnTo>
                  <a:lnTo>
                    <a:pt x="0" y="1801582"/>
                  </a:lnTo>
                  <a:lnTo>
                    <a:pt x="0" y="1793817"/>
                  </a:lnTo>
                  <a:lnTo>
                    <a:pt x="0" y="1786051"/>
                  </a:lnTo>
                  <a:lnTo>
                    <a:pt x="0" y="1778286"/>
                  </a:lnTo>
                  <a:lnTo>
                    <a:pt x="0" y="1770520"/>
                  </a:lnTo>
                  <a:lnTo>
                    <a:pt x="0" y="1762755"/>
                  </a:lnTo>
                  <a:lnTo>
                    <a:pt x="0" y="1754989"/>
                  </a:lnTo>
                  <a:lnTo>
                    <a:pt x="0" y="1747224"/>
                  </a:lnTo>
                  <a:lnTo>
                    <a:pt x="0" y="1739459"/>
                  </a:lnTo>
                  <a:lnTo>
                    <a:pt x="0" y="1731693"/>
                  </a:lnTo>
                  <a:lnTo>
                    <a:pt x="0" y="1723928"/>
                  </a:lnTo>
                  <a:lnTo>
                    <a:pt x="0" y="1716162"/>
                  </a:lnTo>
                  <a:lnTo>
                    <a:pt x="0" y="1708397"/>
                  </a:lnTo>
                  <a:lnTo>
                    <a:pt x="0" y="1700631"/>
                  </a:lnTo>
                  <a:lnTo>
                    <a:pt x="0" y="1692866"/>
                  </a:lnTo>
                  <a:lnTo>
                    <a:pt x="0" y="1685100"/>
                  </a:lnTo>
                  <a:lnTo>
                    <a:pt x="0" y="1677335"/>
                  </a:lnTo>
                  <a:lnTo>
                    <a:pt x="0" y="1669570"/>
                  </a:lnTo>
                  <a:lnTo>
                    <a:pt x="0" y="1661804"/>
                  </a:lnTo>
                  <a:lnTo>
                    <a:pt x="0" y="1654039"/>
                  </a:lnTo>
                  <a:lnTo>
                    <a:pt x="0" y="1646273"/>
                  </a:lnTo>
                  <a:lnTo>
                    <a:pt x="0" y="1638508"/>
                  </a:lnTo>
                  <a:lnTo>
                    <a:pt x="0" y="1630742"/>
                  </a:lnTo>
                  <a:lnTo>
                    <a:pt x="0" y="1622977"/>
                  </a:lnTo>
                  <a:lnTo>
                    <a:pt x="0" y="1615212"/>
                  </a:lnTo>
                  <a:lnTo>
                    <a:pt x="0" y="1607446"/>
                  </a:lnTo>
                  <a:lnTo>
                    <a:pt x="0" y="1599681"/>
                  </a:lnTo>
                  <a:lnTo>
                    <a:pt x="0" y="1591915"/>
                  </a:lnTo>
                  <a:lnTo>
                    <a:pt x="0" y="1584150"/>
                  </a:lnTo>
                  <a:lnTo>
                    <a:pt x="0" y="1576384"/>
                  </a:lnTo>
                  <a:lnTo>
                    <a:pt x="0" y="1568619"/>
                  </a:lnTo>
                  <a:lnTo>
                    <a:pt x="0" y="1560853"/>
                  </a:lnTo>
                  <a:lnTo>
                    <a:pt x="0" y="1553088"/>
                  </a:lnTo>
                  <a:lnTo>
                    <a:pt x="0" y="1545323"/>
                  </a:lnTo>
                  <a:lnTo>
                    <a:pt x="0" y="1537557"/>
                  </a:lnTo>
                  <a:lnTo>
                    <a:pt x="0" y="1529792"/>
                  </a:lnTo>
                  <a:lnTo>
                    <a:pt x="0" y="1522026"/>
                  </a:lnTo>
                  <a:lnTo>
                    <a:pt x="0" y="1514261"/>
                  </a:lnTo>
                  <a:lnTo>
                    <a:pt x="0" y="1506495"/>
                  </a:lnTo>
                  <a:lnTo>
                    <a:pt x="0" y="1498730"/>
                  </a:lnTo>
                  <a:lnTo>
                    <a:pt x="0" y="1490964"/>
                  </a:lnTo>
                  <a:lnTo>
                    <a:pt x="0" y="1483199"/>
                  </a:lnTo>
                  <a:lnTo>
                    <a:pt x="0" y="1475434"/>
                  </a:lnTo>
                  <a:lnTo>
                    <a:pt x="0" y="1467668"/>
                  </a:lnTo>
                  <a:lnTo>
                    <a:pt x="0" y="1459903"/>
                  </a:lnTo>
                  <a:lnTo>
                    <a:pt x="0" y="1452137"/>
                  </a:lnTo>
                  <a:lnTo>
                    <a:pt x="0" y="1444372"/>
                  </a:lnTo>
                  <a:lnTo>
                    <a:pt x="0" y="1436606"/>
                  </a:lnTo>
                  <a:lnTo>
                    <a:pt x="0" y="1428841"/>
                  </a:lnTo>
                  <a:lnTo>
                    <a:pt x="0" y="1421075"/>
                  </a:lnTo>
                  <a:lnTo>
                    <a:pt x="0" y="1413310"/>
                  </a:lnTo>
                  <a:lnTo>
                    <a:pt x="0" y="1405545"/>
                  </a:lnTo>
                  <a:lnTo>
                    <a:pt x="0" y="1397779"/>
                  </a:lnTo>
                  <a:lnTo>
                    <a:pt x="0" y="1390014"/>
                  </a:lnTo>
                  <a:lnTo>
                    <a:pt x="0" y="1382248"/>
                  </a:lnTo>
                  <a:lnTo>
                    <a:pt x="0" y="1374483"/>
                  </a:lnTo>
                  <a:lnTo>
                    <a:pt x="0" y="1366717"/>
                  </a:lnTo>
                  <a:lnTo>
                    <a:pt x="0" y="1358952"/>
                  </a:lnTo>
                  <a:lnTo>
                    <a:pt x="0" y="1351186"/>
                  </a:lnTo>
                  <a:lnTo>
                    <a:pt x="0" y="1343421"/>
                  </a:lnTo>
                  <a:lnTo>
                    <a:pt x="0" y="1335656"/>
                  </a:lnTo>
                  <a:lnTo>
                    <a:pt x="0" y="1327890"/>
                  </a:lnTo>
                  <a:lnTo>
                    <a:pt x="0" y="1320125"/>
                  </a:lnTo>
                  <a:lnTo>
                    <a:pt x="0" y="1312359"/>
                  </a:lnTo>
                  <a:lnTo>
                    <a:pt x="0" y="1304594"/>
                  </a:lnTo>
                  <a:lnTo>
                    <a:pt x="0" y="1296828"/>
                  </a:lnTo>
                  <a:lnTo>
                    <a:pt x="0" y="1289063"/>
                  </a:lnTo>
                  <a:lnTo>
                    <a:pt x="0" y="1281297"/>
                  </a:lnTo>
                  <a:lnTo>
                    <a:pt x="0" y="1273532"/>
                  </a:lnTo>
                  <a:lnTo>
                    <a:pt x="0" y="1265767"/>
                  </a:lnTo>
                  <a:lnTo>
                    <a:pt x="0" y="1258001"/>
                  </a:lnTo>
                  <a:lnTo>
                    <a:pt x="0" y="1250236"/>
                  </a:lnTo>
                  <a:lnTo>
                    <a:pt x="0" y="1242470"/>
                  </a:lnTo>
                  <a:lnTo>
                    <a:pt x="0" y="1234705"/>
                  </a:lnTo>
                  <a:lnTo>
                    <a:pt x="0" y="1226939"/>
                  </a:lnTo>
                  <a:lnTo>
                    <a:pt x="0" y="1219174"/>
                  </a:lnTo>
                  <a:lnTo>
                    <a:pt x="0" y="1211409"/>
                  </a:lnTo>
                  <a:lnTo>
                    <a:pt x="0" y="1203643"/>
                  </a:lnTo>
                  <a:lnTo>
                    <a:pt x="0" y="1195878"/>
                  </a:lnTo>
                  <a:lnTo>
                    <a:pt x="0" y="1188112"/>
                  </a:lnTo>
                  <a:lnTo>
                    <a:pt x="0" y="1180347"/>
                  </a:lnTo>
                  <a:lnTo>
                    <a:pt x="0" y="1172581"/>
                  </a:lnTo>
                  <a:lnTo>
                    <a:pt x="0" y="1164816"/>
                  </a:lnTo>
                  <a:lnTo>
                    <a:pt x="0" y="1157050"/>
                  </a:lnTo>
                  <a:lnTo>
                    <a:pt x="0" y="1149285"/>
                  </a:lnTo>
                  <a:lnTo>
                    <a:pt x="0" y="1141520"/>
                  </a:lnTo>
                  <a:lnTo>
                    <a:pt x="0" y="1133754"/>
                  </a:lnTo>
                  <a:lnTo>
                    <a:pt x="0" y="1125989"/>
                  </a:lnTo>
                  <a:lnTo>
                    <a:pt x="0" y="1118223"/>
                  </a:lnTo>
                  <a:lnTo>
                    <a:pt x="0" y="1110458"/>
                  </a:lnTo>
                  <a:lnTo>
                    <a:pt x="0" y="1102692"/>
                  </a:lnTo>
                  <a:lnTo>
                    <a:pt x="0" y="1094927"/>
                  </a:lnTo>
                  <a:lnTo>
                    <a:pt x="0" y="1087161"/>
                  </a:lnTo>
                  <a:lnTo>
                    <a:pt x="0" y="1079396"/>
                  </a:lnTo>
                  <a:lnTo>
                    <a:pt x="0" y="1071631"/>
                  </a:lnTo>
                  <a:lnTo>
                    <a:pt x="0" y="1063865"/>
                  </a:lnTo>
                  <a:lnTo>
                    <a:pt x="0" y="1056100"/>
                  </a:lnTo>
                  <a:lnTo>
                    <a:pt x="0" y="1048334"/>
                  </a:lnTo>
                  <a:lnTo>
                    <a:pt x="0" y="1040569"/>
                  </a:lnTo>
                  <a:lnTo>
                    <a:pt x="0" y="1032803"/>
                  </a:lnTo>
                  <a:lnTo>
                    <a:pt x="0" y="1025038"/>
                  </a:lnTo>
                  <a:lnTo>
                    <a:pt x="0" y="1017272"/>
                  </a:lnTo>
                  <a:lnTo>
                    <a:pt x="0" y="1009507"/>
                  </a:lnTo>
                  <a:lnTo>
                    <a:pt x="0" y="1001742"/>
                  </a:lnTo>
                  <a:lnTo>
                    <a:pt x="0" y="993976"/>
                  </a:lnTo>
                  <a:lnTo>
                    <a:pt x="0" y="986211"/>
                  </a:lnTo>
                  <a:lnTo>
                    <a:pt x="0" y="978445"/>
                  </a:lnTo>
                  <a:lnTo>
                    <a:pt x="0" y="970680"/>
                  </a:lnTo>
                  <a:lnTo>
                    <a:pt x="0" y="962914"/>
                  </a:lnTo>
                  <a:lnTo>
                    <a:pt x="0" y="955149"/>
                  </a:lnTo>
                  <a:lnTo>
                    <a:pt x="0" y="947383"/>
                  </a:lnTo>
                  <a:lnTo>
                    <a:pt x="0" y="939618"/>
                  </a:lnTo>
                  <a:lnTo>
                    <a:pt x="0" y="931853"/>
                  </a:lnTo>
                  <a:lnTo>
                    <a:pt x="0" y="924087"/>
                  </a:lnTo>
                  <a:lnTo>
                    <a:pt x="0" y="916322"/>
                  </a:lnTo>
                  <a:lnTo>
                    <a:pt x="0" y="908556"/>
                  </a:lnTo>
                  <a:lnTo>
                    <a:pt x="0" y="900791"/>
                  </a:lnTo>
                  <a:lnTo>
                    <a:pt x="0" y="893025"/>
                  </a:lnTo>
                  <a:lnTo>
                    <a:pt x="0" y="885260"/>
                  </a:lnTo>
                  <a:lnTo>
                    <a:pt x="0" y="877494"/>
                  </a:lnTo>
                  <a:lnTo>
                    <a:pt x="0" y="869729"/>
                  </a:lnTo>
                  <a:lnTo>
                    <a:pt x="0" y="861964"/>
                  </a:lnTo>
                  <a:lnTo>
                    <a:pt x="0" y="854198"/>
                  </a:lnTo>
                  <a:lnTo>
                    <a:pt x="0" y="846433"/>
                  </a:lnTo>
                  <a:lnTo>
                    <a:pt x="0" y="838667"/>
                  </a:lnTo>
                  <a:lnTo>
                    <a:pt x="0" y="830902"/>
                  </a:lnTo>
                  <a:lnTo>
                    <a:pt x="0" y="823136"/>
                  </a:lnTo>
                  <a:lnTo>
                    <a:pt x="0" y="815371"/>
                  </a:lnTo>
                  <a:lnTo>
                    <a:pt x="0" y="807606"/>
                  </a:lnTo>
                  <a:lnTo>
                    <a:pt x="0" y="799840"/>
                  </a:lnTo>
                  <a:lnTo>
                    <a:pt x="0" y="792075"/>
                  </a:lnTo>
                  <a:lnTo>
                    <a:pt x="0" y="784309"/>
                  </a:lnTo>
                  <a:lnTo>
                    <a:pt x="0" y="776544"/>
                  </a:lnTo>
                  <a:lnTo>
                    <a:pt x="0" y="768778"/>
                  </a:lnTo>
                  <a:lnTo>
                    <a:pt x="0" y="761013"/>
                  </a:lnTo>
                  <a:lnTo>
                    <a:pt x="0" y="753247"/>
                  </a:lnTo>
                  <a:lnTo>
                    <a:pt x="0" y="745482"/>
                  </a:lnTo>
                  <a:lnTo>
                    <a:pt x="0" y="737717"/>
                  </a:lnTo>
                  <a:lnTo>
                    <a:pt x="0" y="729951"/>
                  </a:lnTo>
                  <a:lnTo>
                    <a:pt x="0" y="722186"/>
                  </a:lnTo>
                  <a:lnTo>
                    <a:pt x="0" y="714420"/>
                  </a:lnTo>
                  <a:lnTo>
                    <a:pt x="0" y="706655"/>
                  </a:lnTo>
                  <a:lnTo>
                    <a:pt x="0" y="698889"/>
                  </a:lnTo>
                  <a:lnTo>
                    <a:pt x="0" y="691124"/>
                  </a:lnTo>
                  <a:lnTo>
                    <a:pt x="0" y="683358"/>
                  </a:lnTo>
                  <a:lnTo>
                    <a:pt x="0" y="675593"/>
                  </a:lnTo>
                  <a:lnTo>
                    <a:pt x="0" y="667828"/>
                  </a:lnTo>
                  <a:lnTo>
                    <a:pt x="0" y="660062"/>
                  </a:lnTo>
                  <a:lnTo>
                    <a:pt x="0" y="652297"/>
                  </a:lnTo>
                  <a:lnTo>
                    <a:pt x="0" y="644531"/>
                  </a:lnTo>
                  <a:lnTo>
                    <a:pt x="0" y="636766"/>
                  </a:lnTo>
                  <a:lnTo>
                    <a:pt x="0" y="629000"/>
                  </a:lnTo>
                  <a:lnTo>
                    <a:pt x="0" y="621235"/>
                  </a:lnTo>
                  <a:lnTo>
                    <a:pt x="0" y="613469"/>
                  </a:lnTo>
                  <a:lnTo>
                    <a:pt x="0" y="605704"/>
                  </a:lnTo>
                  <a:lnTo>
                    <a:pt x="0" y="597939"/>
                  </a:lnTo>
                  <a:lnTo>
                    <a:pt x="0" y="590173"/>
                  </a:lnTo>
                  <a:lnTo>
                    <a:pt x="0" y="582408"/>
                  </a:lnTo>
                  <a:lnTo>
                    <a:pt x="0" y="574642"/>
                  </a:lnTo>
                  <a:lnTo>
                    <a:pt x="0" y="566877"/>
                  </a:lnTo>
                  <a:lnTo>
                    <a:pt x="0" y="559111"/>
                  </a:lnTo>
                  <a:lnTo>
                    <a:pt x="0" y="551346"/>
                  </a:lnTo>
                  <a:lnTo>
                    <a:pt x="0" y="543580"/>
                  </a:lnTo>
                  <a:lnTo>
                    <a:pt x="0" y="535815"/>
                  </a:lnTo>
                  <a:lnTo>
                    <a:pt x="0" y="528050"/>
                  </a:lnTo>
                  <a:lnTo>
                    <a:pt x="0" y="520284"/>
                  </a:lnTo>
                  <a:lnTo>
                    <a:pt x="0" y="512519"/>
                  </a:lnTo>
                  <a:lnTo>
                    <a:pt x="0" y="504753"/>
                  </a:lnTo>
                  <a:lnTo>
                    <a:pt x="0" y="496988"/>
                  </a:lnTo>
                  <a:lnTo>
                    <a:pt x="0" y="489222"/>
                  </a:lnTo>
                  <a:lnTo>
                    <a:pt x="0" y="481457"/>
                  </a:lnTo>
                  <a:lnTo>
                    <a:pt x="0" y="473691"/>
                  </a:lnTo>
                  <a:lnTo>
                    <a:pt x="0" y="465926"/>
                  </a:lnTo>
                  <a:lnTo>
                    <a:pt x="0" y="458161"/>
                  </a:lnTo>
                  <a:lnTo>
                    <a:pt x="0" y="450395"/>
                  </a:lnTo>
                  <a:lnTo>
                    <a:pt x="0" y="442630"/>
                  </a:lnTo>
                  <a:lnTo>
                    <a:pt x="0" y="434864"/>
                  </a:lnTo>
                  <a:lnTo>
                    <a:pt x="0" y="427099"/>
                  </a:lnTo>
                  <a:lnTo>
                    <a:pt x="0" y="419333"/>
                  </a:lnTo>
                  <a:lnTo>
                    <a:pt x="0" y="411568"/>
                  </a:lnTo>
                  <a:lnTo>
                    <a:pt x="0" y="403803"/>
                  </a:lnTo>
                  <a:lnTo>
                    <a:pt x="0" y="396037"/>
                  </a:lnTo>
                  <a:lnTo>
                    <a:pt x="0" y="388272"/>
                  </a:lnTo>
                  <a:lnTo>
                    <a:pt x="0" y="380506"/>
                  </a:lnTo>
                  <a:lnTo>
                    <a:pt x="0" y="372741"/>
                  </a:lnTo>
                  <a:lnTo>
                    <a:pt x="0" y="364975"/>
                  </a:lnTo>
                  <a:lnTo>
                    <a:pt x="0" y="357210"/>
                  </a:lnTo>
                  <a:lnTo>
                    <a:pt x="0" y="349444"/>
                  </a:lnTo>
                  <a:lnTo>
                    <a:pt x="0" y="341679"/>
                  </a:lnTo>
                  <a:lnTo>
                    <a:pt x="0" y="333914"/>
                  </a:lnTo>
                  <a:lnTo>
                    <a:pt x="0" y="326148"/>
                  </a:lnTo>
                  <a:lnTo>
                    <a:pt x="0" y="318383"/>
                  </a:lnTo>
                  <a:lnTo>
                    <a:pt x="0" y="310617"/>
                  </a:lnTo>
                  <a:lnTo>
                    <a:pt x="0" y="302852"/>
                  </a:lnTo>
                  <a:lnTo>
                    <a:pt x="0" y="295086"/>
                  </a:lnTo>
                  <a:lnTo>
                    <a:pt x="0" y="287321"/>
                  </a:lnTo>
                  <a:lnTo>
                    <a:pt x="0" y="279555"/>
                  </a:lnTo>
                  <a:lnTo>
                    <a:pt x="0" y="271790"/>
                  </a:lnTo>
                  <a:lnTo>
                    <a:pt x="0" y="264025"/>
                  </a:lnTo>
                  <a:lnTo>
                    <a:pt x="0" y="256259"/>
                  </a:lnTo>
                  <a:lnTo>
                    <a:pt x="0" y="248494"/>
                  </a:lnTo>
                  <a:lnTo>
                    <a:pt x="0" y="240728"/>
                  </a:lnTo>
                  <a:lnTo>
                    <a:pt x="0" y="232963"/>
                  </a:lnTo>
                  <a:lnTo>
                    <a:pt x="0" y="225197"/>
                  </a:lnTo>
                  <a:lnTo>
                    <a:pt x="0" y="217432"/>
                  </a:lnTo>
                  <a:lnTo>
                    <a:pt x="0" y="209666"/>
                  </a:lnTo>
                  <a:lnTo>
                    <a:pt x="0" y="201901"/>
                  </a:lnTo>
                  <a:lnTo>
                    <a:pt x="0" y="194136"/>
                  </a:lnTo>
                  <a:lnTo>
                    <a:pt x="0" y="186370"/>
                  </a:lnTo>
                  <a:lnTo>
                    <a:pt x="0" y="178605"/>
                  </a:lnTo>
                  <a:lnTo>
                    <a:pt x="0" y="170839"/>
                  </a:lnTo>
                  <a:lnTo>
                    <a:pt x="0" y="163074"/>
                  </a:lnTo>
                  <a:lnTo>
                    <a:pt x="0" y="155308"/>
                  </a:lnTo>
                  <a:lnTo>
                    <a:pt x="0" y="147543"/>
                  </a:lnTo>
                  <a:lnTo>
                    <a:pt x="0" y="139777"/>
                  </a:lnTo>
                  <a:lnTo>
                    <a:pt x="0" y="132012"/>
                  </a:lnTo>
                  <a:lnTo>
                    <a:pt x="0" y="124247"/>
                  </a:lnTo>
                  <a:lnTo>
                    <a:pt x="0" y="116481"/>
                  </a:lnTo>
                  <a:lnTo>
                    <a:pt x="0" y="108716"/>
                  </a:lnTo>
                  <a:lnTo>
                    <a:pt x="0" y="100950"/>
                  </a:lnTo>
                  <a:lnTo>
                    <a:pt x="0" y="93185"/>
                  </a:lnTo>
                  <a:lnTo>
                    <a:pt x="0" y="85419"/>
                  </a:lnTo>
                  <a:lnTo>
                    <a:pt x="0" y="77654"/>
                  </a:lnTo>
                  <a:lnTo>
                    <a:pt x="0" y="69888"/>
                  </a:lnTo>
                  <a:lnTo>
                    <a:pt x="0" y="62123"/>
                  </a:lnTo>
                  <a:lnTo>
                    <a:pt x="0" y="54358"/>
                  </a:lnTo>
                  <a:lnTo>
                    <a:pt x="0" y="46592"/>
                  </a:lnTo>
                  <a:lnTo>
                    <a:pt x="0" y="38827"/>
                  </a:lnTo>
                  <a:lnTo>
                    <a:pt x="0" y="31061"/>
                  </a:lnTo>
                  <a:lnTo>
                    <a:pt x="0" y="23296"/>
                  </a:lnTo>
                  <a:lnTo>
                    <a:pt x="0" y="15530"/>
                  </a:lnTo>
                  <a:lnTo>
                    <a:pt x="0" y="7765"/>
                  </a:lnTo>
                  <a:lnTo>
                    <a:pt x="0" y="0"/>
                  </a:lnTo>
                  <a:lnTo>
                    <a:pt x="5936" y="0"/>
                  </a:lnTo>
                  <a:lnTo>
                    <a:pt x="6339" y="7765"/>
                  </a:lnTo>
                  <a:lnTo>
                    <a:pt x="6741" y="15530"/>
                  </a:lnTo>
                  <a:lnTo>
                    <a:pt x="7141" y="23296"/>
                  </a:lnTo>
                  <a:lnTo>
                    <a:pt x="7537" y="31061"/>
                  </a:lnTo>
                  <a:lnTo>
                    <a:pt x="7924" y="38827"/>
                  </a:lnTo>
                  <a:lnTo>
                    <a:pt x="8302" y="46592"/>
                  </a:lnTo>
                  <a:lnTo>
                    <a:pt x="8669" y="54358"/>
                  </a:lnTo>
                  <a:lnTo>
                    <a:pt x="9024" y="62123"/>
                  </a:lnTo>
                  <a:lnTo>
                    <a:pt x="9367" y="69888"/>
                  </a:lnTo>
                  <a:lnTo>
                    <a:pt x="9695" y="77654"/>
                  </a:lnTo>
                  <a:lnTo>
                    <a:pt x="10005" y="85419"/>
                  </a:lnTo>
                  <a:lnTo>
                    <a:pt x="10300" y="93185"/>
                  </a:lnTo>
                  <a:lnTo>
                    <a:pt x="10580" y="100950"/>
                  </a:lnTo>
                  <a:lnTo>
                    <a:pt x="10844" y="108716"/>
                  </a:lnTo>
                  <a:lnTo>
                    <a:pt x="11094" y="116481"/>
                  </a:lnTo>
                  <a:lnTo>
                    <a:pt x="11329" y="124247"/>
                  </a:lnTo>
                  <a:lnTo>
                    <a:pt x="11550" y="132012"/>
                  </a:lnTo>
                  <a:lnTo>
                    <a:pt x="11757" y="139777"/>
                  </a:lnTo>
                  <a:lnTo>
                    <a:pt x="11953" y="147543"/>
                  </a:lnTo>
                  <a:lnTo>
                    <a:pt x="12139" y="155308"/>
                  </a:lnTo>
                  <a:lnTo>
                    <a:pt x="12316" y="163074"/>
                  </a:lnTo>
                  <a:lnTo>
                    <a:pt x="12485" y="170839"/>
                  </a:lnTo>
                  <a:lnTo>
                    <a:pt x="12648" y="178605"/>
                  </a:lnTo>
                  <a:lnTo>
                    <a:pt x="12804" y="186370"/>
                  </a:lnTo>
                  <a:lnTo>
                    <a:pt x="12958" y="194136"/>
                  </a:lnTo>
                  <a:lnTo>
                    <a:pt x="13109" y="201901"/>
                  </a:lnTo>
                  <a:lnTo>
                    <a:pt x="13258" y="209666"/>
                  </a:lnTo>
                  <a:lnTo>
                    <a:pt x="13407" y="217432"/>
                  </a:lnTo>
                  <a:lnTo>
                    <a:pt x="13557" y="225197"/>
                  </a:lnTo>
                  <a:lnTo>
                    <a:pt x="13709" y="232963"/>
                  </a:lnTo>
                  <a:lnTo>
                    <a:pt x="13863" y="240728"/>
                  </a:lnTo>
                  <a:lnTo>
                    <a:pt x="14021" y="248494"/>
                  </a:lnTo>
                  <a:lnTo>
                    <a:pt x="14183" y="256259"/>
                  </a:lnTo>
                  <a:lnTo>
                    <a:pt x="14348" y="264025"/>
                  </a:lnTo>
                  <a:lnTo>
                    <a:pt x="14518" y="271790"/>
                  </a:lnTo>
                  <a:lnTo>
                    <a:pt x="14693" y="279555"/>
                  </a:lnTo>
                  <a:lnTo>
                    <a:pt x="14873" y="287321"/>
                  </a:lnTo>
                  <a:lnTo>
                    <a:pt x="15058" y="295086"/>
                  </a:lnTo>
                  <a:lnTo>
                    <a:pt x="15247" y="302852"/>
                  </a:lnTo>
                  <a:lnTo>
                    <a:pt x="15440" y="310617"/>
                  </a:lnTo>
                  <a:lnTo>
                    <a:pt x="15637" y="318383"/>
                  </a:lnTo>
                  <a:lnTo>
                    <a:pt x="15837" y="326148"/>
                  </a:lnTo>
                  <a:lnTo>
                    <a:pt x="16040" y="333914"/>
                  </a:lnTo>
                  <a:lnTo>
                    <a:pt x="16244" y="341679"/>
                  </a:lnTo>
                  <a:lnTo>
                    <a:pt x="16449" y="349444"/>
                  </a:lnTo>
                  <a:lnTo>
                    <a:pt x="16655" y="357210"/>
                  </a:lnTo>
                  <a:lnTo>
                    <a:pt x="16860" y="364975"/>
                  </a:lnTo>
                  <a:lnTo>
                    <a:pt x="17064" y="372741"/>
                  </a:lnTo>
                  <a:lnTo>
                    <a:pt x="17266" y="380506"/>
                  </a:lnTo>
                  <a:lnTo>
                    <a:pt x="17465" y="388272"/>
                  </a:lnTo>
                  <a:lnTo>
                    <a:pt x="17660" y="396037"/>
                  </a:lnTo>
                  <a:lnTo>
                    <a:pt x="17852" y="403803"/>
                  </a:lnTo>
                  <a:lnTo>
                    <a:pt x="18039" y="411568"/>
                  </a:lnTo>
                  <a:lnTo>
                    <a:pt x="18222" y="419333"/>
                  </a:lnTo>
                  <a:lnTo>
                    <a:pt x="18398" y="427099"/>
                  </a:lnTo>
                  <a:lnTo>
                    <a:pt x="18568" y="434864"/>
                  </a:lnTo>
                  <a:lnTo>
                    <a:pt x="18732" y="442630"/>
                  </a:lnTo>
                  <a:lnTo>
                    <a:pt x="18889" y="450395"/>
                  </a:lnTo>
                  <a:lnTo>
                    <a:pt x="19040" y="458161"/>
                  </a:lnTo>
                  <a:lnTo>
                    <a:pt x="19185" y="465926"/>
                  </a:lnTo>
                  <a:lnTo>
                    <a:pt x="19321" y="473691"/>
                  </a:lnTo>
                  <a:lnTo>
                    <a:pt x="19450" y="481457"/>
                  </a:lnTo>
                  <a:lnTo>
                    <a:pt x="19570" y="489222"/>
                  </a:lnTo>
                  <a:lnTo>
                    <a:pt x="19684" y="496988"/>
                  </a:lnTo>
                  <a:lnTo>
                    <a:pt x="19789" y="504753"/>
                  </a:lnTo>
                  <a:lnTo>
                    <a:pt x="19888" y="512519"/>
                  </a:lnTo>
                  <a:lnTo>
                    <a:pt x="19978" y="520284"/>
                  </a:lnTo>
                  <a:lnTo>
                    <a:pt x="20061" y="528050"/>
                  </a:lnTo>
                  <a:lnTo>
                    <a:pt x="20136" y="535815"/>
                  </a:lnTo>
                  <a:lnTo>
                    <a:pt x="20205" y="543580"/>
                  </a:lnTo>
                  <a:lnTo>
                    <a:pt x="20269" y="551346"/>
                  </a:lnTo>
                  <a:lnTo>
                    <a:pt x="20328" y="559111"/>
                  </a:lnTo>
                  <a:lnTo>
                    <a:pt x="20384" y="566877"/>
                  </a:lnTo>
                  <a:lnTo>
                    <a:pt x="20437" y="574642"/>
                  </a:lnTo>
                  <a:lnTo>
                    <a:pt x="20489" y="582408"/>
                  </a:lnTo>
                  <a:lnTo>
                    <a:pt x="20543" y="590173"/>
                  </a:lnTo>
                  <a:lnTo>
                    <a:pt x="20600" y="597939"/>
                  </a:lnTo>
                  <a:lnTo>
                    <a:pt x="20661" y="605704"/>
                  </a:lnTo>
                  <a:lnTo>
                    <a:pt x="20730" y="613469"/>
                  </a:lnTo>
                  <a:lnTo>
                    <a:pt x="20806" y="621235"/>
                  </a:lnTo>
                  <a:lnTo>
                    <a:pt x="20895" y="629000"/>
                  </a:lnTo>
                  <a:lnTo>
                    <a:pt x="20997" y="636766"/>
                  </a:lnTo>
                  <a:lnTo>
                    <a:pt x="21113" y="644531"/>
                  </a:lnTo>
                  <a:lnTo>
                    <a:pt x="21244" y="652297"/>
                  </a:lnTo>
                  <a:lnTo>
                    <a:pt x="21392" y="660062"/>
                  </a:lnTo>
                  <a:lnTo>
                    <a:pt x="21556" y="667828"/>
                  </a:lnTo>
                  <a:lnTo>
                    <a:pt x="21741" y="675593"/>
                  </a:lnTo>
                  <a:lnTo>
                    <a:pt x="21944" y="683358"/>
                  </a:lnTo>
                  <a:lnTo>
                    <a:pt x="22165" y="691124"/>
                  </a:lnTo>
                  <a:lnTo>
                    <a:pt x="22402" y="698889"/>
                  </a:lnTo>
                  <a:lnTo>
                    <a:pt x="22655" y="706655"/>
                  </a:lnTo>
                  <a:lnTo>
                    <a:pt x="22923" y="714420"/>
                  </a:lnTo>
                  <a:lnTo>
                    <a:pt x="23204" y="722186"/>
                  </a:lnTo>
                  <a:lnTo>
                    <a:pt x="23498" y="729951"/>
                  </a:lnTo>
                  <a:lnTo>
                    <a:pt x="23801" y="737717"/>
                  </a:lnTo>
                  <a:lnTo>
                    <a:pt x="24111" y="745482"/>
                  </a:lnTo>
                  <a:lnTo>
                    <a:pt x="24426" y="753247"/>
                  </a:lnTo>
                  <a:lnTo>
                    <a:pt x="24745" y="761013"/>
                  </a:lnTo>
                  <a:lnTo>
                    <a:pt x="25065" y="768778"/>
                  </a:lnTo>
                  <a:lnTo>
                    <a:pt x="25384" y="776544"/>
                  </a:lnTo>
                  <a:lnTo>
                    <a:pt x="25700" y="784309"/>
                  </a:lnTo>
                  <a:lnTo>
                    <a:pt x="26012" y="792075"/>
                  </a:lnTo>
                  <a:lnTo>
                    <a:pt x="26319" y="799840"/>
                  </a:lnTo>
                  <a:lnTo>
                    <a:pt x="26619" y="807606"/>
                  </a:lnTo>
                  <a:lnTo>
                    <a:pt x="26912" y="815371"/>
                  </a:lnTo>
                  <a:lnTo>
                    <a:pt x="27196" y="823136"/>
                  </a:lnTo>
                  <a:lnTo>
                    <a:pt x="27470" y="830902"/>
                  </a:lnTo>
                  <a:lnTo>
                    <a:pt x="27735" y="838667"/>
                  </a:lnTo>
                  <a:lnTo>
                    <a:pt x="27991" y="846433"/>
                  </a:lnTo>
                  <a:lnTo>
                    <a:pt x="28237" y="854198"/>
                  </a:lnTo>
                  <a:lnTo>
                    <a:pt x="28473" y="861964"/>
                  </a:lnTo>
                  <a:lnTo>
                    <a:pt x="28698" y="869729"/>
                  </a:lnTo>
                  <a:lnTo>
                    <a:pt x="28912" y="877494"/>
                  </a:lnTo>
                  <a:lnTo>
                    <a:pt x="29117" y="885260"/>
                  </a:lnTo>
                  <a:lnTo>
                    <a:pt x="29311" y="893025"/>
                  </a:lnTo>
                  <a:lnTo>
                    <a:pt x="29496" y="900791"/>
                  </a:lnTo>
                  <a:lnTo>
                    <a:pt x="29671" y="908556"/>
                  </a:lnTo>
                  <a:lnTo>
                    <a:pt x="29837" y="916322"/>
                  </a:lnTo>
                  <a:lnTo>
                    <a:pt x="29992" y="924087"/>
                  </a:lnTo>
                  <a:lnTo>
                    <a:pt x="30137" y="931853"/>
                  </a:lnTo>
                  <a:lnTo>
                    <a:pt x="30274" y="939618"/>
                  </a:lnTo>
                  <a:lnTo>
                    <a:pt x="30402" y="947383"/>
                  </a:lnTo>
                  <a:lnTo>
                    <a:pt x="30521" y="955149"/>
                  </a:lnTo>
                  <a:lnTo>
                    <a:pt x="30633" y="962914"/>
                  </a:lnTo>
                  <a:lnTo>
                    <a:pt x="30736" y="970680"/>
                  </a:lnTo>
                  <a:lnTo>
                    <a:pt x="30832" y="978445"/>
                  </a:lnTo>
                  <a:lnTo>
                    <a:pt x="30923" y="986211"/>
                  </a:lnTo>
                  <a:lnTo>
                    <a:pt x="31008" y="993976"/>
                  </a:lnTo>
                  <a:lnTo>
                    <a:pt x="31090" y="1001742"/>
                  </a:lnTo>
                  <a:lnTo>
                    <a:pt x="31168" y="1009507"/>
                  </a:lnTo>
                  <a:lnTo>
                    <a:pt x="31245" y="1017272"/>
                  </a:lnTo>
                  <a:lnTo>
                    <a:pt x="31321" y="1025038"/>
                  </a:lnTo>
                  <a:lnTo>
                    <a:pt x="31399" y="1032803"/>
                  </a:lnTo>
                  <a:lnTo>
                    <a:pt x="31479" y="1040569"/>
                  </a:lnTo>
                  <a:lnTo>
                    <a:pt x="31564" y="1048334"/>
                  </a:lnTo>
                  <a:lnTo>
                    <a:pt x="31654" y="1056100"/>
                  </a:lnTo>
                  <a:lnTo>
                    <a:pt x="31751" y="1063865"/>
                  </a:lnTo>
                  <a:lnTo>
                    <a:pt x="31858" y="1071631"/>
                  </a:lnTo>
                  <a:lnTo>
                    <a:pt x="31976" y="1079396"/>
                  </a:lnTo>
                  <a:lnTo>
                    <a:pt x="32105" y="1087161"/>
                  </a:lnTo>
                  <a:lnTo>
                    <a:pt x="32245" y="1094927"/>
                  </a:lnTo>
                  <a:lnTo>
                    <a:pt x="32398" y="1102692"/>
                  </a:lnTo>
                  <a:lnTo>
                    <a:pt x="32565" y="1110458"/>
                  </a:lnTo>
                  <a:lnTo>
                    <a:pt x="32746" y="1118223"/>
                  </a:lnTo>
                  <a:lnTo>
                    <a:pt x="32942" y="1125989"/>
                  </a:lnTo>
                  <a:lnTo>
                    <a:pt x="33151" y="1133754"/>
                  </a:lnTo>
                  <a:lnTo>
                    <a:pt x="33372" y="1141520"/>
                  </a:lnTo>
                  <a:lnTo>
                    <a:pt x="33606" y="1149285"/>
                  </a:lnTo>
                  <a:lnTo>
                    <a:pt x="33850" y="1157050"/>
                  </a:lnTo>
                  <a:lnTo>
                    <a:pt x="34105" y="1164816"/>
                  </a:lnTo>
                  <a:lnTo>
                    <a:pt x="34371" y="1172581"/>
                  </a:lnTo>
                  <a:lnTo>
                    <a:pt x="34643" y="1180347"/>
                  </a:lnTo>
                  <a:lnTo>
                    <a:pt x="34923" y="1188112"/>
                  </a:lnTo>
                  <a:lnTo>
                    <a:pt x="35207" y="1195878"/>
                  </a:lnTo>
                  <a:lnTo>
                    <a:pt x="35497" y="1203643"/>
                  </a:lnTo>
                  <a:lnTo>
                    <a:pt x="35791" y="1211409"/>
                  </a:lnTo>
                  <a:lnTo>
                    <a:pt x="36088" y="1219174"/>
                  </a:lnTo>
                  <a:lnTo>
                    <a:pt x="36389" y="1226939"/>
                  </a:lnTo>
                  <a:lnTo>
                    <a:pt x="36694" y="1234705"/>
                  </a:lnTo>
                  <a:lnTo>
                    <a:pt x="37002" y="1242470"/>
                  </a:lnTo>
                  <a:lnTo>
                    <a:pt x="37314" y="1250236"/>
                  </a:lnTo>
                  <a:lnTo>
                    <a:pt x="37630" y="1258001"/>
                  </a:lnTo>
                  <a:lnTo>
                    <a:pt x="37953" y="1265767"/>
                  </a:lnTo>
                  <a:lnTo>
                    <a:pt x="38284" y="1273532"/>
                  </a:lnTo>
                  <a:lnTo>
                    <a:pt x="38622" y="1281297"/>
                  </a:lnTo>
                  <a:lnTo>
                    <a:pt x="38970" y="1289063"/>
                  </a:lnTo>
                  <a:lnTo>
                    <a:pt x="39328" y="1296828"/>
                  </a:lnTo>
                  <a:lnTo>
                    <a:pt x="39697" y="1304594"/>
                  </a:lnTo>
                  <a:lnTo>
                    <a:pt x="40080" y="1312359"/>
                  </a:lnTo>
                  <a:lnTo>
                    <a:pt x="40478" y="1320125"/>
                  </a:lnTo>
                  <a:lnTo>
                    <a:pt x="40891" y="1327890"/>
                  </a:lnTo>
                  <a:lnTo>
                    <a:pt x="41317" y="1335656"/>
                  </a:lnTo>
                  <a:lnTo>
                    <a:pt x="41759" y="1343421"/>
                  </a:lnTo>
                  <a:lnTo>
                    <a:pt x="42214" y="1351186"/>
                  </a:lnTo>
                  <a:lnTo>
                    <a:pt x="42684" y="1358952"/>
                  </a:lnTo>
                  <a:lnTo>
                    <a:pt x="43171" y="1366717"/>
                  </a:lnTo>
                  <a:lnTo>
                    <a:pt x="43669" y="1374483"/>
                  </a:lnTo>
                  <a:lnTo>
                    <a:pt x="44180" y="1382248"/>
                  </a:lnTo>
                  <a:lnTo>
                    <a:pt x="44700" y="1390014"/>
                  </a:lnTo>
                  <a:lnTo>
                    <a:pt x="45230" y="1397779"/>
                  </a:lnTo>
                  <a:lnTo>
                    <a:pt x="45768" y="1405545"/>
                  </a:lnTo>
                  <a:lnTo>
                    <a:pt x="46313" y="1413310"/>
                  </a:lnTo>
                  <a:lnTo>
                    <a:pt x="46863" y="1421075"/>
                  </a:lnTo>
                  <a:lnTo>
                    <a:pt x="47418" y="1428841"/>
                  </a:lnTo>
                  <a:lnTo>
                    <a:pt x="47976" y="1436606"/>
                  </a:lnTo>
                  <a:lnTo>
                    <a:pt x="48537" y="1444372"/>
                  </a:lnTo>
                  <a:lnTo>
                    <a:pt x="49100" y="1452137"/>
                  </a:lnTo>
                  <a:lnTo>
                    <a:pt x="49665" y="1459903"/>
                  </a:lnTo>
                  <a:lnTo>
                    <a:pt x="50231" y="1467668"/>
                  </a:lnTo>
                  <a:lnTo>
                    <a:pt x="50800" y="1475434"/>
                  </a:lnTo>
                  <a:lnTo>
                    <a:pt x="51372" y="1483199"/>
                  </a:lnTo>
                  <a:lnTo>
                    <a:pt x="51946" y="1490964"/>
                  </a:lnTo>
                  <a:lnTo>
                    <a:pt x="52524" y="1498730"/>
                  </a:lnTo>
                  <a:lnTo>
                    <a:pt x="53106" y="1506495"/>
                  </a:lnTo>
                  <a:lnTo>
                    <a:pt x="53695" y="1514261"/>
                  </a:lnTo>
                  <a:lnTo>
                    <a:pt x="54289" y="1522026"/>
                  </a:lnTo>
                  <a:lnTo>
                    <a:pt x="54889" y="1529792"/>
                  </a:lnTo>
                  <a:lnTo>
                    <a:pt x="55496" y="1537557"/>
                  </a:lnTo>
                  <a:lnTo>
                    <a:pt x="56108" y="1545323"/>
                  </a:lnTo>
                  <a:lnTo>
                    <a:pt x="56728" y="1553088"/>
                  </a:lnTo>
                  <a:lnTo>
                    <a:pt x="57353" y="1560853"/>
                  </a:lnTo>
                  <a:lnTo>
                    <a:pt x="57984" y="1568619"/>
                  </a:lnTo>
                  <a:lnTo>
                    <a:pt x="58619" y="1576384"/>
                  </a:lnTo>
                  <a:lnTo>
                    <a:pt x="59257" y="1584150"/>
                  </a:lnTo>
                  <a:lnTo>
                    <a:pt x="59896" y="1591915"/>
                  </a:lnTo>
                  <a:lnTo>
                    <a:pt x="60534" y="1599681"/>
                  </a:lnTo>
                  <a:lnTo>
                    <a:pt x="61172" y="1607446"/>
                  </a:lnTo>
                  <a:lnTo>
                    <a:pt x="61806" y="1615212"/>
                  </a:lnTo>
                  <a:lnTo>
                    <a:pt x="62435" y="1622977"/>
                  </a:lnTo>
                  <a:lnTo>
                    <a:pt x="63058" y="1630742"/>
                  </a:lnTo>
                  <a:lnTo>
                    <a:pt x="63675" y="1638508"/>
                  </a:lnTo>
                  <a:lnTo>
                    <a:pt x="64286" y="1646273"/>
                  </a:lnTo>
                  <a:lnTo>
                    <a:pt x="64888" y="1654039"/>
                  </a:lnTo>
                  <a:lnTo>
                    <a:pt x="65483" y="1661804"/>
                  </a:lnTo>
                  <a:lnTo>
                    <a:pt x="66070" y="1669570"/>
                  </a:lnTo>
                  <a:lnTo>
                    <a:pt x="66652" y="1677335"/>
                  </a:lnTo>
                  <a:lnTo>
                    <a:pt x="67230" y="1685100"/>
                  </a:lnTo>
                  <a:lnTo>
                    <a:pt x="67804" y="1692866"/>
                  </a:lnTo>
                  <a:lnTo>
                    <a:pt x="68377" y="1700631"/>
                  </a:lnTo>
                  <a:lnTo>
                    <a:pt x="68950" y="1708397"/>
                  </a:lnTo>
                  <a:lnTo>
                    <a:pt x="69526" y="1716162"/>
                  </a:lnTo>
                  <a:lnTo>
                    <a:pt x="70107" y="1723928"/>
                  </a:lnTo>
                  <a:lnTo>
                    <a:pt x="70693" y="1731693"/>
                  </a:lnTo>
                  <a:lnTo>
                    <a:pt x="71286" y="1739459"/>
                  </a:lnTo>
                  <a:lnTo>
                    <a:pt x="71887" y="1747224"/>
                  </a:lnTo>
                  <a:lnTo>
                    <a:pt x="72498" y="1754989"/>
                  </a:lnTo>
                  <a:lnTo>
                    <a:pt x="73119" y="1762755"/>
                  </a:lnTo>
                  <a:lnTo>
                    <a:pt x="73750" y="1770520"/>
                  </a:lnTo>
                  <a:lnTo>
                    <a:pt x="74389" y="1778286"/>
                  </a:lnTo>
                  <a:lnTo>
                    <a:pt x="75037" y="1786051"/>
                  </a:lnTo>
                  <a:lnTo>
                    <a:pt x="75691" y="1793817"/>
                  </a:lnTo>
                  <a:lnTo>
                    <a:pt x="76352" y="1801582"/>
                  </a:lnTo>
                  <a:lnTo>
                    <a:pt x="77019" y="1809348"/>
                  </a:lnTo>
                  <a:lnTo>
                    <a:pt x="77689" y="1817113"/>
                  </a:lnTo>
                  <a:lnTo>
                    <a:pt x="78361" y="1824878"/>
                  </a:lnTo>
                  <a:lnTo>
                    <a:pt x="79034" y="1832644"/>
                  </a:lnTo>
                  <a:lnTo>
                    <a:pt x="79709" y="1840409"/>
                  </a:lnTo>
                  <a:lnTo>
                    <a:pt x="80384" y="1848175"/>
                  </a:lnTo>
                  <a:lnTo>
                    <a:pt x="81059" y="1855940"/>
                  </a:lnTo>
                  <a:lnTo>
                    <a:pt x="81737" y="1863706"/>
                  </a:lnTo>
                  <a:lnTo>
                    <a:pt x="82418" y="1871471"/>
                  </a:lnTo>
                  <a:lnTo>
                    <a:pt x="83104" y="1879237"/>
                  </a:lnTo>
                  <a:lnTo>
                    <a:pt x="83797" y="1887002"/>
                  </a:lnTo>
                  <a:lnTo>
                    <a:pt x="84499" y="1894767"/>
                  </a:lnTo>
                  <a:lnTo>
                    <a:pt x="85214" y="1902533"/>
                  </a:lnTo>
                  <a:lnTo>
                    <a:pt x="85947" y="1910298"/>
                  </a:lnTo>
                  <a:lnTo>
                    <a:pt x="86700" y="1918064"/>
                  </a:lnTo>
                  <a:lnTo>
                    <a:pt x="87474" y="1925829"/>
                  </a:lnTo>
                  <a:lnTo>
                    <a:pt x="88274" y="1933595"/>
                  </a:lnTo>
                  <a:lnTo>
                    <a:pt x="89100" y="1941360"/>
                  </a:lnTo>
                  <a:lnTo>
                    <a:pt x="89955" y="1949126"/>
                  </a:lnTo>
                  <a:lnTo>
                    <a:pt x="90846" y="1956891"/>
                  </a:lnTo>
                  <a:lnTo>
                    <a:pt x="91770" y="1964656"/>
                  </a:lnTo>
                  <a:lnTo>
                    <a:pt x="92726" y="1972422"/>
                  </a:lnTo>
                  <a:lnTo>
                    <a:pt x="93713" y="1980187"/>
                  </a:lnTo>
                  <a:lnTo>
                    <a:pt x="94729" y="1987953"/>
                  </a:lnTo>
                  <a:lnTo>
                    <a:pt x="95773" y="1995718"/>
                  </a:lnTo>
                  <a:lnTo>
                    <a:pt x="96846" y="2003484"/>
                  </a:lnTo>
                  <a:lnTo>
                    <a:pt x="97943" y="2011249"/>
                  </a:lnTo>
                  <a:lnTo>
                    <a:pt x="99058" y="2019015"/>
                  </a:lnTo>
                  <a:lnTo>
                    <a:pt x="100188" y="2026780"/>
                  </a:lnTo>
                  <a:lnTo>
                    <a:pt x="101330" y="2034545"/>
                  </a:lnTo>
                  <a:lnTo>
                    <a:pt x="102479" y="2042311"/>
                  </a:lnTo>
                  <a:lnTo>
                    <a:pt x="103632" y="2050076"/>
                  </a:lnTo>
                  <a:lnTo>
                    <a:pt x="104787" y="2057842"/>
                  </a:lnTo>
                  <a:lnTo>
                    <a:pt x="105938" y="2065607"/>
                  </a:lnTo>
                  <a:lnTo>
                    <a:pt x="107085" y="2073373"/>
                  </a:lnTo>
                  <a:lnTo>
                    <a:pt x="108225" y="2081138"/>
                  </a:lnTo>
                  <a:lnTo>
                    <a:pt x="109359" y="2088903"/>
                  </a:lnTo>
                  <a:lnTo>
                    <a:pt x="110484" y="2096669"/>
                  </a:lnTo>
                  <a:lnTo>
                    <a:pt x="111600" y="2104434"/>
                  </a:lnTo>
                  <a:lnTo>
                    <a:pt x="112709" y="2112200"/>
                  </a:lnTo>
                  <a:lnTo>
                    <a:pt x="113813" y="2119965"/>
                  </a:lnTo>
                  <a:lnTo>
                    <a:pt x="114912" y="2127731"/>
                  </a:lnTo>
                  <a:lnTo>
                    <a:pt x="116010" y="2135496"/>
                  </a:lnTo>
                  <a:lnTo>
                    <a:pt x="117107" y="2143262"/>
                  </a:lnTo>
                  <a:lnTo>
                    <a:pt x="118208" y="2151027"/>
                  </a:lnTo>
                  <a:lnTo>
                    <a:pt x="119314" y="2158792"/>
                  </a:lnTo>
                  <a:lnTo>
                    <a:pt x="120429" y="2166558"/>
                  </a:lnTo>
                  <a:lnTo>
                    <a:pt x="121554" y="2174323"/>
                  </a:lnTo>
                  <a:lnTo>
                    <a:pt x="122690" y="2182089"/>
                  </a:lnTo>
                  <a:lnTo>
                    <a:pt x="123841" y="2189854"/>
                  </a:lnTo>
                  <a:lnTo>
                    <a:pt x="125006" y="2197620"/>
                  </a:lnTo>
                  <a:lnTo>
                    <a:pt x="126191" y="2205385"/>
                  </a:lnTo>
                  <a:lnTo>
                    <a:pt x="127394" y="2213151"/>
                  </a:lnTo>
                  <a:lnTo>
                    <a:pt x="128616" y="2220916"/>
                  </a:lnTo>
                  <a:lnTo>
                    <a:pt x="129855" y="2228681"/>
                  </a:lnTo>
                  <a:lnTo>
                    <a:pt x="131113" y="2236447"/>
                  </a:lnTo>
                  <a:lnTo>
                    <a:pt x="132390" y="2244212"/>
                  </a:lnTo>
                  <a:lnTo>
                    <a:pt x="133689" y="2251978"/>
                  </a:lnTo>
                  <a:lnTo>
                    <a:pt x="135007" y="2259743"/>
                  </a:lnTo>
                  <a:lnTo>
                    <a:pt x="136343" y="2267509"/>
                  </a:lnTo>
                  <a:lnTo>
                    <a:pt x="137697" y="2275274"/>
                  </a:lnTo>
                  <a:lnTo>
                    <a:pt x="139068" y="2283040"/>
                  </a:lnTo>
                  <a:lnTo>
                    <a:pt x="140456" y="2290805"/>
                  </a:lnTo>
                  <a:lnTo>
                    <a:pt x="141860" y="2298570"/>
                  </a:lnTo>
                  <a:lnTo>
                    <a:pt x="143283" y="2306336"/>
                  </a:lnTo>
                  <a:lnTo>
                    <a:pt x="144720" y="2314101"/>
                  </a:lnTo>
                  <a:lnTo>
                    <a:pt x="146171" y="2321867"/>
                  </a:lnTo>
                  <a:lnTo>
                    <a:pt x="147636" y="2329632"/>
                  </a:lnTo>
                  <a:lnTo>
                    <a:pt x="149114" y="2337398"/>
                  </a:lnTo>
                  <a:lnTo>
                    <a:pt x="150604" y="2345163"/>
                  </a:lnTo>
                  <a:lnTo>
                    <a:pt x="152108" y="2352929"/>
                  </a:lnTo>
                  <a:lnTo>
                    <a:pt x="153624" y="2360694"/>
                  </a:lnTo>
                  <a:lnTo>
                    <a:pt x="155152" y="2368459"/>
                  </a:lnTo>
                  <a:lnTo>
                    <a:pt x="156692" y="2376225"/>
                  </a:lnTo>
                  <a:lnTo>
                    <a:pt x="158244" y="2383990"/>
                  </a:lnTo>
                  <a:lnTo>
                    <a:pt x="159809" y="2391756"/>
                  </a:lnTo>
                  <a:lnTo>
                    <a:pt x="161390" y="2399521"/>
                  </a:lnTo>
                  <a:lnTo>
                    <a:pt x="162988" y="2407287"/>
                  </a:lnTo>
                  <a:lnTo>
                    <a:pt x="164604" y="2415052"/>
                  </a:lnTo>
                  <a:lnTo>
                    <a:pt x="166239" y="2422818"/>
                  </a:lnTo>
                  <a:lnTo>
                    <a:pt x="167895" y="2430583"/>
                  </a:lnTo>
                  <a:lnTo>
                    <a:pt x="169574" y="2438348"/>
                  </a:lnTo>
                  <a:lnTo>
                    <a:pt x="171281" y="2446114"/>
                  </a:lnTo>
                  <a:lnTo>
                    <a:pt x="173019" y="2453879"/>
                  </a:lnTo>
                  <a:lnTo>
                    <a:pt x="174786" y="2461645"/>
                  </a:lnTo>
                  <a:lnTo>
                    <a:pt x="176584" y="2469410"/>
                  </a:lnTo>
                  <a:lnTo>
                    <a:pt x="178414" y="2477176"/>
                  </a:lnTo>
                  <a:lnTo>
                    <a:pt x="180276" y="2484941"/>
                  </a:lnTo>
                  <a:lnTo>
                    <a:pt x="182172" y="2492706"/>
                  </a:lnTo>
                  <a:lnTo>
                    <a:pt x="184107" y="2500472"/>
                  </a:lnTo>
                  <a:lnTo>
                    <a:pt x="186074" y="2508237"/>
                  </a:lnTo>
                  <a:lnTo>
                    <a:pt x="188071" y="2516003"/>
                  </a:lnTo>
                  <a:lnTo>
                    <a:pt x="190096" y="2523768"/>
                  </a:lnTo>
                  <a:lnTo>
                    <a:pt x="192147" y="2531534"/>
                  </a:lnTo>
                  <a:lnTo>
                    <a:pt x="194222" y="2539299"/>
                  </a:lnTo>
                  <a:lnTo>
                    <a:pt x="196320" y="2547065"/>
                  </a:lnTo>
                  <a:lnTo>
                    <a:pt x="198435" y="2554830"/>
                  </a:lnTo>
                  <a:lnTo>
                    <a:pt x="200564" y="2562595"/>
                  </a:lnTo>
                  <a:lnTo>
                    <a:pt x="202701" y="2570361"/>
                  </a:lnTo>
                  <a:lnTo>
                    <a:pt x="204846" y="2578126"/>
                  </a:lnTo>
                  <a:lnTo>
                    <a:pt x="206994" y="2585892"/>
                  </a:lnTo>
                  <a:lnTo>
                    <a:pt x="209143" y="2593657"/>
                  </a:lnTo>
                  <a:lnTo>
                    <a:pt x="211289" y="2601423"/>
                  </a:lnTo>
                  <a:lnTo>
                    <a:pt x="213433" y="2609188"/>
                  </a:lnTo>
                  <a:lnTo>
                    <a:pt x="215571" y="2616954"/>
                  </a:lnTo>
                  <a:lnTo>
                    <a:pt x="217704" y="2624719"/>
                  </a:lnTo>
                  <a:lnTo>
                    <a:pt x="219833" y="2632484"/>
                  </a:lnTo>
                  <a:lnTo>
                    <a:pt x="221957" y="2640250"/>
                  </a:lnTo>
                  <a:lnTo>
                    <a:pt x="224079" y="2648015"/>
                  </a:lnTo>
                  <a:lnTo>
                    <a:pt x="226201" y="2655781"/>
                  </a:lnTo>
                  <a:lnTo>
                    <a:pt x="228326" y="2663546"/>
                  </a:lnTo>
                  <a:lnTo>
                    <a:pt x="230456" y="2671312"/>
                  </a:lnTo>
                  <a:lnTo>
                    <a:pt x="232596" y="2679077"/>
                  </a:lnTo>
                  <a:lnTo>
                    <a:pt x="234748" y="2686843"/>
                  </a:lnTo>
                  <a:lnTo>
                    <a:pt x="236919" y="2694608"/>
                  </a:lnTo>
                  <a:lnTo>
                    <a:pt x="239111" y="2702373"/>
                  </a:lnTo>
                  <a:lnTo>
                    <a:pt x="241327" y="2710139"/>
                  </a:lnTo>
                  <a:lnTo>
                    <a:pt x="243569" y="2717904"/>
                  </a:lnTo>
                  <a:lnTo>
                    <a:pt x="245839" y="2725670"/>
                  </a:lnTo>
                  <a:lnTo>
                    <a:pt x="248137" y="2733435"/>
                  </a:lnTo>
                  <a:lnTo>
                    <a:pt x="250468" y="2741201"/>
                  </a:lnTo>
                  <a:lnTo>
                    <a:pt x="252832" y="2748966"/>
                  </a:lnTo>
                  <a:lnTo>
                    <a:pt x="255225" y="2756732"/>
                  </a:lnTo>
                  <a:lnTo>
                    <a:pt x="257644" y="2764497"/>
                  </a:lnTo>
                  <a:lnTo>
                    <a:pt x="260085" y="2772262"/>
                  </a:lnTo>
                  <a:lnTo>
                    <a:pt x="262547" y="2780028"/>
                  </a:lnTo>
                  <a:lnTo>
                    <a:pt x="265025" y="2787793"/>
                  </a:lnTo>
                  <a:lnTo>
                    <a:pt x="267515" y="2795559"/>
                  </a:lnTo>
                  <a:lnTo>
                    <a:pt x="270009" y="2803324"/>
                  </a:lnTo>
                  <a:lnTo>
                    <a:pt x="272502" y="2811090"/>
                  </a:lnTo>
                  <a:lnTo>
                    <a:pt x="274989" y="2818855"/>
                  </a:lnTo>
                  <a:lnTo>
                    <a:pt x="277463" y="2826621"/>
                  </a:lnTo>
                  <a:lnTo>
                    <a:pt x="279921" y="2834386"/>
                  </a:lnTo>
                  <a:lnTo>
                    <a:pt x="282352" y="2842151"/>
                  </a:lnTo>
                  <a:lnTo>
                    <a:pt x="284751" y="2849917"/>
                  </a:lnTo>
                  <a:lnTo>
                    <a:pt x="287116" y="2857682"/>
                  </a:lnTo>
                  <a:lnTo>
                    <a:pt x="289443" y="2865448"/>
                  </a:lnTo>
                  <a:lnTo>
                    <a:pt x="291728" y="2873213"/>
                  </a:lnTo>
                  <a:lnTo>
                    <a:pt x="293967" y="2880979"/>
                  </a:lnTo>
                  <a:lnTo>
                    <a:pt x="296155" y="2888744"/>
                  </a:lnTo>
                  <a:lnTo>
                    <a:pt x="298280" y="2896509"/>
                  </a:lnTo>
                  <a:lnTo>
                    <a:pt x="300348" y="2904275"/>
                  </a:lnTo>
                  <a:lnTo>
                    <a:pt x="302355" y="2912040"/>
                  </a:lnTo>
                  <a:lnTo>
                    <a:pt x="304300" y="2919806"/>
                  </a:lnTo>
                  <a:lnTo>
                    <a:pt x="306177" y="2927571"/>
                  </a:lnTo>
                  <a:lnTo>
                    <a:pt x="307985" y="2935337"/>
                  </a:lnTo>
                  <a:lnTo>
                    <a:pt x="309701" y="2943102"/>
                  </a:lnTo>
                  <a:lnTo>
                    <a:pt x="311334" y="2950868"/>
                  </a:lnTo>
                  <a:lnTo>
                    <a:pt x="312881" y="2958633"/>
                  </a:lnTo>
                  <a:lnTo>
                    <a:pt x="314337" y="2966398"/>
                  </a:lnTo>
                  <a:lnTo>
                    <a:pt x="315695" y="2974164"/>
                  </a:lnTo>
                  <a:lnTo>
                    <a:pt x="316951" y="2981929"/>
                  </a:lnTo>
                  <a:lnTo>
                    <a:pt x="318082" y="2989695"/>
                  </a:lnTo>
                  <a:lnTo>
                    <a:pt x="319082" y="2997460"/>
                  </a:lnTo>
                  <a:lnTo>
                    <a:pt x="319955" y="3005226"/>
                  </a:lnTo>
                  <a:lnTo>
                    <a:pt x="320693" y="3012991"/>
                  </a:lnTo>
                  <a:lnTo>
                    <a:pt x="321289" y="3020757"/>
                  </a:lnTo>
                  <a:lnTo>
                    <a:pt x="321734" y="3028522"/>
                  </a:lnTo>
                  <a:lnTo>
                    <a:pt x="322014" y="3036287"/>
                  </a:lnTo>
                  <a:lnTo>
                    <a:pt x="322093" y="3044053"/>
                  </a:lnTo>
                  <a:lnTo>
                    <a:pt x="321992" y="3051818"/>
                  </a:lnTo>
                  <a:lnTo>
                    <a:pt x="321702" y="3059584"/>
                  </a:lnTo>
                  <a:lnTo>
                    <a:pt x="321213" y="3067349"/>
                  </a:lnTo>
                  <a:lnTo>
                    <a:pt x="320517" y="3075115"/>
                  </a:lnTo>
                  <a:lnTo>
                    <a:pt x="319603" y="3082880"/>
                  </a:lnTo>
                  <a:lnTo>
                    <a:pt x="318412" y="3090646"/>
                  </a:lnTo>
                  <a:lnTo>
                    <a:pt x="316970" y="3098411"/>
                  </a:lnTo>
                  <a:lnTo>
                    <a:pt x="315273" y="3106176"/>
                  </a:lnTo>
                  <a:lnTo>
                    <a:pt x="313308" y="3113942"/>
                  </a:lnTo>
                  <a:lnTo>
                    <a:pt x="311066" y="3121707"/>
                  </a:lnTo>
                  <a:lnTo>
                    <a:pt x="308535" y="3129473"/>
                  </a:lnTo>
                  <a:lnTo>
                    <a:pt x="305666" y="3137238"/>
                  </a:lnTo>
                  <a:lnTo>
                    <a:pt x="302447" y="3145004"/>
                  </a:lnTo>
                  <a:lnTo>
                    <a:pt x="298901" y="3152769"/>
                  </a:lnTo>
                  <a:lnTo>
                    <a:pt x="295021" y="3160535"/>
                  </a:lnTo>
                  <a:lnTo>
                    <a:pt x="290797" y="3168300"/>
                  </a:lnTo>
                  <a:lnTo>
                    <a:pt x="286225" y="3176065"/>
                  </a:lnTo>
                  <a:lnTo>
                    <a:pt x="281283" y="3183831"/>
                  </a:lnTo>
                  <a:lnTo>
                    <a:pt x="275916" y="3191596"/>
                  </a:lnTo>
                  <a:lnTo>
                    <a:pt x="270192" y="3199362"/>
                  </a:lnTo>
                  <a:lnTo>
                    <a:pt x="264114" y="3207127"/>
                  </a:lnTo>
                  <a:lnTo>
                    <a:pt x="257687" y="3214893"/>
                  </a:lnTo>
                  <a:lnTo>
                    <a:pt x="250921" y="3222658"/>
                  </a:lnTo>
                  <a:lnTo>
                    <a:pt x="243826" y="3230424"/>
                  </a:lnTo>
                  <a:lnTo>
                    <a:pt x="236359" y="3238189"/>
                  </a:lnTo>
                  <a:lnTo>
                    <a:pt x="228594" y="3245954"/>
                  </a:lnTo>
                  <a:lnTo>
                    <a:pt x="220564" y="3253720"/>
                  </a:lnTo>
                  <a:lnTo>
                    <a:pt x="212293" y="3261485"/>
                  </a:lnTo>
                  <a:lnTo>
                    <a:pt x="203809" y="3269251"/>
                  </a:lnTo>
                  <a:lnTo>
                    <a:pt x="195141" y="3277016"/>
                  </a:lnTo>
                  <a:lnTo>
                    <a:pt x="186307" y="3284782"/>
                  </a:lnTo>
                  <a:lnTo>
                    <a:pt x="177356" y="3292547"/>
                  </a:lnTo>
                  <a:lnTo>
                    <a:pt x="168341" y="3300312"/>
                  </a:lnTo>
                  <a:lnTo>
                    <a:pt x="159298" y="3308078"/>
                  </a:lnTo>
                  <a:lnTo>
                    <a:pt x="150264" y="3315843"/>
                  </a:lnTo>
                  <a:lnTo>
                    <a:pt x="141276" y="3323609"/>
                  </a:lnTo>
                  <a:lnTo>
                    <a:pt x="132375" y="3331374"/>
                  </a:lnTo>
                  <a:lnTo>
                    <a:pt x="123631" y="3339140"/>
                  </a:lnTo>
                  <a:lnTo>
                    <a:pt x="115061" y="3346905"/>
                  </a:lnTo>
                  <a:lnTo>
                    <a:pt x="106696" y="3354671"/>
                  </a:lnTo>
                  <a:lnTo>
                    <a:pt x="98567" y="3362436"/>
                  </a:lnTo>
                  <a:lnTo>
                    <a:pt x="90701" y="3370201"/>
                  </a:lnTo>
                  <a:lnTo>
                    <a:pt x="83124" y="3377967"/>
                  </a:lnTo>
                  <a:lnTo>
                    <a:pt x="75922" y="3385732"/>
                  </a:lnTo>
                  <a:lnTo>
                    <a:pt x="69073" y="3393498"/>
                  </a:lnTo>
                  <a:lnTo>
                    <a:pt x="62578" y="3401263"/>
                  </a:lnTo>
                  <a:lnTo>
                    <a:pt x="56446" y="3409029"/>
                  </a:lnTo>
                  <a:lnTo>
                    <a:pt x="50684" y="3416794"/>
                  </a:lnTo>
                  <a:lnTo>
                    <a:pt x="45297" y="3424560"/>
                  </a:lnTo>
                  <a:lnTo>
                    <a:pt x="40325" y="3432325"/>
                  </a:lnTo>
                  <a:close/>
                </a:path>
              </a:pathLst>
            </a:custGeom>
            <a:solidFill>
              <a:srgbClr val="0073C2">
                <a:alpha val="29803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dirty="0"/>
            </a:p>
          </p:txBody>
        </p:sp>
        <p:sp>
          <p:nvSpPr>
            <p:cNvPr id="293" name="pl59">
              <a:extLst>
                <a:ext uri="{FF2B5EF4-FFF2-40B4-BE49-F238E27FC236}">
                  <a16:creationId xmlns:a16="http://schemas.microsoft.com/office/drawing/2014/main" id="{2C115361-89AE-49EA-8FDD-4D5E9FB47631}"/>
                </a:ext>
              </a:extLst>
            </p:cNvPr>
            <p:cNvSpPr/>
            <p:nvPr/>
          </p:nvSpPr>
          <p:spPr>
            <a:xfrm>
              <a:off x="6760202" y="5232368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40651" cap="flat">
              <a:solidFill>
                <a:srgbClr val="D3D3D3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4" name="pl60">
              <a:extLst>
                <a:ext uri="{FF2B5EF4-FFF2-40B4-BE49-F238E27FC236}">
                  <a16:creationId xmlns:a16="http://schemas.microsoft.com/office/drawing/2014/main" id="{BCE89584-79C2-448B-BE8D-C3EC76C9FE2A}"/>
                </a:ext>
              </a:extLst>
            </p:cNvPr>
            <p:cNvSpPr/>
            <p:nvPr/>
          </p:nvSpPr>
          <p:spPr>
            <a:xfrm>
              <a:off x="6760202" y="5232368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40651" cap="flat">
              <a:solidFill>
                <a:srgbClr val="000000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7" name="rc63">
              <a:extLst>
                <a:ext uri="{FF2B5EF4-FFF2-40B4-BE49-F238E27FC236}">
                  <a16:creationId xmlns:a16="http://schemas.microsoft.com/office/drawing/2014/main" id="{A4AFEC24-C900-4A02-B5F3-98C3C290FA0D}"/>
                </a:ext>
              </a:extLst>
            </p:cNvPr>
            <p:cNvSpPr/>
            <p:nvPr/>
          </p:nvSpPr>
          <p:spPr>
            <a:xfrm>
              <a:off x="6760202" y="2378098"/>
              <a:ext cx="858915" cy="3442736"/>
            </a:xfrm>
            <a:prstGeom prst="rect">
              <a:avLst/>
            </a:prstGeom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8" name="rc64">
              <a:extLst>
                <a:ext uri="{FF2B5EF4-FFF2-40B4-BE49-F238E27FC236}">
                  <a16:creationId xmlns:a16="http://schemas.microsoft.com/office/drawing/2014/main" id="{2E01CF79-64CE-4EEC-B4CB-3CCFB3DF7A49}"/>
                </a:ext>
              </a:extLst>
            </p:cNvPr>
            <p:cNvSpPr/>
            <p:nvPr/>
          </p:nvSpPr>
          <p:spPr>
            <a:xfrm>
              <a:off x="7688706" y="2378098"/>
              <a:ext cx="858915" cy="3442736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99" name="pl65">
              <a:extLst>
                <a:ext uri="{FF2B5EF4-FFF2-40B4-BE49-F238E27FC236}">
                  <a16:creationId xmlns:a16="http://schemas.microsoft.com/office/drawing/2014/main" id="{8F7CDE60-9837-4D5D-B50E-DE10128F02EA}"/>
                </a:ext>
              </a:extLst>
            </p:cNvPr>
            <p:cNvSpPr/>
            <p:nvPr/>
          </p:nvSpPr>
          <p:spPr>
            <a:xfrm>
              <a:off x="7688706" y="5247045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0" name="pl66">
              <a:extLst>
                <a:ext uri="{FF2B5EF4-FFF2-40B4-BE49-F238E27FC236}">
                  <a16:creationId xmlns:a16="http://schemas.microsoft.com/office/drawing/2014/main" id="{C84CF469-10C6-4A45-9921-711280888142}"/>
                </a:ext>
              </a:extLst>
            </p:cNvPr>
            <p:cNvSpPr/>
            <p:nvPr/>
          </p:nvSpPr>
          <p:spPr>
            <a:xfrm>
              <a:off x="7688706" y="4099466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1" name="pl67">
              <a:extLst>
                <a:ext uri="{FF2B5EF4-FFF2-40B4-BE49-F238E27FC236}">
                  <a16:creationId xmlns:a16="http://schemas.microsoft.com/office/drawing/2014/main" id="{8D8C0319-E497-4FC5-80B1-E474660C7464}"/>
                </a:ext>
              </a:extLst>
            </p:cNvPr>
            <p:cNvSpPr/>
            <p:nvPr/>
          </p:nvSpPr>
          <p:spPr>
            <a:xfrm>
              <a:off x="7688706" y="295188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2" name="pl68">
              <a:extLst>
                <a:ext uri="{FF2B5EF4-FFF2-40B4-BE49-F238E27FC236}">
                  <a16:creationId xmlns:a16="http://schemas.microsoft.com/office/drawing/2014/main" id="{AE95DB67-439B-4053-AE34-2028A250E810}"/>
                </a:ext>
              </a:extLst>
            </p:cNvPr>
            <p:cNvSpPr/>
            <p:nvPr/>
          </p:nvSpPr>
          <p:spPr>
            <a:xfrm>
              <a:off x="7688706" y="5820834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3" name="pl69">
              <a:extLst>
                <a:ext uri="{FF2B5EF4-FFF2-40B4-BE49-F238E27FC236}">
                  <a16:creationId xmlns:a16="http://schemas.microsoft.com/office/drawing/2014/main" id="{1CF201E6-5F5B-478A-96B8-179DD6B8234A}"/>
                </a:ext>
              </a:extLst>
            </p:cNvPr>
            <p:cNvSpPr/>
            <p:nvPr/>
          </p:nvSpPr>
          <p:spPr>
            <a:xfrm>
              <a:off x="7688706" y="4673255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4" name="pl70">
              <a:extLst>
                <a:ext uri="{FF2B5EF4-FFF2-40B4-BE49-F238E27FC236}">
                  <a16:creationId xmlns:a16="http://schemas.microsoft.com/office/drawing/2014/main" id="{81C11BCF-5E0F-4C53-AF61-021F33F3BD42}"/>
                </a:ext>
              </a:extLst>
            </p:cNvPr>
            <p:cNvSpPr/>
            <p:nvPr/>
          </p:nvSpPr>
          <p:spPr>
            <a:xfrm>
              <a:off x="7688706" y="352567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5" name="pl71">
              <a:extLst>
                <a:ext uri="{FF2B5EF4-FFF2-40B4-BE49-F238E27FC236}">
                  <a16:creationId xmlns:a16="http://schemas.microsoft.com/office/drawing/2014/main" id="{718DD346-1A5D-430A-B0CE-80368D483DF0}"/>
                </a:ext>
              </a:extLst>
            </p:cNvPr>
            <p:cNvSpPr/>
            <p:nvPr/>
          </p:nvSpPr>
          <p:spPr>
            <a:xfrm>
              <a:off x="7688706" y="2378098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6" name="pl72">
              <a:extLst>
                <a:ext uri="{FF2B5EF4-FFF2-40B4-BE49-F238E27FC236}">
                  <a16:creationId xmlns:a16="http://schemas.microsoft.com/office/drawing/2014/main" id="{03D08125-DC79-46AF-AEE2-FAE3BEEE8073}"/>
                </a:ext>
              </a:extLst>
            </p:cNvPr>
            <p:cNvSpPr/>
            <p:nvPr/>
          </p:nvSpPr>
          <p:spPr>
            <a:xfrm>
              <a:off x="8118164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8" name="pg74">
              <a:extLst>
                <a:ext uri="{FF2B5EF4-FFF2-40B4-BE49-F238E27FC236}">
                  <a16:creationId xmlns:a16="http://schemas.microsoft.com/office/drawing/2014/main" id="{4D9F2406-81F6-4D09-BAF4-49DA59BD6E8B}"/>
                </a:ext>
              </a:extLst>
            </p:cNvPr>
            <p:cNvSpPr/>
            <p:nvPr/>
          </p:nvSpPr>
          <p:spPr>
            <a:xfrm>
              <a:off x="8118164" y="2383417"/>
              <a:ext cx="322093" cy="3433432"/>
            </a:xfrm>
            <a:custGeom>
              <a:avLst/>
              <a:gdLst/>
              <a:ahLst/>
              <a:cxnLst/>
              <a:rect l="0" t="0" r="0" b="0"/>
              <a:pathLst>
                <a:path w="322093" h="3433432">
                  <a:moveTo>
                    <a:pt x="0" y="3433432"/>
                  </a:moveTo>
                  <a:lnTo>
                    <a:pt x="0" y="3425629"/>
                  </a:lnTo>
                  <a:lnTo>
                    <a:pt x="0" y="3417825"/>
                  </a:lnTo>
                  <a:lnTo>
                    <a:pt x="0" y="3410022"/>
                  </a:lnTo>
                  <a:lnTo>
                    <a:pt x="0" y="3402219"/>
                  </a:lnTo>
                  <a:lnTo>
                    <a:pt x="0" y="3394415"/>
                  </a:lnTo>
                  <a:lnTo>
                    <a:pt x="0" y="3386612"/>
                  </a:lnTo>
                  <a:lnTo>
                    <a:pt x="0" y="3378809"/>
                  </a:lnTo>
                  <a:lnTo>
                    <a:pt x="0" y="3371006"/>
                  </a:lnTo>
                  <a:lnTo>
                    <a:pt x="0" y="3363202"/>
                  </a:lnTo>
                  <a:lnTo>
                    <a:pt x="0" y="3355399"/>
                  </a:lnTo>
                  <a:lnTo>
                    <a:pt x="0" y="3347596"/>
                  </a:lnTo>
                  <a:lnTo>
                    <a:pt x="0" y="3339793"/>
                  </a:lnTo>
                  <a:lnTo>
                    <a:pt x="0" y="3331989"/>
                  </a:lnTo>
                  <a:lnTo>
                    <a:pt x="0" y="3324186"/>
                  </a:lnTo>
                  <a:lnTo>
                    <a:pt x="0" y="3316383"/>
                  </a:lnTo>
                  <a:lnTo>
                    <a:pt x="0" y="3308580"/>
                  </a:lnTo>
                  <a:lnTo>
                    <a:pt x="0" y="3300776"/>
                  </a:lnTo>
                  <a:lnTo>
                    <a:pt x="0" y="3292973"/>
                  </a:lnTo>
                  <a:lnTo>
                    <a:pt x="0" y="3285170"/>
                  </a:lnTo>
                  <a:lnTo>
                    <a:pt x="0" y="3277367"/>
                  </a:lnTo>
                  <a:lnTo>
                    <a:pt x="0" y="3269563"/>
                  </a:lnTo>
                  <a:lnTo>
                    <a:pt x="0" y="3261760"/>
                  </a:lnTo>
                  <a:lnTo>
                    <a:pt x="0" y="3253957"/>
                  </a:lnTo>
                  <a:lnTo>
                    <a:pt x="0" y="3246154"/>
                  </a:lnTo>
                  <a:lnTo>
                    <a:pt x="0" y="3238350"/>
                  </a:lnTo>
                  <a:lnTo>
                    <a:pt x="0" y="3230547"/>
                  </a:lnTo>
                  <a:lnTo>
                    <a:pt x="0" y="3222744"/>
                  </a:lnTo>
                  <a:lnTo>
                    <a:pt x="0" y="3214941"/>
                  </a:lnTo>
                  <a:lnTo>
                    <a:pt x="0" y="3207137"/>
                  </a:lnTo>
                  <a:lnTo>
                    <a:pt x="0" y="3199334"/>
                  </a:lnTo>
                  <a:lnTo>
                    <a:pt x="0" y="3191531"/>
                  </a:lnTo>
                  <a:lnTo>
                    <a:pt x="0" y="3183728"/>
                  </a:lnTo>
                  <a:lnTo>
                    <a:pt x="0" y="3175924"/>
                  </a:lnTo>
                  <a:lnTo>
                    <a:pt x="0" y="3168121"/>
                  </a:lnTo>
                  <a:lnTo>
                    <a:pt x="0" y="3160318"/>
                  </a:lnTo>
                  <a:lnTo>
                    <a:pt x="0" y="3152515"/>
                  </a:lnTo>
                  <a:lnTo>
                    <a:pt x="0" y="3144711"/>
                  </a:lnTo>
                  <a:lnTo>
                    <a:pt x="0" y="3136908"/>
                  </a:lnTo>
                  <a:lnTo>
                    <a:pt x="0" y="3129105"/>
                  </a:lnTo>
                  <a:lnTo>
                    <a:pt x="0" y="3121302"/>
                  </a:lnTo>
                  <a:lnTo>
                    <a:pt x="0" y="3113498"/>
                  </a:lnTo>
                  <a:lnTo>
                    <a:pt x="0" y="3105695"/>
                  </a:lnTo>
                  <a:lnTo>
                    <a:pt x="0" y="3097892"/>
                  </a:lnTo>
                  <a:lnTo>
                    <a:pt x="0" y="3090089"/>
                  </a:lnTo>
                  <a:lnTo>
                    <a:pt x="0" y="3082285"/>
                  </a:lnTo>
                  <a:lnTo>
                    <a:pt x="0" y="3074482"/>
                  </a:lnTo>
                  <a:lnTo>
                    <a:pt x="0" y="3066679"/>
                  </a:lnTo>
                  <a:lnTo>
                    <a:pt x="0" y="3058876"/>
                  </a:lnTo>
                  <a:lnTo>
                    <a:pt x="0" y="3051072"/>
                  </a:lnTo>
                  <a:lnTo>
                    <a:pt x="0" y="3043269"/>
                  </a:lnTo>
                  <a:lnTo>
                    <a:pt x="0" y="3035466"/>
                  </a:lnTo>
                  <a:lnTo>
                    <a:pt x="0" y="3027662"/>
                  </a:lnTo>
                  <a:lnTo>
                    <a:pt x="0" y="3019859"/>
                  </a:lnTo>
                  <a:lnTo>
                    <a:pt x="0" y="3012056"/>
                  </a:lnTo>
                  <a:lnTo>
                    <a:pt x="0" y="3004253"/>
                  </a:lnTo>
                  <a:lnTo>
                    <a:pt x="0" y="2996449"/>
                  </a:lnTo>
                  <a:lnTo>
                    <a:pt x="0" y="2988646"/>
                  </a:lnTo>
                  <a:lnTo>
                    <a:pt x="0" y="2980843"/>
                  </a:lnTo>
                  <a:lnTo>
                    <a:pt x="0" y="2973040"/>
                  </a:lnTo>
                  <a:lnTo>
                    <a:pt x="0" y="2965236"/>
                  </a:lnTo>
                  <a:lnTo>
                    <a:pt x="0" y="2957433"/>
                  </a:lnTo>
                  <a:lnTo>
                    <a:pt x="0" y="2949630"/>
                  </a:lnTo>
                  <a:lnTo>
                    <a:pt x="0" y="2941827"/>
                  </a:lnTo>
                  <a:lnTo>
                    <a:pt x="0" y="2934023"/>
                  </a:lnTo>
                  <a:lnTo>
                    <a:pt x="0" y="2926220"/>
                  </a:lnTo>
                  <a:lnTo>
                    <a:pt x="0" y="2918417"/>
                  </a:lnTo>
                  <a:lnTo>
                    <a:pt x="0" y="2910614"/>
                  </a:lnTo>
                  <a:lnTo>
                    <a:pt x="0" y="2902810"/>
                  </a:lnTo>
                  <a:lnTo>
                    <a:pt x="0" y="2895007"/>
                  </a:lnTo>
                  <a:lnTo>
                    <a:pt x="0" y="2887204"/>
                  </a:lnTo>
                  <a:lnTo>
                    <a:pt x="0" y="2879401"/>
                  </a:lnTo>
                  <a:lnTo>
                    <a:pt x="0" y="2871597"/>
                  </a:lnTo>
                  <a:lnTo>
                    <a:pt x="0" y="2863794"/>
                  </a:lnTo>
                  <a:lnTo>
                    <a:pt x="0" y="2855991"/>
                  </a:lnTo>
                  <a:lnTo>
                    <a:pt x="0" y="2848188"/>
                  </a:lnTo>
                  <a:lnTo>
                    <a:pt x="0" y="2840384"/>
                  </a:lnTo>
                  <a:lnTo>
                    <a:pt x="0" y="2832581"/>
                  </a:lnTo>
                  <a:lnTo>
                    <a:pt x="0" y="2824778"/>
                  </a:lnTo>
                  <a:lnTo>
                    <a:pt x="0" y="2816975"/>
                  </a:lnTo>
                  <a:lnTo>
                    <a:pt x="0" y="2809171"/>
                  </a:lnTo>
                  <a:lnTo>
                    <a:pt x="0" y="2801368"/>
                  </a:lnTo>
                  <a:lnTo>
                    <a:pt x="0" y="2793565"/>
                  </a:lnTo>
                  <a:lnTo>
                    <a:pt x="0" y="2785762"/>
                  </a:lnTo>
                  <a:lnTo>
                    <a:pt x="0" y="2777958"/>
                  </a:lnTo>
                  <a:lnTo>
                    <a:pt x="0" y="2770155"/>
                  </a:lnTo>
                  <a:lnTo>
                    <a:pt x="0" y="2762352"/>
                  </a:lnTo>
                  <a:lnTo>
                    <a:pt x="0" y="2754549"/>
                  </a:lnTo>
                  <a:lnTo>
                    <a:pt x="0" y="2746745"/>
                  </a:lnTo>
                  <a:lnTo>
                    <a:pt x="0" y="2738942"/>
                  </a:lnTo>
                  <a:lnTo>
                    <a:pt x="0" y="2731139"/>
                  </a:lnTo>
                  <a:lnTo>
                    <a:pt x="0" y="2723336"/>
                  </a:lnTo>
                  <a:lnTo>
                    <a:pt x="0" y="2715532"/>
                  </a:lnTo>
                  <a:lnTo>
                    <a:pt x="0" y="2707729"/>
                  </a:lnTo>
                  <a:lnTo>
                    <a:pt x="0" y="2699926"/>
                  </a:lnTo>
                  <a:lnTo>
                    <a:pt x="0" y="2692123"/>
                  </a:lnTo>
                  <a:lnTo>
                    <a:pt x="0" y="2684319"/>
                  </a:lnTo>
                  <a:lnTo>
                    <a:pt x="0" y="2676516"/>
                  </a:lnTo>
                  <a:lnTo>
                    <a:pt x="0" y="2668713"/>
                  </a:lnTo>
                  <a:lnTo>
                    <a:pt x="0" y="2660910"/>
                  </a:lnTo>
                  <a:lnTo>
                    <a:pt x="0" y="2653106"/>
                  </a:lnTo>
                  <a:lnTo>
                    <a:pt x="0" y="2645303"/>
                  </a:lnTo>
                  <a:lnTo>
                    <a:pt x="0" y="2637500"/>
                  </a:lnTo>
                  <a:lnTo>
                    <a:pt x="0" y="2629696"/>
                  </a:lnTo>
                  <a:lnTo>
                    <a:pt x="0" y="2621893"/>
                  </a:lnTo>
                  <a:lnTo>
                    <a:pt x="0" y="2614090"/>
                  </a:lnTo>
                  <a:lnTo>
                    <a:pt x="0" y="2606287"/>
                  </a:lnTo>
                  <a:lnTo>
                    <a:pt x="0" y="2598483"/>
                  </a:lnTo>
                  <a:lnTo>
                    <a:pt x="0" y="2590680"/>
                  </a:lnTo>
                  <a:lnTo>
                    <a:pt x="0" y="2582877"/>
                  </a:lnTo>
                  <a:lnTo>
                    <a:pt x="0" y="2575074"/>
                  </a:lnTo>
                  <a:lnTo>
                    <a:pt x="0" y="2567270"/>
                  </a:lnTo>
                  <a:lnTo>
                    <a:pt x="0" y="2559467"/>
                  </a:lnTo>
                  <a:lnTo>
                    <a:pt x="0" y="2551664"/>
                  </a:lnTo>
                  <a:lnTo>
                    <a:pt x="0" y="2543861"/>
                  </a:lnTo>
                  <a:lnTo>
                    <a:pt x="0" y="2536057"/>
                  </a:lnTo>
                  <a:lnTo>
                    <a:pt x="0" y="2528254"/>
                  </a:lnTo>
                  <a:lnTo>
                    <a:pt x="0" y="2520451"/>
                  </a:lnTo>
                  <a:lnTo>
                    <a:pt x="0" y="2512648"/>
                  </a:lnTo>
                  <a:lnTo>
                    <a:pt x="0" y="2504844"/>
                  </a:lnTo>
                  <a:lnTo>
                    <a:pt x="0" y="2497041"/>
                  </a:lnTo>
                  <a:lnTo>
                    <a:pt x="0" y="2489238"/>
                  </a:lnTo>
                  <a:lnTo>
                    <a:pt x="0" y="2481435"/>
                  </a:lnTo>
                  <a:lnTo>
                    <a:pt x="0" y="2473631"/>
                  </a:lnTo>
                  <a:lnTo>
                    <a:pt x="0" y="2465828"/>
                  </a:lnTo>
                  <a:lnTo>
                    <a:pt x="0" y="2458025"/>
                  </a:lnTo>
                  <a:lnTo>
                    <a:pt x="0" y="2450222"/>
                  </a:lnTo>
                  <a:lnTo>
                    <a:pt x="0" y="2442418"/>
                  </a:lnTo>
                  <a:lnTo>
                    <a:pt x="0" y="2434615"/>
                  </a:lnTo>
                  <a:lnTo>
                    <a:pt x="0" y="2426812"/>
                  </a:lnTo>
                  <a:lnTo>
                    <a:pt x="0" y="2419009"/>
                  </a:lnTo>
                  <a:lnTo>
                    <a:pt x="0" y="2411205"/>
                  </a:lnTo>
                  <a:lnTo>
                    <a:pt x="0" y="2403402"/>
                  </a:lnTo>
                  <a:lnTo>
                    <a:pt x="0" y="2395599"/>
                  </a:lnTo>
                  <a:lnTo>
                    <a:pt x="0" y="2387796"/>
                  </a:lnTo>
                  <a:lnTo>
                    <a:pt x="0" y="2379992"/>
                  </a:lnTo>
                  <a:lnTo>
                    <a:pt x="0" y="2372189"/>
                  </a:lnTo>
                  <a:lnTo>
                    <a:pt x="0" y="2364386"/>
                  </a:lnTo>
                  <a:lnTo>
                    <a:pt x="0" y="2356583"/>
                  </a:lnTo>
                  <a:lnTo>
                    <a:pt x="0" y="2348779"/>
                  </a:lnTo>
                  <a:lnTo>
                    <a:pt x="0" y="2340976"/>
                  </a:lnTo>
                  <a:lnTo>
                    <a:pt x="0" y="2333173"/>
                  </a:lnTo>
                  <a:lnTo>
                    <a:pt x="0" y="2325370"/>
                  </a:lnTo>
                  <a:lnTo>
                    <a:pt x="0" y="2317566"/>
                  </a:lnTo>
                  <a:lnTo>
                    <a:pt x="0" y="2309763"/>
                  </a:lnTo>
                  <a:lnTo>
                    <a:pt x="0" y="2301960"/>
                  </a:lnTo>
                  <a:lnTo>
                    <a:pt x="0" y="2294157"/>
                  </a:lnTo>
                  <a:lnTo>
                    <a:pt x="0" y="2286353"/>
                  </a:lnTo>
                  <a:lnTo>
                    <a:pt x="0" y="2278550"/>
                  </a:lnTo>
                  <a:lnTo>
                    <a:pt x="0" y="2270747"/>
                  </a:lnTo>
                  <a:lnTo>
                    <a:pt x="0" y="2262943"/>
                  </a:lnTo>
                  <a:lnTo>
                    <a:pt x="0" y="2255140"/>
                  </a:lnTo>
                  <a:lnTo>
                    <a:pt x="0" y="2247337"/>
                  </a:lnTo>
                  <a:lnTo>
                    <a:pt x="0" y="2239534"/>
                  </a:lnTo>
                  <a:lnTo>
                    <a:pt x="0" y="2231730"/>
                  </a:lnTo>
                  <a:lnTo>
                    <a:pt x="0" y="2223927"/>
                  </a:lnTo>
                  <a:lnTo>
                    <a:pt x="0" y="2216124"/>
                  </a:lnTo>
                  <a:lnTo>
                    <a:pt x="0" y="2208321"/>
                  </a:lnTo>
                  <a:lnTo>
                    <a:pt x="0" y="2200517"/>
                  </a:lnTo>
                  <a:lnTo>
                    <a:pt x="0" y="2192714"/>
                  </a:lnTo>
                  <a:lnTo>
                    <a:pt x="0" y="2184911"/>
                  </a:lnTo>
                  <a:lnTo>
                    <a:pt x="0" y="2177108"/>
                  </a:lnTo>
                  <a:lnTo>
                    <a:pt x="0" y="2169304"/>
                  </a:lnTo>
                  <a:lnTo>
                    <a:pt x="0" y="2161501"/>
                  </a:lnTo>
                  <a:lnTo>
                    <a:pt x="0" y="2153698"/>
                  </a:lnTo>
                  <a:lnTo>
                    <a:pt x="0" y="2145895"/>
                  </a:lnTo>
                  <a:lnTo>
                    <a:pt x="0" y="2138091"/>
                  </a:lnTo>
                  <a:lnTo>
                    <a:pt x="0" y="2130288"/>
                  </a:lnTo>
                  <a:lnTo>
                    <a:pt x="0" y="2122485"/>
                  </a:lnTo>
                  <a:lnTo>
                    <a:pt x="0" y="2114682"/>
                  </a:lnTo>
                  <a:lnTo>
                    <a:pt x="0" y="2106878"/>
                  </a:lnTo>
                  <a:lnTo>
                    <a:pt x="0" y="2099075"/>
                  </a:lnTo>
                  <a:lnTo>
                    <a:pt x="0" y="2091272"/>
                  </a:lnTo>
                  <a:lnTo>
                    <a:pt x="0" y="2083469"/>
                  </a:lnTo>
                  <a:lnTo>
                    <a:pt x="0" y="2075665"/>
                  </a:lnTo>
                  <a:lnTo>
                    <a:pt x="0" y="2067862"/>
                  </a:lnTo>
                  <a:lnTo>
                    <a:pt x="0" y="2060059"/>
                  </a:lnTo>
                  <a:lnTo>
                    <a:pt x="0" y="2052256"/>
                  </a:lnTo>
                  <a:lnTo>
                    <a:pt x="0" y="2044452"/>
                  </a:lnTo>
                  <a:lnTo>
                    <a:pt x="0" y="2036649"/>
                  </a:lnTo>
                  <a:lnTo>
                    <a:pt x="0" y="2028846"/>
                  </a:lnTo>
                  <a:lnTo>
                    <a:pt x="0" y="2021043"/>
                  </a:lnTo>
                  <a:lnTo>
                    <a:pt x="0" y="2013239"/>
                  </a:lnTo>
                  <a:lnTo>
                    <a:pt x="0" y="2005436"/>
                  </a:lnTo>
                  <a:lnTo>
                    <a:pt x="0" y="1997633"/>
                  </a:lnTo>
                  <a:lnTo>
                    <a:pt x="0" y="1989830"/>
                  </a:lnTo>
                  <a:lnTo>
                    <a:pt x="0" y="1982026"/>
                  </a:lnTo>
                  <a:lnTo>
                    <a:pt x="0" y="1974223"/>
                  </a:lnTo>
                  <a:lnTo>
                    <a:pt x="0" y="1966420"/>
                  </a:lnTo>
                  <a:lnTo>
                    <a:pt x="0" y="1958617"/>
                  </a:lnTo>
                  <a:lnTo>
                    <a:pt x="0" y="1950813"/>
                  </a:lnTo>
                  <a:lnTo>
                    <a:pt x="0" y="1943010"/>
                  </a:lnTo>
                  <a:lnTo>
                    <a:pt x="0" y="1935207"/>
                  </a:lnTo>
                  <a:lnTo>
                    <a:pt x="0" y="1927404"/>
                  </a:lnTo>
                  <a:lnTo>
                    <a:pt x="0" y="1919600"/>
                  </a:lnTo>
                  <a:lnTo>
                    <a:pt x="0" y="1911797"/>
                  </a:lnTo>
                  <a:lnTo>
                    <a:pt x="0" y="1903994"/>
                  </a:lnTo>
                  <a:lnTo>
                    <a:pt x="0" y="1896191"/>
                  </a:lnTo>
                  <a:lnTo>
                    <a:pt x="0" y="1888387"/>
                  </a:lnTo>
                  <a:lnTo>
                    <a:pt x="0" y="1880584"/>
                  </a:lnTo>
                  <a:lnTo>
                    <a:pt x="0" y="1872781"/>
                  </a:lnTo>
                  <a:lnTo>
                    <a:pt x="0" y="1864977"/>
                  </a:lnTo>
                  <a:lnTo>
                    <a:pt x="0" y="1857174"/>
                  </a:lnTo>
                  <a:lnTo>
                    <a:pt x="0" y="1849371"/>
                  </a:lnTo>
                  <a:lnTo>
                    <a:pt x="0" y="1841568"/>
                  </a:lnTo>
                  <a:lnTo>
                    <a:pt x="0" y="1833764"/>
                  </a:lnTo>
                  <a:lnTo>
                    <a:pt x="0" y="1825961"/>
                  </a:lnTo>
                  <a:lnTo>
                    <a:pt x="0" y="1818158"/>
                  </a:lnTo>
                  <a:lnTo>
                    <a:pt x="0" y="1810355"/>
                  </a:lnTo>
                  <a:lnTo>
                    <a:pt x="0" y="1802551"/>
                  </a:lnTo>
                  <a:lnTo>
                    <a:pt x="0" y="1794748"/>
                  </a:lnTo>
                  <a:lnTo>
                    <a:pt x="0" y="1786945"/>
                  </a:lnTo>
                  <a:lnTo>
                    <a:pt x="0" y="1779142"/>
                  </a:lnTo>
                  <a:lnTo>
                    <a:pt x="0" y="1771338"/>
                  </a:lnTo>
                  <a:lnTo>
                    <a:pt x="0" y="1763535"/>
                  </a:lnTo>
                  <a:lnTo>
                    <a:pt x="0" y="1755732"/>
                  </a:lnTo>
                  <a:lnTo>
                    <a:pt x="0" y="1747929"/>
                  </a:lnTo>
                  <a:lnTo>
                    <a:pt x="0" y="1740125"/>
                  </a:lnTo>
                  <a:lnTo>
                    <a:pt x="0" y="1732322"/>
                  </a:lnTo>
                  <a:lnTo>
                    <a:pt x="0" y="1724519"/>
                  </a:lnTo>
                  <a:lnTo>
                    <a:pt x="0" y="1716716"/>
                  </a:lnTo>
                  <a:lnTo>
                    <a:pt x="0" y="1708912"/>
                  </a:lnTo>
                  <a:lnTo>
                    <a:pt x="0" y="1701109"/>
                  </a:lnTo>
                  <a:lnTo>
                    <a:pt x="0" y="1693306"/>
                  </a:lnTo>
                  <a:lnTo>
                    <a:pt x="0" y="1685503"/>
                  </a:lnTo>
                  <a:lnTo>
                    <a:pt x="0" y="1677699"/>
                  </a:lnTo>
                  <a:lnTo>
                    <a:pt x="0" y="1669896"/>
                  </a:lnTo>
                  <a:lnTo>
                    <a:pt x="0" y="1662093"/>
                  </a:lnTo>
                  <a:lnTo>
                    <a:pt x="0" y="1654290"/>
                  </a:lnTo>
                  <a:lnTo>
                    <a:pt x="0" y="1646486"/>
                  </a:lnTo>
                  <a:lnTo>
                    <a:pt x="0" y="1638683"/>
                  </a:lnTo>
                  <a:lnTo>
                    <a:pt x="0" y="1630880"/>
                  </a:lnTo>
                  <a:lnTo>
                    <a:pt x="0" y="1623077"/>
                  </a:lnTo>
                  <a:lnTo>
                    <a:pt x="0" y="1615273"/>
                  </a:lnTo>
                  <a:lnTo>
                    <a:pt x="0" y="1607470"/>
                  </a:lnTo>
                  <a:lnTo>
                    <a:pt x="0" y="1599667"/>
                  </a:lnTo>
                  <a:lnTo>
                    <a:pt x="0" y="1591864"/>
                  </a:lnTo>
                  <a:lnTo>
                    <a:pt x="0" y="1584060"/>
                  </a:lnTo>
                  <a:lnTo>
                    <a:pt x="0" y="1576257"/>
                  </a:lnTo>
                  <a:lnTo>
                    <a:pt x="0" y="1568454"/>
                  </a:lnTo>
                  <a:lnTo>
                    <a:pt x="0" y="1560651"/>
                  </a:lnTo>
                  <a:lnTo>
                    <a:pt x="0" y="1552847"/>
                  </a:lnTo>
                  <a:lnTo>
                    <a:pt x="0" y="1545044"/>
                  </a:lnTo>
                  <a:lnTo>
                    <a:pt x="0" y="1537241"/>
                  </a:lnTo>
                  <a:lnTo>
                    <a:pt x="0" y="1529438"/>
                  </a:lnTo>
                  <a:lnTo>
                    <a:pt x="0" y="1521634"/>
                  </a:lnTo>
                  <a:lnTo>
                    <a:pt x="0" y="1513831"/>
                  </a:lnTo>
                  <a:lnTo>
                    <a:pt x="0" y="1506028"/>
                  </a:lnTo>
                  <a:lnTo>
                    <a:pt x="0" y="1498224"/>
                  </a:lnTo>
                  <a:lnTo>
                    <a:pt x="0" y="1490421"/>
                  </a:lnTo>
                  <a:lnTo>
                    <a:pt x="0" y="1482618"/>
                  </a:lnTo>
                  <a:lnTo>
                    <a:pt x="0" y="1474815"/>
                  </a:lnTo>
                  <a:lnTo>
                    <a:pt x="0" y="1467011"/>
                  </a:lnTo>
                  <a:lnTo>
                    <a:pt x="0" y="1459208"/>
                  </a:lnTo>
                  <a:lnTo>
                    <a:pt x="0" y="1451405"/>
                  </a:lnTo>
                  <a:lnTo>
                    <a:pt x="0" y="1443602"/>
                  </a:lnTo>
                  <a:lnTo>
                    <a:pt x="0" y="1435798"/>
                  </a:lnTo>
                  <a:lnTo>
                    <a:pt x="0" y="1427995"/>
                  </a:lnTo>
                  <a:lnTo>
                    <a:pt x="0" y="1420192"/>
                  </a:lnTo>
                  <a:lnTo>
                    <a:pt x="0" y="1412389"/>
                  </a:lnTo>
                  <a:lnTo>
                    <a:pt x="0" y="1404585"/>
                  </a:lnTo>
                  <a:lnTo>
                    <a:pt x="0" y="1396782"/>
                  </a:lnTo>
                  <a:lnTo>
                    <a:pt x="0" y="1388979"/>
                  </a:lnTo>
                  <a:lnTo>
                    <a:pt x="0" y="1381176"/>
                  </a:lnTo>
                  <a:lnTo>
                    <a:pt x="0" y="1373372"/>
                  </a:lnTo>
                  <a:lnTo>
                    <a:pt x="0" y="1365569"/>
                  </a:lnTo>
                  <a:lnTo>
                    <a:pt x="0" y="1357766"/>
                  </a:lnTo>
                  <a:lnTo>
                    <a:pt x="0" y="1349963"/>
                  </a:lnTo>
                  <a:lnTo>
                    <a:pt x="0" y="1342159"/>
                  </a:lnTo>
                  <a:lnTo>
                    <a:pt x="0" y="1334356"/>
                  </a:lnTo>
                  <a:lnTo>
                    <a:pt x="0" y="1326553"/>
                  </a:lnTo>
                  <a:lnTo>
                    <a:pt x="0" y="1318750"/>
                  </a:lnTo>
                  <a:lnTo>
                    <a:pt x="0" y="1310946"/>
                  </a:lnTo>
                  <a:lnTo>
                    <a:pt x="0" y="1303143"/>
                  </a:lnTo>
                  <a:lnTo>
                    <a:pt x="0" y="1295340"/>
                  </a:lnTo>
                  <a:lnTo>
                    <a:pt x="0" y="1287537"/>
                  </a:lnTo>
                  <a:lnTo>
                    <a:pt x="0" y="1279733"/>
                  </a:lnTo>
                  <a:lnTo>
                    <a:pt x="0" y="1271930"/>
                  </a:lnTo>
                  <a:lnTo>
                    <a:pt x="0" y="1264127"/>
                  </a:lnTo>
                  <a:lnTo>
                    <a:pt x="0" y="1256324"/>
                  </a:lnTo>
                  <a:lnTo>
                    <a:pt x="0" y="1248520"/>
                  </a:lnTo>
                  <a:lnTo>
                    <a:pt x="0" y="1240717"/>
                  </a:lnTo>
                  <a:lnTo>
                    <a:pt x="0" y="1232914"/>
                  </a:lnTo>
                  <a:lnTo>
                    <a:pt x="0" y="1225111"/>
                  </a:lnTo>
                  <a:lnTo>
                    <a:pt x="0" y="1217307"/>
                  </a:lnTo>
                  <a:lnTo>
                    <a:pt x="0" y="1209504"/>
                  </a:lnTo>
                  <a:lnTo>
                    <a:pt x="0" y="1201701"/>
                  </a:lnTo>
                  <a:lnTo>
                    <a:pt x="0" y="1193898"/>
                  </a:lnTo>
                  <a:lnTo>
                    <a:pt x="0" y="1186094"/>
                  </a:lnTo>
                  <a:lnTo>
                    <a:pt x="0" y="1178291"/>
                  </a:lnTo>
                  <a:lnTo>
                    <a:pt x="0" y="1170488"/>
                  </a:lnTo>
                  <a:lnTo>
                    <a:pt x="0" y="1162685"/>
                  </a:lnTo>
                  <a:lnTo>
                    <a:pt x="0" y="1154881"/>
                  </a:lnTo>
                  <a:lnTo>
                    <a:pt x="0" y="1147078"/>
                  </a:lnTo>
                  <a:lnTo>
                    <a:pt x="0" y="1139275"/>
                  </a:lnTo>
                  <a:lnTo>
                    <a:pt x="0" y="1131471"/>
                  </a:lnTo>
                  <a:lnTo>
                    <a:pt x="0" y="1123668"/>
                  </a:lnTo>
                  <a:lnTo>
                    <a:pt x="0" y="1115865"/>
                  </a:lnTo>
                  <a:lnTo>
                    <a:pt x="0" y="1108062"/>
                  </a:lnTo>
                  <a:lnTo>
                    <a:pt x="0" y="1100258"/>
                  </a:lnTo>
                  <a:lnTo>
                    <a:pt x="0" y="1092455"/>
                  </a:lnTo>
                  <a:lnTo>
                    <a:pt x="0" y="1084652"/>
                  </a:lnTo>
                  <a:lnTo>
                    <a:pt x="0" y="1076849"/>
                  </a:lnTo>
                  <a:lnTo>
                    <a:pt x="0" y="1069045"/>
                  </a:lnTo>
                  <a:lnTo>
                    <a:pt x="0" y="1061242"/>
                  </a:lnTo>
                  <a:lnTo>
                    <a:pt x="0" y="1053439"/>
                  </a:lnTo>
                  <a:lnTo>
                    <a:pt x="0" y="1045636"/>
                  </a:lnTo>
                  <a:lnTo>
                    <a:pt x="0" y="1037832"/>
                  </a:lnTo>
                  <a:lnTo>
                    <a:pt x="0" y="1030029"/>
                  </a:lnTo>
                  <a:lnTo>
                    <a:pt x="0" y="1022226"/>
                  </a:lnTo>
                  <a:lnTo>
                    <a:pt x="0" y="1014423"/>
                  </a:lnTo>
                  <a:lnTo>
                    <a:pt x="0" y="1006619"/>
                  </a:lnTo>
                  <a:lnTo>
                    <a:pt x="0" y="998816"/>
                  </a:lnTo>
                  <a:lnTo>
                    <a:pt x="0" y="991013"/>
                  </a:lnTo>
                  <a:lnTo>
                    <a:pt x="0" y="983210"/>
                  </a:lnTo>
                  <a:lnTo>
                    <a:pt x="0" y="975406"/>
                  </a:lnTo>
                  <a:lnTo>
                    <a:pt x="0" y="967603"/>
                  </a:lnTo>
                  <a:lnTo>
                    <a:pt x="0" y="959800"/>
                  </a:lnTo>
                  <a:lnTo>
                    <a:pt x="0" y="951997"/>
                  </a:lnTo>
                  <a:lnTo>
                    <a:pt x="0" y="944193"/>
                  </a:lnTo>
                  <a:lnTo>
                    <a:pt x="0" y="936390"/>
                  </a:lnTo>
                  <a:lnTo>
                    <a:pt x="0" y="928587"/>
                  </a:lnTo>
                  <a:lnTo>
                    <a:pt x="0" y="920784"/>
                  </a:lnTo>
                  <a:lnTo>
                    <a:pt x="0" y="912980"/>
                  </a:lnTo>
                  <a:lnTo>
                    <a:pt x="0" y="905177"/>
                  </a:lnTo>
                  <a:lnTo>
                    <a:pt x="0" y="897374"/>
                  </a:lnTo>
                  <a:lnTo>
                    <a:pt x="0" y="889571"/>
                  </a:lnTo>
                  <a:lnTo>
                    <a:pt x="0" y="881767"/>
                  </a:lnTo>
                  <a:lnTo>
                    <a:pt x="0" y="873964"/>
                  </a:lnTo>
                  <a:lnTo>
                    <a:pt x="0" y="866161"/>
                  </a:lnTo>
                  <a:lnTo>
                    <a:pt x="0" y="858358"/>
                  </a:lnTo>
                  <a:lnTo>
                    <a:pt x="0" y="850554"/>
                  </a:lnTo>
                  <a:lnTo>
                    <a:pt x="0" y="842751"/>
                  </a:lnTo>
                  <a:lnTo>
                    <a:pt x="0" y="834948"/>
                  </a:lnTo>
                  <a:lnTo>
                    <a:pt x="0" y="827145"/>
                  </a:lnTo>
                  <a:lnTo>
                    <a:pt x="0" y="819341"/>
                  </a:lnTo>
                  <a:lnTo>
                    <a:pt x="0" y="811538"/>
                  </a:lnTo>
                  <a:lnTo>
                    <a:pt x="0" y="803735"/>
                  </a:lnTo>
                  <a:lnTo>
                    <a:pt x="0" y="795932"/>
                  </a:lnTo>
                  <a:lnTo>
                    <a:pt x="0" y="788128"/>
                  </a:lnTo>
                  <a:lnTo>
                    <a:pt x="0" y="780325"/>
                  </a:lnTo>
                  <a:lnTo>
                    <a:pt x="0" y="772522"/>
                  </a:lnTo>
                  <a:lnTo>
                    <a:pt x="0" y="764719"/>
                  </a:lnTo>
                  <a:lnTo>
                    <a:pt x="0" y="756915"/>
                  </a:lnTo>
                  <a:lnTo>
                    <a:pt x="0" y="749112"/>
                  </a:lnTo>
                  <a:lnTo>
                    <a:pt x="0" y="741309"/>
                  </a:lnTo>
                  <a:lnTo>
                    <a:pt x="0" y="733505"/>
                  </a:lnTo>
                  <a:lnTo>
                    <a:pt x="0" y="725702"/>
                  </a:lnTo>
                  <a:lnTo>
                    <a:pt x="0" y="717899"/>
                  </a:lnTo>
                  <a:lnTo>
                    <a:pt x="0" y="710096"/>
                  </a:lnTo>
                  <a:lnTo>
                    <a:pt x="0" y="702292"/>
                  </a:lnTo>
                  <a:lnTo>
                    <a:pt x="0" y="694489"/>
                  </a:lnTo>
                  <a:lnTo>
                    <a:pt x="0" y="686686"/>
                  </a:lnTo>
                  <a:lnTo>
                    <a:pt x="0" y="678883"/>
                  </a:lnTo>
                  <a:lnTo>
                    <a:pt x="0" y="671079"/>
                  </a:lnTo>
                  <a:lnTo>
                    <a:pt x="0" y="663276"/>
                  </a:lnTo>
                  <a:lnTo>
                    <a:pt x="0" y="655473"/>
                  </a:lnTo>
                  <a:lnTo>
                    <a:pt x="0" y="647670"/>
                  </a:lnTo>
                  <a:lnTo>
                    <a:pt x="0" y="639866"/>
                  </a:lnTo>
                  <a:lnTo>
                    <a:pt x="0" y="632063"/>
                  </a:lnTo>
                  <a:lnTo>
                    <a:pt x="0" y="624260"/>
                  </a:lnTo>
                  <a:lnTo>
                    <a:pt x="0" y="616457"/>
                  </a:lnTo>
                  <a:lnTo>
                    <a:pt x="0" y="608653"/>
                  </a:lnTo>
                  <a:lnTo>
                    <a:pt x="0" y="600850"/>
                  </a:lnTo>
                  <a:lnTo>
                    <a:pt x="0" y="593047"/>
                  </a:lnTo>
                  <a:lnTo>
                    <a:pt x="0" y="585244"/>
                  </a:lnTo>
                  <a:lnTo>
                    <a:pt x="0" y="577440"/>
                  </a:lnTo>
                  <a:lnTo>
                    <a:pt x="0" y="569637"/>
                  </a:lnTo>
                  <a:lnTo>
                    <a:pt x="0" y="561834"/>
                  </a:lnTo>
                  <a:lnTo>
                    <a:pt x="0" y="554031"/>
                  </a:lnTo>
                  <a:lnTo>
                    <a:pt x="0" y="546227"/>
                  </a:lnTo>
                  <a:lnTo>
                    <a:pt x="0" y="538424"/>
                  </a:lnTo>
                  <a:lnTo>
                    <a:pt x="0" y="530621"/>
                  </a:lnTo>
                  <a:lnTo>
                    <a:pt x="0" y="522818"/>
                  </a:lnTo>
                  <a:lnTo>
                    <a:pt x="0" y="515014"/>
                  </a:lnTo>
                  <a:lnTo>
                    <a:pt x="0" y="507211"/>
                  </a:lnTo>
                  <a:lnTo>
                    <a:pt x="0" y="499408"/>
                  </a:lnTo>
                  <a:lnTo>
                    <a:pt x="0" y="491605"/>
                  </a:lnTo>
                  <a:lnTo>
                    <a:pt x="0" y="483801"/>
                  </a:lnTo>
                  <a:lnTo>
                    <a:pt x="0" y="475998"/>
                  </a:lnTo>
                  <a:lnTo>
                    <a:pt x="0" y="468195"/>
                  </a:lnTo>
                  <a:lnTo>
                    <a:pt x="0" y="460392"/>
                  </a:lnTo>
                  <a:lnTo>
                    <a:pt x="0" y="452588"/>
                  </a:lnTo>
                  <a:lnTo>
                    <a:pt x="0" y="444785"/>
                  </a:lnTo>
                  <a:lnTo>
                    <a:pt x="0" y="436982"/>
                  </a:lnTo>
                  <a:lnTo>
                    <a:pt x="0" y="429179"/>
                  </a:lnTo>
                  <a:lnTo>
                    <a:pt x="0" y="421375"/>
                  </a:lnTo>
                  <a:lnTo>
                    <a:pt x="0" y="413572"/>
                  </a:lnTo>
                  <a:lnTo>
                    <a:pt x="0" y="405769"/>
                  </a:lnTo>
                  <a:lnTo>
                    <a:pt x="0" y="397966"/>
                  </a:lnTo>
                  <a:lnTo>
                    <a:pt x="0" y="390162"/>
                  </a:lnTo>
                  <a:lnTo>
                    <a:pt x="0" y="382359"/>
                  </a:lnTo>
                  <a:lnTo>
                    <a:pt x="0" y="374556"/>
                  </a:lnTo>
                  <a:lnTo>
                    <a:pt x="0" y="366752"/>
                  </a:lnTo>
                  <a:lnTo>
                    <a:pt x="0" y="358949"/>
                  </a:lnTo>
                  <a:lnTo>
                    <a:pt x="0" y="351146"/>
                  </a:lnTo>
                  <a:lnTo>
                    <a:pt x="0" y="343343"/>
                  </a:lnTo>
                  <a:lnTo>
                    <a:pt x="0" y="335539"/>
                  </a:lnTo>
                  <a:lnTo>
                    <a:pt x="0" y="327736"/>
                  </a:lnTo>
                  <a:lnTo>
                    <a:pt x="0" y="319933"/>
                  </a:lnTo>
                  <a:lnTo>
                    <a:pt x="0" y="312130"/>
                  </a:lnTo>
                  <a:lnTo>
                    <a:pt x="0" y="304326"/>
                  </a:lnTo>
                  <a:lnTo>
                    <a:pt x="0" y="296523"/>
                  </a:lnTo>
                  <a:lnTo>
                    <a:pt x="0" y="288720"/>
                  </a:lnTo>
                  <a:lnTo>
                    <a:pt x="0" y="280917"/>
                  </a:lnTo>
                  <a:lnTo>
                    <a:pt x="0" y="273113"/>
                  </a:lnTo>
                  <a:lnTo>
                    <a:pt x="0" y="265310"/>
                  </a:lnTo>
                  <a:lnTo>
                    <a:pt x="0" y="257507"/>
                  </a:lnTo>
                  <a:lnTo>
                    <a:pt x="0" y="249704"/>
                  </a:lnTo>
                  <a:lnTo>
                    <a:pt x="0" y="241900"/>
                  </a:lnTo>
                  <a:lnTo>
                    <a:pt x="0" y="234097"/>
                  </a:lnTo>
                  <a:lnTo>
                    <a:pt x="0" y="226294"/>
                  </a:lnTo>
                  <a:lnTo>
                    <a:pt x="0" y="218491"/>
                  </a:lnTo>
                  <a:lnTo>
                    <a:pt x="0" y="210687"/>
                  </a:lnTo>
                  <a:lnTo>
                    <a:pt x="0" y="202884"/>
                  </a:lnTo>
                  <a:lnTo>
                    <a:pt x="0" y="195081"/>
                  </a:lnTo>
                  <a:lnTo>
                    <a:pt x="0" y="187278"/>
                  </a:lnTo>
                  <a:lnTo>
                    <a:pt x="0" y="179474"/>
                  </a:lnTo>
                  <a:lnTo>
                    <a:pt x="0" y="171671"/>
                  </a:lnTo>
                  <a:lnTo>
                    <a:pt x="0" y="163868"/>
                  </a:lnTo>
                  <a:lnTo>
                    <a:pt x="0" y="156065"/>
                  </a:lnTo>
                  <a:lnTo>
                    <a:pt x="0" y="148261"/>
                  </a:lnTo>
                  <a:lnTo>
                    <a:pt x="0" y="140458"/>
                  </a:lnTo>
                  <a:lnTo>
                    <a:pt x="0" y="132655"/>
                  </a:lnTo>
                  <a:lnTo>
                    <a:pt x="0" y="124852"/>
                  </a:lnTo>
                  <a:lnTo>
                    <a:pt x="0" y="117048"/>
                  </a:lnTo>
                  <a:lnTo>
                    <a:pt x="0" y="109245"/>
                  </a:lnTo>
                  <a:lnTo>
                    <a:pt x="0" y="101442"/>
                  </a:lnTo>
                  <a:lnTo>
                    <a:pt x="0" y="93639"/>
                  </a:lnTo>
                  <a:lnTo>
                    <a:pt x="0" y="85835"/>
                  </a:lnTo>
                  <a:lnTo>
                    <a:pt x="0" y="78032"/>
                  </a:lnTo>
                  <a:lnTo>
                    <a:pt x="0" y="70229"/>
                  </a:lnTo>
                  <a:lnTo>
                    <a:pt x="0" y="62426"/>
                  </a:lnTo>
                  <a:lnTo>
                    <a:pt x="0" y="54622"/>
                  </a:lnTo>
                  <a:lnTo>
                    <a:pt x="0" y="46819"/>
                  </a:lnTo>
                  <a:lnTo>
                    <a:pt x="0" y="39016"/>
                  </a:lnTo>
                  <a:lnTo>
                    <a:pt x="0" y="31213"/>
                  </a:lnTo>
                  <a:lnTo>
                    <a:pt x="0" y="23409"/>
                  </a:lnTo>
                  <a:lnTo>
                    <a:pt x="0" y="15606"/>
                  </a:lnTo>
                  <a:lnTo>
                    <a:pt x="0" y="7803"/>
                  </a:lnTo>
                  <a:lnTo>
                    <a:pt x="0" y="0"/>
                  </a:lnTo>
                  <a:lnTo>
                    <a:pt x="8040" y="0"/>
                  </a:lnTo>
                  <a:lnTo>
                    <a:pt x="8572" y="7803"/>
                  </a:lnTo>
                  <a:lnTo>
                    <a:pt x="9104" y="15606"/>
                  </a:lnTo>
                  <a:lnTo>
                    <a:pt x="9634" y="23409"/>
                  </a:lnTo>
                  <a:lnTo>
                    <a:pt x="10159" y="31213"/>
                  </a:lnTo>
                  <a:lnTo>
                    <a:pt x="10677" y="39016"/>
                  </a:lnTo>
                  <a:lnTo>
                    <a:pt x="11182" y="46819"/>
                  </a:lnTo>
                  <a:lnTo>
                    <a:pt x="11674" y="54622"/>
                  </a:lnTo>
                  <a:lnTo>
                    <a:pt x="12152" y="62426"/>
                  </a:lnTo>
                  <a:lnTo>
                    <a:pt x="12614" y="70229"/>
                  </a:lnTo>
                  <a:lnTo>
                    <a:pt x="13058" y="78032"/>
                  </a:lnTo>
                  <a:lnTo>
                    <a:pt x="13485" y="85835"/>
                  </a:lnTo>
                  <a:lnTo>
                    <a:pt x="13889" y="93639"/>
                  </a:lnTo>
                  <a:lnTo>
                    <a:pt x="14274" y="101442"/>
                  </a:lnTo>
                  <a:lnTo>
                    <a:pt x="14642" y="109245"/>
                  </a:lnTo>
                  <a:lnTo>
                    <a:pt x="14991" y="117048"/>
                  </a:lnTo>
                  <a:lnTo>
                    <a:pt x="15324" y="124852"/>
                  </a:lnTo>
                  <a:lnTo>
                    <a:pt x="15640" y="132655"/>
                  </a:lnTo>
                  <a:lnTo>
                    <a:pt x="15938" y="140458"/>
                  </a:lnTo>
                  <a:lnTo>
                    <a:pt x="16224" y="148261"/>
                  </a:lnTo>
                  <a:lnTo>
                    <a:pt x="16497" y="156065"/>
                  </a:lnTo>
                  <a:lnTo>
                    <a:pt x="16760" y="163868"/>
                  </a:lnTo>
                  <a:lnTo>
                    <a:pt x="17013" y="171671"/>
                  </a:lnTo>
                  <a:lnTo>
                    <a:pt x="17257" y="179474"/>
                  </a:lnTo>
                  <a:lnTo>
                    <a:pt x="17492" y="187278"/>
                  </a:lnTo>
                  <a:lnTo>
                    <a:pt x="17721" y="195081"/>
                  </a:lnTo>
                  <a:lnTo>
                    <a:pt x="17944" y="202884"/>
                  </a:lnTo>
                  <a:lnTo>
                    <a:pt x="18160" y="210687"/>
                  </a:lnTo>
                  <a:lnTo>
                    <a:pt x="18371" y="218491"/>
                  </a:lnTo>
                  <a:lnTo>
                    <a:pt x="18576" y="226294"/>
                  </a:lnTo>
                  <a:lnTo>
                    <a:pt x="18772" y="234097"/>
                  </a:lnTo>
                  <a:lnTo>
                    <a:pt x="18960" y="241900"/>
                  </a:lnTo>
                  <a:lnTo>
                    <a:pt x="19139" y="249704"/>
                  </a:lnTo>
                  <a:lnTo>
                    <a:pt x="19310" y="257507"/>
                  </a:lnTo>
                  <a:lnTo>
                    <a:pt x="19470" y="265310"/>
                  </a:lnTo>
                  <a:lnTo>
                    <a:pt x="19618" y="273113"/>
                  </a:lnTo>
                  <a:lnTo>
                    <a:pt x="19751" y="280917"/>
                  </a:lnTo>
                  <a:lnTo>
                    <a:pt x="19870" y="288720"/>
                  </a:lnTo>
                  <a:lnTo>
                    <a:pt x="19974" y="296523"/>
                  </a:lnTo>
                  <a:lnTo>
                    <a:pt x="20064" y="304326"/>
                  </a:lnTo>
                  <a:lnTo>
                    <a:pt x="20138" y="312130"/>
                  </a:lnTo>
                  <a:lnTo>
                    <a:pt x="20196" y="319933"/>
                  </a:lnTo>
                  <a:lnTo>
                    <a:pt x="20236" y="327736"/>
                  </a:lnTo>
                  <a:lnTo>
                    <a:pt x="20260" y="335539"/>
                  </a:lnTo>
                  <a:lnTo>
                    <a:pt x="20270" y="343343"/>
                  </a:lnTo>
                  <a:lnTo>
                    <a:pt x="20268" y="351146"/>
                  </a:lnTo>
                  <a:lnTo>
                    <a:pt x="20254" y="358949"/>
                  </a:lnTo>
                  <a:lnTo>
                    <a:pt x="20230" y="366752"/>
                  </a:lnTo>
                  <a:lnTo>
                    <a:pt x="20196" y="374556"/>
                  </a:lnTo>
                  <a:lnTo>
                    <a:pt x="20158" y="382359"/>
                  </a:lnTo>
                  <a:lnTo>
                    <a:pt x="20117" y="390162"/>
                  </a:lnTo>
                  <a:lnTo>
                    <a:pt x="20076" y="397966"/>
                  </a:lnTo>
                  <a:lnTo>
                    <a:pt x="20037" y="405769"/>
                  </a:lnTo>
                  <a:lnTo>
                    <a:pt x="20003" y="413572"/>
                  </a:lnTo>
                  <a:lnTo>
                    <a:pt x="19979" y="421375"/>
                  </a:lnTo>
                  <a:lnTo>
                    <a:pt x="19967" y="429179"/>
                  </a:lnTo>
                  <a:lnTo>
                    <a:pt x="19969" y="436982"/>
                  </a:lnTo>
                  <a:lnTo>
                    <a:pt x="19987" y="444785"/>
                  </a:lnTo>
                  <a:lnTo>
                    <a:pt x="20024" y="452588"/>
                  </a:lnTo>
                  <a:lnTo>
                    <a:pt x="20080" y="460392"/>
                  </a:lnTo>
                  <a:lnTo>
                    <a:pt x="20162" y="468195"/>
                  </a:lnTo>
                  <a:lnTo>
                    <a:pt x="20270" y="475998"/>
                  </a:lnTo>
                  <a:lnTo>
                    <a:pt x="20402" y="483801"/>
                  </a:lnTo>
                  <a:lnTo>
                    <a:pt x="20559" y="491605"/>
                  </a:lnTo>
                  <a:lnTo>
                    <a:pt x="20741" y="499408"/>
                  </a:lnTo>
                  <a:lnTo>
                    <a:pt x="20947" y="507211"/>
                  </a:lnTo>
                  <a:lnTo>
                    <a:pt x="21181" y="515014"/>
                  </a:lnTo>
                  <a:lnTo>
                    <a:pt x="21440" y="522818"/>
                  </a:lnTo>
                  <a:lnTo>
                    <a:pt x="21721" y="530621"/>
                  </a:lnTo>
                  <a:lnTo>
                    <a:pt x="22021" y="538424"/>
                  </a:lnTo>
                  <a:lnTo>
                    <a:pt x="22338" y="546227"/>
                  </a:lnTo>
                  <a:lnTo>
                    <a:pt x="22671" y="554031"/>
                  </a:lnTo>
                  <a:lnTo>
                    <a:pt x="23019" y="561834"/>
                  </a:lnTo>
                  <a:lnTo>
                    <a:pt x="23378" y="569637"/>
                  </a:lnTo>
                  <a:lnTo>
                    <a:pt x="23745" y="577440"/>
                  </a:lnTo>
                  <a:lnTo>
                    <a:pt x="24117" y="585244"/>
                  </a:lnTo>
                  <a:lnTo>
                    <a:pt x="24492" y="593047"/>
                  </a:lnTo>
                  <a:lnTo>
                    <a:pt x="24868" y="600850"/>
                  </a:lnTo>
                  <a:lnTo>
                    <a:pt x="25243" y="608653"/>
                  </a:lnTo>
                  <a:lnTo>
                    <a:pt x="25614" y="616457"/>
                  </a:lnTo>
                  <a:lnTo>
                    <a:pt x="25981" y="624260"/>
                  </a:lnTo>
                  <a:lnTo>
                    <a:pt x="26343" y="632063"/>
                  </a:lnTo>
                  <a:lnTo>
                    <a:pt x="26699" y="639866"/>
                  </a:lnTo>
                  <a:lnTo>
                    <a:pt x="27048" y="647670"/>
                  </a:lnTo>
                  <a:lnTo>
                    <a:pt x="27392" y="655473"/>
                  </a:lnTo>
                  <a:lnTo>
                    <a:pt x="27728" y="663276"/>
                  </a:lnTo>
                  <a:lnTo>
                    <a:pt x="28060" y="671079"/>
                  </a:lnTo>
                  <a:lnTo>
                    <a:pt x="28387" y="678883"/>
                  </a:lnTo>
                  <a:lnTo>
                    <a:pt x="28712" y="686686"/>
                  </a:lnTo>
                  <a:lnTo>
                    <a:pt x="29034" y="694489"/>
                  </a:lnTo>
                  <a:lnTo>
                    <a:pt x="29356" y="702292"/>
                  </a:lnTo>
                  <a:lnTo>
                    <a:pt x="29678" y="710096"/>
                  </a:lnTo>
                  <a:lnTo>
                    <a:pt x="30003" y="717899"/>
                  </a:lnTo>
                  <a:lnTo>
                    <a:pt x="30330" y="725702"/>
                  </a:lnTo>
                  <a:lnTo>
                    <a:pt x="30661" y="733505"/>
                  </a:lnTo>
                  <a:lnTo>
                    <a:pt x="30996" y="741309"/>
                  </a:lnTo>
                  <a:lnTo>
                    <a:pt x="31335" y="749112"/>
                  </a:lnTo>
                  <a:lnTo>
                    <a:pt x="31680" y="756915"/>
                  </a:lnTo>
                  <a:lnTo>
                    <a:pt x="32029" y="764719"/>
                  </a:lnTo>
                  <a:lnTo>
                    <a:pt x="32382" y="772522"/>
                  </a:lnTo>
                  <a:lnTo>
                    <a:pt x="32737" y="780325"/>
                  </a:lnTo>
                  <a:lnTo>
                    <a:pt x="33093" y="788128"/>
                  </a:lnTo>
                  <a:lnTo>
                    <a:pt x="33450" y="795932"/>
                  </a:lnTo>
                  <a:lnTo>
                    <a:pt x="33805" y="803735"/>
                  </a:lnTo>
                  <a:lnTo>
                    <a:pt x="34157" y="811538"/>
                  </a:lnTo>
                  <a:lnTo>
                    <a:pt x="34503" y="819341"/>
                  </a:lnTo>
                  <a:lnTo>
                    <a:pt x="34843" y="827145"/>
                  </a:lnTo>
                  <a:lnTo>
                    <a:pt x="35175" y="834948"/>
                  </a:lnTo>
                  <a:lnTo>
                    <a:pt x="35498" y="842751"/>
                  </a:lnTo>
                  <a:lnTo>
                    <a:pt x="35807" y="850554"/>
                  </a:lnTo>
                  <a:lnTo>
                    <a:pt x="36104" y="858358"/>
                  </a:lnTo>
                  <a:lnTo>
                    <a:pt x="36388" y="866161"/>
                  </a:lnTo>
                  <a:lnTo>
                    <a:pt x="36659" y="873964"/>
                  </a:lnTo>
                  <a:lnTo>
                    <a:pt x="36917" y="881767"/>
                  </a:lnTo>
                  <a:lnTo>
                    <a:pt x="37162" y="889571"/>
                  </a:lnTo>
                  <a:lnTo>
                    <a:pt x="37391" y="897374"/>
                  </a:lnTo>
                  <a:lnTo>
                    <a:pt x="37608" y="905177"/>
                  </a:lnTo>
                  <a:lnTo>
                    <a:pt x="37815" y="912980"/>
                  </a:lnTo>
                  <a:lnTo>
                    <a:pt x="38012" y="920784"/>
                  </a:lnTo>
                  <a:lnTo>
                    <a:pt x="38202" y="928587"/>
                  </a:lnTo>
                  <a:lnTo>
                    <a:pt x="38385" y="936390"/>
                  </a:lnTo>
                  <a:lnTo>
                    <a:pt x="38562" y="944193"/>
                  </a:lnTo>
                  <a:lnTo>
                    <a:pt x="38737" y="951997"/>
                  </a:lnTo>
                  <a:lnTo>
                    <a:pt x="38912" y="959800"/>
                  </a:lnTo>
                  <a:lnTo>
                    <a:pt x="39086" y="967603"/>
                  </a:lnTo>
                  <a:lnTo>
                    <a:pt x="39264" y="975406"/>
                  </a:lnTo>
                  <a:lnTo>
                    <a:pt x="39444" y="983210"/>
                  </a:lnTo>
                  <a:lnTo>
                    <a:pt x="39630" y="991013"/>
                  </a:lnTo>
                  <a:lnTo>
                    <a:pt x="39823" y="998816"/>
                  </a:lnTo>
                  <a:lnTo>
                    <a:pt x="40023" y="1006619"/>
                  </a:lnTo>
                  <a:lnTo>
                    <a:pt x="40231" y="1014423"/>
                  </a:lnTo>
                  <a:lnTo>
                    <a:pt x="40447" y="1022226"/>
                  </a:lnTo>
                  <a:lnTo>
                    <a:pt x="40671" y="1030029"/>
                  </a:lnTo>
                  <a:lnTo>
                    <a:pt x="40905" y="1037832"/>
                  </a:lnTo>
                  <a:lnTo>
                    <a:pt x="41148" y="1045636"/>
                  </a:lnTo>
                  <a:lnTo>
                    <a:pt x="41400" y="1053439"/>
                  </a:lnTo>
                  <a:lnTo>
                    <a:pt x="41661" y="1061242"/>
                  </a:lnTo>
                  <a:lnTo>
                    <a:pt x="41929" y="1069045"/>
                  </a:lnTo>
                  <a:lnTo>
                    <a:pt x="42206" y="1076849"/>
                  </a:lnTo>
                  <a:lnTo>
                    <a:pt x="42492" y="1084652"/>
                  </a:lnTo>
                  <a:lnTo>
                    <a:pt x="42785" y="1092455"/>
                  </a:lnTo>
                  <a:lnTo>
                    <a:pt x="43086" y="1100258"/>
                  </a:lnTo>
                  <a:lnTo>
                    <a:pt x="43394" y="1108062"/>
                  </a:lnTo>
                  <a:lnTo>
                    <a:pt x="43708" y="1115865"/>
                  </a:lnTo>
                  <a:lnTo>
                    <a:pt x="44029" y="1123668"/>
                  </a:lnTo>
                  <a:lnTo>
                    <a:pt x="44356" y="1131471"/>
                  </a:lnTo>
                  <a:lnTo>
                    <a:pt x="44690" y="1139275"/>
                  </a:lnTo>
                  <a:lnTo>
                    <a:pt x="45030" y="1147078"/>
                  </a:lnTo>
                  <a:lnTo>
                    <a:pt x="45375" y="1154881"/>
                  </a:lnTo>
                  <a:lnTo>
                    <a:pt x="45724" y="1162685"/>
                  </a:lnTo>
                  <a:lnTo>
                    <a:pt x="46079" y="1170488"/>
                  </a:lnTo>
                  <a:lnTo>
                    <a:pt x="46437" y="1178291"/>
                  </a:lnTo>
                  <a:lnTo>
                    <a:pt x="46800" y="1186094"/>
                  </a:lnTo>
                  <a:lnTo>
                    <a:pt x="47165" y="1193898"/>
                  </a:lnTo>
                  <a:lnTo>
                    <a:pt x="47533" y="1201701"/>
                  </a:lnTo>
                  <a:lnTo>
                    <a:pt x="47902" y="1209504"/>
                  </a:lnTo>
                  <a:lnTo>
                    <a:pt x="48273" y="1217307"/>
                  </a:lnTo>
                  <a:lnTo>
                    <a:pt x="48643" y="1225111"/>
                  </a:lnTo>
                  <a:lnTo>
                    <a:pt x="49013" y="1232914"/>
                  </a:lnTo>
                  <a:lnTo>
                    <a:pt x="49382" y="1240717"/>
                  </a:lnTo>
                  <a:lnTo>
                    <a:pt x="49749" y="1248520"/>
                  </a:lnTo>
                  <a:lnTo>
                    <a:pt x="50114" y="1256324"/>
                  </a:lnTo>
                  <a:lnTo>
                    <a:pt x="50476" y="1264127"/>
                  </a:lnTo>
                  <a:lnTo>
                    <a:pt x="50835" y="1271930"/>
                  </a:lnTo>
                  <a:lnTo>
                    <a:pt x="51191" y="1279733"/>
                  </a:lnTo>
                  <a:lnTo>
                    <a:pt x="51544" y="1287537"/>
                  </a:lnTo>
                  <a:lnTo>
                    <a:pt x="51894" y="1295340"/>
                  </a:lnTo>
                  <a:lnTo>
                    <a:pt x="52242" y="1303143"/>
                  </a:lnTo>
                  <a:lnTo>
                    <a:pt x="52588" y="1310946"/>
                  </a:lnTo>
                  <a:lnTo>
                    <a:pt x="52934" y="1318750"/>
                  </a:lnTo>
                  <a:lnTo>
                    <a:pt x="53280" y="1326553"/>
                  </a:lnTo>
                  <a:lnTo>
                    <a:pt x="53628" y="1334356"/>
                  </a:lnTo>
                  <a:lnTo>
                    <a:pt x="53980" y="1342159"/>
                  </a:lnTo>
                  <a:lnTo>
                    <a:pt x="54336" y="1349963"/>
                  </a:lnTo>
                  <a:lnTo>
                    <a:pt x="54699" y="1357766"/>
                  </a:lnTo>
                  <a:lnTo>
                    <a:pt x="55070" y="1365569"/>
                  </a:lnTo>
                  <a:lnTo>
                    <a:pt x="55454" y="1373372"/>
                  </a:lnTo>
                  <a:lnTo>
                    <a:pt x="55851" y="1381176"/>
                  </a:lnTo>
                  <a:lnTo>
                    <a:pt x="56262" y="1388979"/>
                  </a:lnTo>
                  <a:lnTo>
                    <a:pt x="56689" y="1396782"/>
                  </a:lnTo>
                  <a:lnTo>
                    <a:pt x="57133" y="1404585"/>
                  </a:lnTo>
                  <a:lnTo>
                    <a:pt x="57596" y="1412389"/>
                  </a:lnTo>
                  <a:lnTo>
                    <a:pt x="58083" y="1420192"/>
                  </a:lnTo>
                  <a:lnTo>
                    <a:pt x="58591" y="1427995"/>
                  </a:lnTo>
                  <a:lnTo>
                    <a:pt x="59121" y="1435798"/>
                  </a:lnTo>
                  <a:lnTo>
                    <a:pt x="59671" y="1443602"/>
                  </a:lnTo>
                  <a:lnTo>
                    <a:pt x="60243" y="1451405"/>
                  </a:lnTo>
                  <a:lnTo>
                    <a:pt x="60834" y="1459208"/>
                  </a:lnTo>
                  <a:lnTo>
                    <a:pt x="61450" y="1467011"/>
                  </a:lnTo>
                  <a:lnTo>
                    <a:pt x="62083" y="1474815"/>
                  </a:lnTo>
                  <a:lnTo>
                    <a:pt x="62732" y="1482618"/>
                  </a:lnTo>
                  <a:lnTo>
                    <a:pt x="63395" y="1490421"/>
                  </a:lnTo>
                  <a:lnTo>
                    <a:pt x="64070" y="1498224"/>
                  </a:lnTo>
                  <a:lnTo>
                    <a:pt x="64754" y="1506028"/>
                  </a:lnTo>
                  <a:lnTo>
                    <a:pt x="65448" y="1513831"/>
                  </a:lnTo>
                  <a:lnTo>
                    <a:pt x="66145" y="1521634"/>
                  </a:lnTo>
                  <a:lnTo>
                    <a:pt x="66845" y="1529438"/>
                  </a:lnTo>
                  <a:lnTo>
                    <a:pt x="67545" y="1537241"/>
                  </a:lnTo>
                  <a:lnTo>
                    <a:pt x="68244" y="1545044"/>
                  </a:lnTo>
                  <a:lnTo>
                    <a:pt x="68940" y="1552847"/>
                  </a:lnTo>
                  <a:lnTo>
                    <a:pt x="69631" y="1560651"/>
                  </a:lnTo>
                  <a:lnTo>
                    <a:pt x="70316" y="1568454"/>
                  </a:lnTo>
                  <a:lnTo>
                    <a:pt x="70995" y="1576257"/>
                  </a:lnTo>
                  <a:lnTo>
                    <a:pt x="71670" y="1584060"/>
                  </a:lnTo>
                  <a:lnTo>
                    <a:pt x="72339" y="1591864"/>
                  </a:lnTo>
                  <a:lnTo>
                    <a:pt x="73004" y="1599667"/>
                  </a:lnTo>
                  <a:lnTo>
                    <a:pt x="73666" y="1607470"/>
                  </a:lnTo>
                  <a:lnTo>
                    <a:pt x="74326" y="1615273"/>
                  </a:lnTo>
                  <a:lnTo>
                    <a:pt x="74988" y="1623077"/>
                  </a:lnTo>
                  <a:lnTo>
                    <a:pt x="75651" y="1630880"/>
                  </a:lnTo>
                  <a:lnTo>
                    <a:pt x="76320" y="1638683"/>
                  </a:lnTo>
                  <a:lnTo>
                    <a:pt x="76995" y="1646486"/>
                  </a:lnTo>
                  <a:lnTo>
                    <a:pt x="77680" y="1654290"/>
                  </a:lnTo>
                  <a:lnTo>
                    <a:pt x="78377" y="1662093"/>
                  </a:lnTo>
                  <a:lnTo>
                    <a:pt x="79088" y="1669896"/>
                  </a:lnTo>
                  <a:lnTo>
                    <a:pt x="79813" y="1677699"/>
                  </a:lnTo>
                  <a:lnTo>
                    <a:pt x="80554" y="1685503"/>
                  </a:lnTo>
                  <a:lnTo>
                    <a:pt x="81313" y="1693306"/>
                  </a:lnTo>
                  <a:lnTo>
                    <a:pt x="82092" y="1701109"/>
                  </a:lnTo>
                  <a:lnTo>
                    <a:pt x="82892" y="1708912"/>
                  </a:lnTo>
                  <a:lnTo>
                    <a:pt x="83712" y="1716716"/>
                  </a:lnTo>
                  <a:lnTo>
                    <a:pt x="84552" y="1724519"/>
                  </a:lnTo>
                  <a:lnTo>
                    <a:pt x="85411" y="1732322"/>
                  </a:lnTo>
                  <a:lnTo>
                    <a:pt x="86290" y="1740125"/>
                  </a:lnTo>
                  <a:lnTo>
                    <a:pt x="87189" y="1747929"/>
                  </a:lnTo>
                  <a:lnTo>
                    <a:pt x="88109" y="1755732"/>
                  </a:lnTo>
                  <a:lnTo>
                    <a:pt x="89046" y="1763535"/>
                  </a:lnTo>
                  <a:lnTo>
                    <a:pt x="90000" y="1771338"/>
                  </a:lnTo>
                  <a:lnTo>
                    <a:pt x="90969" y="1779142"/>
                  </a:lnTo>
                  <a:lnTo>
                    <a:pt x="91953" y="1786945"/>
                  </a:lnTo>
                  <a:lnTo>
                    <a:pt x="92951" y="1794748"/>
                  </a:lnTo>
                  <a:lnTo>
                    <a:pt x="93963" y="1802551"/>
                  </a:lnTo>
                  <a:lnTo>
                    <a:pt x="94986" y="1810355"/>
                  </a:lnTo>
                  <a:lnTo>
                    <a:pt x="96019" y="1818158"/>
                  </a:lnTo>
                  <a:lnTo>
                    <a:pt x="97060" y="1825961"/>
                  </a:lnTo>
                  <a:lnTo>
                    <a:pt x="98109" y="1833764"/>
                  </a:lnTo>
                  <a:lnTo>
                    <a:pt x="99164" y="1841568"/>
                  </a:lnTo>
                  <a:lnTo>
                    <a:pt x="100225" y="1849371"/>
                  </a:lnTo>
                  <a:lnTo>
                    <a:pt x="101290" y="1857174"/>
                  </a:lnTo>
                  <a:lnTo>
                    <a:pt x="102358" y="1864977"/>
                  </a:lnTo>
                  <a:lnTo>
                    <a:pt x="103427" y="1872781"/>
                  </a:lnTo>
                  <a:lnTo>
                    <a:pt x="104497" y="1880584"/>
                  </a:lnTo>
                  <a:lnTo>
                    <a:pt x="105567" y="1888387"/>
                  </a:lnTo>
                  <a:lnTo>
                    <a:pt x="106637" y="1896191"/>
                  </a:lnTo>
                  <a:lnTo>
                    <a:pt x="107705" y="1903994"/>
                  </a:lnTo>
                  <a:lnTo>
                    <a:pt x="108771" y="1911797"/>
                  </a:lnTo>
                  <a:lnTo>
                    <a:pt x="109835" y="1919600"/>
                  </a:lnTo>
                  <a:lnTo>
                    <a:pt x="110897" y="1927404"/>
                  </a:lnTo>
                  <a:lnTo>
                    <a:pt x="111957" y="1935207"/>
                  </a:lnTo>
                  <a:lnTo>
                    <a:pt x="113014" y="1943010"/>
                  </a:lnTo>
                  <a:lnTo>
                    <a:pt x="114070" y="1950813"/>
                  </a:lnTo>
                  <a:lnTo>
                    <a:pt x="115123" y="1958617"/>
                  </a:lnTo>
                  <a:lnTo>
                    <a:pt x="116176" y="1966420"/>
                  </a:lnTo>
                  <a:lnTo>
                    <a:pt x="117227" y="1974223"/>
                  </a:lnTo>
                  <a:lnTo>
                    <a:pt x="118277" y="1982026"/>
                  </a:lnTo>
                  <a:lnTo>
                    <a:pt x="119326" y="1989830"/>
                  </a:lnTo>
                  <a:lnTo>
                    <a:pt x="120374" y="1997633"/>
                  </a:lnTo>
                  <a:lnTo>
                    <a:pt x="121422" y="2005436"/>
                  </a:lnTo>
                  <a:lnTo>
                    <a:pt x="122468" y="2013239"/>
                  </a:lnTo>
                  <a:lnTo>
                    <a:pt x="123513" y="2021043"/>
                  </a:lnTo>
                  <a:lnTo>
                    <a:pt x="124556" y="2028846"/>
                  </a:lnTo>
                  <a:lnTo>
                    <a:pt x="125596" y="2036649"/>
                  </a:lnTo>
                  <a:lnTo>
                    <a:pt x="126632" y="2044452"/>
                  </a:lnTo>
                  <a:lnTo>
                    <a:pt x="127665" y="2052256"/>
                  </a:lnTo>
                  <a:lnTo>
                    <a:pt x="128694" y="2060059"/>
                  </a:lnTo>
                  <a:lnTo>
                    <a:pt x="129718" y="2067862"/>
                  </a:lnTo>
                  <a:lnTo>
                    <a:pt x="130738" y="2075665"/>
                  </a:lnTo>
                  <a:lnTo>
                    <a:pt x="131751" y="2083469"/>
                  </a:lnTo>
                  <a:lnTo>
                    <a:pt x="132760" y="2091272"/>
                  </a:lnTo>
                  <a:lnTo>
                    <a:pt x="133766" y="2099075"/>
                  </a:lnTo>
                  <a:lnTo>
                    <a:pt x="134770" y="2106878"/>
                  </a:lnTo>
                  <a:lnTo>
                    <a:pt x="135773" y="2114682"/>
                  </a:lnTo>
                  <a:lnTo>
                    <a:pt x="136777" y="2122485"/>
                  </a:lnTo>
                  <a:lnTo>
                    <a:pt x="137786" y="2130288"/>
                  </a:lnTo>
                  <a:lnTo>
                    <a:pt x="138803" y="2138091"/>
                  </a:lnTo>
                  <a:lnTo>
                    <a:pt x="139832" y="2145895"/>
                  </a:lnTo>
                  <a:lnTo>
                    <a:pt x="140877" y="2153698"/>
                  </a:lnTo>
                  <a:lnTo>
                    <a:pt x="141940" y="2161501"/>
                  </a:lnTo>
                  <a:lnTo>
                    <a:pt x="143025" y="2169304"/>
                  </a:lnTo>
                  <a:lnTo>
                    <a:pt x="144143" y="2177108"/>
                  </a:lnTo>
                  <a:lnTo>
                    <a:pt x="145296" y="2184911"/>
                  </a:lnTo>
                  <a:lnTo>
                    <a:pt x="146485" y="2192714"/>
                  </a:lnTo>
                  <a:lnTo>
                    <a:pt x="147714" y="2200517"/>
                  </a:lnTo>
                  <a:lnTo>
                    <a:pt x="148986" y="2208321"/>
                  </a:lnTo>
                  <a:lnTo>
                    <a:pt x="150303" y="2216124"/>
                  </a:lnTo>
                  <a:lnTo>
                    <a:pt x="151675" y="2223927"/>
                  </a:lnTo>
                  <a:lnTo>
                    <a:pt x="153101" y="2231730"/>
                  </a:lnTo>
                  <a:lnTo>
                    <a:pt x="154577" y="2239534"/>
                  </a:lnTo>
                  <a:lnTo>
                    <a:pt x="156103" y="2247337"/>
                  </a:lnTo>
                  <a:lnTo>
                    <a:pt x="157678" y="2255140"/>
                  </a:lnTo>
                  <a:lnTo>
                    <a:pt x="159300" y="2262943"/>
                  </a:lnTo>
                  <a:lnTo>
                    <a:pt x="160974" y="2270747"/>
                  </a:lnTo>
                  <a:lnTo>
                    <a:pt x="162694" y="2278550"/>
                  </a:lnTo>
                  <a:lnTo>
                    <a:pt x="164453" y="2286353"/>
                  </a:lnTo>
                  <a:lnTo>
                    <a:pt x="166246" y="2294157"/>
                  </a:lnTo>
                  <a:lnTo>
                    <a:pt x="168070" y="2301960"/>
                  </a:lnTo>
                  <a:lnTo>
                    <a:pt x="169920" y="2309763"/>
                  </a:lnTo>
                  <a:lnTo>
                    <a:pt x="171795" y="2317566"/>
                  </a:lnTo>
                  <a:lnTo>
                    <a:pt x="173688" y="2325370"/>
                  </a:lnTo>
                  <a:lnTo>
                    <a:pt x="175591" y="2333173"/>
                  </a:lnTo>
                  <a:lnTo>
                    <a:pt x="177501" y="2340976"/>
                  </a:lnTo>
                  <a:lnTo>
                    <a:pt x="179414" y="2348779"/>
                  </a:lnTo>
                  <a:lnTo>
                    <a:pt x="181325" y="2356583"/>
                  </a:lnTo>
                  <a:lnTo>
                    <a:pt x="183231" y="2364386"/>
                  </a:lnTo>
                  <a:lnTo>
                    <a:pt x="185126" y="2372189"/>
                  </a:lnTo>
                  <a:lnTo>
                    <a:pt x="187009" y="2379992"/>
                  </a:lnTo>
                  <a:lnTo>
                    <a:pt x="188877" y="2387796"/>
                  </a:lnTo>
                  <a:lnTo>
                    <a:pt x="190728" y="2395599"/>
                  </a:lnTo>
                  <a:lnTo>
                    <a:pt x="192561" y="2403402"/>
                  </a:lnTo>
                  <a:lnTo>
                    <a:pt x="194373" y="2411205"/>
                  </a:lnTo>
                  <a:lnTo>
                    <a:pt x="196162" y="2419009"/>
                  </a:lnTo>
                  <a:lnTo>
                    <a:pt x="197929" y="2426812"/>
                  </a:lnTo>
                  <a:lnTo>
                    <a:pt x="199676" y="2434615"/>
                  </a:lnTo>
                  <a:lnTo>
                    <a:pt x="201403" y="2442418"/>
                  </a:lnTo>
                  <a:lnTo>
                    <a:pt x="203111" y="2450222"/>
                  </a:lnTo>
                  <a:lnTo>
                    <a:pt x="204799" y="2458025"/>
                  </a:lnTo>
                  <a:lnTo>
                    <a:pt x="206469" y="2465828"/>
                  </a:lnTo>
                  <a:lnTo>
                    <a:pt x="208124" y="2473631"/>
                  </a:lnTo>
                  <a:lnTo>
                    <a:pt x="209769" y="2481435"/>
                  </a:lnTo>
                  <a:lnTo>
                    <a:pt x="211404" y="2489238"/>
                  </a:lnTo>
                  <a:lnTo>
                    <a:pt x="213032" y="2497041"/>
                  </a:lnTo>
                  <a:lnTo>
                    <a:pt x="214656" y="2504844"/>
                  </a:lnTo>
                  <a:lnTo>
                    <a:pt x="216281" y="2512648"/>
                  </a:lnTo>
                  <a:lnTo>
                    <a:pt x="217910" y="2520451"/>
                  </a:lnTo>
                  <a:lnTo>
                    <a:pt x="219547" y="2528254"/>
                  </a:lnTo>
                  <a:lnTo>
                    <a:pt x="221195" y="2536057"/>
                  </a:lnTo>
                  <a:lnTo>
                    <a:pt x="222857" y="2543861"/>
                  </a:lnTo>
                  <a:lnTo>
                    <a:pt x="224538" y="2551664"/>
                  </a:lnTo>
                  <a:lnTo>
                    <a:pt x="226246" y="2559467"/>
                  </a:lnTo>
                  <a:lnTo>
                    <a:pt x="227981" y="2567270"/>
                  </a:lnTo>
                  <a:lnTo>
                    <a:pt x="229746" y="2575074"/>
                  </a:lnTo>
                  <a:lnTo>
                    <a:pt x="231542" y="2582877"/>
                  </a:lnTo>
                  <a:lnTo>
                    <a:pt x="233373" y="2590680"/>
                  </a:lnTo>
                  <a:lnTo>
                    <a:pt x="235241" y="2598483"/>
                  </a:lnTo>
                  <a:lnTo>
                    <a:pt x="237156" y="2606287"/>
                  </a:lnTo>
                  <a:lnTo>
                    <a:pt x="239110" y="2614090"/>
                  </a:lnTo>
                  <a:lnTo>
                    <a:pt x="241104" y="2621893"/>
                  </a:lnTo>
                  <a:lnTo>
                    <a:pt x="243138" y="2629696"/>
                  </a:lnTo>
                  <a:lnTo>
                    <a:pt x="245211" y="2637500"/>
                  </a:lnTo>
                  <a:lnTo>
                    <a:pt x="247321" y="2645303"/>
                  </a:lnTo>
                  <a:lnTo>
                    <a:pt x="249475" y="2653106"/>
                  </a:lnTo>
                  <a:lnTo>
                    <a:pt x="251661" y="2660910"/>
                  </a:lnTo>
                  <a:lnTo>
                    <a:pt x="253878" y="2668713"/>
                  </a:lnTo>
                  <a:lnTo>
                    <a:pt x="256120" y="2676516"/>
                  </a:lnTo>
                  <a:lnTo>
                    <a:pt x="258385" y="2684319"/>
                  </a:lnTo>
                  <a:lnTo>
                    <a:pt x="260669" y="2692123"/>
                  </a:lnTo>
                  <a:lnTo>
                    <a:pt x="262970" y="2699926"/>
                  </a:lnTo>
                  <a:lnTo>
                    <a:pt x="265280" y="2707729"/>
                  </a:lnTo>
                  <a:lnTo>
                    <a:pt x="267593" y="2715532"/>
                  </a:lnTo>
                  <a:lnTo>
                    <a:pt x="269906" y="2723336"/>
                  </a:lnTo>
                  <a:lnTo>
                    <a:pt x="272215" y="2731139"/>
                  </a:lnTo>
                  <a:lnTo>
                    <a:pt x="274514" y="2738942"/>
                  </a:lnTo>
                  <a:lnTo>
                    <a:pt x="276796" y="2746745"/>
                  </a:lnTo>
                  <a:lnTo>
                    <a:pt x="279057" y="2754549"/>
                  </a:lnTo>
                  <a:lnTo>
                    <a:pt x="281295" y="2762352"/>
                  </a:lnTo>
                  <a:lnTo>
                    <a:pt x="283506" y="2770155"/>
                  </a:lnTo>
                  <a:lnTo>
                    <a:pt x="285686" y="2777958"/>
                  </a:lnTo>
                  <a:lnTo>
                    <a:pt x="287832" y="2785762"/>
                  </a:lnTo>
                  <a:lnTo>
                    <a:pt x="289933" y="2793565"/>
                  </a:lnTo>
                  <a:lnTo>
                    <a:pt x="291990" y="2801368"/>
                  </a:lnTo>
                  <a:lnTo>
                    <a:pt x="294003" y="2809171"/>
                  </a:lnTo>
                  <a:lnTo>
                    <a:pt x="295969" y="2816975"/>
                  </a:lnTo>
                  <a:lnTo>
                    <a:pt x="297887" y="2824778"/>
                  </a:lnTo>
                  <a:lnTo>
                    <a:pt x="299753" y="2832581"/>
                  </a:lnTo>
                  <a:lnTo>
                    <a:pt x="301557" y="2840384"/>
                  </a:lnTo>
                  <a:lnTo>
                    <a:pt x="303300" y="2848188"/>
                  </a:lnTo>
                  <a:lnTo>
                    <a:pt x="304985" y="2855991"/>
                  </a:lnTo>
                  <a:lnTo>
                    <a:pt x="306611" y="2863794"/>
                  </a:lnTo>
                  <a:lnTo>
                    <a:pt x="308174" y="2871597"/>
                  </a:lnTo>
                  <a:lnTo>
                    <a:pt x="309675" y="2879401"/>
                  </a:lnTo>
                  <a:lnTo>
                    <a:pt x="311101" y="2887204"/>
                  </a:lnTo>
                  <a:lnTo>
                    <a:pt x="312451" y="2895007"/>
                  </a:lnTo>
                  <a:lnTo>
                    <a:pt x="313731" y="2902810"/>
                  </a:lnTo>
                  <a:lnTo>
                    <a:pt x="314938" y="2910614"/>
                  </a:lnTo>
                  <a:lnTo>
                    <a:pt x="316069" y="2918417"/>
                  </a:lnTo>
                  <a:lnTo>
                    <a:pt x="317122" y="2926220"/>
                  </a:lnTo>
                  <a:lnTo>
                    <a:pt x="318084" y="2934023"/>
                  </a:lnTo>
                  <a:lnTo>
                    <a:pt x="318948" y="2941827"/>
                  </a:lnTo>
                  <a:lnTo>
                    <a:pt x="319721" y="2949630"/>
                  </a:lnTo>
                  <a:lnTo>
                    <a:pt x="320398" y="2957433"/>
                  </a:lnTo>
                  <a:lnTo>
                    <a:pt x="320975" y="2965236"/>
                  </a:lnTo>
                  <a:lnTo>
                    <a:pt x="321447" y="2973040"/>
                  </a:lnTo>
                  <a:lnTo>
                    <a:pt x="321797" y="2980843"/>
                  </a:lnTo>
                  <a:lnTo>
                    <a:pt x="322009" y="2988646"/>
                  </a:lnTo>
                  <a:lnTo>
                    <a:pt x="322093" y="2996449"/>
                  </a:lnTo>
                  <a:lnTo>
                    <a:pt x="322041" y="3004253"/>
                  </a:lnTo>
                  <a:lnTo>
                    <a:pt x="321846" y="3012056"/>
                  </a:lnTo>
                  <a:lnTo>
                    <a:pt x="321500" y="3019859"/>
                  </a:lnTo>
                  <a:lnTo>
                    <a:pt x="320983" y="3027662"/>
                  </a:lnTo>
                  <a:lnTo>
                    <a:pt x="320263" y="3035466"/>
                  </a:lnTo>
                  <a:lnTo>
                    <a:pt x="319360" y="3043269"/>
                  </a:lnTo>
                  <a:lnTo>
                    <a:pt x="318264" y="3051072"/>
                  </a:lnTo>
                  <a:lnTo>
                    <a:pt x="316965" y="3058876"/>
                  </a:lnTo>
                  <a:lnTo>
                    <a:pt x="315454" y="3066679"/>
                  </a:lnTo>
                  <a:lnTo>
                    <a:pt x="313709" y="3074482"/>
                  </a:lnTo>
                  <a:lnTo>
                    <a:pt x="311683" y="3082285"/>
                  </a:lnTo>
                  <a:lnTo>
                    <a:pt x="309411" y="3090089"/>
                  </a:lnTo>
                  <a:lnTo>
                    <a:pt x="306883" y="3097892"/>
                  </a:lnTo>
                  <a:lnTo>
                    <a:pt x="304090" y="3105695"/>
                  </a:lnTo>
                  <a:lnTo>
                    <a:pt x="301026" y="3113498"/>
                  </a:lnTo>
                  <a:lnTo>
                    <a:pt x="297673" y="3121302"/>
                  </a:lnTo>
                  <a:lnTo>
                    <a:pt x="293971" y="3129105"/>
                  </a:lnTo>
                  <a:lnTo>
                    <a:pt x="289974" y="3136908"/>
                  </a:lnTo>
                  <a:lnTo>
                    <a:pt x="285680" y="3144711"/>
                  </a:lnTo>
                  <a:lnTo>
                    <a:pt x="281085" y="3152515"/>
                  </a:lnTo>
                  <a:lnTo>
                    <a:pt x="276190" y="3160318"/>
                  </a:lnTo>
                  <a:lnTo>
                    <a:pt x="270989" y="3168121"/>
                  </a:lnTo>
                  <a:lnTo>
                    <a:pt x="265421" y="3175924"/>
                  </a:lnTo>
                  <a:lnTo>
                    <a:pt x="259560" y="3183728"/>
                  </a:lnTo>
                  <a:lnTo>
                    <a:pt x="253414" y="3191531"/>
                  </a:lnTo>
                  <a:lnTo>
                    <a:pt x="246991" y="3199334"/>
                  </a:lnTo>
                  <a:lnTo>
                    <a:pt x="240301" y="3207137"/>
                  </a:lnTo>
                  <a:lnTo>
                    <a:pt x="233357" y="3214941"/>
                  </a:lnTo>
                  <a:lnTo>
                    <a:pt x="226121" y="3222744"/>
                  </a:lnTo>
                  <a:lnTo>
                    <a:pt x="218671" y="3230547"/>
                  </a:lnTo>
                  <a:lnTo>
                    <a:pt x="211026" y="3238350"/>
                  </a:lnTo>
                  <a:lnTo>
                    <a:pt x="203209" y="3246154"/>
                  </a:lnTo>
                  <a:lnTo>
                    <a:pt x="195241" y="3253957"/>
                  </a:lnTo>
                  <a:lnTo>
                    <a:pt x="187146" y="3261760"/>
                  </a:lnTo>
                  <a:lnTo>
                    <a:pt x="178936" y="3269563"/>
                  </a:lnTo>
                  <a:lnTo>
                    <a:pt x="170664" y="3277367"/>
                  </a:lnTo>
                  <a:lnTo>
                    <a:pt x="162361" y="3285170"/>
                  </a:lnTo>
                  <a:lnTo>
                    <a:pt x="154053" y="3292973"/>
                  </a:lnTo>
                  <a:lnTo>
                    <a:pt x="145770" y="3300776"/>
                  </a:lnTo>
                  <a:lnTo>
                    <a:pt x="137540" y="3308580"/>
                  </a:lnTo>
                  <a:lnTo>
                    <a:pt x="129413" y="3316383"/>
                  </a:lnTo>
                  <a:lnTo>
                    <a:pt x="121414" y="3324186"/>
                  </a:lnTo>
                  <a:lnTo>
                    <a:pt x="113565" y="3331989"/>
                  </a:lnTo>
                  <a:lnTo>
                    <a:pt x="105889" y="3339793"/>
                  </a:lnTo>
                  <a:lnTo>
                    <a:pt x="98410" y="3347596"/>
                  </a:lnTo>
                  <a:lnTo>
                    <a:pt x="91149" y="3355399"/>
                  </a:lnTo>
                  <a:lnTo>
                    <a:pt x="84174" y="3363202"/>
                  </a:lnTo>
                  <a:lnTo>
                    <a:pt x="77481" y="3371006"/>
                  </a:lnTo>
                  <a:lnTo>
                    <a:pt x="71068" y="3378809"/>
                  </a:lnTo>
                  <a:lnTo>
                    <a:pt x="64946" y="3386612"/>
                  </a:lnTo>
                  <a:lnTo>
                    <a:pt x="59125" y="3394415"/>
                  </a:lnTo>
                  <a:lnTo>
                    <a:pt x="53612" y="3402219"/>
                  </a:lnTo>
                  <a:lnTo>
                    <a:pt x="48464" y="3410022"/>
                  </a:lnTo>
                  <a:lnTo>
                    <a:pt x="43660" y="3417825"/>
                  </a:lnTo>
                  <a:lnTo>
                    <a:pt x="39171" y="3425629"/>
                  </a:lnTo>
                  <a:lnTo>
                    <a:pt x="34995" y="3433432"/>
                  </a:lnTo>
                  <a:close/>
                </a:path>
              </a:pathLst>
            </a:custGeom>
            <a:solidFill>
              <a:srgbClr val="0073C2">
                <a:alpha val="29803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9" name="pl75">
              <a:extLst>
                <a:ext uri="{FF2B5EF4-FFF2-40B4-BE49-F238E27FC236}">
                  <a16:creationId xmlns:a16="http://schemas.microsoft.com/office/drawing/2014/main" id="{33ECE47E-6251-4913-A158-590135EFD1BB}"/>
                </a:ext>
              </a:extLst>
            </p:cNvPr>
            <p:cNvSpPr/>
            <p:nvPr/>
          </p:nvSpPr>
          <p:spPr>
            <a:xfrm>
              <a:off x="7688706" y="5397164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40651" cap="flat">
              <a:solidFill>
                <a:srgbClr val="D3D3D3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0" name="pl76">
              <a:extLst>
                <a:ext uri="{FF2B5EF4-FFF2-40B4-BE49-F238E27FC236}">
                  <a16:creationId xmlns:a16="http://schemas.microsoft.com/office/drawing/2014/main" id="{4B8E9188-31B1-4089-A35B-825108C25BC9}"/>
                </a:ext>
              </a:extLst>
            </p:cNvPr>
            <p:cNvSpPr/>
            <p:nvPr/>
          </p:nvSpPr>
          <p:spPr>
            <a:xfrm>
              <a:off x="7688706" y="5232368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40651" cap="flat">
              <a:solidFill>
                <a:srgbClr val="000000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3" name="rc79">
              <a:extLst>
                <a:ext uri="{FF2B5EF4-FFF2-40B4-BE49-F238E27FC236}">
                  <a16:creationId xmlns:a16="http://schemas.microsoft.com/office/drawing/2014/main" id="{6E6EAD0D-7F51-4347-9637-84C4BF059A5D}"/>
                </a:ext>
              </a:extLst>
            </p:cNvPr>
            <p:cNvSpPr/>
            <p:nvPr/>
          </p:nvSpPr>
          <p:spPr>
            <a:xfrm>
              <a:off x="7688706" y="2378098"/>
              <a:ext cx="858915" cy="3442736"/>
            </a:xfrm>
            <a:prstGeom prst="rect">
              <a:avLst/>
            </a:prstGeom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4" name="rc80">
              <a:extLst>
                <a:ext uri="{FF2B5EF4-FFF2-40B4-BE49-F238E27FC236}">
                  <a16:creationId xmlns:a16="http://schemas.microsoft.com/office/drawing/2014/main" id="{D6F82848-5210-4B51-A10D-57324671C8E5}"/>
                </a:ext>
              </a:extLst>
            </p:cNvPr>
            <p:cNvSpPr/>
            <p:nvPr/>
          </p:nvSpPr>
          <p:spPr>
            <a:xfrm>
              <a:off x="6760202" y="2163235"/>
              <a:ext cx="858915" cy="214862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5" name="tx81">
              <a:extLst>
                <a:ext uri="{FF2B5EF4-FFF2-40B4-BE49-F238E27FC236}">
                  <a16:creationId xmlns:a16="http://schemas.microsoft.com/office/drawing/2014/main" id="{1591FBC4-F606-494B-8F72-98F77141407E}"/>
                </a:ext>
              </a:extLst>
            </p:cNvPr>
            <p:cNvSpPr/>
            <p:nvPr/>
          </p:nvSpPr>
          <p:spPr>
            <a:xfrm>
              <a:off x="7065348" y="2228975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2020</a:t>
              </a:r>
            </a:p>
          </p:txBody>
        </p:sp>
        <p:sp>
          <p:nvSpPr>
            <p:cNvPr id="316" name="rc82">
              <a:extLst>
                <a:ext uri="{FF2B5EF4-FFF2-40B4-BE49-F238E27FC236}">
                  <a16:creationId xmlns:a16="http://schemas.microsoft.com/office/drawing/2014/main" id="{9D42731F-6490-4F31-92E2-3A0B1F87592B}"/>
                </a:ext>
              </a:extLst>
            </p:cNvPr>
            <p:cNvSpPr/>
            <p:nvPr/>
          </p:nvSpPr>
          <p:spPr>
            <a:xfrm>
              <a:off x="7688706" y="2163235"/>
              <a:ext cx="858915" cy="214862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7" name="tx83">
              <a:extLst>
                <a:ext uri="{FF2B5EF4-FFF2-40B4-BE49-F238E27FC236}">
                  <a16:creationId xmlns:a16="http://schemas.microsoft.com/office/drawing/2014/main" id="{AEA90021-5E4B-4CFD-92F5-01F0D2D5C99E}"/>
                </a:ext>
              </a:extLst>
            </p:cNvPr>
            <p:cNvSpPr/>
            <p:nvPr/>
          </p:nvSpPr>
          <p:spPr>
            <a:xfrm>
              <a:off x="7993853" y="2228975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2050</a:t>
              </a:r>
            </a:p>
          </p:txBody>
        </p:sp>
        <p:sp>
          <p:nvSpPr>
            <p:cNvPr id="318" name="pl84">
              <a:extLst>
                <a:ext uri="{FF2B5EF4-FFF2-40B4-BE49-F238E27FC236}">
                  <a16:creationId xmlns:a16="http://schemas.microsoft.com/office/drawing/2014/main" id="{63969AEA-D0C6-4574-9B44-61074B09D51C}"/>
                </a:ext>
              </a:extLst>
            </p:cNvPr>
            <p:cNvSpPr/>
            <p:nvPr/>
          </p:nvSpPr>
          <p:spPr>
            <a:xfrm>
              <a:off x="7189660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9" name="tx85">
              <a:extLst>
                <a:ext uri="{FF2B5EF4-FFF2-40B4-BE49-F238E27FC236}">
                  <a16:creationId xmlns:a16="http://schemas.microsoft.com/office/drawing/2014/main" id="{CE24B2FF-458F-4F65-9978-47A7F5E311AA}"/>
                </a:ext>
              </a:extLst>
            </p:cNvPr>
            <p:cNvSpPr/>
            <p:nvPr/>
          </p:nvSpPr>
          <p:spPr>
            <a:xfrm>
              <a:off x="7065348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2020</a:t>
              </a:r>
            </a:p>
          </p:txBody>
        </p:sp>
        <p:sp>
          <p:nvSpPr>
            <p:cNvPr id="320" name="pl86">
              <a:extLst>
                <a:ext uri="{FF2B5EF4-FFF2-40B4-BE49-F238E27FC236}">
                  <a16:creationId xmlns:a16="http://schemas.microsoft.com/office/drawing/2014/main" id="{FDADBFDF-A4C6-4EAC-AF81-2943D24A4160}"/>
                </a:ext>
              </a:extLst>
            </p:cNvPr>
            <p:cNvSpPr/>
            <p:nvPr/>
          </p:nvSpPr>
          <p:spPr>
            <a:xfrm>
              <a:off x="8118164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1" name="tx87">
              <a:extLst>
                <a:ext uri="{FF2B5EF4-FFF2-40B4-BE49-F238E27FC236}">
                  <a16:creationId xmlns:a16="http://schemas.microsoft.com/office/drawing/2014/main" id="{D7480FDF-1E97-496B-AB0D-F7C31F722018}"/>
                </a:ext>
              </a:extLst>
            </p:cNvPr>
            <p:cNvSpPr/>
            <p:nvPr/>
          </p:nvSpPr>
          <p:spPr>
            <a:xfrm>
              <a:off x="7993853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2050</a:t>
              </a:r>
            </a:p>
          </p:txBody>
        </p:sp>
        <p:sp>
          <p:nvSpPr>
            <p:cNvPr id="322" name="tx88">
              <a:extLst>
                <a:ext uri="{FF2B5EF4-FFF2-40B4-BE49-F238E27FC236}">
                  <a16:creationId xmlns:a16="http://schemas.microsoft.com/office/drawing/2014/main" id="{5116C65D-44D1-4C8D-8C58-04C2686E577B}"/>
                </a:ext>
              </a:extLst>
            </p:cNvPr>
            <p:cNvSpPr/>
            <p:nvPr/>
          </p:nvSpPr>
          <p:spPr>
            <a:xfrm>
              <a:off x="6635416" y="5779143"/>
              <a:ext cx="62155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323" name="tx89">
              <a:extLst>
                <a:ext uri="{FF2B5EF4-FFF2-40B4-BE49-F238E27FC236}">
                  <a16:creationId xmlns:a16="http://schemas.microsoft.com/office/drawing/2014/main" id="{9349A33C-76A9-4356-8B94-C8140410F162}"/>
                </a:ext>
              </a:extLst>
            </p:cNvPr>
            <p:cNvSpPr/>
            <p:nvPr/>
          </p:nvSpPr>
          <p:spPr>
            <a:xfrm>
              <a:off x="6573261" y="4631564"/>
              <a:ext cx="124311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324" name="tx90">
              <a:extLst>
                <a:ext uri="{FF2B5EF4-FFF2-40B4-BE49-F238E27FC236}">
                  <a16:creationId xmlns:a16="http://schemas.microsoft.com/office/drawing/2014/main" id="{283913F9-9F28-4DBF-B38E-60B1BEBA7AAC}"/>
                </a:ext>
              </a:extLst>
            </p:cNvPr>
            <p:cNvSpPr/>
            <p:nvPr/>
          </p:nvSpPr>
          <p:spPr>
            <a:xfrm>
              <a:off x="6511105" y="3483985"/>
              <a:ext cx="186466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100</a:t>
              </a:r>
            </a:p>
          </p:txBody>
        </p:sp>
        <p:sp>
          <p:nvSpPr>
            <p:cNvPr id="325" name="tx91">
              <a:extLst>
                <a:ext uri="{FF2B5EF4-FFF2-40B4-BE49-F238E27FC236}">
                  <a16:creationId xmlns:a16="http://schemas.microsoft.com/office/drawing/2014/main" id="{F5C7DF43-9E06-4B55-B555-D84B81D14683}"/>
                </a:ext>
              </a:extLst>
            </p:cNvPr>
            <p:cNvSpPr/>
            <p:nvPr/>
          </p:nvSpPr>
          <p:spPr>
            <a:xfrm>
              <a:off x="6511105" y="2336406"/>
              <a:ext cx="186466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150</a:t>
              </a:r>
            </a:p>
          </p:txBody>
        </p:sp>
        <p:sp>
          <p:nvSpPr>
            <p:cNvPr id="326" name="pl92">
              <a:extLst>
                <a:ext uri="{FF2B5EF4-FFF2-40B4-BE49-F238E27FC236}">
                  <a16:creationId xmlns:a16="http://schemas.microsoft.com/office/drawing/2014/main" id="{EB4D2474-B6B1-4A4A-9387-E92DC8A496CF}"/>
                </a:ext>
              </a:extLst>
            </p:cNvPr>
            <p:cNvSpPr/>
            <p:nvPr/>
          </p:nvSpPr>
          <p:spPr>
            <a:xfrm>
              <a:off x="6725407" y="5820834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7" name="pl93">
              <a:extLst>
                <a:ext uri="{FF2B5EF4-FFF2-40B4-BE49-F238E27FC236}">
                  <a16:creationId xmlns:a16="http://schemas.microsoft.com/office/drawing/2014/main" id="{F33CFFDD-DD75-4E01-A3A7-C4840127A002}"/>
                </a:ext>
              </a:extLst>
            </p:cNvPr>
            <p:cNvSpPr/>
            <p:nvPr/>
          </p:nvSpPr>
          <p:spPr>
            <a:xfrm>
              <a:off x="6725407" y="4673255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8" name="pl94">
              <a:extLst>
                <a:ext uri="{FF2B5EF4-FFF2-40B4-BE49-F238E27FC236}">
                  <a16:creationId xmlns:a16="http://schemas.microsoft.com/office/drawing/2014/main" id="{592580C5-0E5A-492B-8658-86C7573EA290}"/>
                </a:ext>
              </a:extLst>
            </p:cNvPr>
            <p:cNvSpPr/>
            <p:nvPr/>
          </p:nvSpPr>
          <p:spPr>
            <a:xfrm>
              <a:off x="6725407" y="3525677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9" name="pl95">
              <a:extLst>
                <a:ext uri="{FF2B5EF4-FFF2-40B4-BE49-F238E27FC236}">
                  <a16:creationId xmlns:a16="http://schemas.microsoft.com/office/drawing/2014/main" id="{D8531636-DF93-4868-B6CB-87771E35BF29}"/>
                </a:ext>
              </a:extLst>
            </p:cNvPr>
            <p:cNvSpPr/>
            <p:nvPr/>
          </p:nvSpPr>
          <p:spPr>
            <a:xfrm>
              <a:off x="6725407" y="2378098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0" name="tx96">
              <a:extLst>
                <a:ext uri="{FF2B5EF4-FFF2-40B4-BE49-F238E27FC236}">
                  <a16:creationId xmlns:a16="http://schemas.microsoft.com/office/drawing/2014/main" id="{E82BC98C-331E-41F3-82A5-B7A59DD68DAD}"/>
                </a:ext>
              </a:extLst>
            </p:cNvPr>
            <p:cNvSpPr/>
            <p:nvPr/>
          </p:nvSpPr>
          <p:spPr>
            <a:xfrm>
              <a:off x="6760202" y="1934847"/>
              <a:ext cx="1591679" cy="12939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0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Distribution within country</a:t>
              </a:r>
            </a:p>
          </p:txBody>
        </p:sp>
      </p:grpSp>
      <p:sp>
        <p:nvSpPr>
          <p:cNvPr id="117" name="TextBox 116">
            <a:extLst>
              <a:ext uri="{FF2B5EF4-FFF2-40B4-BE49-F238E27FC236}">
                <a16:creationId xmlns:a16="http://schemas.microsoft.com/office/drawing/2014/main" id="{5C9B10B1-FD03-44C5-B0C1-82E6D9F6D58A}"/>
              </a:ext>
            </a:extLst>
          </p:cNvPr>
          <p:cNvSpPr txBox="1"/>
          <p:nvPr/>
        </p:nvSpPr>
        <p:spPr>
          <a:xfrm>
            <a:off x="4710254" y="4242985"/>
            <a:ext cx="1243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Abadi Extra Light" panose="020B0204020104020204" pitchFamily="34" charset="0"/>
              </a:rPr>
              <a:t>Mitigation</a:t>
            </a:r>
            <a:endParaRPr lang="en-AT" b="1" dirty="0">
              <a:solidFill>
                <a:schemeClr val="tx2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F23ED27B-4FDB-4CB5-92E6-7CC0834F1590}"/>
              </a:ext>
            </a:extLst>
          </p:cNvPr>
          <p:cNvSpPr txBox="1"/>
          <p:nvPr/>
        </p:nvSpPr>
        <p:spPr>
          <a:xfrm>
            <a:off x="3879784" y="4886676"/>
            <a:ext cx="2860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badi Extra Light" panose="020B0204020104020204" pitchFamily="34" charset="0"/>
              </a:rPr>
              <a:t>Decent Living threshold</a:t>
            </a:r>
            <a:endParaRPr lang="en-AT" b="1">
              <a:latin typeface="Abadi Extra Light" panose="020B0204020104020204" pitchFamily="34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ADE5A924-ED5A-4DB0-BEDD-D261B853E85B}"/>
              </a:ext>
            </a:extLst>
          </p:cNvPr>
          <p:cNvSpPr txBox="1"/>
          <p:nvPr/>
        </p:nvSpPr>
        <p:spPr>
          <a:xfrm>
            <a:off x="4155376" y="5378166"/>
            <a:ext cx="23528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>
                <a:solidFill>
                  <a:schemeClr val="bg1">
                    <a:lumMod val="65000"/>
                  </a:schemeClr>
                </a:solidFill>
                <a:latin typeface="Abadi Extra Light" panose="020B0204020104020204" pitchFamily="34" charset="0"/>
              </a:rPr>
              <a:t>Possible adjustment with projected technological improvements</a:t>
            </a:r>
            <a:endParaRPr lang="en-AT" sz="1200" b="1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0" name="Title 3">
            <a:extLst>
              <a:ext uri="{FF2B5EF4-FFF2-40B4-BE49-F238E27FC236}">
                <a16:creationId xmlns:a16="http://schemas.microsoft.com/office/drawing/2014/main" id="{49DF4D79-7AF2-4EC8-B23B-92238EB82C66}"/>
              </a:ext>
            </a:extLst>
          </p:cNvPr>
          <p:cNvSpPr txBox="1">
            <a:spLocks/>
          </p:cNvSpPr>
          <p:nvPr/>
        </p:nvSpPr>
        <p:spPr>
          <a:xfrm>
            <a:off x="410338" y="666295"/>
            <a:ext cx="8911916" cy="684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Projections of energy inequality</a:t>
            </a:r>
            <a:endParaRPr lang="en-AT" dirty="0"/>
          </a:p>
        </p:txBody>
      </p:sp>
      <p:cxnSp>
        <p:nvCxnSpPr>
          <p:cNvPr id="334" name="Straight Arrow Connector 333">
            <a:extLst>
              <a:ext uri="{FF2B5EF4-FFF2-40B4-BE49-F238E27FC236}">
                <a16:creationId xmlns:a16="http://schemas.microsoft.com/office/drawing/2014/main" id="{843CD8C4-9C3D-4EDE-AD6B-EE49E9F5D870}"/>
              </a:ext>
            </a:extLst>
          </p:cNvPr>
          <p:cNvCxnSpPr>
            <a:cxnSpLocks/>
          </p:cNvCxnSpPr>
          <p:nvPr/>
        </p:nvCxnSpPr>
        <p:spPr>
          <a:xfrm flipH="1">
            <a:off x="7463870" y="5543669"/>
            <a:ext cx="778605" cy="681482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5" name="TextBox 334">
            <a:extLst>
              <a:ext uri="{FF2B5EF4-FFF2-40B4-BE49-F238E27FC236}">
                <a16:creationId xmlns:a16="http://schemas.microsoft.com/office/drawing/2014/main" id="{6836C99F-B0BF-4F68-8709-A4CEB9E5AAFD}"/>
              </a:ext>
            </a:extLst>
          </p:cNvPr>
          <p:cNvSpPr txBox="1"/>
          <p:nvPr/>
        </p:nvSpPr>
        <p:spPr>
          <a:xfrm>
            <a:off x="5757156" y="6178731"/>
            <a:ext cx="28600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badi Extra Light" panose="020B0204020104020204" pitchFamily="34" charset="0"/>
              </a:rPr>
              <a:t>Projected share of population consuming </a:t>
            </a:r>
            <a:r>
              <a:rPr lang="en-US" sz="14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Abadi Extra Light" panose="020B0204020104020204" pitchFamily="34" charset="0"/>
              </a:rPr>
              <a:t>less</a:t>
            </a: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badi Extra Light" panose="020B0204020104020204" pitchFamily="34" charset="0"/>
              </a:rPr>
              <a:t> energy than the estimated energy needs. </a:t>
            </a:r>
            <a:endParaRPr lang="en-AT" sz="1400" b="1" dirty="0">
              <a:solidFill>
                <a:schemeClr val="tx2">
                  <a:lumMod val="60000"/>
                  <a:lumOff val="40000"/>
                </a:schemeClr>
              </a:solidFill>
              <a:latin typeface="Abadi Extra Light" panose="020B0204020104020204" pitchFamily="34" charset="0"/>
            </a:endParaRPr>
          </a:p>
        </p:txBody>
      </p:sp>
      <p:cxnSp>
        <p:nvCxnSpPr>
          <p:cNvPr id="336" name="Straight Arrow Connector 335">
            <a:extLst>
              <a:ext uri="{FF2B5EF4-FFF2-40B4-BE49-F238E27FC236}">
                <a16:creationId xmlns:a16="http://schemas.microsoft.com/office/drawing/2014/main" id="{9007CF44-D40B-4835-B2DF-77AFA63A5CCD}"/>
              </a:ext>
            </a:extLst>
          </p:cNvPr>
          <p:cNvCxnSpPr>
            <a:cxnSpLocks/>
          </p:cNvCxnSpPr>
          <p:nvPr/>
        </p:nvCxnSpPr>
        <p:spPr>
          <a:xfrm>
            <a:off x="7304765" y="5528992"/>
            <a:ext cx="148706" cy="696159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" name="TextBox 337">
            <a:extLst>
              <a:ext uri="{FF2B5EF4-FFF2-40B4-BE49-F238E27FC236}">
                <a16:creationId xmlns:a16="http://schemas.microsoft.com/office/drawing/2014/main" id="{61EDF95C-808A-44DF-A9E6-DC0DCCEC9B11}"/>
              </a:ext>
            </a:extLst>
          </p:cNvPr>
          <p:cNvSpPr txBox="1"/>
          <p:nvPr/>
        </p:nvSpPr>
        <p:spPr>
          <a:xfrm>
            <a:off x="8725284" y="4058319"/>
            <a:ext cx="28600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badi Extra Light" panose="020B0204020104020204" pitchFamily="34" charset="0"/>
              </a:rPr>
              <a:t>Projected share of population consuming </a:t>
            </a:r>
            <a:r>
              <a:rPr lang="en-US" sz="14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Abadi Extra Light" panose="020B0204020104020204" pitchFamily="34" charset="0"/>
              </a:rPr>
              <a:t>more</a:t>
            </a: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badi Extra Light" panose="020B0204020104020204" pitchFamily="34" charset="0"/>
              </a:rPr>
              <a:t> energy than the estimated energy needs. </a:t>
            </a:r>
            <a:endParaRPr lang="en-AT" sz="1400" b="1" dirty="0">
              <a:solidFill>
                <a:schemeClr val="tx2">
                  <a:lumMod val="60000"/>
                  <a:lumOff val="40000"/>
                </a:schemeClr>
              </a:solidFill>
              <a:latin typeface="Abadi Extra Light" panose="020B0204020104020204" pitchFamily="34" charset="0"/>
            </a:endParaRPr>
          </a:p>
        </p:txBody>
      </p:sp>
      <p:cxnSp>
        <p:nvCxnSpPr>
          <p:cNvPr id="341" name="Straight Arrow Connector 340">
            <a:extLst>
              <a:ext uri="{FF2B5EF4-FFF2-40B4-BE49-F238E27FC236}">
                <a16:creationId xmlns:a16="http://schemas.microsoft.com/office/drawing/2014/main" id="{E779F051-05C4-431F-B50E-F1FBC703C6B0}"/>
              </a:ext>
            </a:extLst>
          </p:cNvPr>
          <p:cNvCxnSpPr>
            <a:cxnSpLocks/>
            <a:endCxn id="338" idx="1"/>
          </p:cNvCxnSpPr>
          <p:nvPr/>
        </p:nvCxnSpPr>
        <p:spPr>
          <a:xfrm flipV="1">
            <a:off x="8209386" y="4427651"/>
            <a:ext cx="515898" cy="309636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4" name="TextBox 343">
            <a:extLst>
              <a:ext uri="{FF2B5EF4-FFF2-40B4-BE49-F238E27FC236}">
                <a16:creationId xmlns:a16="http://schemas.microsoft.com/office/drawing/2014/main" id="{A579FEA0-C9EA-4644-9BE4-2AD2DB16AA8A}"/>
              </a:ext>
            </a:extLst>
          </p:cNvPr>
          <p:cNvSpPr txBox="1"/>
          <p:nvPr/>
        </p:nvSpPr>
        <p:spPr>
          <a:xfrm>
            <a:off x="5559075" y="2475604"/>
            <a:ext cx="69963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800" dirty="0"/>
              <a:t>Brazil</a:t>
            </a:r>
          </a:p>
        </p:txBody>
      </p:sp>
      <p:pic>
        <p:nvPicPr>
          <p:cNvPr id="103" name="Picture 10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BF33689-6080-4C7B-AC9B-345A18D866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179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Content Placeholder 2">
            <a:extLst>
              <a:ext uri="{FF2B5EF4-FFF2-40B4-BE49-F238E27FC236}">
                <a16:creationId xmlns:a16="http://schemas.microsoft.com/office/drawing/2014/main" id="{6E07BBA5-2BED-496B-A1AA-28E5C76C53BE}"/>
              </a:ext>
            </a:extLst>
          </p:cNvPr>
          <p:cNvGrpSpPr/>
          <p:nvPr/>
        </p:nvGrpSpPr>
        <p:grpSpPr>
          <a:xfrm>
            <a:off x="457200" y="1600200"/>
            <a:ext cx="8229600" cy="4525962"/>
            <a:chOff x="457200" y="1600200"/>
            <a:chExt cx="8229600" cy="4525962"/>
          </a:xfrm>
        </p:grpSpPr>
        <p:sp>
          <p:nvSpPr>
            <p:cNvPr id="237" name="rc3">
              <a:extLst>
                <a:ext uri="{FF2B5EF4-FFF2-40B4-BE49-F238E27FC236}">
                  <a16:creationId xmlns:a16="http://schemas.microsoft.com/office/drawing/2014/main" id="{38BBC8DF-1910-4105-AB4E-1D838839CEEE}"/>
                </a:ext>
              </a:extLst>
            </p:cNvPr>
            <p:cNvSpPr/>
            <p:nvPr/>
          </p:nvSpPr>
          <p:spPr>
            <a:xfrm>
              <a:off x="457200" y="1600200"/>
              <a:ext cx="8229600" cy="4525962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9525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8" name="rc4">
              <a:extLst>
                <a:ext uri="{FF2B5EF4-FFF2-40B4-BE49-F238E27FC236}">
                  <a16:creationId xmlns:a16="http://schemas.microsoft.com/office/drawing/2014/main" id="{DAD800FC-5657-44EE-AE10-A0B3817E8986}"/>
                </a:ext>
              </a:extLst>
            </p:cNvPr>
            <p:cNvSpPr/>
            <p:nvPr/>
          </p:nvSpPr>
          <p:spPr>
            <a:xfrm>
              <a:off x="457200" y="1600200"/>
              <a:ext cx="8229600" cy="4525962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9" name="rc5">
              <a:extLst>
                <a:ext uri="{FF2B5EF4-FFF2-40B4-BE49-F238E27FC236}">
                  <a16:creationId xmlns:a16="http://schemas.microsoft.com/office/drawing/2014/main" id="{D8217AC9-558F-4C19-BFD9-8D237889CEA9}"/>
                </a:ext>
              </a:extLst>
            </p:cNvPr>
            <p:cNvSpPr/>
            <p:nvPr/>
          </p:nvSpPr>
          <p:spPr>
            <a:xfrm>
              <a:off x="526789" y="1669789"/>
              <a:ext cx="5914727" cy="4386784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0" name="rc6">
              <a:extLst>
                <a:ext uri="{FF2B5EF4-FFF2-40B4-BE49-F238E27FC236}">
                  <a16:creationId xmlns:a16="http://schemas.microsoft.com/office/drawing/2014/main" id="{E56D08E1-69E8-4C94-9AEA-064DD0598204}"/>
                </a:ext>
              </a:extLst>
            </p:cNvPr>
            <p:cNvSpPr/>
            <p:nvPr/>
          </p:nvSpPr>
          <p:spPr>
            <a:xfrm>
              <a:off x="1009669" y="2378098"/>
              <a:ext cx="5362258" cy="3442736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 dirty="0"/>
            </a:p>
          </p:txBody>
        </p:sp>
        <p:sp>
          <p:nvSpPr>
            <p:cNvPr id="241" name="pl7">
              <a:extLst>
                <a:ext uri="{FF2B5EF4-FFF2-40B4-BE49-F238E27FC236}">
                  <a16:creationId xmlns:a16="http://schemas.microsoft.com/office/drawing/2014/main" id="{9A4B7CBD-58CA-4728-B704-F8415BEBBB1E}"/>
                </a:ext>
              </a:extLst>
            </p:cNvPr>
            <p:cNvSpPr/>
            <p:nvPr/>
          </p:nvSpPr>
          <p:spPr>
            <a:xfrm>
              <a:off x="1009669" y="5247045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2" name="pl8">
              <a:extLst>
                <a:ext uri="{FF2B5EF4-FFF2-40B4-BE49-F238E27FC236}">
                  <a16:creationId xmlns:a16="http://schemas.microsoft.com/office/drawing/2014/main" id="{3E9AF898-54B3-4E23-B477-F8BFF1EC1B42}"/>
                </a:ext>
              </a:extLst>
            </p:cNvPr>
            <p:cNvSpPr/>
            <p:nvPr/>
          </p:nvSpPr>
          <p:spPr>
            <a:xfrm>
              <a:off x="1009669" y="4099466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3" name="pl9">
              <a:extLst>
                <a:ext uri="{FF2B5EF4-FFF2-40B4-BE49-F238E27FC236}">
                  <a16:creationId xmlns:a16="http://schemas.microsoft.com/office/drawing/2014/main" id="{F2DE6492-CEB6-485A-AE15-78265835869E}"/>
                </a:ext>
              </a:extLst>
            </p:cNvPr>
            <p:cNvSpPr/>
            <p:nvPr/>
          </p:nvSpPr>
          <p:spPr>
            <a:xfrm>
              <a:off x="1009669" y="2951887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4" name="pl10">
              <a:extLst>
                <a:ext uri="{FF2B5EF4-FFF2-40B4-BE49-F238E27FC236}">
                  <a16:creationId xmlns:a16="http://schemas.microsoft.com/office/drawing/2014/main" id="{C07ECBBE-9FCB-4186-A89F-1452660B4912}"/>
                </a:ext>
              </a:extLst>
            </p:cNvPr>
            <p:cNvSpPr/>
            <p:nvPr/>
          </p:nvSpPr>
          <p:spPr>
            <a:xfrm>
              <a:off x="1679951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5" name="pl11">
              <a:extLst>
                <a:ext uri="{FF2B5EF4-FFF2-40B4-BE49-F238E27FC236}">
                  <a16:creationId xmlns:a16="http://schemas.microsoft.com/office/drawing/2014/main" id="{6CE7EA39-0993-44B6-B0DC-18E213956679}"/>
                </a:ext>
              </a:extLst>
            </p:cNvPr>
            <p:cNvSpPr/>
            <p:nvPr/>
          </p:nvSpPr>
          <p:spPr>
            <a:xfrm>
              <a:off x="3020516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6" name="pl12">
              <a:extLst>
                <a:ext uri="{FF2B5EF4-FFF2-40B4-BE49-F238E27FC236}">
                  <a16:creationId xmlns:a16="http://schemas.microsoft.com/office/drawing/2014/main" id="{F9744B0F-47D4-4E02-A3E5-E4B73AA48F03}"/>
                </a:ext>
              </a:extLst>
            </p:cNvPr>
            <p:cNvSpPr/>
            <p:nvPr/>
          </p:nvSpPr>
          <p:spPr>
            <a:xfrm>
              <a:off x="4361080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7" name="pl13">
              <a:extLst>
                <a:ext uri="{FF2B5EF4-FFF2-40B4-BE49-F238E27FC236}">
                  <a16:creationId xmlns:a16="http://schemas.microsoft.com/office/drawing/2014/main" id="{74B222FF-F14B-4F99-95AF-2D9D47EBB727}"/>
                </a:ext>
              </a:extLst>
            </p:cNvPr>
            <p:cNvSpPr/>
            <p:nvPr/>
          </p:nvSpPr>
          <p:spPr>
            <a:xfrm>
              <a:off x="5701645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8" name="pl14">
              <a:extLst>
                <a:ext uri="{FF2B5EF4-FFF2-40B4-BE49-F238E27FC236}">
                  <a16:creationId xmlns:a16="http://schemas.microsoft.com/office/drawing/2014/main" id="{4FE3E78B-C6B1-44E4-97F4-0B066483045D}"/>
                </a:ext>
              </a:extLst>
            </p:cNvPr>
            <p:cNvSpPr/>
            <p:nvPr/>
          </p:nvSpPr>
          <p:spPr>
            <a:xfrm>
              <a:off x="6371927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9" name="pl15">
              <a:extLst>
                <a:ext uri="{FF2B5EF4-FFF2-40B4-BE49-F238E27FC236}">
                  <a16:creationId xmlns:a16="http://schemas.microsoft.com/office/drawing/2014/main" id="{52C71933-5D53-4FF4-87FC-DE74D4C71726}"/>
                </a:ext>
              </a:extLst>
            </p:cNvPr>
            <p:cNvSpPr/>
            <p:nvPr/>
          </p:nvSpPr>
          <p:spPr>
            <a:xfrm>
              <a:off x="1009669" y="5820834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0" name="pl16">
              <a:extLst>
                <a:ext uri="{FF2B5EF4-FFF2-40B4-BE49-F238E27FC236}">
                  <a16:creationId xmlns:a16="http://schemas.microsoft.com/office/drawing/2014/main" id="{51DA4615-ED62-4291-9512-12B98F8BBB1C}"/>
                </a:ext>
              </a:extLst>
            </p:cNvPr>
            <p:cNvSpPr/>
            <p:nvPr/>
          </p:nvSpPr>
          <p:spPr>
            <a:xfrm>
              <a:off x="1009669" y="4673255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1" name="pl17">
              <a:extLst>
                <a:ext uri="{FF2B5EF4-FFF2-40B4-BE49-F238E27FC236}">
                  <a16:creationId xmlns:a16="http://schemas.microsoft.com/office/drawing/2014/main" id="{C9F21E4B-0C47-48B0-BABE-42A77FBE699A}"/>
                </a:ext>
              </a:extLst>
            </p:cNvPr>
            <p:cNvSpPr/>
            <p:nvPr/>
          </p:nvSpPr>
          <p:spPr>
            <a:xfrm>
              <a:off x="1009669" y="3525677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2" name="pl18">
              <a:extLst>
                <a:ext uri="{FF2B5EF4-FFF2-40B4-BE49-F238E27FC236}">
                  <a16:creationId xmlns:a16="http://schemas.microsoft.com/office/drawing/2014/main" id="{273319E2-B580-49C9-BF20-60D421032258}"/>
                </a:ext>
              </a:extLst>
            </p:cNvPr>
            <p:cNvSpPr/>
            <p:nvPr/>
          </p:nvSpPr>
          <p:spPr>
            <a:xfrm>
              <a:off x="1009669" y="2378098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3" name="pl19">
              <a:extLst>
                <a:ext uri="{FF2B5EF4-FFF2-40B4-BE49-F238E27FC236}">
                  <a16:creationId xmlns:a16="http://schemas.microsoft.com/office/drawing/2014/main" id="{A163BDD1-7235-465A-8FAF-1D7703374CE8}"/>
                </a:ext>
              </a:extLst>
            </p:cNvPr>
            <p:cNvSpPr/>
            <p:nvPr/>
          </p:nvSpPr>
          <p:spPr>
            <a:xfrm>
              <a:off x="1009669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4" name="pl20">
              <a:extLst>
                <a:ext uri="{FF2B5EF4-FFF2-40B4-BE49-F238E27FC236}">
                  <a16:creationId xmlns:a16="http://schemas.microsoft.com/office/drawing/2014/main" id="{D06E4A95-4ACE-4B56-8005-6BFF92B2FF7B}"/>
                </a:ext>
              </a:extLst>
            </p:cNvPr>
            <p:cNvSpPr/>
            <p:nvPr/>
          </p:nvSpPr>
          <p:spPr>
            <a:xfrm>
              <a:off x="2350233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5" name="pl21">
              <a:extLst>
                <a:ext uri="{FF2B5EF4-FFF2-40B4-BE49-F238E27FC236}">
                  <a16:creationId xmlns:a16="http://schemas.microsoft.com/office/drawing/2014/main" id="{208F083D-3D3A-44C8-B424-B45E4F6E43A8}"/>
                </a:ext>
              </a:extLst>
            </p:cNvPr>
            <p:cNvSpPr/>
            <p:nvPr/>
          </p:nvSpPr>
          <p:spPr>
            <a:xfrm>
              <a:off x="3690798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6" name="pl22">
              <a:extLst>
                <a:ext uri="{FF2B5EF4-FFF2-40B4-BE49-F238E27FC236}">
                  <a16:creationId xmlns:a16="http://schemas.microsoft.com/office/drawing/2014/main" id="{CC64D3A2-D5D0-4C2C-B8CD-0A09A44EAC74}"/>
                </a:ext>
              </a:extLst>
            </p:cNvPr>
            <p:cNvSpPr/>
            <p:nvPr/>
          </p:nvSpPr>
          <p:spPr>
            <a:xfrm>
              <a:off x="5031362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8" name="pl24">
              <a:extLst>
                <a:ext uri="{FF2B5EF4-FFF2-40B4-BE49-F238E27FC236}">
                  <a16:creationId xmlns:a16="http://schemas.microsoft.com/office/drawing/2014/main" id="{6B5A46B7-65DA-44AA-9FA8-8417C0F7FA23}"/>
                </a:ext>
              </a:extLst>
            </p:cNvPr>
            <p:cNvSpPr/>
            <p:nvPr/>
          </p:nvSpPr>
          <p:spPr>
            <a:xfrm>
              <a:off x="1009669" y="4505991"/>
              <a:ext cx="5362258" cy="231296"/>
            </a:xfrm>
            <a:custGeom>
              <a:avLst/>
              <a:gdLst/>
              <a:ahLst/>
              <a:cxnLst/>
              <a:rect l="0" t="0" r="0" b="0"/>
              <a:pathLst>
                <a:path w="5362258" h="231296">
                  <a:moveTo>
                    <a:pt x="0" y="159238"/>
                  </a:moveTo>
                  <a:lnTo>
                    <a:pt x="670282" y="162750"/>
                  </a:lnTo>
                  <a:lnTo>
                    <a:pt x="1340564" y="156253"/>
                  </a:lnTo>
                  <a:lnTo>
                    <a:pt x="2010846" y="197064"/>
                  </a:lnTo>
                  <a:lnTo>
                    <a:pt x="2681129" y="231296"/>
                  </a:lnTo>
                  <a:lnTo>
                    <a:pt x="3351411" y="170955"/>
                  </a:lnTo>
                  <a:lnTo>
                    <a:pt x="4021693" y="109429"/>
                  </a:lnTo>
                  <a:lnTo>
                    <a:pt x="4691975" y="71605"/>
                  </a:ln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40651" cap="flat">
              <a:solidFill>
                <a:srgbClr val="0073C2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dirty="0"/>
            </a:p>
          </p:txBody>
        </p:sp>
        <p:sp>
          <p:nvSpPr>
            <p:cNvPr id="259" name="pl25">
              <a:extLst>
                <a:ext uri="{FF2B5EF4-FFF2-40B4-BE49-F238E27FC236}">
                  <a16:creationId xmlns:a16="http://schemas.microsoft.com/office/drawing/2014/main" id="{C0F620A3-D3B6-4C10-A72D-2A8A04158763}"/>
                </a:ext>
              </a:extLst>
            </p:cNvPr>
            <p:cNvSpPr/>
            <p:nvPr/>
          </p:nvSpPr>
          <p:spPr>
            <a:xfrm>
              <a:off x="1009669" y="5232368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0" y="0"/>
                  </a:lnTo>
                  <a:lnTo>
                    <a:pt x="670282" y="0"/>
                  </a:lnTo>
                  <a:lnTo>
                    <a:pt x="670282" y="0"/>
                  </a:lnTo>
                  <a:lnTo>
                    <a:pt x="1340564" y="0"/>
                  </a:lnTo>
                  <a:lnTo>
                    <a:pt x="1340564" y="0"/>
                  </a:lnTo>
                  <a:lnTo>
                    <a:pt x="2010846" y="0"/>
                  </a:lnTo>
                  <a:lnTo>
                    <a:pt x="2010846" y="0"/>
                  </a:lnTo>
                  <a:lnTo>
                    <a:pt x="2681129" y="0"/>
                  </a:lnTo>
                  <a:lnTo>
                    <a:pt x="2681129" y="0"/>
                  </a:lnTo>
                  <a:lnTo>
                    <a:pt x="3351411" y="0"/>
                  </a:lnTo>
                  <a:lnTo>
                    <a:pt x="3351411" y="0"/>
                  </a:lnTo>
                  <a:lnTo>
                    <a:pt x="4021693" y="0"/>
                  </a:lnTo>
                  <a:lnTo>
                    <a:pt x="4021693" y="0"/>
                  </a:lnTo>
                  <a:lnTo>
                    <a:pt x="4691975" y="0"/>
                  </a:lnTo>
                  <a:lnTo>
                    <a:pt x="4691975" y="0"/>
                  </a:lnTo>
                  <a:lnTo>
                    <a:pt x="5362258" y="0"/>
                  </a:ln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40651" cap="flat">
              <a:solidFill>
                <a:srgbClr val="000000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0" name="pl26">
              <a:extLst>
                <a:ext uri="{FF2B5EF4-FFF2-40B4-BE49-F238E27FC236}">
                  <a16:creationId xmlns:a16="http://schemas.microsoft.com/office/drawing/2014/main" id="{46ECCE36-1EE0-4946-A576-6499250EA1C9}"/>
                </a:ext>
              </a:extLst>
            </p:cNvPr>
            <p:cNvSpPr/>
            <p:nvPr/>
          </p:nvSpPr>
          <p:spPr>
            <a:xfrm>
              <a:off x="1009669" y="5232368"/>
              <a:ext cx="5362258" cy="179270"/>
            </a:xfrm>
            <a:custGeom>
              <a:avLst/>
              <a:gdLst/>
              <a:ahLst/>
              <a:cxnLst/>
              <a:rect l="0" t="0" r="0" b="0"/>
              <a:pathLst>
                <a:path w="5362258" h="179270">
                  <a:moveTo>
                    <a:pt x="0" y="0"/>
                  </a:moveTo>
                  <a:lnTo>
                    <a:pt x="670282" y="37057"/>
                  </a:lnTo>
                  <a:lnTo>
                    <a:pt x="1340564" y="69724"/>
                  </a:lnTo>
                  <a:lnTo>
                    <a:pt x="2010846" y="118791"/>
                  </a:lnTo>
                  <a:lnTo>
                    <a:pt x="2681129" y="159378"/>
                  </a:lnTo>
                  <a:lnTo>
                    <a:pt x="3351411" y="162104"/>
                  </a:lnTo>
                  <a:lnTo>
                    <a:pt x="4021693" y="164795"/>
                  </a:lnTo>
                  <a:lnTo>
                    <a:pt x="4691975" y="172158"/>
                  </a:lnTo>
                  <a:lnTo>
                    <a:pt x="5362258" y="179270"/>
                  </a:lnTo>
                  <a:lnTo>
                    <a:pt x="5362258" y="179270"/>
                  </a:lnTo>
                </a:path>
              </a:pathLst>
            </a:custGeom>
            <a:ln w="40651" cap="flat">
              <a:solidFill>
                <a:srgbClr val="D3D3D3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1" name="rc27">
              <a:extLst>
                <a:ext uri="{FF2B5EF4-FFF2-40B4-BE49-F238E27FC236}">
                  <a16:creationId xmlns:a16="http://schemas.microsoft.com/office/drawing/2014/main" id="{63787DA1-A346-4E04-AA29-BCF6D34B9DCD}"/>
                </a:ext>
              </a:extLst>
            </p:cNvPr>
            <p:cNvSpPr/>
            <p:nvPr/>
          </p:nvSpPr>
          <p:spPr>
            <a:xfrm>
              <a:off x="1009669" y="2378098"/>
              <a:ext cx="5362258" cy="3442736"/>
            </a:xfrm>
            <a:prstGeom prst="rect">
              <a:avLst/>
            </a:prstGeom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2" name="tx28">
              <a:extLst>
                <a:ext uri="{FF2B5EF4-FFF2-40B4-BE49-F238E27FC236}">
                  <a16:creationId xmlns:a16="http://schemas.microsoft.com/office/drawing/2014/main" id="{6D3A2405-98B5-4766-B3F1-B70FC32D4B3A}"/>
                </a:ext>
              </a:extLst>
            </p:cNvPr>
            <p:cNvSpPr/>
            <p:nvPr/>
          </p:nvSpPr>
          <p:spPr>
            <a:xfrm>
              <a:off x="884883" y="5779143"/>
              <a:ext cx="62155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263" name="tx29">
              <a:extLst>
                <a:ext uri="{FF2B5EF4-FFF2-40B4-BE49-F238E27FC236}">
                  <a16:creationId xmlns:a16="http://schemas.microsoft.com/office/drawing/2014/main" id="{DDFFE891-234E-48CC-86F3-68855D03BB47}"/>
                </a:ext>
              </a:extLst>
            </p:cNvPr>
            <p:cNvSpPr/>
            <p:nvPr/>
          </p:nvSpPr>
          <p:spPr>
            <a:xfrm>
              <a:off x="822728" y="4631564"/>
              <a:ext cx="124311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264" name="tx30">
              <a:extLst>
                <a:ext uri="{FF2B5EF4-FFF2-40B4-BE49-F238E27FC236}">
                  <a16:creationId xmlns:a16="http://schemas.microsoft.com/office/drawing/2014/main" id="{F762F2D9-D7BA-4966-823F-9A0C209485BF}"/>
                </a:ext>
              </a:extLst>
            </p:cNvPr>
            <p:cNvSpPr/>
            <p:nvPr/>
          </p:nvSpPr>
          <p:spPr>
            <a:xfrm>
              <a:off x="760572" y="3483985"/>
              <a:ext cx="186466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100</a:t>
              </a:r>
            </a:p>
          </p:txBody>
        </p:sp>
        <p:sp>
          <p:nvSpPr>
            <p:cNvPr id="265" name="tx31">
              <a:extLst>
                <a:ext uri="{FF2B5EF4-FFF2-40B4-BE49-F238E27FC236}">
                  <a16:creationId xmlns:a16="http://schemas.microsoft.com/office/drawing/2014/main" id="{81D07ED3-B722-410F-ADDE-967BD3A8FEDD}"/>
                </a:ext>
              </a:extLst>
            </p:cNvPr>
            <p:cNvSpPr/>
            <p:nvPr/>
          </p:nvSpPr>
          <p:spPr>
            <a:xfrm>
              <a:off x="760572" y="2336406"/>
              <a:ext cx="186466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150</a:t>
              </a:r>
            </a:p>
          </p:txBody>
        </p:sp>
        <p:sp>
          <p:nvSpPr>
            <p:cNvPr id="266" name="pl32">
              <a:extLst>
                <a:ext uri="{FF2B5EF4-FFF2-40B4-BE49-F238E27FC236}">
                  <a16:creationId xmlns:a16="http://schemas.microsoft.com/office/drawing/2014/main" id="{3A63276C-8DF3-41E5-9AE9-2E782C22AAAC}"/>
                </a:ext>
              </a:extLst>
            </p:cNvPr>
            <p:cNvSpPr/>
            <p:nvPr/>
          </p:nvSpPr>
          <p:spPr>
            <a:xfrm>
              <a:off x="974874" y="5820834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7" name="pl33">
              <a:extLst>
                <a:ext uri="{FF2B5EF4-FFF2-40B4-BE49-F238E27FC236}">
                  <a16:creationId xmlns:a16="http://schemas.microsoft.com/office/drawing/2014/main" id="{D4FB3152-E0E0-42BB-8493-F66AA4BE90D1}"/>
                </a:ext>
              </a:extLst>
            </p:cNvPr>
            <p:cNvSpPr/>
            <p:nvPr/>
          </p:nvSpPr>
          <p:spPr>
            <a:xfrm>
              <a:off x="974874" y="4673255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8" name="pl34">
              <a:extLst>
                <a:ext uri="{FF2B5EF4-FFF2-40B4-BE49-F238E27FC236}">
                  <a16:creationId xmlns:a16="http://schemas.microsoft.com/office/drawing/2014/main" id="{C76B5685-A4CE-4157-B32C-954B398D1602}"/>
                </a:ext>
              </a:extLst>
            </p:cNvPr>
            <p:cNvSpPr/>
            <p:nvPr/>
          </p:nvSpPr>
          <p:spPr>
            <a:xfrm>
              <a:off x="974874" y="3525677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9" name="pl35">
              <a:extLst>
                <a:ext uri="{FF2B5EF4-FFF2-40B4-BE49-F238E27FC236}">
                  <a16:creationId xmlns:a16="http://schemas.microsoft.com/office/drawing/2014/main" id="{46C00D44-DBAD-47F4-8CDC-6EE8BD7BA227}"/>
                </a:ext>
              </a:extLst>
            </p:cNvPr>
            <p:cNvSpPr/>
            <p:nvPr/>
          </p:nvSpPr>
          <p:spPr>
            <a:xfrm>
              <a:off x="974874" y="2378098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0" name="pl36">
              <a:extLst>
                <a:ext uri="{FF2B5EF4-FFF2-40B4-BE49-F238E27FC236}">
                  <a16:creationId xmlns:a16="http://schemas.microsoft.com/office/drawing/2014/main" id="{92589DB2-28DE-4366-B6E8-88FFBD1521B2}"/>
                </a:ext>
              </a:extLst>
            </p:cNvPr>
            <p:cNvSpPr/>
            <p:nvPr/>
          </p:nvSpPr>
          <p:spPr>
            <a:xfrm>
              <a:off x="1009669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1" name="pl37">
              <a:extLst>
                <a:ext uri="{FF2B5EF4-FFF2-40B4-BE49-F238E27FC236}">
                  <a16:creationId xmlns:a16="http://schemas.microsoft.com/office/drawing/2014/main" id="{140F4864-C614-4CD8-A4A1-2B9FD648D523}"/>
                </a:ext>
              </a:extLst>
            </p:cNvPr>
            <p:cNvSpPr/>
            <p:nvPr/>
          </p:nvSpPr>
          <p:spPr>
            <a:xfrm>
              <a:off x="2350233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2" name="pl38">
              <a:extLst>
                <a:ext uri="{FF2B5EF4-FFF2-40B4-BE49-F238E27FC236}">
                  <a16:creationId xmlns:a16="http://schemas.microsoft.com/office/drawing/2014/main" id="{6117D1FF-9D8C-4FBF-BA30-97CB0FB0DB7B}"/>
                </a:ext>
              </a:extLst>
            </p:cNvPr>
            <p:cNvSpPr/>
            <p:nvPr/>
          </p:nvSpPr>
          <p:spPr>
            <a:xfrm>
              <a:off x="3690798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3" name="pl39">
              <a:extLst>
                <a:ext uri="{FF2B5EF4-FFF2-40B4-BE49-F238E27FC236}">
                  <a16:creationId xmlns:a16="http://schemas.microsoft.com/office/drawing/2014/main" id="{E548C034-BFD3-4B5C-BA31-F43C95A81A47}"/>
                </a:ext>
              </a:extLst>
            </p:cNvPr>
            <p:cNvSpPr/>
            <p:nvPr/>
          </p:nvSpPr>
          <p:spPr>
            <a:xfrm>
              <a:off x="5031362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4" name="tx40">
              <a:extLst>
                <a:ext uri="{FF2B5EF4-FFF2-40B4-BE49-F238E27FC236}">
                  <a16:creationId xmlns:a16="http://schemas.microsoft.com/office/drawing/2014/main" id="{42BAF420-6909-4B4A-B477-C825B64AC9F7}"/>
                </a:ext>
              </a:extLst>
            </p:cNvPr>
            <p:cNvSpPr/>
            <p:nvPr/>
          </p:nvSpPr>
          <p:spPr>
            <a:xfrm>
              <a:off x="885358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2020</a:t>
              </a:r>
            </a:p>
          </p:txBody>
        </p:sp>
        <p:sp>
          <p:nvSpPr>
            <p:cNvPr id="275" name="tx41">
              <a:extLst>
                <a:ext uri="{FF2B5EF4-FFF2-40B4-BE49-F238E27FC236}">
                  <a16:creationId xmlns:a16="http://schemas.microsoft.com/office/drawing/2014/main" id="{1F34E274-4E45-4365-A4D2-68A8D095F647}"/>
                </a:ext>
              </a:extLst>
            </p:cNvPr>
            <p:cNvSpPr/>
            <p:nvPr/>
          </p:nvSpPr>
          <p:spPr>
            <a:xfrm>
              <a:off x="2225922" y="5881718"/>
              <a:ext cx="248622" cy="8174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2030</a:t>
              </a:r>
            </a:p>
          </p:txBody>
        </p:sp>
        <p:sp>
          <p:nvSpPr>
            <p:cNvPr id="276" name="tx42">
              <a:extLst>
                <a:ext uri="{FF2B5EF4-FFF2-40B4-BE49-F238E27FC236}">
                  <a16:creationId xmlns:a16="http://schemas.microsoft.com/office/drawing/2014/main" id="{CD48FE69-6A50-449A-B534-8D59528ADDE5}"/>
                </a:ext>
              </a:extLst>
            </p:cNvPr>
            <p:cNvSpPr/>
            <p:nvPr/>
          </p:nvSpPr>
          <p:spPr>
            <a:xfrm>
              <a:off x="3566487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2040</a:t>
              </a:r>
            </a:p>
          </p:txBody>
        </p:sp>
        <p:sp>
          <p:nvSpPr>
            <p:cNvPr id="277" name="tx43">
              <a:extLst>
                <a:ext uri="{FF2B5EF4-FFF2-40B4-BE49-F238E27FC236}">
                  <a16:creationId xmlns:a16="http://schemas.microsoft.com/office/drawing/2014/main" id="{553A3205-D999-41DA-BCD0-3EFA65E3064E}"/>
                </a:ext>
              </a:extLst>
            </p:cNvPr>
            <p:cNvSpPr/>
            <p:nvPr/>
          </p:nvSpPr>
          <p:spPr>
            <a:xfrm>
              <a:off x="4907051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2050</a:t>
              </a:r>
            </a:p>
          </p:txBody>
        </p:sp>
        <p:sp>
          <p:nvSpPr>
            <p:cNvPr id="278" name="tx44">
              <a:extLst>
                <a:ext uri="{FF2B5EF4-FFF2-40B4-BE49-F238E27FC236}">
                  <a16:creationId xmlns:a16="http://schemas.microsoft.com/office/drawing/2014/main" id="{CB6DC203-385C-4E18-B930-CAFC7A850ED8}"/>
                </a:ext>
              </a:extLst>
            </p:cNvPr>
            <p:cNvSpPr/>
            <p:nvPr/>
          </p:nvSpPr>
          <p:spPr>
            <a:xfrm rot="-5400000">
              <a:off x="-813377" y="4033913"/>
              <a:ext cx="2888406" cy="13110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0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Final Energy consumption per capita (GJ/year)</a:t>
              </a:r>
            </a:p>
          </p:txBody>
        </p:sp>
        <p:sp>
          <p:nvSpPr>
            <p:cNvPr id="279" name="tx45">
              <a:extLst>
                <a:ext uri="{FF2B5EF4-FFF2-40B4-BE49-F238E27FC236}">
                  <a16:creationId xmlns:a16="http://schemas.microsoft.com/office/drawing/2014/main" id="{0D09D214-9F06-47B0-9824-976158327C56}"/>
                </a:ext>
              </a:extLst>
            </p:cNvPr>
            <p:cNvSpPr/>
            <p:nvPr/>
          </p:nvSpPr>
          <p:spPr>
            <a:xfrm>
              <a:off x="1009669" y="1934847"/>
              <a:ext cx="2826673" cy="12939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0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National average energy consumption in BRA</a:t>
              </a:r>
            </a:p>
          </p:txBody>
        </p:sp>
        <p:sp>
          <p:nvSpPr>
            <p:cNvPr id="280" name="tx46">
              <a:extLst>
                <a:ext uri="{FF2B5EF4-FFF2-40B4-BE49-F238E27FC236}">
                  <a16:creationId xmlns:a16="http://schemas.microsoft.com/office/drawing/2014/main" id="{0F51645D-EEE8-419D-876C-BA8A421C0674}"/>
                </a:ext>
              </a:extLst>
            </p:cNvPr>
            <p:cNvSpPr/>
            <p:nvPr/>
          </p:nvSpPr>
          <p:spPr>
            <a:xfrm>
              <a:off x="1009669" y="1702051"/>
              <a:ext cx="1285949" cy="15732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3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2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Total final energy</a:t>
              </a:r>
            </a:p>
          </p:txBody>
        </p:sp>
        <p:sp>
          <p:nvSpPr>
            <p:cNvPr id="281" name="rc47">
              <a:extLst>
                <a:ext uri="{FF2B5EF4-FFF2-40B4-BE49-F238E27FC236}">
                  <a16:creationId xmlns:a16="http://schemas.microsoft.com/office/drawing/2014/main" id="{61B93910-60F0-43E5-8598-15AB3DF010A0}"/>
                </a:ext>
              </a:extLst>
            </p:cNvPr>
            <p:cNvSpPr/>
            <p:nvPr/>
          </p:nvSpPr>
          <p:spPr>
            <a:xfrm>
              <a:off x="6441516" y="1669789"/>
              <a:ext cx="2175694" cy="4386784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2" name="rc48">
              <a:extLst>
                <a:ext uri="{FF2B5EF4-FFF2-40B4-BE49-F238E27FC236}">
                  <a16:creationId xmlns:a16="http://schemas.microsoft.com/office/drawing/2014/main" id="{45365459-D023-4105-9D3A-369EE6517AEC}"/>
                </a:ext>
              </a:extLst>
            </p:cNvPr>
            <p:cNvSpPr/>
            <p:nvPr/>
          </p:nvSpPr>
          <p:spPr>
            <a:xfrm>
              <a:off x="6760202" y="2378098"/>
              <a:ext cx="858915" cy="3442736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83" name="pl49">
              <a:extLst>
                <a:ext uri="{FF2B5EF4-FFF2-40B4-BE49-F238E27FC236}">
                  <a16:creationId xmlns:a16="http://schemas.microsoft.com/office/drawing/2014/main" id="{9FA2C79A-04D6-48AF-BE90-1217D3305F8C}"/>
                </a:ext>
              </a:extLst>
            </p:cNvPr>
            <p:cNvSpPr/>
            <p:nvPr/>
          </p:nvSpPr>
          <p:spPr>
            <a:xfrm>
              <a:off x="6760202" y="5247045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4" name="pl50">
              <a:extLst>
                <a:ext uri="{FF2B5EF4-FFF2-40B4-BE49-F238E27FC236}">
                  <a16:creationId xmlns:a16="http://schemas.microsoft.com/office/drawing/2014/main" id="{CFECD167-405D-409B-98FF-72D4B1708C35}"/>
                </a:ext>
              </a:extLst>
            </p:cNvPr>
            <p:cNvSpPr/>
            <p:nvPr/>
          </p:nvSpPr>
          <p:spPr>
            <a:xfrm>
              <a:off x="6760202" y="4099466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5" name="pl51">
              <a:extLst>
                <a:ext uri="{FF2B5EF4-FFF2-40B4-BE49-F238E27FC236}">
                  <a16:creationId xmlns:a16="http://schemas.microsoft.com/office/drawing/2014/main" id="{B348C8C3-D804-4148-A001-BA4CE4C5BDDC}"/>
                </a:ext>
              </a:extLst>
            </p:cNvPr>
            <p:cNvSpPr/>
            <p:nvPr/>
          </p:nvSpPr>
          <p:spPr>
            <a:xfrm>
              <a:off x="6760202" y="295188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6" name="pl52">
              <a:extLst>
                <a:ext uri="{FF2B5EF4-FFF2-40B4-BE49-F238E27FC236}">
                  <a16:creationId xmlns:a16="http://schemas.microsoft.com/office/drawing/2014/main" id="{D62878F7-868D-4235-B8A9-ED38FBA176DD}"/>
                </a:ext>
              </a:extLst>
            </p:cNvPr>
            <p:cNvSpPr/>
            <p:nvPr/>
          </p:nvSpPr>
          <p:spPr>
            <a:xfrm>
              <a:off x="6760202" y="5820834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7" name="pl53">
              <a:extLst>
                <a:ext uri="{FF2B5EF4-FFF2-40B4-BE49-F238E27FC236}">
                  <a16:creationId xmlns:a16="http://schemas.microsoft.com/office/drawing/2014/main" id="{FFA32BF8-90EA-4A0D-9426-B6B3630AA346}"/>
                </a:ext>
              </a:extLst>
            </p:cNvPr>
            <p:cNvSpPr/>
            <p:nvPr/>
          </p:nvSpPr>
          <p:spPr>
            <a:xfrm>
              <a:off x="6760202" y="4673255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8" name="pl54">
              <a:extLst>
                <a:ext uri="{FF2B5EF4-FFF2-40B4-BE49-F238E27FC236}">
                  <a16:creationId xmlns:a16="http://schemas.microsoft.com/office/drawing/2014/main" id="{6EA5079A-AAB0-4E6E-BD52-9A116E8D7703}"/>
                </a:ext>
              </a:extLst>
            </p:cNvPr>
            <p:cNvSpPr/>
            <p:nvPr/>
          </p:nvSpPr>
          <p:spPr>
            <a:xfrm>
              <a:off x="6760202" y="352567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9" name="pl55">
              <a:extLst>
                <a:ext uri="{FF2B5EF4-FFF2-40B4-BE49-F238E27FC236}">
                  <a16:creationId xmlns:a16="http://schemas.microsoft.com/office/drawing/2014/main" id="{EAE0E313-912E-4854-826B-FE8BC2755B61}"/>
                </a:ext>
              </a:extLst>
            </p:cNvPr>
            <p:cNvSpPr/>
            <p:nvPr/>
          </p:nvSpPr>
          <p:spPr>
            <a:xfrm>
              <a:off x="6760202" y="2378098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0" name="pl56">
              <a:extLst>
                <a:ext uri="{FF2B5EF4-FFF2-40B4-BE49-F238E27FC236}">
                  <a16:creationId xmlns:a16="http://schemas.microsoft.com/office/drawing/2014/main" id="{5C258357-6C74-4937-A40C-C37A4D35F1EC}"/>
                </a:ext>
              </a:extLst>
            </p:cNvPr>
            <p:cNvSpPr/>
            <p:nvPr/>
          </p:nvSpPr>
          <p:spPr>
            <a:xfrm>
              <a:off x="7189660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2" name="pg58">
              <a:extLst>
                <a:ext uri="{FF2B5EF4-FFF2-40B4-BE49-F238E27FC236}">
                  <a16:creationId xmlns:a16="http://schemas.microsoft.com/office/drawing/2014/main" id="{EC0F6BD6-0A27-42BD-BFFA-18F0F592EF55}"/>
                </a:ext>
              </a:extLst>
            </p:cNvPr>
            <p:cNvSpPr/>
            <p:nvPr/>
          </p:nvSpPr>
          <p:spPr>
            <a:xfrm>
              <a:off x="7196616" y="2343305"/>
              <a:ext cx="322093" cy="3432325"/>
            </a:xfrm>
            <a:custGeom>
              <a:avLst/>
              <a:gdLst/>
              <a:ahLst/>
              <a:cxnLst/>
              <a:rect l="0" t="0" r="0" b="0"/>
              <a:pathLst>
                <a:path w="322093" h="3432325">
                  <a:moveTo>
                    <a:pt x="0" y="3432325"/>
                  </a:moveTo>
                  <a:lnTo>
                    <a:pt x="0" y="3424560"/>
                  </a:lnTo>
                  <a:lnTo>
                    <a:pt x="0" y="3416794"/>
                  </a:lnTo>
                  <a:lnTo>
                    <a:pt x="0" y="3409029"/>
                  </a:lnTo>
                  <a:lnTo>
                    <a:pt x="0" y="3401263"/>
                  </a:lnTo>
                  <a:lnTo>
                    <a:pt x="0" y="3393498"/>
                  </a:lnTo>
                  <a:lnTo>
                    <a:pt x="0" y="3385732"/>
                  </a:lnTo>
                  <a:lnTo>
                    <a:pt x="0" y="3377967"/>
                  </a:lnTo>
                  <a:lnTo>
                    <a:pt x="0" y="3370201"/>
                  </a:lnTo>
                  <a:lnTo>
                    <a:pt x="0" y="3362436"/>
                  </a:lnTo>
                  <a:lnTo>
                    <a:pt x="0" y="3354671"/>
                  </a:lnTo>
                  <a:lnTo>
                    <a:pt x="0" y="3346905"/>
                  </a:lnTo>
                  <a:lnTo>
                    <a:pt x="0" y="3339140"/>
                  </a:lnTo>
                  <a:lnTo>
                    <a:pt x="0" y="3331374"/>
                  </a:lnTo>
                  <a:lnTo>
                    <a:pt x="0" y="3323609"/>
                  </a:lnTo>
                  <a:lnTo>
                    <a:pt x="0" y="3315843"/>
                  </a:lnTo>
                  <a:lnTo>
                    <a:pt x="0" y="3308078"/>
                  </a:lnTo>
                  <a:lnTo>
                    <a:pt x="0" y="3300312"/>
                  </a:lnTo>
                  <a:lnTo>
                    <a:pt x="0" y="3292547"/>
                  </a:lnTo>
                  <a:lnTo>
                    <a:pt x="0" y="3284782"/>
                  </a:lnTo>
                  <a:lnTo>
                    <a:pt x="0" y="3277016"/>
                  </a:lnTo>
                  <a:lnTo>
                    <a:pt x="0" y="3269251"/>
                  </a:lnTo>
                  <a:lnTo>
                    <a:pt x="0" y="3261485"/>
                  </a:lnTo>
                  <a:lnTo>
                    <a:pt x="0" y="3253720"/>
                  </a:lnTo>
                  <a:lnTo>
                    <a:pt x="0" y="3245954"/>
                  </a:lnTo>
                  <a:lnTo>
                    <a:pt x="0" y="3238189"/>
                  </a:lnTo>
                  <a:lnTo>
                    <a:pt x="0" y="3230424"/>
                  </a:lnTo>
                  <a:lnTo>
                    <a:pt x="0" y="3222658"/>
                  </a:lnTo>
                  <a:lnTo>
                    <a:pt x="0" y="3214893"/>
                  </a:lnTo>
                  <a:lnTo>
                    <a:pt x="0" y="3207127"/>
                  </a:lnTo>
                  <a:lnTo>
                    <a:pt x="0" y="3199362"/>
                  </a:lnTo>
                  <a:lnTo>
                    <a:pt x="0" y="3191596"/>
                  </a:lnTo>
                  <a:lnTo>
                    <a:pt x="0" y="3183831"/>
                  </a:lnTo>
                  <a:lnTo>
                    <a:pt x="0" y="3176065"/>
                  </a:lnTo>
                  <a:lnTo>
                    <a:pt x="0" y="3168300"/>
                  </a:lnTo>
                  <a:lnTo>
                    <a:pt x="0" y="3160535"/>
                  </a:lnTo>
                  <a:lnTo>
                    <a:pt x="0" y="3152769"/>
                  </a:lnTo>
                  <a:lnTo>
                    <a:pt x="0" y="3145004"/>
                  </a:lnTo>
                  <a:lnTo>
                    <a:pt x="0" y="3137238"/>
                  </a:lnTo>
                  <a:lnTo>
                    <a:pt x="0" y="3129473"/>
                  </a:lnTo>
                  <a:lnTo>
                    <a:pt x="0" y="3121707"/>
                  </a:lnTo>
                  <a:lnTo>
                    <a:pt x="0" y="3113942"/>
                  </a:lnTo>
                  <a:lnTo>
                    <a:pt x="0" y="3106176"/>
                  </a:lnTo>
                  <a:lnTo>
                    <a:pt x="0" y="3098411"/>
                  </a:lnTo>
                  <a:lnTo>
                    <a:pt x="0" y="3090646"/>
                  </a:lnTo>
                  <a:lnTo>
                    <a:pt x="0" y="3082880"/>
                  </a:lnTo>
                  <a:lnTo>
                    <a:pt x="0" y="3075115"/>
                  </a:lnTo>
                  <a:lnTo>
                    <a:pt x="0" y="3067349"/>
                  </a:lnTo>
                  <a:lnTo>
                    <a:pt x="0" y="3059584"/>
                  </a:lnTo>
                  <a:lnTo>
                    <a:pt x="0" y="3051818"/>
                  </a:lnTo>
                  <a:lnTo>
                    <a:pt x="0" y="3044053"/>
                  </a:lnTo>
                  <a:lnTo>
                    <a:pt x="0" y="3036287"/>
                  </a:lnTo>
                  <a:lnTo>
                    <a:pt x="0" y="3028522"/>
                  </a:lnTo>
                  <a:lnTo>
                    <a:pt x="0" y="3020757"/>
                  </a:lnTo>
                  <a:lnTo>
                    <a:pt x="0" y="3012991"/>
                  </a:lnTo>
                  <a:lnTo>
                    <a:pt x="0" y="3005226"/>
                  </a:lnTo>
                  <a:lnTo>
                    <a:pt x="0" y="2997460"/>
                  </a:lnTo>
                  <a:lnTo>
                    <a:pt x="0" y="2989695"/>
                  </a:lnTo>
                  <a:lnTo>
                    <a:pt x="0" y="2981929"/>
                  </a:lnTo>
                  <a:lnTo>
                    <a:pt x="0" y="2974164"/>
                  </a:lnTo>
                  <a:lnTo>
                    <a:pt x="0" y="2966398"/>
                  </a:lnTo>
                  <a:lnTo>
                    <a:pt x="0" y="2958633"/>
                  </a:lnTo>
                  <a:lnTo>
                    <a:pt x="0" y="2950868"/>
                  </a:lnTo>
                  <a:lnTo>
                    <a:pt x="0" y="2943102"/>
                  </a:lnTo>
                  <a:lnTo>
                    <a:pt x="0" y="2935337"/>
                  </a:lnTo>
                  <a:lnTo>
                    <a:pt x="0" y="2927571"/>
                  </a:lnTo>
                  <a:lnTo>
                    <a:pt x="0" y="2919806"/>
                  </a:lnTo>
                  <a:lnTo>
                    <a:pt x="0" y="2912040"/>
                  </a:lnTo>
                  <a:lnTo>
                    <a:pt x="0" y="2904275"/>
                  </a:lnTo>
                  <a:lnTo>
                    <a:pt x="0" y="2896509"/>
                  </a:lnTo>
                  <a:lnTo>
                    <a:pt x="0" y="2888744"/>
                  </a:lnTo>
                  <a:lnTo>
                    <a:pt x="0" y="2880979"/>
                  </a:lnTo>
                  <a:lnTo>
                    <a:pt x="0" y="2873213"/>
                  </a:lnTo>
                  <a:lnTo>
                    <a:pt x="0" y="2865448"/>
                  </a:lnTo>
                  <a:lnTo>
                    <a:pt x="0" y="2857682"/>
                  </a:lnTo>
                  <a:lnTo>
                    <a:pt x="0" y="2849917"/>
                  </a:lnTo>
                  <a:lnTo>
                    <a:pt x="0" y="2842151"/>
                  </a:lnTo>
                  <a:lnTo>
                    <a:pt x="0" y="2834386"/>
                  </a:lnTo>
                  <a:lnTo>
                    <a:pt x="0" y="2826621"/>
                  </a:lnTo>
                  <a:lnTo>
                    <a:pt x="0" y="2818855"/>
                  </a:lnTo>
                  <a:lnTo>
                    <a:pt x="0" y="2811090"/>
                  </a:lnTo>
                  <a:lnTo>
                    <a:pt x="0" y="2803324"/>
                  </a:lnTo>
                  <a:lnTo>
                    <a:pt x="0" y="2795559"/>
                  </a:lnTo>
                  <a:lnTo>
                    <a:pt x="0" y="2787793"/>
                  </a:lnTo>
                  <a:lnTo>
                    <a:pt x="0" y="2780028"/>
                  </a:lnTo>
                  <a:lnTo>
                    <a:pt x="0" y="2772262"/>
                  </a:lnTo>
                  <a:lnTo>
                    <a:pt x="0" y="2764497"/>
                  </a:lnTo>
                  <a:lnTo>
                    <a:pt x="0" y="2756732"/>
                  </a:lnTo>
                  <a:lnTo>
                    <a:pt x="0" y="2748966"/>
                  </a:lnTo>
                  <a:lnTo>
                    <a:pt x="0" y="2741201"/>
                  </a:lnTo>
                  <a:lnTo>
                    <a:pt x="0" y="2733435"/>
                  </a:lnTo>
                  <a:lnTo>
                    <a:pt x="0" y="2725670"/>
                  </a:lnTo>
                  <a:lnTo>
                    <a:pt x="0" y="2717904"/>
                  </a:lnTo>
                  <a:lnTo>
                    <a:pt x="0" y="2710139"/>
                  </a:lnTo>
                  <a:lnTo>
                    <a:pt x="0" y="2702373"/>
                  </a:lnTo>
                  <a:lnTo>
                    <a:pt x="0" y="2694608"/>
                  </a:lnTo>
                  <a:lnTo>
                    <a:pt x="0" y="2686843"/>
                  </a:lnTo>
                  <a:lnTo>
                    <a:pt x="0" y="2679077"/>
                  </a:lnTo>
                  <a:lnTo>
                    <a:pt x="0" y="2671312"/>
                  </a:lnTo>
                  <a:lnTo>
                    <a:pt x="0" y="2663546"/>
                  </a:lnTo>
                  <a:lnTo>
                    <a:pt x="0" y="2655781"/>
                  </a:lnTo>
                  <a:lnTo>
                    <a:pt x="0" y="2648015"/>
                  </a:lnTo>
                  <a:lnTo>
                    <a:pt x="0" y="2640250"/>
                  </a:lnTo>
                  <a:lnTo>
                    <a:pt x="0" y="2632484"/>
                  </a:lnTo>
                  <a:lnTo>
                    <a:pt x="0" y="2624719"/>
                  </a:lnTo>
                  <a:lnTo>
                    <a:pt x="0" y="2616954"/>
                  </a:lnTo>
                  <a:lnTo>
                    <a:pt x="0" y="2609188"/>
                  </a:lnTo>
                  <a:lnTo>
                    <a:pt x="0" y="2601423"/>
                  </a:lnTo>
                  <a:lnTo>
                    <a:pt x="0" y="2593657"/>
                  </a:lnTo>
                  <a:lnTo>
                    <a:pt x="0" y="2585892"/>
                  </a:lnTo>
                  <a:lnTo>
                    <a:pt x="0" y="2578126"/>
                  </a:lnTo>
                  <a:lnTo>
                    <a:pt x="0" y="2570361"/>
                  </a:lnTo>
                  <a:lnTo>
                    <a:pt x="0" y="2562595"/>
                  </a:lnTo>
                  <a:lnTo>
                    <a:pt x="0" y="2554830"/>
                  </a:lnTo>
                  <a:lnTo>
                    <a:pt x="0" y="2547065"/>
                  </a:lnTo>
                  <a:lnTo>
                    <a:pt x="0" y="2539299"/>
                  </a:lnTo>
                  <a:lnTo>
                    <a:pt x="0" y="2531534"/>
                  </a:lnTo>
                  <a:lnTo>
                    <a:pt x="0" y="2523768"/>
                  </a:lnTo>
                  <a:lnTo>
                    <a:pt x="0" y="2516003"/>
                  </a:lnTo>
                  <a:lnTo>
                    <a:pt x="0" y="2508237"/>
                  </a:lnTo>
                  <a:lnTo>
                    <a:pt x="0" y="2500472"/>
                  </a:lnTo>
                  <a:lnTo>
                    <a:pt x="0" y="2492706"/>
                  </a:lnTo>
                  <a:lnTo>
                    <a:pt x="0" y="2484941"/>
                  </a:lnTo>
                  <a:lnTo>
                    <a:pt x="0" y="2477176"/>
                  </a:lnTo>
                  <a:lnTo>
                    <a:pt x="0" y="2469410"/>
                  </a:lnTo>
                  <a:lnTo>
                    <a:pt x="0" y="2461645"/>
                  </a:lnTo>
                  <a:lnTo>
                    <a:pt x="0" y="2453879"/>
                  </a:lnTo>
                  <a:lnTo>
                    <a:pt x="0" y="2446114"/>
                  </a:lnTo>
                  <a:lnTo>
                    <a:pt x="0" y="2438348"/>
                  </a:lnTo>
                  <a:lnTo>
                    <a:pt x="0" y="2430583"/>
                  </a:lnTo>
                  <a:lnTo>
                    <a:pt x="0" y="2422818"/>
                  </a:lnTo>
                  <a:lnTo>
                    <a:pt x="0" y="2415052"/>
                  </a:lnTo>
                  <a:lnTo>
                    <a:pt x="0" y="2407287"/>
                  </a:lnTo>
                  <a:lnTo>
                    <a:pt x="0" y="2399521"/>
                  </a:lnTo>
                  <a:lnTo>
                    <a:pt x="0" y="2391756"/>
                  </a:lnTo>
                  <a:lnTo>
                    <a:pt x="0" y="2383990"/>
                  </a:lnTo>
                  <a:lnTo>
                    <a:pt x="0" y="2376225"/>
                  </a:lnTo>
                  <a:lnTo>
                    <a:pt x="0" y="2368459"/>
                  </a:lnTo>
                  <a:lnTo>
                    <a:pt x="0" y="2360694"/>
                  </a:lnTo>
                  <a:lnTo>
                    <a:pt x="0" y="2352929"/>
                  </a:lnTo>
                  <a:lnTo>
                    <a:pt x="0" y="2345163"/>
                  </a:lnTo>
                  <a:lnTo>
                    <a:pt x="0" y="2337398"/>
                  </a:lnTo>
                  <a:lnTo>
                    <a:pt x="0" y="2329632"/>
                  </a:lnTo>
                  <a:lnTo>
                    <a:pt x="0" y="2321867"/>
                  </a:lnTo>
                  <a:lnTo>
                    <a:pt x="0" y="2314101"/>
                  </a:lnTo>
                  <a:lnTo>
                    <a:pt x="0" y="2306336"/>
                  </a:lnTo>
                  <a:lnTo>
                    <a:pt x="0" y="2298570"/>
                  </a:lnTo>
                  <a:lnTo>
                    <a:pt x="0" y="2290805"/>
                  </a:lnTo>
                  <a:lnTo>
                    <a:pt x="0" y="2283040"/>
                  </a:lnTo>
                  <a:lnTo>
                    <a:pt x="0" y="2275274"/>
                  </a:lnTo>
                  <a:lnTo>
                    <a:pt x="0" y="2267509"/>
                  </a:lnTo>
                  <a:lnTo>
                    <a:pt x="0" y="2259743"/>
                  </a:lnTo>
                  <a:lnTo>
                    <a:pt x="0" y="2251978"/>
                  </a:lnTo>
                  <a:lnTo>
                    <a:pt x="0" y="2244212"/>
                  </a:lnTo>
                  <a:lnTo>
                    <a:pt x="0" y="2236447"/>
                  </a:lnTo>
                  <a:lnTo>
                    <a:pt x="0" y="2228681"/>
                  </a:lnTo>
                  <a:lnTo>
                    <a:pt x="0" y="2220916"/>
                  </a:lnTo>
                  <a:lnTo>
                    <a:pt x="0" y="2213151"/>
                  </a:lnTo>
                  <a:lnTo>
                    <a:pt x="0" y="2205385"/>
                  </a:lnTo>
                  <a:lnTo>
                    <a:pt x="0" y="2197620"/>
                  </a:lnTo>
                  <a:lnTo>
                    <a:pt x="0" y="2189854"/>
                  </a:lnTo>
                  <a:lnTo>
                    <a:pt x="0" y="2182089"/>
                  </a:lnTo>
                  <a:lnTo>
                    <a:pt x="0" y="2174323"/>
                  </a:lnTo>
                  <a:lnTo>
                    <a:pt x="0" y="2166558"/>
                  </a:lnTo>
                  <a:lnTo>
                    <a:pt x="0" y="2158792"/>
                  </a:lnTo>
                  <a:lnTo>
                    <a:pt x="0" y="2151027"/>
                  </a:lnTo>
                  <a:lnTo>
                    <a:pt x="0" y="2143262"/>
                  </a:lnTo>
                  <a:lnTo>
                    <a:pt x="0" y="2135496"/>
                  </a:lnTo>
                  <a:lnTo>
                    <a:pt x="0" y="2127731"/>
                  </a:lnTo>
                  <a:lnTo>
                    <a:pt x="0" y="2119965"/>
                  </a:lnTo>
                  <a:lnTo>
                    <a:pt x="0" y="2112200"/>
                  </a:lnTo>
                  <a:lnTo>
                    <a:pt x="0" y="2104434"/>
                  </a:lnTo>
                  <a:lnTo>
                    <a:pt x="0" y="2096669"/>
                  </a:lnTo>
                  <a:lnTo>
                    <a:pt x="0" y="2088903"/>
                  </a:lnTo>
                  <a:lnTo>
                    <a:pt x="0" y="2081138"/>
                  </a:lnTo>
                  <a:lnTo>
                    <a:pt x="0" y="2073373"/>
                  </a:lnTo>
                  <a:lnTo>
                    <a:pt x="0" y="2065607"/>
                  </a:lnTo>
                  <a:lnTo>
                    <a:pt x="0" y="2057842"/>
                  </a:lnTo>
                  <a:lnTo>
                    <a:pt x="0" y="2050076"/>
                  </a:lnTo>
                  <a:lnTo>
                    <a:pt x="0" y="2042311"/>
                  </a:lnTo>
                  <a:lnTo>
                    <a:pt x="0" y="2034545"/>
                  </a:lnTo>
                  <a:lnTo>
                    <a:pt x="0" y="2026780"/>
                  </a:lnTo>
                  <a:lnTo>
                    <a:pt x="0" y="2019015"/>
                  </a:lnTo>
                  <a:lnTo>
                    <a:pt x="0" y="2011249"/>
                  </a:lnTo>
                  <a:lnTo>
                    <a:pt x="0" y="2003484"/>
                  </a:lnTo>
                  <a:lnTo>
                    <a:pt x="0" y="1995718"/>
                  </a:lnTo>
                  <a:lnTo>
                    <a:pt x="0" y="1987953"/>
                  </a:lnTo>
                  <a:lnTo>
                    <a:pt x="0" y="1980187"/>
                  </a:lnTo>
                  <a:lnTo>
                    <a:pt x="0" y="1972422"/>
                  </a:lnTo>
                  <a:lnTo>
                    <a:pt x="0" y="1964656"/>
                  </a:lnTo>
                  <a:lnTo>
                    <a:pt x="0" y="1956891"/>
                  </a:lnTo>
                  <a:lnTo>
                    <a:pt x="0" y="1949126"/>
                  </a:lnTo>
                  <a:lnTo>
                    <a:pt x="0" y="1941360"/>
                  </a:lnTo>
                  <a:lnTo>
                    <a:pt x="0" y="1933595"/>
                  </a:lnTo>
                  <a:lnTo>
                    <a:pt x="0" y="1925829"/>
                  </a:lnTo>
                  <a:lnTo>
                    <a:pt x="0" y="1918064"/>
                  </a:lnTo>
                  <a:lnTo>
                    <a:pt x="0" y="1910298"/>
                  </a:lnTo>
                  <a:lnTo>
                    <a:pt x="0" y="1902533"/>
                  </a:lnTo>
                  <a:lnTo>
                    <a:pt x="0" y="1894767"/>
                  </a:lnTo>
                  <a:lnTo>
                    <a:pt x="0" y="1887002"/>
                  </a:lnTo>
                  <a:lnTo>
                    <a:pt x="0" y="1879237"/>
                  </a:lnTo>
                  <a:lnTo>
                    <a:pt x="0" y="1871471"/>
                  </a:lnTo>
                  <a:lnTo>
                    <a:pt x="0" y="1863706"/>
                  </a:lnTo>
                  <a:lnTo>
                    <a:pt x="0" y="1855940"/>
                  </a:lnTo>
                  <a:lnTo>
                    <a:pt x="0" y="1848175"/>
                  </a:lnTo>
                  <a:lnTo>
                    <a:pt x="0" y="1840409"/>
                  </a:lnTo>
                  <a:lnTo>
                    <a:pt x="0" y="1832644"/>
                  </a:lnTo>
                  <a:lnTo>
                    <a:pt x="0" y="1824878"/>
                  </a:lnTo>
                  <a:lnTo>
                    <a:pt x="0" y="1817113"/>
                  </a:lnTo>
                  <a:lnTo>
                    <a:pt x="0" y="1809348"/>
                  </a:lnTo>
                  <a:lnTo>
                    <a:pt x="0" y="1801582"/>
                  </a:lnTo>
                  <a:lnTo>
                    <a:pt x="0" y="1793817"/>
                  </a:lnTo>
                  <a:lnTo>
                    <a:pt x="0" y="1786051"/>
                  </a:lnTo>
                  <a:lnTo>
                    <a:pt x="0" y="1778286"/>
                  </a:lnTo>
                  <a:lnTo>
                    <a:pt x="0" y="1770520"/>
                  </a:lnTo>
                  <a:lnTo>
                    <a:pt x="0" y="1762755"/>
                  </a:lnTo>
                  <a:lnTo>
                    <a:pt x="0" y="1754989"/>
                  </a:lnTo>
                  <a:lnTo>
                    <a:pt x="0" y="1747224"/>
                  </a:lnTo>
                  <a:lnTo>
                    <a:pt x="0" y="1739459"/>
                  </a:lnTo>
                  <a:lnTo>
                    <a:pt x="0" y="1731693"/>
                  </a:lnTo>
                  <a:lnTo>
                    <a:pt x="0" y="1723928"/>
                  </a:lnTo>
                  <a:lnTo>
                    <a:pt x="0" y="1716162"/>
                  </a:lnTo>
                  <a:lnTo>
                    <a:pt x="0" y="1708397"/>
                  </a:lnTo>
                  <a:lnTo>
                    <a:pt x="0" y="1700631"/>
                  </a:lnTo>
                  <a:lnTo>
                    <a:pt x="0" y="1692866"/>
                  </a:lnTo>
                  <a:lnTo>
                    <a:pt x="0" y="1685100"/>
                  </a:lnTo>
                  <a:lnTo>
                    <a:pt x="0" y="1677335"/>
                  </a:lnTo>
                  <a:lnTo>
                    <a:pt x="0" y="1669570"/>
                  </a:lnTo>
                  <a:lnTo>
                    <a:pt x="0" y="1661804"/>
                  </a:lnTo>
                  <a:lnTo>
                    <a:pt x="0" y="1654039"/>
                  </a:lnTo>
                  <a:lnTo>
                    <a:pt x="0" y="1646273"/>
                  </a:lnTo>
                  <a:lnTo>
                    <a:pt x="0" y="1638508"/>
                  </a:lnTo>
                  <a:lnTo>
                    <a:pt x="0" y="1630742"/>
                  </a:lnTo>
                  <a:lnTo>
                    <a:pt x="0" y="1622977"/>
                  </a:lnTo>
                  <a:lnTo>
                    <a:pt x="0" y="1615212"/>
                  </a:lnTo>
                  <a:lnTo>
                    <a:pt x="0" y="1607446"/>
                  </a:lnTo>
                  <a:lnTo>
                    <a:pt x="0" y="1599681"/>
                  </a:lnTo>
                  <a:lnTo>
                    <a:pt x="0" y="1591915"/>
                  </a:lnTo>
                  <a:lnTo>
                    <a:pt x="0" y="1584150"/>
                  </a:lnTo>
                  <a:lnTo>
                    <a:pt x="0" y="1576384"/>
                  </a:lnTo>
                  <a:lnTo>
                    <a:pt x="0" y="1568619"/>
                  </a:lnTo>
                  <a:lnTo>
                    <a:pt x="0" y="1560853"/>
                  </a:lnTo>
                  <a:lnTo>
                    <a:pt x="0" y="1553088"/>
                  </a:lnTo>
                  <a:lnTo>
                    <a:pt x="0" y="1545323"/>
                  </a:lnTo>
                  <a:lnTo>
                    <a:pt x="0" y="1537557"/>
                  </a:lnTo>
                  <a:lnTo>
                    <a:pt x="0" y="1529792"/>
                  </a:lnTo>
                  <a:lnTo>
                    <a:pt x="0" y="1522026"/>
                  </a:lnTo>
                  <a:lnTo>
                    <a:pt x="0" y="1514261"/>
                  </a:lnTo>
                  <a:lnTo>
                    <a:pt x="0" y="1506495"/>
                  </a:lnTo>
                  <a:lnTo>
                    <a:pt x="0" y="1498730"/>
                  </a:lnTo>
                  <a:lnTo>
                    <a:pt x="0" y="1490964"/>
                  </a:lnTo>
                  <a:lnTo>
                    <a:pt x="0" y="1483199"/>
                  </a:lnTo>
                  <a:lnTo>
                    <a:pt x="0" y="1475434"/>
                  </a:lnTo>
                  <a:lnTo>
                    <a:pt x="0" y="1467668"/>
                  </a:lnTo>
                  <a:lnTo>
                    <a:pt x="0" y="1459903"/>
                  </a:lnTo>
                  <a:lnTo>
                    <a:pt x="0" y="1452137"/>
                  </a:lnTo>
                  <a:lnTo>
                    <a:pt x="0" y="1444372"/>
                  </a:lnTo>
                  <a:lnTo>
                    <a:pt x="0" y="1436606"/>
                  </a:lnTo>
                  <a:lnTo>
                    <a:pt x="0" y="1428841"/>
                  </a:lnTo>
                  <a:lnTo>
                    <a:pt x="0" y="1421075"/>
                  </a:lnTo>
                  <a:lnTo>
                    <a:pt x="0" y="1413310"/>
                  </a:lnTo>
                  <a:lnTo>
                    <a:pt x="0" y="1405545"/>
                  </a:lnTo>
                  <a:lnTo>
                    <a:pt x="0" y="1397779"/>
                  </a:lnTo>
                  <a:lnTo>
                    <a:pt x="0" y="1390014"/>
                  </a:lnTo>
                  <a:lnTo>
                    <a:pt x="0" y="1382248"/>
                  </a:lnTo>
                  <a:lnTo>
                    <a:pt x="0" y="1374483"/>
                  </a:lnTo>
                  <a:lnTo>
                    <a:pt x="0" y="1366717"/>
                  </a:lnTo>
                  <a:lnTo>
                    <a:pt x="0" y="1358952"/>
                  </a:lnTo>
                  <a:lnTo>
                    <a:pt x="0" y="1351186"/>
                  </a:lnTo>
                  <a:lnTo>
                    <a:pt x="0" y="1343421"/>
                  </a:lnTo>
                  <a:lnTo>
                    <a:pt x="0" y="1335656"/>
                  </a:lnTo>
                  <a:lnTo>
                    <a:pt x="0" y="1327890"/>
                  </a:lnTo>
                  <a:lnTo>
                    <a:pt x="0" y="1320125"/>
                  </a:lnTo>
                  <a:lnTo>
                    <a:pt x="0" y="1312359"/>
                  </a:lnTo>
                  <a:lnTo>
                    <a:pt x="0" y="1304594"/>
                  </a:lnTo>
                  <a:lnTo>
                    <a:pt x="0" y="1296828"/>
                  </a:lnTo>
                  <a:lnTo>
                    <a:pt x="0" y="1289063"/>
                  </a:lnTo>
                  <a:lnTo>
                    <a:pt x="0" y="1281297"/>
                  </a:lnTo>
                  <a:lnTo>
                    <a:pt x="0" y="1273532"/>
                  </a:lnTo>
                  <a:lnTo>
                    <a:pt x="0" y="1265767"/>
                  </a:lnTo>
                  <a:lnTo>
                    <a:pt x="0" y="1258001"/>
                  </a:lnTo>
                  <a:lnTo>
                    <a:pt x="0" y="1250236"/>
                  </a:lnTo>
                  <a:lnTo>
                    <a:pt x="0" y="1242470"/>
                  </a:lnTo>
                  <a:lnTo>
                    <a:pt x="0" y="1234705"/>
                  </a:lnTo>
                  <a:lnTo>
                    <a:pt x="0" y="1226939"/>
                  </a:lnTo>
                  <a:lnTo>
                    <a:pt x="0" y="1219174"/>
                  </a:lnTo>
                  <a:lnTo>
                    <a:pt x="0" y="1211409"/>
                  </a:lnTo>
                  <a:lnTo>
                    <a:pt x="0" y="1203643"/>
                  </a:lnTo>
                  <a:lnTo>
                    <a:pt x="0" y="1195878"/>
                  </a:lnTo>
                  <a:lnTo>
                    <a:pt x="0" y="1188112"/>
                  </a:lnTo>
                  <a:lnTo>
                    <a:pt x="0" y="1180347"/>
                  </a:lnTo>
                  <a:lnTo>
                    <a:pt x="0" y="1172581"/>
                  </a:lnTo>
                  <a:lnTo>
                    <a:pt x="0" y="1164816"/>
                  </a:lnTo>
                  <a:lnTo>
                    <a:pt x="0" y="1157050"/>
                  </a:lnTo>
                  <a:lnTo>
                    <a:pt x="0" y="1149285"/>
                  </a:lnTo>
                  <a:lnTo>
                    <a:pt x="0" y="1141520"/>
                  </a:lnTo>
                  <a:lnTo>
                    <a:pt x="0" y="1133754"/>
                  </a:lnTo>
                  <a:lnTo>
                    <a:pt x="0" y="1125989"/>
                  </a:lnTo>
                  <a:lnTo>
                    <a:pt x="0" y="1118223"/>
                  </a:lnTo>
                  <a:lnTo>
                    <a:pt x="0" y="1110458"/>
                  </a:lnTo>
                  <a:lnTo>
                    <a:pt x="0" y="1102692"/>
                  </a:lnTo>
                  <a:lnTo>
                    <a:pt x="0" y="1094927"/>
                  </a:lnTo>
                  <a:lnTo>
                    <a:pt x="0" y="1087161"/>
                  </a:lnTo>
                  <a:lnTo>
                    <a:pt x="0" y="1079396"/>
                  </a:lnTo>
                  <a:lnTo>
                    <a:pt x="0" y="1071631"/>
                  </a:lnTo>
                  <a:lnTo>
                    <a:pt x="0" y="1063865"/>
                  </a:lnTo>
                  <a:lnTo>
                    <a:pt x="0" y="1056100"/>
                  </a:lnTo>
                  <a:lnTo>
                    <a:pt x="0" y="1048334"/>
                  </a:lnTo>
                  <a:lnTo>
                    <a:pt x="0" y="1040569"/>
                  </a:lnTo>
                  <a:lnTo>
                    <a:pt x="0" y="1032803"/>
                  </a:lnTo>
                  <a:lnTo>
                    <a:pt x="0" y="1025038"/>
                  </a:lnTo>
                  <a:lnTo>
                    <a:pt x="0" y="1017272"/>
                  </a:lnTo>
                  <a:lnTo>
                    <a:pt x="0" y="1009507"/>
                  </a:lnTo>
                  <a:lnTo>
                    <a:pt x="0" y="1001742"/>
                  </a:lnTo>
                  <a:lnTo>
                    <a:pt x="0" y="993976"/>
                  </a:lnTo>
                  <a:lnTo>
                    <a:pt x="0" y="986211"/>
                  </a:lnTo>
                  <a:lnTo>
                    <a:pt x="0" y="978445"/>
                  </a:lnTo>
                  <a:lnTo>
                    <a:pt x="0" y="970680"/>
                  </a:lnTo>
                  <a:lnTo>
                    <a:pt x="0" y="962914"/>
                  </a:lnTo>
                  <a:lnTo>
                    <a:pt x="0" y="955149"/>
                  </a:lnTo>
                  <a:lnTo>
                    <a:pt x="0" y="947383"/>
                  </a:lnTo>
                  <a:lnTo>
                    <a:pt x="0" y="939618"/>
                  </a:lnTo>
                  <a:lnTo>
                    <a:pt x="0" y="931853"/>
                  </a:lnTo>
                  <a:lnTo>
                    <a:pt x="0" y="924087"/>
                  </a:lnTo>
                  <a:lnTo>
                    <a:pt x="0" y="916322"/>
                  </a:lnTo>
                  <a:lnTo>
                    <a:pt x="0" y="908556"/>
                  </a:lnTo>
                  <a:lnTo>
                    <a:pt x="0" y="900791"/>
                  </a:lnTo>
                  <a:lnTo>
                    <a:pt x="0" y="893025"/>
                  </a:lnTo>
                  <a:lnTo>
                    <a:pt x="0" y="885260"/>
                  </a:lnTo>
                  <a:lnTo>
                    <a:pt x="0" y="877494"/>
                  </a:lnTo>
                  <a:lnTo>
                    <a:pt x="0" y="869729"/>
                  </a:lnTo>
                  <a:lnTo>
                    <a:pt x="0" y="861964"/>
                  </a:lnTo>
                  <a:lnTo>
                    <a:pt x="0" y="854198"/>
                  </a:lnTo>
                  <a:lnTo>
                    <a:pt x="0" y="846433"/>
                  </a:lnTo>
                  <a:lnTo>
                    <a:pt x="0" y="838667"/>
                  </a:lnTo>
                  <a:lnTo>
                    <a:pt x="0" y="830902"/>
                  </a:lnTo>
                  <a:lnTo>
                    <a:pt x="0" y="823136"/>
                  </a:lnTo>
                  <a:lnTo>
                    <a:pt x="0" y="815371"/>
                  </a:lnTo>
                  <a:lnTo>
                    <a:pt x="0" y="807606"/>
                  </a:lnTo>
                  <a:lnTo>
                    <a:pt x="0" y="799840"/>
                  </a:lnTo>
                  <a:lnTo>
                    <a:pt x="0" y="792075"/>
                  </a:lnTo>
                  <a:lnTo>
                    <a:pt x="0" y="784309"/>
                  </a:lnTo>
                  <a:lnTo>
                    <a:pt x="0" y="776544"/>
                  </a:lnTo>
                  <a:lnTo>
                    <a:pt x="0" y="768778"/>
                  </a:lnTo>
                  <a:lnTo>
                    <a:pt x="0" y="761013"/>
                  </a:lnTo>
                  <a:lnTo>
                    <a:pt x="0" y="753247"/>
                  </a:lnTo>
                  <a:lnTo>
                    <a:pt x="0" y="745482"/>
                  </a:lnTo>
                  <a:lnTo>
                    <a:pt x="0" y="737717"/>
                  </a:lnTo>
                  <a:lnTo>
                    <a:pt x="0" y="729951"/>
                  </a:lnTo>
                  <a:lnTo>
                    <a:pt x="0" y="722186"/>
                  </a:lnTo>
                  <a:lnTo>
                    <a:pt x="0" y="714420"/>
                  </a:lnTo>
                  <a:lnTo>
                    <a:pt x="0" y="706655"/>
                  </a:lnTo>
                  <a:lnTo>
                    <a:pt x="0" y="698889"/>
                  </a:lnTo>
                  <a:lnTo>
                    <a:pt x="0" y="691124"/>
                  </a:lnTo>
                  <a:lnTo>
                    <a:pt x="0" y="683358"/>
                  </a:lnTo>
                  <a:lnTo>
                    <a:pt x="0" y="675593"/>
                  </a:lnTo>
                  <a:lnTo>
                    <a:pt x="0" y="667828"/>
                  </a:lnTo>
                  <a:lnTo>
                    <a:pt x="0" y="660062"/>
                  </a:lnTo>
                  <a:lnTo>
                    <a:pt x="0" y="652297"/>
                  </a:lnTo>
                  <a:lnTo>
                    <a:pt x="0" y="644531"/>
                  </a:lnTo>
                  <a:lnTo>
                    <a:pt x="0" y="636766"/>
                  </a:lnTo>
                  <a:lnTo>
                    <a:pt x="0" y="629000"/>
                  </a:lnTo>
                  <a:lnTo>
                    <a:pt x="0" y="621235"/>
                  </a:lnTo>
                  <a:lnTo>
                    <a:pt x="0" y="613469"/>
                  </a:lnTo>
                  <a:lnTo>
                    <a:pt x="0" y="605704"/>
                  </a:lnTo>
                  <a:lnTo>
                    <a:pt x="0" y="597939"/>
                  </a:lnTo>
                  <a:lnTo>
                    <a:pt x="0" y="590173"/>
                  </a:lnTo>
                  <a:lnTo>
                    <a:pt x="0" y="582408"/>
                  </a:lnTo>
                  <a:lnTo>
                    <a:pt x="0" y="574642"/>
                  </a:lnTo>
                  <a:lnTo>
                    <a:pt x="0" y="566877"/>
                  </a:lnTo>
                  <a:lnTo>
                    <a:pt x="0" y="559111"/>
                  </a:lnTo>
                  <a:lnTo>
                    <a:pt x="0" y="551346"/>
                  </a:lnTo>
                  <a:lnTo>
                    <a:pt x="0" y="543580"/>
                  </a:lnTo>
                  <a:lnTo>
                    <a:pt x="0" y="535815"/>
                  </a:lnTo>
                  <a:lnTo>
                    <a:pt x="0" y="528050"/>
                  </a:lnTo>
                  <a:lnTo>
                    <a:pt x="0" y="520284"/>
                  </a:lnTo>
                  <a:lnTo>
                    <a:pt x="0" y="512519"/>
                  </a:lnTo>
                  <a:lnTo>
                    <a:pt x="0" y="504753"/>
                  </a:lnTo>
                  <a:lnTo>
                    <a:pt x="0" y="496988"/>
                  </a:lnTo>
                  <a:lnTo>
                    <a:pt x="0" y="489222"/>
                  </a:lnTo>
                  <a:lnTo>
                    <a:pt x="0" y="481457"/>
                  </a:lnTo>
                  <a:lnTo>
                    <a:pt x="0" y="473691"/>
                  </a:lnTo>
                  <a:lnTo>
                    <a:pt x="0" y="465926"/>
                  </a:lnTo>
                  <a:lnTo>
                    <a:pt x="0" y="458161"/>
                  </a:lnTo>
                  <a:lnTo>
                    <a:pt x="0" y="450395"/>
                  </a:lnTo>
                  <a:lnTo>
                    <a:pt x="0" y="442630"/>
                  </a:lnTo>
                  <a:lnTo>
                    <a:pt x="0" y="434864"/>
                  </a:lnTo>
                  <a:lnTo>
                    <a:pt x="0" y="427099"/>
                  </a:lnTo>
                  <a:lnTo>
                    <a:pt x="0" y="419333"/>
                  </a:lnTo>
                  <a:lnTo>
                    <a:pt x="0" y="411568"/>
                  </a:lnTo>
                  <a:lnTo>
                    <a:pt x="0" y="403803"/>
                  </a:lnTo>
                  <a:lnTo>
                    <a:pt x="0" y="396037"/>
                  </a:lnTo>
                  <a:lnTo>
                    <a:pt x="0" y="388272"/>
                  </a:lnTo>
                  <a:lnTo>
                    <a:pt x="0" y="380506"/>
                  </a:lnTo>
                  <a:lnTo>
                    <a:pt x="0" y="372741"/>
                  </a:lnTo>
                  <a:lnTo>
                    <a:pt x="0" y="364975"/>
                  </a:lnTo>
                  <a:lnTo>
                    <a:pt x="0" y="357210"/>
                  </a:lnTo>
                  <a:lnTo>
                    <a:pt x="0" y="349444"/>
                  </a:lnTo>
                  <a:lnTo>
                    <a:pt x="0" y="341679"/>
                  </a:lnTo>
                  <a:lnTo>
                    <a:pt x="0" y="333914"/>
                  </a:lnTo>
                  <a:lnTo>
                    <a:pt x="0" y="326148"/>
                  </a:lnTo>
                  <a:lnTo>
                    <a:pt x="0" y="318383"/>
                  </a:lnTo>
                  <a:lnTo>
                    <a:pt x="0" y="310617"/>
                  </a:lnTo>
                  <a:lnTo>
                    <a:pt x="0" y="302852"/>
                  </a:lnTo>
                  <a:lnTo>
                    <a:pt x="0" y="295086"/>
                  </a:lnTo>
                  <a:lnTo>
                    <a:pt x="0" y="287321"/>
                  </a:lnTo>
                  <a:lnTo>
                    <a:pt x="0" y="279555"/>
                  </a:lnTo>
                  <a:lnTo>
                    <a:pt x="0" y="271790"/>
                  </a:lnTo>
                  <a:lnTo>
                    <a:pt x="0" y="264025"/>
                  </a:lnTo>
                  <a:lnTo>
                    <a:pt x="0" y="256259"/>
                  </a:lnTo>
                  <a:lnTo>
                    <a:pt x="0" y="248494"/>
                  </a:lnTo>
                  <a:lnTo>
                    <a:pt x="0" y="240728"/>
                  </a:lnTo>
                  <a:lnTo>
                    <a:pt x="0" y="232963"/>
                  </a:lnTo>
                  <a:lnTo>
                    <a:pt x="0" y="225197"/>
                  </a:lnTo>
                  <a:lnTo>
                    <a:pt x="0" y="217432"/>
                  </a:lnTo>
                  <a:lnTo>
                    <a:pt x="0" y="209666"/>
                  </a:lnTo>
                  <a:lnTo>
                    <a:pt x="0" y="201901"/>
                  </a:lnTo>
                  <a:lnTo>
                    <a:pt x="0" y="194136"/>
                  </a:lnTo>
                  <a:lnTo>
                    <a:pt x="0" y="186370"/>
                  </a:lnTo>
                  <a:lnTo>
                    <a:pt x="0" y="178605"/>
                  </a:lnTo>
                  <a:lnTo>
                    <a:pt x="0" y="170839"/>
                  </a:lnTo>
                  <a:lnTo>
                    <a:pt x="0" y="163074"/>
                  </a:lnTo>
                  <a:lnTo>
                    <a:pt x="0" y="155308"/>
                  </a:lnTo>
                  <a:lnTo>
                    <a:pt x="0" y="147543"/>
                  </a:lnTo>
                  <a:lnTo>
                    <a:pt x="0" y="139777"/>
                  </a:lnTo>
                  <a:lnTo>
                    <a:pt x="0" y="132012"/>
                  </a:lnTo>
                  <a:lnTo>
                    <a:pt x="0" y="124247"/>
                  </a:lnTo>
                  <a:lnTo>
                    <a:pt x="0" y="116481"/>
                  </a:lnTo>
                  <a:lnTo>
                    <a:pt x="0" y="108716"/>
                  </a:lnTo>
                  <a:lnTo>
                    <a:pt x="0" y="100950"/>
                  </a:lnTo>
                  <a:lnTo>
                    <a:pt x="0" y="93185"/>
                  </a:lnTo>
                  <a:lnTo>
                    <a:pt x="0" y="85419"/>
                  </a:lnTo>
                  <a:lnTo>
                    <a:pt x="0" y="77654"/>
                  </a:lnTo>
                  <a:lnTo>
                    <a:pt x="0" y="69888"/>
                  </a:lnTo>
                  <a:lnTo>
                    <a:pt x="0" y="62123"/>
                  </a:lnTo>
                  <a:lnTo>
                    <a:pt x="0" y="54358"/>
                  </a:lnTo>
                  <a:lnTo>
                    <a:pt x="0" y="46592"/>
                  </a:lnTo>
                  <a:lnTo>
                    <a:pt x="0" y="38827"/>
                  </a:lnTo>
                  <a:lnTo>
                    <a:pt x="0" y="31061"/>
                  </a:lnTo>
                  <a:lnTo>
                    <a:pt x="0" y="23296"/>
                  </a:lnTo>
                  <a:lnTo>
                    <a:pt x="0" y="15530"/>
                  </a:lnTo>
                  <a:lnTo>
                    <a:pt x="0" y="7765"/>
                  </a:lnTo>
                  <a:lnTo>
                    <a:pt x="0" y="0"/>
                  </a:lnTo>
                  <a:lnTo>
                    <a:pt x="5936" y="0"/>
                  </a:lnTo>
                  <a:lnTo>
                    <a:pt x="6339" y="7765"/>
                  </a:lnTo>
                  <a:lnTo>
                    <a:pt x="6741" y="15530"/>
                  </a:lnTo>
                  <a:lnTo>
                    <a:pt x="7141" y="23296"/>
                  </a:lnTo>
                  <a:lnTo>
                    <a:pt x="7537" y="31061"/>
                  </a:lnTo>
                  <a:lnTo>
                    <a:pt x="7924" y="38827"/>
                  </a:lnTo>
                  <a:lnTo>
                    <a:pt x="8302" y="46592"/>
                  </a:lnTo>
                  <a:lnTo>
                    <a:pt x="8669" y="54358"/>
                  </a:lnTo>
                  <a:lnTo>
                    <a:pt x="9024" y="62123"/>
                  </a:lnTo>
                  <a:lnTo>
                    <a:pt x="9367" y="69888"/>
                  </a:lnTo>
                  <a:lnTo>
                    <a:pt x="9695" y="77654"/>
                  </a:lnTo>
                  <a:lnTo>
                    <a:pt x="10005" y="85419"/>
                  </a:lnTo>
                  <a:lnTo>
                    <a:pt x="10300" y="93185"/>
                  </a:lnTo>
                  <a:lnTo>
                    <a:pt x="10580" y="100950"/>
                  </a:lnTo>
                  <a:lnTo>
                    <a:pt x="10844" y="108716"/>
                  </a:lnTo>
                  <a:lnTo>
                    <a:pt x="11094" y="116481"/>
                  </a:lnTo>
                  <a:lnTo>
                    <a:pt x="11329" y="124247"/>
                  </a:lnTo>
                  <a:lnTo>
                    <a:pt x="11550" y="132012"/>
                  </a:lnTo>
                  <a:lnTo>
                    <a:pt x="11757" y="139777"/>
                  </a:lnTo>
                  <a:lnTo>
                    <a:pt x="11953" y="147543"/>
                  </a:lnTo>
                  <a:lnTo>
                    <a:pt x="12139" y="155308"/>
                  </a:lnTo>
                  <a:lnTo>
                    <a:pt x="12316" y="163074"/>
                  </a:lnTo>
                  <a:lnTo>
                    <a:pt x="12485" y="170839"/>
                  </a:lnTo>
                  <a:lnTo>
                    <a:pt x="12648" y="178605"/>
                  </a:lnTo>
                  <a:lnTo>
                    <a:pt x="12804" y="186370"/>
                  </a:lnTo>
                  <a:lnTo>
                    <a:pt x="12958" y="194136"/>
                  </a:lnTo>
                  <a:lnTo>
                    <a:pt x="13109" y="201901"/>
                  </a:lnTo>
                  <a:lnTo>
                    <a:pt x="13258" y="209666"/>
                  </a:lnTo>
                  <a:lnTo>
                    <a:pt x="13407" y="217432"/>
                  </a:lnTo>
                  <a:lnTo>
                    <a:pt x="13557" y="225197"/>
                  </a:lnTo>
                  <a:lnTo>
                    <a:pt x="13709" y="232963"/>
                  </a:lnTo>
                  <a:lnTo>
                    <a:pt x="13863" y="240728"/>
                  </a:lnTo>
                  <a:lnTo>
                    <a:pt x="14021" y="248494"/>
                  </a:lnTo>
                  <a:lnTo>
                    <a:pt x="14183" y="256259"/>
                  </a:lnTo>
                  <a:lnTo>
                    <a:pt x="14348" y="264025"/>
                  </a:lnTo>
                  <a:lnTo>
                    <a:pt x="14518" y="271790"/>
                  </a:lnTo>
                  <a:lnTo>
                    <a:pt x="14693" y="279555"/>
                  </a:lnTo>
                  <a:lnTo>
                    <a:pt x="14873" y="287321"/>
                  </a:lnTo>
                  <a:lnTo>
                    <a:pt x="15058" y="295086"/>
                  </a:lnTo>
                  <a:lnTo>
                    <a:pt x="15247" y="302852"/>
                  </a:lnTo>
                  <a:lnTo>
                    <a:pt x="15440" y="310617"/>
                  </a:lnTo>
                  <a:lnTo>
                    <a:pt x="15637" y="318383"/>
                  </a:lnTo>
                  <a:lnTo>
                    <a:pt x="15837" y="326148"/>
                  </a:lnTo>
                  <a:lnTo>
                    <a:pt x="16040" y="333914"/>
                  </a:lnTo>
                  <a:lnTo>
                    <a:pt x="16244" y="341679"/>
                  </a:lnTo>
                  <a:lnTo>
                    <a:pt x="16449" y="349444"/>
                  </a:lnTo>
                  <a:lnTo>
                    <a:pt x="16655" y="357210"/>
                  </a:lnTo>
                  <a:lnTo>
                    <a:pt x="16860" y="364975"/>
                  </a:lnTo>
                  <a:lnTo>
                    <a:pt x="17064" y="372741"/>
                  </a:lnTo>
                  <a:lnTo>
                    <a:pt x="17266" y="380506"/>
                  </a:lnTo>
                  <a:lnTo>
                    <a:pt x="17465" y="388272"/>
                  </a:lnTo>
                  <a:lnTo>
                    <a:pt x="17660" y="396037"/>
                  </a:lnTo>
                  <a:lnTo>
                    <a:pt x="17852" y="403803"/>
                  </a:lnTo>
                  <a:lnTo>
                    <a:pt x="18039" y="411568"/>
                  </a:lnTo>
                  <a:lnTo>
                    <a:pt x="18222" y="419333"/>
                  </a:lnTo>
                  <a:lnTo>
                    <a:pt x="18398" y="427099"/>
                  </a:lnTo>
                  <a:lnTo>
                    <a:pt x="18568" y="434864"/>
                  </a:lnTo>
                  <a:lnTo>
                    <a:pt x="18732" y="442630"/>
                  </a:lnTo>
                  <a:lnTo>
                    <a:pt x="18889" y="450395"/>
                  </a:lnTo>
                  <a:lnTo>
                    <a:pt x="19040" y="458161"/>
                  </a:lnTo>
                  <a:lnTo>
                    <a:pt x="19185" y="465926"/>
                  </a:lnTo>
                  <a:lnTo>
                    <a:pt x="19321" y="473691"/>
                  </a:lnTo>
                  <a:lnTo>
                    <a:pt x="19450" y="481457"/>
                  </a:lnTo>
                  <a:lnTo>
                    <a:pt x="19570" y="489222"/>
                  </a:lnTo>
                  <a:lnTo>
                    <a:pt x="19684" y="496988"/>
                  </a:lnTo>
                  <a:lnTo>
                    <a:pt x="19789" y="504753"/>
                  </a:lnTo>
                  <a:lnTo>
                    <a:pt x="19888" y="512519"/>
                  </a:lnTo>
                  <a:lnTo>
                    <a:pt x="19978" y="520284"/>
                  </a:lnTo>
                  <a:lnTo>
                    <a:pt x="20061" y="528050"/>
                  </a:lnTo>
                  <a:lnTo>
                    <a:pt x="20136" y="535815"/>
                  </a:lnTo>
                  <a:lnTo>
                    <a:pt x="20205" y="543580"/>
                  </a:lnTo>
                  <a:lnTo>
                    <a:pt x="20269" y="551346"/>
                  </a:lnTo>
                  <a:lnTo>
                    <a:pt x="20328" y="559111"/>
                  </a:lnTo>
                  <a:lnTo>
                    <a:pt x="20384" y="566877"/>
                  </a:lnTo>
                  <a:lnTo>
                    <a:pt x="20437" y="574642"/>
                  </a:lnTo>
                  <a:lnTo>
                    <a:pt x="20489" y="582408"/>
                  </a:lnTo>
                  <a:lnTo>
                    <a:pt x="20543" y="590173"/>
                  </a:lnTo>
                  <a:lnTo>
                    <a:pt x="20600" y="597939"/>
                  </a:lnTo>
                  <a:lnTo>
                    <a:pt x="20661" y="605704"/>
                  </a:lnTo>
                  <a:lnTo>
                    <a:pt x="20730" y="613469"/>
                  </a:lnTo>
                  <a:lnTo>
                    <a:pt x="20806" y="621235"/>
                  </a:lnTo>
                  <a:lnTo>
                    <a:pt x="20895" y="629000"/>
                  </a:lnTo>
                  <a:lnTo>
                    <a:pt x="20997" y="636766"/>
                  </a:lnTo>
                  <a:lnTo>
                    <a:pt x="21113" y="644531"/>
                  </a:lnTo>
                  <a:lnTo>
                    <a:pt x="21244" y="652297"/>
                  </a:lnTo>
                  <a:lnTo>
                    <a:pt x="21392" y="660062"/>
                  </a:lnTo>
                  <a:lnTo>
                    <a:pt x="21556" y="667828"/>
                  </a:lnTo>
                  <a:lnTo>
                    <a:pt x="21741" y="675593"/>
                  </a:lnTo>
                  <a:lnTo>
                    <a:pt x="21944" y="683358"/>
                  </a:lnTo>
                  <a:lnTo>
                    <a:pt x="22165" y="691124"/>
                  </a:lnTo>
                  <a:lnTo>
                    <a:pt x="22402" y="698889"/>
                  </a:lnTo>
                  <a:lnTo>
                    <a:pt x="22655" y="706655"/>
                  </a:lnTo>
                  <a:lnTo>
                    <a:pt x="22923" y="714420"/>
                  </a:lnTo>
                  <a:lnTo>
                    <a:pt x="23204" y="722186"/>
                  </a:lnTo>
                  <a:lnTo>
                    <a:pt x="23498" y="729951"/>
                  </a:lnTo>
                  <a:lnTo>
                    <a:pt x="23801" y="737717"/>
                  </a:lnTo>
                  <a:lnTo>
                    <a:pt x="24111" y="745482"/>
                  </a:lnTo>
                  <a:lnTo>
                    <a:pt x="24426" y="753247"/>
                  </a:lnTo>
                  <a:lnTo>
                    <a:pt x="24745" y="761013"/>
                  </a:lnTo>
                  <a:lnTo>
                    <a:pt x="25065" y="768778"/>
                  </a:lnTo>
                  <a:lnTo>
                    <a:pt x="25384" y="776544"/>
                  </a:lnTo>
                  <a:lnTo>
                    <a:pt x="25700" y="784309"/>
                  </a:lnTo>
                  <a:lnTo>
                    <a:pt x="26012" y="792075"/>
                  </a:lnTo>
                  <a:lnTo>
                    <a:pt x="26319" y="799840"/>
                  </a:lnTo>
                  <a:lnTo>
                    <a:pt x="26619" y="807606"/>
                  </a:lnTo>
                  <a:lnTo>
                    <a:pt x="26912" y="815371"/>
                  </a:lnTo>
                  <a:lnTo>
                    <a:pt x="27196" y="823136"/>
                  </a:lnTo>
                  <a:lnTo>
                    <a:pt x="27470" y="830902"/>
                  </a:lnTo>
                  <a:lnTo>
                    <a:pt x="27735" y="838667"/>
                  </a:lnTo>
                  <a:lnTo>
                    <a:pt x="27991" y="846433"/>
                  </a:lnTo>
                  <a:lnTo>
                    <a:pt x="28237" y="854198"/>
                  </a:lnTo>
                  <a:lnTo>
                    <a:pt x="28473" y="861964"/>
                  </a:lnTo>
                  <a:lnTo>
                    <a:pt x="28698" y="869729"/>
                  </a:lnTo>
                  <a:lnTo>
                    <a:pt x="28912" y="877494"/>
                  </a:lnTo>
                  <a:lnTo>
                    <a:pt x="29117" y="885260"/>
                  </a:lnTo>
                  <a:lnTo>
                    <a:pt x="29311" y="893025"/>
                  </a:lnTo>
                  <a:lnTo>
                    <a:pt x="29496" y="900791"/>
                  </a:lnTo>
                  <a:lnTo>
                    <a:pt x="29671" y="908556"/>
                  </a:lnTo>
                  <a:lnTo>
                    <a:pt x="29837" y="916322"/>
                  </a:lnTo>
                  <a:lnTo>
                    <a:pt x="29992" y="924087"/>
                  </a:lnTo>
                  <a:lnTo>
                    <a:pt x="30137" y="931853"/>
                  </a:lnTo>
                  <a:lnTo>
                    <a:pt x="30274" y="939618"/>
                  </a:lnTo>
                  <a:lnTo>
                    <a:pt x="30402" y="947383"/>
                  </a:lnTo>
                  <a:lnTo>
                    <a:pt x="30521" y="955149"/>
                  </a:lnTo>
                  <a:lnTo>
                    <a:pt x="30633" y="962914"/>
                  </a:lnTo>
                  <a:lnTo>
                    <a:pt x="30736" y="970680"/>
                  </a:lnTo>
                  <a:lnTo>
                    <a:pt x="30832" y="978445"/>
                  </a:lnTo>
                  <a:lnTo>
                    <a:pt x="30923" y="986211"/>
                  </a:lnTo>
                  <a:lnTo>
                    <a:pt x="31008" y="993976"/>
                  </a:lnTo>
                  <a:lnTo>
                    <a:pt x="31090" y="1001742"/>
                  </a:lnTo>
                  <a:lnTo>
                    <a:pt x="31168" y="1009507"/>
                  </a:lnTo>
                  <a:lnTo>
                    <a:pt x="31245" y="1017272"/>
                  </a:lnTo>
                  <a:lnTo>
                    <a:pt x="31321" y="1025038"/>
                  </a:lnTo>
                  <a:lnTo>
                    <a:pt x="31399" y="1032803"/>
                  </a:lnTo>
                  <a:lnTo>
                    <a:pt x="31479" y="1040569"/>
                  </a:lnTo>
                  <a:lnTo>
                    <a:pt x="31564" y="1048334"/>
                  </a:lnTo>
                  <a:lnTo>
                    <a:pt x="31654" y="1056100"/>
                  </a:lnTo>
                  <a:lnTo>
                    <a:pt x="31751" y="1063865"/>
                  </a:lnTo>
                  <a:lnTo>
                    <a:pt x="31858" y="1071631"/>
                  </a:lnTo>
                  <a:lnTo>
                    <a:pt x="31976" y="1079396"/>
                  </a:lnTo>
                  <a:lnTo>
                    <a:pt x="32105" y="1087161"/>
                  </a:lnTo>
                  <a:lnTo>
                    <a:pt x="32245" y="1094927"/>
                  </a:lnTo>
                  <a:lnTo>
                    <a:pt x="32398" y="1102692"/>
                  </a:lnTo>
                  <a:lnTo>
                    <a:pt x="32565" y="1110458"/>
                  </a:lnTo>
                  <a:lnTo>
                    <a:pt x="32746" y="1118223"/>
                  </a:lnTo>
                  <a:lnTo>
                    <a:pt x="32942" y="1125989"/>
                  </a:lnTo>
                  <a:lnTo>
                    <a:pt x="33151" y="1133754"/>
                  </a:lnTo>
                  <a:lnTo>
                    <a:pt x="33372" y="1141520"/>
                  </a:lnTo>
                  <a:lnTo>
                    <a:pt x="33606" y="1149285"/>
                  </a:lnTo>
                  <a:lnTo>
                    <a:pt x="33850" y="1157050"/>
                  </a:lnTo>
                  <a:lnTo>
                    <a:pt x="34105" y="1164816"/>
                  </a:lnTo>
                  <a:lnTo>
                    <a:pt x="34371" y="1172581"/>
                  </a:lnTo>
                  <a:lnTo>
                    <a:pt x="34643" y="1180347"/>
                  </a:lnTo>
                  <a:lnTo>
                    <a:pt x="34923" y="1188112"/>
                  </a:lnTo>
                  <a:lnTo>
                    <a:pt x="35207" y="1195878"/>
                  </a:lnTo>
                  <a:lnTo>
                    <a:pt x="35497" y="1203643"/>
                  </a:lnTo>
                  <a:lnTo>
                    <a:pt x="35791" y="1211409"/>
                  </a:lnTo>
                  <a:lnTo>
                    <a:pt x="36088" y="1219174"/>
                  </a:lnTo>
                  <a:lnTo>
                    <a:pt x="36389" y="1226939"/>
                  </a:lnTo>
                  <a:lnTo>
                    <a:pt x="36694" y="1234705"/>
                  </a:lnTo>
                  <a:lnTo>
                    <a:pt x="37002" y="1242470"/>
                  </a:lnTo>
                  <a:lnTo>
                    <a:pt x="37314" y="1250236"/>
                  </a:lnTo>
                  <a:lnTo>
                    <a:pt x="37630" y="1258001"/>
                  </a:lnTo>
                  <a:lnTo>
                    <a:pt x="37953" y="1265767"/>
                  </a:lnTo>
                  <a:lnTo>
                    <a:pt x="38284" y="1273532"/>
                  </a:lnTo>
                  <a:lnTo>
                    <a:pt x="38622" y="1281297"/>
                  </a:lnTo>
                  <a:lnTo>
                    <a:pt x="38970" y="1289063"/>
                  </a:lnTo>
                  <a:lnTo>
                    <a:pt x="39328" y="1296828"/>
                  </a:lnTo>
                  <a:lnTo>
                    <a:pt x="39697" y="1304594"/>
                  </a:lnTo>
                  <a:lnTo>
                    <a:pt x="40080" y="1312359"/>
                  </a:lnTo>
                  <a:lnTo>
                    <a:pt x="40478" y="1320125"/>
                  </a:lnTo>
                  <a:lnTo>
                    <a:pt x="40891" y="1327890"/>
                  </a:lnTo>
                  <a:lnTo>
                    <a:pt x="41317" y="1335656"/>
                  </a:lnTo>
                  <a:lnTo>
                    <a:pt x="41759" y="1343421"/>
                  </a:lnTo>
                  <a:lnTo>
                    <a:pt x="42214" y="1351186"/>
                  </a:lnTo>
                  <a:lnTo>
                    <a:pt x="42684" y="1358952"/>
                  </a:lnTo>
                  <a:lnTo>
                    <a:pt x="43171" y="1366717"/>
                  </a:lnTo>
                  <a:lnTo>
                    <a:pt x="43669" y="1374483"/>
                  </a:lnTo>
                  <a:lnTo>
                    <a:pt x="44180" y="1382248"/>
                  </a:lnTo>
                  <a:lnTo>
                    <a:pt x="44700" y="1390014"/>
                  </a:lnTo>
                  <a:lnTo>
                    <a:pt x="45230" y="1397779"/>
                  </a:lnTo>
                  <a:lnTo>
                    <a:pt x="45768" y="1405545"/>
                  </a:lnTo>
                  <a:lnTo>
                    <a:pt x="46313" y="1413310"/>
                  </a:lnTo>
                  <a:lnTo>
                    <a:pt x="46863" y="1421075"/>
                  </a:lnTo>
                  <a:lnTo>
                    <a:pt x="47418" y="1428841"/>
                  </a:lnTo>
                  <a:lnTo>
                    <a:pt x="47976" y="1436606"/>
                  </a:lnTo>
                  <a:lnTo>
                    <a:pt x="48537" y="1444372"/>
                  </a:lnTo>
                  <a:lnTo>
                    <a:pt x="49100" y="1452137"/>
                  </a:lnTo>
                  <a:lnTo>
                    <a:pt x="49665" y="1459903"/>
                  </a:lnTo>
                  <a:lnTo>
                    <a:pt x="50231" y="1467668"/>
                  </a:lnTo>
                  <a:lnTo>
                    <a:pt x="50800" y="1475434"/>
                  </a:lnTo>
                  <a:lnTo>
                    <a:pt x="51372" y="1483199"/>
                  </a:lnTo>
                  <a:lnTo>
                    <a:pt x="51946" y="1490964"/>
                  </a:lnTo>
                  <a:lnTo>
                    <a:pt x="52524" y="1498730"/>
                  </a:lnTo>
                  <a:lnTo>
                    <a:pt x="53106" y="1506495"/>
                  </a:lnTo>
                  <a:lnTo>
                    <a:pt x="53695" y="1514261"/>
                  </a:lnTo>
                  <a:lnTo>
                    <a:pt x="54289" y="1522026"/>
                  </a:lnTo>
                  <a:lnTo>
                    <a:pt x="54889" y="1529792"/>
                  </a:lnTo>
                  <a:lnTo>
                    <a:pt x="55496" y="1537557"/>
                  </a:lnTo>
                  <a:lnTo>
                    <a:pt x="56108" y="1545323"/>
                  </a:lnTo>
                  <a:lnTo>
                    <a:pt x="56728" y="1553088"/>
                  </a:lnTo>
                  <a:lnTo>
                    <a:pt x="57353" y="1560853"/>
                  </a:lnTo>
                  <a:lnTo>
                    <a:pt x="57984" y="1568619"/>
                  </a:lnTo>
                  <a:lnTo>
                    <a:pt x="58619" y="1576384"/>
                  </a:lnTo>
                  <a:lnTo>
                    <a:pt x="59257" y="1584150"/>
                  </a:lnTo>
                  <a:lnTo>
                    <a:pt x="59896" y="1591915"/>
                  </a:lnTo>
                  <a:lnTo>
                    <a:pt x="60534" y="1599681"/>
                  </a:lnTo>
                  <a:lnTo>
                    <a:pt x="61172" y="1607446"/>
                  </a:lnTo>
                  <a:lnTo>
                    <a:pt x="61806" y="1615212"/>
                  </a:lnTo>
                  <a:lnTo>
                    <a:pt x="62435" y="1622977"/>
                  </a:lnTo>
                  <a:lnTo>
                    <a:pt x="63058" y="1630742"/>
                  </a:lnTo>
                  <a:lnTo>
                    <a:pt x="63675" y="1638508"/>
                  </a:lnTo>
                  <a:lnTo>
                    <a:pt x="64286" y="1646273"/>
                  </a:lnTo>
                  <a:lnTo>
                    <a:pt x="64888" y="1654039"/>
                  </a:lnTo>
                  <a:lnTo>
                    <a:pt x="65483" y="1661804"/>
                  </a:lnTo>
                  <a:lnTo>
                    <a:pt x="66070" y="1669570"/>
                  </a:lnTo>
                  <a:lnTo>
                    <a:pt x="66652" y="1677335"/>
                  </a:lnTo>
                  <a:lnTo>
                    <a:pt x="67230" y="1685100"/>
                  </a:lnTo>
                  <a:lnTo>
                    <a:pt x="67804" y="1692866"/>
                  </a:lnTo>
                  <a:lnTo>
                    <a:pt x="68377" y="1700631"/>
                  </a:lnTo>
                  <a:lnTo>
                    <a:pt x="68950" y="1708397"/>
                  </a:lnTo>
                  <a:lnTo>
                    <a:pt x="69526" y="1716162"/>
                  </a:lnTo>
                  <a:lnTo>
                    <a:pt x="70107" y="1723928"/>
                  </a:lnTo>
                  <a:lnTo>
                    <a:pt x="70693" y="1731693"/>
                  </a:lnTo>
                  <a:lnTo>
                    <a:pt x="71286" y="1739459"/>
                  </a:lnTo>
                  <a:lnTo>
                    <a:pt x="71887" y="1747224"/>
                  </a:lnTo>
                  <a:lnTo>
                    <a:pt x="72498" y="1754989"/>
                  </a:lnTo>
                  <a:lnTo>
                    <a:pt x="73119" y="1762755"/>
                  </a:lnTo>
                  <a:lnTo>
                    <a:pt x="73750" y="1770520"/>
                  </a:lnTo>
                  <a:lnTo>
                    <a:pt x="74389" y="1778286"/>
                  </a:lnTo>
                  <a:lnTo>
                    <a:pt x="75037" y="1786051"/>
                  </a:lnTo>
                  <a:lnTo>
                    <a:pt x="75691" y="1793817"/>
                  </a:lnTo>
                  <a:lnTo>
                    <a:pt x="76352" y="1801582"/>
                  </a:lnTo>
                  <a:lnTo>
                    <a:pt x="77019" y="1809348"/>
                  </a:lnTo>
                  <a:lnTo>
                    <a:pt x="77689" y="1817113"/>
                  </a:lnTo>
                  <a:lnTo>
                    <a:pt x="78361" y="1824878"/>
                  </a:lnTo>
                  <a:lnTo>
                    <a:pt x="79034" y="1832644"/>
                  </a:lnTo>
                  <a:lnTo>
                    <a:pt x="79709" y="1840409"/>
                  </a:lnTo>
                  <a:lnTo>
                    <a:pt x="80384" y="1848175"/>
                  </a:lnTo>
                  <a:lnTo>
                    <a:pt x="81059" y="1855940"/>
                  </a:lnTo>
                  <a:lnTo>
                    <a:pt x="81737" y="1863706"/>
                  </a:lnTo>
                  <a:lnTo>
                    <a:pt x="82418" y="1871471"/>
                  </a:lnTo>
                  <a:lnTo>
                    <a:pt x="83104" y="1879237"/>
                  </a:lnTo>
                  <a:lnTo>
                    <a:pt x="83797" y="1887002"/>
                  </a:lnTo>
                  <a:lnTo>
                    <a:pt x="84499" y="1894767"/>
                  </a:lnTo>
                  <a:lnTo>
                    <a:pt x="85214" y="1902533"/>
                  </a:lnTo>
                  <a:lnTo>
                    <a:pt x="85947" y="1910298"/>
                  </a:lnTo>
                  <a:lnTo>
                    <a:pt x="86700" y="1918064"/>
                  </a:lnTo>
                  <a:lnTo>
                    <a:pt x="87474" y="1925829"/>
                  </a:lnTo>
                  <a:lnTo>
                    <a:pt x="88274" y="1933595"/>
                  </a:lnTo>
                  <a:lnTo>
                    <a:pt x="89100" y="1941360"/>
                  </a:lnTo>
                  <a:lnTo>
                    <a:pt x="89955" y="1949126"/>
                  </a:lnTo>
                  <a:lnTo>
                    <a:pt x="90846" y="1956891"/>
                  </a:lnTo>
                  <a:lnTo>
                    <a:pt x="91770" y="1964656"/>
                  </a:lnTo>
                  <a:lnTo>
                    <a:pt x="92726" y="1972422"/>
                  </a:lnTo>
                  <a:lnTo>
                    <a:pt x="93713" y="1980187"/>
                  </a:lnTo>
                  <a:lnTo>
                    <a:pt x="94729" y="1987953"/>
                  </a:lnTo>
                  <a:lnTo>
                    <a:pt x="95773" y="1995718"/>
                  </a:lnTo>
                  <a:lnTo>
                    <a:pt x="96846" y="2003484"/>
                  </a:lnTo>
                  <a:lnTo>
                    <a:pt x="97943" y="2011249"/>
                  </a:lnTo>
                  <a:lnTo>
                    <a:pt x="99058" y="2019015"/>
                  </a:lnTo>
                  <a:lnTo>
                    <a:pt x="100188" y="2026780"/>
                  </a:lnTo>
                  <a:lnTo>
                    <a:pt x="101330" y="2034545"/>
                  </a:lnTo>
                  <a:lnTo>
                    <a:pt x="102479" y="2042311"/>
                  </a:lnTo>
                  <a:lnTo>
                    <a:pt x="103632" y="2050076"/>
                  </a:lnTo>
                  <a:lnTo>
                    <a:pt x="104787" y="2057842"/>
                  </a:lnTo>
                  <a:lnTo>
                    <a:pt x="105938" y="2065607"/>
                  </a:lnTo>
                  <a:lnTo>
                    <a:pt x="107085" y="2073373"/>
                  </a:lnTo>
                  <a:lnTo>
                    <a:pt x="108225" y="2081138"/>
                  </a:lnTo>
                  <a:lnTo>
                    <a:pt x="109359" y="2088903"/>
                  </a:lnTo>
                  <a:lnTo>
                    <a:pt x="110484" y="2096669"/>
                  </a:lnTo>
                  <a:lnTo>
                    <a:pt x="111600" y="2104434"/>
                  </a:lnTo>
                  <a:lnTo>
                    <a:pt x="112709" y="2112200"/>
                  </a:lnTo>
                  <a:lnTo>
                    <a:pt x="113813" y="2119965"/>
                  </a:lnTo>
                  <a:lnTo>
                    <a:pt x="114912" y="2127731"/>
                  </a:lnTo>
                  <a:lnTo>
                    <a:pt x="116010" y="2135496"/>
                  </a:lnTo>
                  <a:lnTo>
                    <a:pt x="117107" y="2143262"/>
                  </a:lnTo>
                  <a:lnTo>
                    <a:pt x="118208" y="2151027"/>
                  </a:lnTo>
                  <a:lnTo>
                    <a:pt x="119314" y="2158792"/>
                  </a:lnTo>
                  <a:lnTo>
                    <a:pt x="120429" y="2166558"/>
                  </a:lnTo>
                  <a:lnTo>
                    <a:pt x="121554" y="2174323"/>
                  </a:lnTo>
                  <a:lnTo>
                    <a:pt x="122690" y="2182089"/>
                  </a:lnTo>
                  <a:lnTo>
                    <a:pt x="123841" y="2189854"/>
                  </a:lnTo>
                  <a:lnTo>
                    <a:pt x="125006" y="2197620"/>
                  </a:lnTo>
                  <a:lnTo>
                    <a:pt x="126191" y="2205385"/>
                  </a:lnTo>
                  <a:lnTo>
                    <a:pt x="127394" y="2213151"/>
                  </a:lnTo>
                  <a:lnTo>
                    <a:pt x="128616" y="2220916"/>
                  </a:lnTo>
                  <a:lnTo>
                    <a:pt x="129855" y="2228681"/>
                  </a:lnTo>
                  <a:lnTo>
                    <a:pt x="131113" y="2236447"/>
                  </a:lnTo>
                  <a:lnTo>
                    <a:pt x="132390" y="2244212"/>
                  </a:lnTo>
                  <a:lnTo>
                    <a:pt x="133689" y="2251978"/>
                  </a:lnTo>
                  <a:lnTo>
                    <a:pt x="135007" y="2259743"/>
                  </a:lnTo>
                  <a:lnTo>
                    <a:pt x="136343" y="2267509"/>
                  </a:lnTo>
                  <a:lnTo>
                    <a:pt x="137697" y="2275274"/>
                  </a:lnTo>
                  <a:lnTo>
                    <a:pt x="139068" y="2283040"/>
                  </a:lnTo>
                  <a:lnTo>
                    <a:pt x="140456" y="2290805"/>
                  </a:lnTo>
                  <a:lnTo>
                    <a:pt x="141860" y="2298570"/>
                  </a:lnTo>
                  <a:lnTo>
                    <a:pt x="143283" y="2306336"/>
                  </a:lnTo>
                  <a:lnTo>
                    <a:pt x="144720" y="2314101"/>
                  </a:lnTo>
                  <a:lnTo>
                    <a:pt x="146171" y="2321867"/>
                  </a:lnTo>
                  <a:lnTo>
                    <a:pt x="147636" y="2329632"/>
                  </a:lnTo>
                  <a:lnTo>
                    <a:pt x="149114" y="2337398"/>
                  </a:lnTo>
                  <a:lnTo>
                    <a:pt x="150604" y="2345163"/>
                  </a:lnTo>
                  <a:lnTo>
                    <a:pt x="152108" y="2352929"/>
                  </a:lnTo>
                  <a:lnTo>
                    <a:pt x="153624" y="2360694"/>
                  </a:lnTo>
                  <a:lnTo>
                    <a:pt x="155152" y="2368459"/>
                  </a:lnTo>
                  <a:lnTo>
                    <a:pt x="156692" y="2376225"/>
                  </a:lnTo>
                  <a:lnTo>
                    <a:pt x="158244" y="2383990"/>
                  </a:lnTo>
                  <a:lnTo>
                    <a:pt x="159809" y="2391756"/>
                  </a:lnTo>
                  <a:lnTo>
                    <a:pt x="161390" y="2399521"/>
                  </a:lnTo>
                  <a:lnTo>
                    <a:pt x="162988" y="2407287"/>
                  </a:lnTo>
                  <a:lnTo>
                    <a:pt x="164604" y="2415052"/>
                  </a:lnTo>
                  <a:lnTo>
                    <a:pt x="166239" y="2422818"/>
                  </a:lnTo>
                  <a:lnTo>
                    <a:pt x="167895" y="2430583"/>
                  </a:lnTo>
                  <a:lnTo>
                    <a:pt x="169574" y="2438348"/>
                  </a:lnTo>
                  <a:lnTo>
                    <a:pt x="171281" y="2446114"/>
                  </a:lnTo>
                  <a:lnTo>
                    <a:pt x="173019" y="2453879"/>
                  </a:lnTo>
                  <a:lnTo>
                    <a:pt x="174786" y="2461645"/>
                  </a:lnTo>
                  <a:lnTo>
                    <a:pt x="176584" y="2469410"/>
                  </a:lnTo>
                  <a:lnTo>
                    <a:pt x="178414" y="2477176"/>
                  </a:lnTo>
                  <a:lnTo>
                    <a:pt x="180276" y="2484941"/>
                  </a:lnTo>
                  <a:lnTo>
                    <a:pt x="182172" y="2492706"/>
                  </a:lnTo>
                  <a:lnTo>
                    <a:pt x="184107" y="2500472"/>
                  </a:lnTo>
                  <a:lnTo>
                    <a:pt x="186074" y="2508237"/>
                  </a:lnTo>
                  <a:lnTo>
                    <a:pt x="188071" y="2516003"/>
                  </a:lnTo>
                  <a:lnTo>
                    <a:pt x="190096" y="2523768"/>
                  </a:lnTo>
                  <a:lnTo>
                    <a:pt x="192147" y="2531534"/>
                  </a:lnTo>
                  <a:lnTo>
                    <a:pt x="194222" y="2539299"/>
                  </a:lnTo>
                  <a:lnTo>
                    <a:pt x="196320" y="2547065"/>
                  </a:lnTo>
                  <a:lnTo>
                    <a:pt x="198435" y="2554830"/>
                  </a:lnTo>
                  <a:lnTo>
                    <a:pt x="200564" y="2562595"/>
                  </a:lnTo>
                  <a:lnTo>
                    <a:pt x="202701" y="2570361"/>
                  </a:lnTo>
                  <a:lnTo>
                    <a:pt x="204846" y="2578126"/>
                  </a:lnTo>
                  <a:lnTo>
                    <a:pt x="206994" y="2585892"/>
                  </a:lnTo>
                  <a:lnTo>
                    <a:pt x="209143" y="2593657"/>
                  </a:lnTo>
                  <a:lnTo>
                    <a:pt x="211289" y="2601423"/>
                  </a:lnTo>
                  <a:lnTo>
                    <a:pt x="213433" y="2609188"/>
                  </a:lnTo>
                  <a:lnTo>
                    <a:pt x="215571" y="2616954"/>
                  </a:lnTo>
                  <a:lnTo>
                    <a:pt x="217704" y="2624719"/>
                  </a:lnTo>
                  <a:lnTo>
                    <a:pt x="219833" y="2632484"/>
                  </a:lnTo>
                  <a:lnTo>
                    <a:pt x="221957" y="2640250"/>
                  </a:lnTo>
                  <a:lnTo>
                    <a:pt x="224079" y="2648015"/>
                  </a:lnTo>
                  <a:lnTo>
                    <a:pt x="226201" y="2655781"/>
                  </a:lnTo>
                  <a:lnTo>
                    <a:pt x="228326" y="2663546"/>
                  </a:lnTo>
                  <a:lnTo>
                    <a:pt x="230456" y="2671312"/>
                  </a:lnTo>
                  <a:lnTo>
                    <a:pt x="232596" y="2679077"/>
                  </a:lnTo>
                  <a:lnTo>
                    <a:pt x="234748" y="2686843"/>
                  </a:lnTo>
                  <a:lnTo>
                    <a:pt x="236919" y="2694608"/>
                  </a:lnTo>
                  <a:lnTo>
                    <a:pt x="239111" y="2702373"/>
                  </a:lnTo>
                  <a:lnTo>
                    <a:pt x="241327" y="2710139"/>
                  </a:lnTo>
                  <a:lnTo>
                    <a:pt x="243569" y="2717904"/>
                  </a:lnTo>
                  <a:lnTo>
                    <a:pt x="245839" y="2725670"/>
                  </a:lnTo>
                  <a:lnTo>
                    <a:pt x="248137" y="2733435"/>
                  </a:lnTo>
                  <a:lnTo>
                    <a:pt x="250468" y="2741201"/>
                  </a:lnTo>
                  <a:lnTo>
                    <a:pt x="252832" y="2748966"/>
                  </a:lnTo>
                  <a:lnTo>
                    <a:pt x="255225" y="2756732"/>
                  </a:lnTo>
                  <a:lnTo>
                    <a:pt x="257644" y="2764497"/>
                  </a:lnTo>
                  <a:lnTo>
                    <a:pt x="260085" y="2772262"/>
                  </a:lnTo>
                  <a:lnTo>
                    <a:pt x="262547" y="2780028"/>
                  </a:lnTo>
                  <a:lnTo>
                    <a:pt x="265025" y="2787793"/>
                  </a:lnTo>
                  <a:lnTo>
                    <a:pt x="267515" y="2795559"/>
                  </a:lnTo>
                  <a:lnTo>
                    <a:pt x="270009" y="2803324"/>
                  </a:lnTo>
                  <a:lnTo>
                    <a:pt x="272502" y="2811090"/>
                  </a:lnTo>
                  <a:lnTo>
                    <a:pt x="274989" y="2818855"/>
                  </a:lnTo>
                  <a:lnTo>
                    <a:pt x="277463" y="2826621"/>
                  </a:lnTo>
                  <a:lnTo>
                    <a:pt x="279921" y="2834386"/>
                  </a:lnTo>
                  <a:lnTo>
                    <a:pt x="282352" y="2842151"/>
                  </a:lnTo>
                  <a:lnTo>
                    <a:pt x="284751" y="2849917"/>
                  </a:lnTo>
                  <a:lnTo>
                    <a:pt x="287116" y="2857682"/>
                  </a:lnTo>
                  <a:lnTo>
                    <a:pt x="289443" y="2865448"/>
                  </a:lnTo>
                  <a:lnTo>
                    <a:pt x="291728" y="2873213"/>
                  </a:lnTo>
                  <a:lnTo>
                    <a:pt x="293967" y="2880979"/>
                  </a:lnTo>
                  <a:lnTo>
                    <a:pt x="296155" y="2888744"/>
                  </a:lnTo>
                  <a:lnTo>
                    <a:pt x="298280" y="2896509"/>
                  </a:lnTo>
                  <a:lnTo>
                    <a:pt x="300348" y="2904275"/>
                  </a:lnTo>
                  <a:lnTo>
                    <a:pt x="302355" y="2912040"/>
                  </a:lnTo>
                  <a:lnTo>
                    <a:pt x="304300" y="2919806"/>
                  </a:lnTo>
                  <a:lnTo>
                    <a:pt x="306177" y="2927571"/>
                  </a:lnTo>
                  <a:lnTo>
                    <a:pt x="307985" y="2935337"/>
                  </a:lnTo>
                  <a:lnTo>
                    <a:pt x="309701" y="2943102"/>
                  </a:lnTo>
                  <a:lnTo>
                    <a:pt x="311334" y="2950868"/>
                  </a:lnTo>
                  <a:lnTo>
                    <a:pt x="312881" y="2958633"/>
                  </a:lnTo>
                  <a:lnTo>
                    <a:pt x="314337" y="2966398"/>
                  </a:lnTo>
                  <a:lnTo>
                    <a:pt x="315695" y="2974164"/>
                  </a:lnTo>
                  <a:lnTo>
                    <a:pt x="316951" y="2981929"/>
                  </a:lnTo>
                  <a:lnTo>
                    <a:pt x="318082" y="2989695"/>
                  </a:lnTo>
                  <a:lnTo>
                    <a:pt x="319082" y="2997460"/>
                  </a:lnTo>
                  <a:lnTo>
                    <a:pt x="319955" y="3005226"/>
                  </a:lnTo>
                  <a:lnTo>
                    <a:pt x="320693" y="3012991"/>
                  </a:lnTo>
                  <a:lnTo>
                    <a:pt x="321289" y="3020757"/>
                  </a:lnTo>
                  <a:lnTo>
                    <a:pt x="321734" y="3028522"/>
                  </a:lnTo>
                  <a:lnTo>
                    <a:pt x="322014" y="3036287"/>
                  </a:lnTo>
                  <a:lnTo>
                    <a:pt x="322093" y="3044053"/>
                  </a:lnTo>
                  <a:lnTo>
                    <a:pt x="321992" y="3051818"/>
                  </a:lnTo>
                  <a:lnTo>
                    <a:pt x="321702" y="3059584"/>
                  </a:lnTo>
                  <a:lnTo>
                    <a:pt x="321213" y="3067349"/>
                  </a:lnTo>
                  <a:lnTo>
                    <a:pt x="320517" y="3075115"/>
                  </a:lnTo>
                  <a:lnTo>
                    <a:pt x="319603" y="3082880"/>
                  </a:lnTo>
                  <a:lnTo>
                    <a:pt x="318412" y="3090646"/>
                  </a:lnTo>
                  <a:lnTo>
                    <a:pt x="316970" y="3098411"/>
                  </a:lnTo>
                  <a:lnTo>
                    <a:pt x="315273" y="3106176"/>
                  </a:lnTo>
                  <a:lnTo>
                    <a:pt x="313308" y="3113942"/>
                  </a:lnTo>
                  <a:lnTo>
                    <a:pt x="311066" y="3121707"/>
                  </a:lnTo>
                  <a:lnTo>
                    <a:pt x="308535" y="3129473"/>
                  </a:lnTo>
                  <a:lnTo>
                    <a:pt x="305666" y="3137238"/>
                  </a:lnTo>
                  <a:lnTo>
                    <a:pt x="302447" y="3145004"/>
                  </a:lnTo>
                  <a:lnTo>
                    <a:pt x="298901" y="3152769"/>
                  </a:lnTo>
                  <a:lnTo>
                    <a:pt x="295021" y="3160535"/>
                  </a:lnTo>
                  <a:lnTo>
                    <a:pt x="290797" y="3168300"/>
                  </a:lnTo>
                  <a:lnTo>
                    <a:pt x="286225" y="3176065"/>
                  </a:lnTo>
                  <a:lnTo>
                    <a:pt x="281283" y="3183831"/>
                  </a:lnTo>
                  <a:lnTo>
                    <a:pt x="275916" y="3191596"/>
                  </a:lnTo>
                  <a:lnTo>
                    <a:pt x="270192" y="3199362"/>
                  </a:lnTo>
                  <a:lnTo>
                    <a:pt x="264114" y="3207127"/>
                  </a:lnTo>
                  <a:lnTo>
                    <a:pt x="257687" y="3214893"/>
                  </a:lnTo>
                  <a:lnTo>
                    <a:pt x="250921" y="3222658"/>
                  </a:lnTo>
                  <a:lnTo>
                    <a:pt x="243826" y="3230424"/>
                  </a:lnTo>
                  <a:lnTo>
                    <a:pt x="236359" y="3238189"/>
                  </a:lnTo>
                  <a:lnTo>
                    <a:pt x="228594" y="3245954"/>
                  </a:lnTo>
                  <a:lnTo>
                    <a:pt x="220564" y="3253720"/>
                  </a:lnTo>
                  <a:lnTo>
                    <a:pt x="212293" y="3261485"/>
                  </a:lnTo>
                  <a:lnTo>
                    <a:pt x="203809" y="3269251"/>
                  </a:lnTo>
                  <a:lnTo>
                    <a:pt x="195141" y="3277016"/>
                  </a:lnTo>
                  <a:lnTo>
                    <a:pt x="186307" y="3284782"/>
                  </a:lnTo>
                  <a:lnTo>
                    <a:pt x="177356" y="3292547"/>
                  </a:lnTo>
                  <a:lnTo>
                    <a:pt x="168341" y="3300312"/>
                  </a:lnTo>
                  <a:lnTo>
                    <a:pt x="159298" y="3308078"/>
                  </a:lnTo>
                  <a:lnTo>
                    <a:pt x="150264" y="3315843"/>
                  </a:lnTo>
                  <a:lnTo>
                    <a:pt x="141276" y="3323609"/>
                  </a:lnTo>
                  <a:lnTo>
                    <a:pt x="132375" y="3331374"/>
                  </a:lnTo>
                  <a:lnTo>
                    <a:pt x="123631" y="3339140"/>
                  </a:lnTo>
                  <a:lnTo>
                    <a:pt x="115061" y="3346905"/>
                  </a:lnTo>
                  <a:lnTo>
                    <a:pt x="106696" y="3354671"/>
                  </a:lnTo>
                  <a:lnTo>
                    <a:pt x="98567" y="3362436"/>
                  </a:lnTo>
                  <a:lnTo>
                    <a:pt x="90701" y="3370201"/>
                  </a:lnTo>
                  <a:lnTo>
                    <a:pt x="83124" y="3377967"/>
                  </a:lnTo>
                  <a:lnTo>
                    <a:pt x="75922" y="3385732"/>
                  </a:lnTo>
                  <a:lnTo>
                    <a:pt x="69073" y="3393498"/>
                  </a:lnTo>
                  <a:lnTo>
                    <a:pt x="62578" y="3401263"/>
                  </a:lnTo>
                  <a:lnTo>
                    <a:pt x="56446" y="3409029"/>
                  </a:lnTo>
                  <a:lnTo>
                    <a:pt x="50684" y="3416794"/>
                  </a:lnTo>
                  <a:lnTo>
                    <a:pt x="45297" y="3424560"/>
                  </a:lnTo>
                  <a:lnTo>
                    <a:pt x="40325" y="3432325"/>
                  </a:lnTo>
                  <a:close/>
                </a:path>
              </a:pathLst>
            </a:custGeom>
            <a:solidFill>
              <a:srgbClr val="0073C2">
                <a:alpha val="29803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dirty="0"/>
            </a:p>
          </p:txBody>
        </p:sp>
        <p:sp>
          <p:nvSpPr>
            <p:cNvPr id="293" name="pl59">
              <a:extLst>
                <a:ext uri="{FF2B5EF4-FFF2-40B4-BE49-F238E27FC236}">
                  <a16:creationId xmlns:a16="http://schemas.microsoft.com/office/drawing/2014/main" id="{2C115361-89AE-49EA-8FDD-4D5E9FB47631}"/>
                </a:ext>
              </a:extLst>
            </p:cNvPr>
            <p:cNvSpPr/>
            <p:nvPr/>
          </p:nvSpPr>
          <p:spPr>
            <a:xfrm>
              <a:off x="6760202" y="5232368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40651" cap="flat">
              <a:solidFill>
                <a:srgbClr val="D3D3D3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4" name="pl60">
              <a:extLst>
                <a:ext uri="{FF2B5EF4-FFF2-40B4-BE49-F238E27FC236}">
                  <a16:creationId xmlns:a16="http://schemas.microsoft.com/office/drawing/2014/main" id="{BCE89584-79C2-448B-BE8D-C3EC76C9FE2A}"/>
                </a:ext>
              </a:extLst>
            </p:cNvPr>
            <p:cNvSpPr/>
            <p:nvPr/>
          </p:nvSpPr>
          <p:spPr>
            <a:xfrm>
              <a:off x="6760202" y="5232368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40651" cap="flat">
              <a:solidFill>
                <a:srgbClr val="000000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7" name="rc63">
              <a:extLst>
                <a:ext uri="{FF2B5EF4-FFF2-40B4-BE49-F238E27FC236}">
                  <a16:creationId xmlns:a16="http://schemas.microsoft.com/office/drawing/2014/main" id="{A4AFEC24-C900-4A02-B5F3-98C3C290FA0D}"/>
                </a:ext>
              </a:extLst>
            </p:cNvPr>
            <p:cNvSpPr/>
            <p:nvPr/>
          </p:nvSpPr>
          <p:spPr>
            <a:xfrm>
              <a:off x="6760202" y="2378098"/>
              <a:ext cx="858915" cy="3442736"/>
            </a:xfrm>
            <a:prstGeom prst="rect">
              <a:avLst/>
            </a:prstGeom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8" name="rc64">
              <a:extLst>
                <a:ext uri="{FF2B5EF4-FFF2-40B4-BE49-F238E27FC236}">
                  <a16:creationId xmlns:a16="http://schemas.microsoft.com/office/drawing/2014/main" id="{2E01CF79-64CE-4EEC-B4CB-3CCFB3DF7A49}"/>
                </a:ext>
              </a:extLst>
            </p:cNvPr>
            <p:cNvSpPr/>
            <p:nvPr/>
          </p:nvSpPr>
          <p:spPr>
            <a:xfrm>
              <a:off x="7688706" y="2378098"/>
              <a:ext cx="858915" cy="3442736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99" name="pl65">
              <a:extLst>
                <a:ext uri="{FF2B5EF4-FFF2-40B4-BE49-F238E27FC236}">
                  <a16:creationId xmlns:a16="http://schemas.microsoft.com/office/drawing/2014/main" id="{8F7CDE60-9837-4D5D-B50E-DE10128F02EA}"/>
                </a:ext>
              </a:extLst>
            </p:cNvPr>
            <p:cNvSpPr/>
            <p:nvPr/>
          </p:nvSpPr>
          <p:spPr>
            <a:xfrm>
              <a:off x="7688706" y="5247045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0" name="pl66">
              <a:extLst>
                <a:ext uri="{FF2B5EF4-FFF2-40B4-BE49-F238E27FC236}">
                  <a16:creationId xmlns:a16="http://schemas.microsoft.com/office/drawing/2014/main" id="{C84CF469-10C6-4A45-9921-711280888142}"/>
                </a:ext>
              </a:extLst>
            </p:cNvPr>
            <p:cNvSpPr/>
            <p:nvPr/>
          </p:nvSpPr>
          <p:spPr>
            <a:xfrm>
              <a:off x="7688706" y="4099466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1" name="pl67">
              <a:extLst>
                <a:ext uri="{FF2B5EF4-FFF2-40B4-BE49-F238E27FC236}">
                  <a16:creationId xmlns:a16="http://schemas.microsoft.com/office/drawing/2014/main" id="{8D8C0319-E497-4FC5-80B1-E474660C7464}"/>
                </a:ext>
              </a:extLst>
            </p:cNvPr>
            <p:cNvSpPr/>
            <p:nvPr/>
          </p:nvSpPr>
          <p:spPr>
            <a:xfrm>
              <a:off x="7688706" y="295188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2" name="pl68">
              <a:extLst>
                <a:ext uri="{FF2B5EF4-FFF2-40B4-BE49-F238E27FC236}">
                  <a16:creationId xmlns:a16="http://schemas.microsoft.com/office/drawing/2014/main" id="{AE95DB67-439B-4053-AE34-2028A250E810}"/>
                </a:ext>
              </a:extLst>
            </p:cNvPr>
            <p:cNvSpPr/>
            <p:nvPr/>
          </p:nvSpPr>
          <p:spPr>
            <a:xfrm>
              <a:off x="7688706" y="5820834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3" name="pl69">
              <a:extLst>
                <a:ext uri="{FF2B5EF4-FFF2-40B4-BE49-F238E27FC236}">
                  <a16:creationId xmlns:a16="http://schemas.microsoft.com/office/drawing/2014/main" id="{1CF201E6-5F5B-478A-96B8-179DD6B8234A}"/>
                </a:ext>
              </a:extLst>
            </p:cNvPr>
            <p:cNvSpPr/>
            <p:nvPr/>
          </p:nvSpPr>
          <p:spPr>
            <a:xfrm>
              <a:off x="7688706" y="4673255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4" name="pl70">
              <a:extLst>
                <a:ext uri="{FF2B5EF4-FFF2-40B4-BE49-F238E27FC236}">
                  <a16:creationId xmlns:a16="http://schemas.microsoft.com/office/drawing/2014/main" id="{81C11BCF-5E0F-4C53-AF61-021F33F3BD42}"/>
                </a:ext>
              </a:extLst>
            </p:cNvPr>
            <p:cNvSpPr/>
            <p:nvPr/>
          </p:nvSpPr>
          <p:spPr>
            <a:xfrm>
              <a:off x="7688706" y="352567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5" name="pl71">
              <a:extLst>
                <a:ext uri="{FF2B5EF4-FFF2-40B4-BE49-F238E27FC236}">
                  <a16:creationId xmlns:a16="http://schemas.microsoft.com/office/drawing/2014/main" id="{718DD346-1A5D-430A-B0CE-80368D483DF0}"/>
                </a:ext>
              </a:extLst>
            </p:cNvPr>
            <p:cNvSpPr/>
            <p:nvPr/>
          </p:nvSpPr>
          <p:spPr>
            <a:xfrm>
              <a:off x="7688706" y="2378098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6" name="pl72">
              <a:extLst>
                <a:ext uri="{FF2B5EF4-FFF2-40B4-BE49-F238E27FC236}">
                  <a16:creationId xmlns:a16="http://schemas.microsoft.com/office/drawing/2014/main" id="{03D08125-DC79-46AF-AEE2-FAE3BEEE8073}"/>
                </a:ext>
              </a:extLst>
            </p:cNvPr>
            <p:cNvSpPr/>
            <p:nvPr/>
          </p:nvSpPr>
          <p:spPr>
            <a:xfrm>
              <a:off x="8118164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8" name="pg74">
              <a:extLst>
                <a:ext uri="{FF2B5EF4-FFF2-40B4-BE49-F238E27FC236}">
                  <a16:creationId xmlns:a16="http://schemas.microsoft.com/office/drawing/2014/main" id="{4D9F2406-81F6-4D09-BAF4-49DA59BD6E8B}"/>
                </a:ext>
              </a:extLst>
            </p:cNvPr>
            <p:cNvSpPr/>
            <p:nvPr/>
          </p:nvSpPr>
          <p:spPr>
            <a:xfrm>
              <a:off x="8118164" y="2383417"/>
              <a:ext cx="322093" cy="3433432"/>
            </a:xfrm>
            <a:custGeom>
              <a:avLst/>
              <a:gdLst/>
              <a:ahLst/>
              <a:cxnLst/>
              <a:rect l="0" t="0" r="0" b="0"/>
              <a:pathLst>
                <a:path w="322093" h="3433432">
                  <a:moveTo>
                    <a:pt x="0" y="3433432"/>
                  </a:moveTo>
                  <a:lnTo>
                    <a:pt x="0" y="3425629"/>
                  </a:lnTo>
                  <a:lnTo>
                    <a:pt x="0" y="3417825"/>
                  </a:lnTo>
                  <a:lnTo>
                    <a:pt x="0" y="3410022"/>
                  </a:lnTo>
                  <a:lnTo>
                    <a:pt x="0" y="3402219"/>
                  </a:lnTo>
                  <a:lnTo>
                    <a:pt x="0" y="3394415"/>
                  </a:lnTo>
                  <a:lnTo>
                    <a:pt x="0" y="3386612"/>
                  </a:lnTo>
                  <a:lnTo>
                    <a:pt x="0" y="3378809"/>
                  </a:lnTo>
                  <a:lnTo>
                    <a:pt x="0" y="3371006"/>
                  </a:lnTo>
                  <a:lnTo>
                    <a:pt x="0" y="3363202"/>
                  </a:lnTo>
                  <a:lnTo>
                    <a:pt x="0" y="3355399"/>
                  </a:lnTo>
                  <a:lnTo>
                    <a:pt x="0" y="3347596"/>
                  </a:lnTo>
                  <a:lnTo>
                    <a:pt x="0" y="3339793"/>
                  </a:lnTo>
                  <a:lnTo>
                    <a:pt x="0" y="3331989"/>
                  </a:lnTo>
                  <a:lnTo>
                    <a:pt x="0" y="3324186"/>
                  </a:lnTo>
                  <a:lnTo>
                    <a:pt x="0" y="3316383"/>
                  </a:lnTo>
                  <a:lnTo>
                    <a:pt x="0" y="3308580"/>
                  </a:lnTo>
                  <a:lnTo>
                    <a:pt x="0" y="3300776"/>
                  </a:lnTo>
                  <a:lnTo>
                    <a:pt x="0" y="3292973"/>
                  </a:lnTo>
                  <a:lnTo>
                    <a:pt x="0" y="3285170"/>
                  </a:lnTo>
                  <a:lnTo>
                    <a:pt x="0" y="3277367"/>
                  </a:lnTo>
                  <a:lnTo>
                    <a:pt x="0" y="3269563"/>
                  </a:lnTo>
                  <a:lnTo>
                    <a:pt x="0" y="3261760"/>
                  </a:lnTo>
                  <a:lnTo>
                    <a:pt x="0" y="3253957"/>
                  </a:lnTo>
                  <a:lnTo>
                    <a:pt x="0" y="3246154"/>
                  </a:lnTo>
                  <a:lnTo>
                    <a:pt x="0" y="3238350"/>
                  </a:lnTo>
                  <a:lnTo>
                    <a:pt x="0" y="3230547"/>
                  </a:lnTo>
                  <a:lnTo>
                    <a:pt x="0" y="3222744"/>
                  </a:lnTo>
                  <a:lnTo>
                    <a:pt x="0" y="3214941"/>
                  </a:lnTo>
                  <a:lnTo>
                    <a:pt x="0" y="3207137"/>
                  </a:lnTo>
                  <a:lnTo>
                    <a:pt x="0" y="3199334"/>
                  </a:lnTo>
                  <a:lnTo>
                    <a:pt x="0" y="3191531"/>
                  </a:lnTo>
                  <a:lnTo>
                    <a:pt x="0" y="3183728"/>
                  </a:lnTo>
                  <a:lnTo>
                    <a:pt x="0" y="3175924"/>
                  </a:lnTo>
                  <a:lnTo>
                    <a:pt x="0" y="3168121"/>
                  </a:lnTo>
                  <a:lnTo>
                    <a:pt x="0" y="3160318"/>
                  </a:lnTo>
                  <a:lnTo>
                    <a:pt x="0" y="3152515"/>
                  </a:lnTo>
                  <a:lnTo>
                    <a:pt x="0" y="3144711"/>
                  </a:lnTo>
                  <a:lnTo>
                    <a:pt x="0" y="3136908"/>
                  </a:lnTo>
                  <a:lnTo>
                    <a:pt x="0" y="3129105"/>
                  </a:lnTo>
                  <a:lnTo>
                    <a:pt x="0" y="3121302"/>
                  </a:lnTo>
                  <a:lnTo>
                    <a:pt x="0" y="3113498"/>
                  </a:lnTo>
                  <a:lnTo>
                    <a:pt x="0" y="3105695"/>
                  </a:lnTo>
                  <a:lnTo>
                    <a:pt x="0" y="3097892"/>
                  </a:lnTo>
                  <a:lnTo>
                    <a:pt x="0" y="3090089"/>
                  </a:lnTo>
                  <a:lnTo>
                    <a:pt x="0" y="3082285"/>
                  </a:lnTo>
                  <a:lnTo>
                    <a:pt x="0" y="3074482"/>
                  </a:lnTo>
                  <a:lnTo>
                    <a:pt x="0" y="3066679"/>
                  </a:lnTo>
                  <a:lnTo>
                    <a:pt x="0" y="3058876"/>
                  </a:lnTo>
                  <a:lnTo>
                    <a:pt x="0" y="3051072"/>
                  </a:lnTo>
                  <a:lnTo>
                    <a:pt x="0" y="3043269"/>
                  </a:lnTo>
                  <a:lnTo>
                    <a:pt x="0" y="3035466"/>
                  </a:lnTo>
                  <a:lnTo>
                    <a:pt x="0" y="3027662"/>
                  </a:lnTo>
                  <a:lnTo>
                    <a:pt x="0" y="3019859"/>
                  </a:lnTo>
                  <a:lnTo>
                    <a:pt x="0" y="3012056"/>
                  </a:lnTo>
                  <a:lnTo>
                    <a:pt x="0" y="3004253"/>
                  </a:lnTo>
                  <a:lnTo>
                    <a:pt x="0" y="2996449"/>
                  </a:lnTo>
                  <a:lnTo>
                    <a:pt x="0" y="2988646"/>
                  </a:lnTo>
                  <a:lnTo>
                    <a:pt x="0" y="2980843"/>
                  </a:lnTo>
                  <a:lnTo>
                    <a:pt x="0" y="2973040"/>
                  </a:lnTo>
                  <a:lnTo>
                    <a:pt x="0" y="2965236"/>
                  </a:lnTo>
                  <a:lnTo>
                    <a:pt x="0" y="2957433"/>
                  </a:lnTo>
                  <a:lnTo>
                    <a:pt x="0" y="2949630"/>
                  </a:lnTo>
                  <a:lnTo>
                    <a:pt x="0" y="2941827"/>
                  </a:lnTo>
                  <a:lnTo>
                    <a:pt x="0" y="2934023"/>
                  </a:lnTo>
                  <a:lnTo>
                    <a:pt x="0" y="2926220"/>
                  </a:lnTo>
                  <a:lnTo>
                    <a:pt x="0" y="2918417"/>
                  </a:lnTo>
                  <a:lnTo>
                    <a:pt x="0" y="2910614"/>
                  </a:lnTo>
                  <a:lnTo>
                    <a:pt x="0" y="2902810"/>
                  </a:lnTo>
                  <a:lnTo>
                    <a:pt x="0" y="2895007"/>
                  </a:lnTo>
                  <a:lnTo>
                    <a:pt x="0" y="2887204"/>
                  </a:lnTo>
                  <a:lnTo>
                    <a:pt x="0" y="2879401"/>
                  </a:lnTo>
                  <a:lnTo>
                    <a:pt x="0" y="2871597"/>
                  </a:lnTo>
                  <a:lnTo>
                    <a:pt x="0" y="2863794"/>
                  </a:lnTo>
                  <a:lnTo>
                    <a:pt x="0" y="2855991"/>
                  </a:lnTo>
                  <a:lnTo>
                    <a:pt x="0" y="2848188"/>
                  </a:lnTo>
                  <a:lnTo>
                    <a:pt x="0" y="2840384"/>
                  </a:lnTo>
                  <a:lnTo>
                    <a:pt x="0" y="2832581"/>
                  </a:lnTo>
                  <a:lnTo>
                    <a:pt x="0" y="2824778"/>
                  </a:lnTo>
                  <a:lnTo>
                    <a:pt x="0" y="2816975"/>
                  </a:lnTo>
                  <a:lnTo>
                    <a:pt x="0" y="2809171"/>
                  </a:lnTo>
                  <a:lnTo>
                    <a:pt x="0" y="2801368"/>
                  </a:lnTo>
                  <a:lnTo>
                    <a:pt x="0" y="2793565"/>
                  </a:lnTo>
                  <a:lnTo>
                    <a:pt x="0" y="2785762"/>
                  </a:lnTo>
                  <a:lnTo>
                    <a:pt x="0" y="2777958"/>
                  </a:lnTo>
                  <a:lnTo>
                    <a:pt x="0" y="2770155"/>
                  </a:lnTo>
                  <a:lnTo>
                    <a:pt x="0" y="2762352"/>
                  </a:lnTo>
                  <a:lnTo>
                    <a:pt x="0" y="2754549"/>
                  </a:lnTo>
                  <a:lnTo>
                    <a:pt x="0" y="2746745"/>
                  </a:lnTo>
                  <a:lnTo>
                    <a:pt x="0" y="2738942"/>
                  </a:lnTo>
                  <a:lnTo>
                    <a:pt x="0" y="2731139"/>
                  </a:lnTo>
                  <a:lnTo>
                    <a:pt x="0" y="2723336"/>
                  </a:lnTo>
                  <a:lnTo>
                    <a:pt x="0" y="2715532"/>
                  </a:lnTo>
                  <a:lnTo>
                    <a:pt x="0" y="2707729"/>
                  </a:lnTo>
                  <a:lnTo>
                    <a:pt x="0" y="2699926"/>
                  </a:lnTo>
                  <a:lnTo>
                    <a:pt x="0" y="2692123"/>
                  </a:lnTo>
                  <a:lnTo>
                    <a:pt x="0" y="2684319"/>
                  </a:lnTo>
                  <a:lnTo>
                    <a:pt x="0" y="2676516"/>
                  </a:lnTo>
                  <a:lnTo>
                    <a:pt x="0" y="2668713"/>
                  </a:lnTo>
                  <a:lnTo>
                    <a:pt x="0" y="2660910"/>
                  </a:lnTo>
                  <a:lnTo>
                    <a:pt x="0" y="2653106"/>
                  </a:lnTo>
                  <a:lnTo>
                    <a:pt x="0" y="2645303"/>
                  </a:lnTo>
                  <a:lnTo>
                    <a:pt x="0" y="2637500"/>
                  </a:lnTo>
                  <a:lnTo>
                    <a:pt x="0" y="2629696"/>
                  </a:lnTo>
                  <a:lnTo>
                    <a:pt x="0" y="2621893"/>
                  </a:lnTo>
                  <a:lnTo>
                    <a:pt x="0" y="2614090"/>
                  </a:lnTo>
                  <a:lnTo>
                    <a:pt x="0" y="2606287"/>
                  </a:lnTo>
                  <a:lnTo>
                    <a:pt x="0" y="2598483"/>
                  </a:lnTo>
                  <a:lnTo>
                    <a:pt x="0" y="2590680"/>
                  </a:lnTo>
                  <a:lnTo>
                    <a:pt x="0" y="2582877"/>
                  </a:lnTo>
                  <a:lnTo>
                    <a:pt x="0" y="2575074"/>
                  </a:lnTo>
                  <a:lnTo>
                    <a:pt x="0" y="2567270"/>
                  </a:lnTo>
                  <a:lnTo>
                    <a:pt x="0" y="2559467"/>
                  </a:lnTo>
                  <a:lnTo>
                    <a:pt x="0" y="2551664"/>
                  </a:lnTo>
                  <a:lnTo>
                    <a:pt x="0" y="2543861"/>
                  </a:lnTo>
                  <a:lnTo>
                    <a:pt x="0" y="2536057"/>
                  </a:lnTo>
                  <a:lnTo>
                    <a:pt x="0" y="2528254"/>
                  </a:lnTo>
                  <a:lnTo>
                    <a:pt x="0" y="2520451"/>
                  </a:lnTo>
                  <a:lnTo>
                    <a:pt x="0" y="2512648"/>
                  </a:lnTo>
                  <a:lnTo>
                    <a:pt x="0" y="2504844"/>
                  </a:lnTo>
                  <a:lnTo>
                    <a:pt x="0" y="2497041"/>
                  </a:lnTo>
                  <a:lnTo>
                    <a:pt x="0" y="2489238"/>
                  </a:lnTo>
                  <a:lnTo>
                    <a:pt x="0" y="2481435"/>
                  </a:lnTo>
                  <a:lnTo>
                    <a:pt x="0" y="2473631"/>
                  </a:lnTo>
                  <a:lnTo>
                    <a:pt x="0" y="2465828"/>
                  </a:lnTo>
                  <a:lnTo>
                    <a:pt x="0" y="2458025"/>
                  </a:lnTo>
                  <a:lnTo>
                    <a:pt x="0" y="2450222"/>
                  </a:lnTo>
                  <a:lnTo>
                    <a:pt x="0" y="2442418"/>
                  </a:lnTo>
                  <a:lnTo>
                    <a:pt x="0" y="2434615"/>
                  </a:lnTo>
                  <a:lnTo>
                    <a:pt x="0" y="2426812"/>
                  </a:lnTo>
                  <a:lnTo>
                    <a:pt x="0" y="2419009"/>
                  </a:lnTo>
                  <a:lnTo>
                    <a:pt x="0" y="2411205"/>
                  </a:lnTo>
                  <a:lnTo>
                    <a:pt x="0" y="2403402"/>
                  </a:lnTo>
                  <a:lnTo>
                    <a:pt x="0" y="2395599"/>
                  </a:lnTo>
                  <a:lnTo>
                    <a:pt x="0" y="2387796"/>
                  </a:lnTo>
                  <a:lnTo>
                    <a:pt x="0" y="2379992"/>
                  </a:lnTo>
                  <a:lnTo>
                    <a:pt x="0" y="2372189"/>
                  </a:lnTo>
                  <a:lnTo>
                    <a:pt x="0" y="2364386"/>
                  </a:lnTo>
                  <a:lnTo>
                    <a:pt x="0" y="2356583"/>
                  </a:lnTo>
                  <a:lnTo>
                    <a:pt x="0" y="2348779"/>
                  </a:lnTo>
                  <a:lnTo>
                    <a:pt x="0" y="2340976"/>
                  </a:lnTo>
                  <a:lnTo>
                    <a:pt x="0" y="2333173"/>
                  </a:lnTo>
                  <a:lnTo>
                    <a:pt x="0" y="2325370"/>
                  </a:lnTo>
                  <a:lnTo>
                    <a:pt x="0" y="2317566"/>
                  </a:lnTo>
                  <a:lnTo>
                    <a:pt x="0" y="2309763"/>
                  </a:lnTo>
                  <a:lnTo>
                    <a:pt x="0" y="2301960"/>
                  </a:lnTo>
                  <a:lnTo>
                    <a:pt x="0" y="2294157"/>
                  </a:lnTo>
                  <a:lnTo>
                    <a:pt x="0" y="2286353"/>
                  </a:lnTo>
                  <a:lnTo>
                    <a:pt x="0" y="2278550"/>
                  </a:lnTo>
                  <a:lnTo>
                    <a:pt x="0" y="2270747"/>
                  </a:lnTo>
                  <a:lnTo>
                    <a:pt x="0" y="2262943"/>
                  </a:lnTo>
                  <a:lnTo>
                    <a:pt x="0" y="2255140"/>
                  </a:lnTo>
                  <a:lnTo>
                    <a:pt x="0" y="2247337"/>
                  </a:lnTo>
                  <a:lnTo>
                    <a:pt x="0" y="2239534"/>
                  </a:lnTo>
                  <a:lnTo>
                    <a:pt x="0" y="2231730"/>
                  </a:lnTo>
                  <a:lnTo>
                    <a:pt x="0" y="2223927"/>
                  </a:lnTo>
                  <a:lnTo>
                    <a:pt x="0" y="2216124"/>
                  </a:lnTo>
                  <a:lnTo>
                    <a:pt x="0" y="2208321"/>
                  </a:lnTo>
                  <a:lnTo>
                    <a:pt x="0" y="2200517"/>
                  </a:lnTo>
                  <a:lnTo>
                    <a:pt x="0" y="2192714"/>
                  </a:lnTo>
                  <a:lnTo>
                    <a:pt x="0" y="2184911"/>
                  </a:lnTo>
                  <a:lnTo>
                    <a:pt x="0" y="2177108"/>
                  </a:lnTo>
                  <a:lnTo>
                    <a:pt x="0" y="2169304"/>
                  </a:lnTo>
                  <a:lnTo>
                    <a:pt x="0" y="2161501"/>
                  </a:lnTo>
                  <a:lnTo>
                    <a:pt x="0" y="2153698"/>
                  </a:lnTo>
                  <a:lnTo>
                    <a:pt x="0" y="2145895"/>
                  </a:lnTo>
                  <a:lnTo>
                    <a:pt x="0" y="2138091"/>
                  </a:lnTo>
                  <a:lnTo>
                    <a:pt x="0" y="2130288"/>
                  </a:lnTo>
                  <a:lnTo>
                    <a:pt x="0" y="2122485"/>
                  </a:lnTo>
                  <a:lnTo>
                    <a:pt x="0" y="2114682"/>
                  </a:lnTo>
                  <a:lnTo>
                    <a:pt x="0" y="2106878"/>
                  </a:lnTo>
                  <a:lnTo>
                    <a:pt x="0" y="2099075"/>
                  </a:lnTo>
                  <a:lnTo>
                    <a:pt x="0" y="2091272"/>
                  </a:lnTo>
                  <a:lnTo>
                    <a:pt x="0" y="2083469"/>
                  </a:lnTo>
                  <a:lnTo>
                    <a:pt x="0" y="2075665"/>
                  </a:lnTo>
                  <a:lnTo>
                    <a:pt x="0" y="2067862"/>
                  </a:lnTo>
                  <a:lnTo>
                    <a:pt x="0" y="2060059"/>
                  </a:lnTo>
                  <a:lnTo>
                    <a:pt x="0" y="2052256"/>
                  </a:lnTo>
                  <a:lnTo>
                    <a:pt x="0" y="2044452"/>
                  </a:lnTo>
                  <a:lnTo>
                    <a:pt x="0" y="2036649"/>
                  </a:lnTo>
                  <a:lnTo>
                    <a:pt x="0" y="2028846"/>
                  </a:lnTo>
                  <a:lnTo>
                    <a:pt x="0" y="2021043"/>
                  </a:lnTo>
                  <a:lnTo>
                    <a:pt x="0" y="2013239"/>
                  </a:lnTo>
                  <a:lnTo>
                    <a:pt x="0" y="2005436"/>
                  </a:lnTo>
                  <a:lnTo>
                    <a:pt x="0" y="1997633"/>
                  </a:lnTo>
                  <a:lnTo>
                    <a:pt x="0" y="1989830"/>
                  </a:lnTo>
                  <a:lnTo>
                    <a:pt x="0" y="1982026"/>
                  </a:lnTo>
                  <a:lnTo>
                    <a:pt x="0" y="1974223"/>
                  </a:lnTo>
                  <a:lnTo>
                    <a:pt x="0" y="1966420"/>
                  </a:lnTo>
                  <a:lnTo>
                    <a:pt x="0" y="1958617"/>
                  </a:lnTo>
                  <a:lnTo>
                    <a:pt x="0" y="1950813"/>
                  </a:lnTo>
                  <a:lnTo>
                    <a:pt x="0" y="1943010"/>
                  </a:lnTo>
                  <a:lnTo>
                    <a:pt x="0" y="1935207"/>
                  </a:lnTo>
                  <a:lnTo>
                    <a:pt x="0" y="1927404"/>
                  </a:lnTo>
                  <a:lnTo>
                    <a:pt x="0" y="1919600"/>
                  </a:lnTo>
                  <a:lnTo>
                    <a:pt x="0" y="1911797"/>
                  </a:lnTo>
                  <a:lnTo>
                    <a:pt x="0" y="1903994"/>
                  </a:lnTo>
                  <a:lnTo>
                    <a:pt x="0" y="1896191"/>
                  </a:lnTo>
                  <a:lnTo>
                    <a:pt x="0" y="1888387"/>
                  </a:lnTo>
                  <a:lnTo>
                    <a:pt x="0" y="1880584"/>
                  </a:lnTo>
                  <a:lnTo>
                    <a:pt x="0" y="1872781"/>
                  </a:lnTo>
                  <a:lnTo>
                    <a:pt x="0" y="1864977"/>
                  </a:lnTo>
                  <a:lnTo>
                    <a:pt x="0" y="1857174"/>
                  </a:lnTo>
                  <a:lnTo>
                    <a:pt x="0" y="1849371"/>
                  </a:lnTo>
                  <a:lnTo>
                    <a:pt x="0" y="1841568"/>
                  </a:lnTo>
                  <a:lnTo>
                    <a:pt x="0" y="1833764"/>
                  </a:lnTo>
                  <a:lnTo>
                    <a:pt x="0" y="1825961"/>
                  </a:lnTo>
                  <a:lnTo>
                    <a:pt x="0" y="1818158"/>
                  </a:lnTo>
                  <a:lnTo>
                    <a:pt x="0" y="1810355"/>
                  </a:lnTo>
                  <a:lnTo>
                    <a:pt x="0" y="1802551"/>
                  </a:lnTo>
                  <a:lnTo>
                    <a:pt x="0" y="1794748"/>
                  </a:lnTo>
                  <a:lnTo>
                    <a:pt x="0" y="1786945"/>
                  </a:lnTo>
                  <a:lnTo>
                    <a:pt x="0" y="1779142"/>
                  </a:lnTo>
                  <a:lnTo>
                    <a:pt x="0" y="1771338"/>
                  </a:lnTo>
                  <a:lnTo>
                    <a:pt x="0" y="1763535"/>
                  </a:lnTo>
                  <a:lnTo>
                    <a:pt x="0" y="1755732"/>
                  </a:lnTo>
                  <a:lnTo>
                    <a:pt x="0" y="1747929"/>
                  </a:lnTo>
                  <a:lnTo>
                    <a:pt x="0" y="1740125"/>
                  </a:lnTo>
                  <a:lnTo>
                    <a:pt x="0" y="1732322"/>
                  </a:lnTo>
                  <a:lnTo>
                    <a:pt x="0" y="1724519"/>
                  </a:lnTo>
                  <a:lnTo>
                    <a:pt x="0" y="1716716"/>
                  </a:lnTo>
                  <a:lnTo>
                    <a:pt x="0" y="1708912"/>
                  </a:lnTo>
                  <a:lnTo>
                    <a:pt x="0" y="1701109"/>
                  </a:lnTo>
                  <a:lnTo>
                    <a:pt x="0" y="1693306"/>
                  </a:lnTo>
                  <a:lnTo>
                    <a:pt x="0" y="1685503"/>
                  </a:lnTo>
                  <a:lnTo>
                    <a:pt x="0" y="1677699"/>
                  </a:lnTo>
                  <a:lnTo>
                    <a:pt x="0" y="1669896"/>
                  </a:lnTo>
                  <a:lnTo>
                    <a:pt x="0" y="1662093"/>
                  </a:lnTo>
                  <a:lnTo>
                    <a:pt x="0" y="1654290"/>
                  </a:lnTo>
                  <a:lnTo>
                    <a:pt x="0" y="1646486"/>
                  </a:lnTo>
                  <a:lnTo>
                    <a:pt x="0" y="1638683"/>
                  </a:lnTo>
                  <a:lnTo>
                    <a:pt x="0" y="1630880"/>
                  </a:lnTo>
                  <a:lnTo>
                    <a:pt x="0" y="1623077"/>
                  </a:lnTo>
                  <a:lnTo>
                    <a:pt x="0" y="1615273"/>
                  </a:lnTo>
                  <a:lnTo>
                    <a:pt x="0" y="1607470"/>
                  </a:lnTo>
                  <a:lnTo>
                    <a:pt x="0" y="1599667"/>
                  </a:lnTo>
                  <a:lnTo>
                    <a:pt x="0" y="1591864"/>
                  </a:lnTo>
                  <a:lnTo>
                    <a:pt x="0" y="1584060"/>
                  </a:lnTo>
                  <a:lnTo>
                    <a:pt x="0" y="1576257"/>
                  </a:lnTo>
                  <a:lnTo>
                    <a:pt x="0" y="1568454"/>
                  </a:lnTo>
                  <a:lnTo>
                    <a:pt x="0" y="1560651"/>
                  </a:lnTo>
                  <a:lnTo>
                    <a:pt x="0" y="1552847"/>
                  </a:lnTo>
                  <a:lnTo>
                    <a:pt x="0" y="1545044"/>
                  </a:lnTo>
                  <a:lnTo>
                    <a:pt x="0" y="1537241"/>
                  </a:lnTo>
                  <a:lnTo>
                    <a:pt x="0" y="1529438"/>
                  </a:lnTo>
                  <a:lnTo>
                    <a:pt x="0" y="1521634"/>
                  </a:lnTo>
                  <a:lnTo>
                    <a:pt x="0" y="1513831"/>
                  </a:lnTo>
                  <a:lnTo>
                    <a:pt x="0" y="1506028"/>
                  </a:lnTo>
                  <a:lnTo>
                    <a:pt x="0" y="1498224"/>
                  </a:lnTo>
                  <a:lnTo>
                    <a:pt x="0" y="1490421"/>
                  </a:lnTo>
                  <a:lnTo>
                    <a:pt x="0" y="1482618"/>
                  </a:lnTo>
                  <a:lnTo>
                    <a:pt x="0" y="1474815"/>
                  </a:lnTo>
                  <a:lnTo>
                    <a:pt x="0" y="1467011"/>
                  </a:lnTo>
                  <a:lnTo>
                    <a:pt x="0" y="1459208"/>
                  </a:lnTo>
                  <a:lnTo>
                    <a:pt x="0" y="1451405"/>
                  </a:lnTo>
                  <a:lnTo>
                    <a:pt x="0" y="1443602"/>
                  </a:lnTo>
                  <a:lnTo>
                    <a:pt x="0" y="1435798"/>
                  </a:lnTo>
                  <a:lnTo>
                    <a:pt x="0" y="1427995"/>
                  </a:lnTo>
                  <a:lnTo>
                    <a:pt x="0" y="1420192"/>
                  </a:lnTo>
                  <a:lnTo>
                    <a:pt x="0" y="1412389"/>
                  </a:lnTo>
                  <a:lnTo>
                    <a:pt x="0" y="1404585"/>
                  </a:lnTo>
                  <a:lnTo>
                    <a:pt x="0" y="1396782"/>
                  </a:lnTo>
                  <a:lnTo>
                    <a:pt x="0" y="1388979"/>
                  </a:lnTo>
                  <a:lnTo>
                    <a:pt x="0" y="1381176"/>
                  </a:lnTo>
                  <a:lnTo>
                    <a:pt x="0" y="1373372"/>
                  </a:lnTo>
                  <a:lnTo>
                    <a:pt x="0" y="1365569"/>
                  </a:lnTo>
                  <a:lnTo>
                    <a:pt x="0" y="1357766"/>
                  </a:lnTo>
                  <a:lnTo>
                    <a:pt x="0" y="1349963"/>
                  </a:lnTo>
                  <a:lnTo>
                    <a:pt x="0" y="1342159"/>
                  </a:lnTo>
                  <a:lnTo>
                    <a:pt x="0" y="1334356"/>
                  </a:lnTo>
                  <a:lnTo>
                    <a:pt x="0" y="1326553"/>
                  </a:lnTo>
                  <a:lnTo>
                    <a:pt x="0" y="1318750"/>
                  </a:lnTo>
                  <a:lnTo>
                    <a:pt x="0" y="1310946"/>
                  </a:lnTo>
                  <a:lnTo>
                    <a:pt x="0" y="1303143"/>
                  </a:lnTo>
                  <a:lnTo>
                    <a:pt x="0" y="1295340"/>
                  </a:lnTo>
                  <a:lnTo>
                    <a:pt x="0" y="1287537"/>
                  </a:lnTo>
                  <a:lnTo>
                    <a:pt x="0" y="1279733"/>
                  </a:lnTo>
                  <a:lnTo>
                    <a:pt x="0" y="1271930"/>
                  </a:lnTo>
                  <a:lnTo>
                    <a:pt x="0" y="1264127"/>
                  </a:lnTo>
                  <a:lnTo>
                    <a:pt x="0" y="1256324"/>
                  </a:lnTo>
                  <a:lnTo>
                    <a:pt x="0" y="1248520"/>
                  </a:lnTo>
                  <a:lnTo>
                    <a:pt x="0" y="1240717"/>
                  </a:lnTo>
                  <a:lnTo>
                    <a:pt x="0" y="1232914"/>
                  </a:lnTo>
                  <a:lnTo>
                    <a:pt x="0" y="1225111"/>
                  </a:lnTo>
                  <a:lnTo>
                    <a:pt x="0" y="1217307"/>
                  </a:lnTo>
                  <a:lnTo>
                    <a:pt x="0" y="1209504"/>
                  </a:lnTo>
                  <a:lnTo>
                    <a:pt x="0" y="1201701"/>
                  </a:lnTo>
                  <a:lnTo>
                    <a:pt x="0" y="1193898"/>
                  </a:lnTo>
                  <a:lnTo>
                    <a:pt x="0" y="1186094"/>
                  </a:lnTo>
                  <a:lnTo>
                    <a:pt x="0" y="1178291"/>
                  </a:lnTo>
                  <a:lnTo>
                    <a:pt x="0" y="1170488"/>
                  </a:lnTo>
                  <a:lnTo>
                    <a:pt x="0" y="1162685"/>
                  </a:lnTo>
                  <a:lnTo>
                    <a:pt x="0" y="1154881"/>
                  </a:lnTo>
                  <a:lnTo>
                    <a:pt x="0" y="1147078"/>
                  </a:lnTo>
                  <a:lnTo>
                    <a:pt x="0" y="1139275"/>
                  </a:lnTo>
                  <a:lnTo>
                    <a:pt x="0" y="1131471"/>
                  </a:lnTo>
                  <a:lnTo>
                    <a:pt x="0" y="1123668"/>
                  </a:lnTo>
                  <a:lnTo>
                    <a:pt x="0" y="1115865"/>
                  </a:lnTo>
                  <a:lnTo>
                    <a:pt x="0" y="1108062"/>
                  </a:lnTo>
                  <a:lnTo>
                    <a:pt x="0" y="1100258"/>
                  </a:lnTo>
                  <a:lnTo>
                    <a:pt x="0" y="1092455"/>
                  </a:lnTo>
                  <a:lnTo>
                    <a:pt x="0" y="1084652"/>
                  </a:lnTo>
                  <a:lnTo>
                    <a:pt x="0" y="1076849"/>
                  </a:lnTo>
                  <a:lnTo>
                    <a:pt x="0" y="1069045"/>
                  </a:lnTo>
                  <a:lnTo>
                    <a:pt x="0" y="1061242"/>
                  </a:lnTo>
                  <a:lnTo>
                    <a:pt x="0" y="1053439"/>
                  </a:lnTo>
                  <a:lnTo>
                    <a:pt x="0" y="1045636"/>
                  </a:lnTo>
                  <a:lnTo>
                    <a:pt x="0" y="1037832"/>
                  </a:lnTo>
                  <a:lnTo>
                    <a:pt x="0" y="1030029"/>
                  </a:lnTo>
                  <a:lnTo>
                    <a:pt x="0" y="1022226"/>
                  </a:lnTo>
                  <a:lnTo>
                    <a:pt x="0" y="1014423"/>
                  </a:lnTo>
                  <a:lnTo>
                    <a:pt x="0" y="1006619"/>
                  </a:lnTo>
                  <a:lnTo>
                    <a:pt x="0" y="998816"/>
                  </a:lnTo>
                  <a:lnTo>
                    <a:pt x="0" y="991013"/>
                  </a:lnTo>
                  <a:lnTo>
                    <a:pt x="0" y="983210"/>
                  </a:lnTo>
                  <a:lnTo>
                    <a:pt x="0" y="975406"/>
                  </a:lnTo>
                  <a:lnTo>
                    <a:pt x="0" y="967603"/>
                  </a:lnTo>
                  <a:lnTo>
                    <a:pt x="0" y="959800"/>
                  </a:lnTo>
                  <a:lnTo>
                    <a:pt x="0" y="951997"/>
                  </a:lnTo>
                  <a:lnTo>
                    <a:pt x="0" y="944193"/>
                  </a:lnTo>
                  <a:lnTo>
                    <a:pt x="0" y="936390"/>
                  </a:lnTo>
                  <a:lnTo>
                    <a:pt x="0" y="928587"/>
                  </a:lnTo>
                  <a:lnTo>
                    <a:pt x="0" y="920784"/>
                  </a:lnTo>
                  <a:lnTo>
                    <a:pt x="0" y="912980"/>
                  </a:lnTo>
                  <a:lnTo>
                    <a:pt x="0" y="905177"/>
                  </a:lnTo>
                  <a:lnTo>
                    <a:pt x="0" y="897374"/>
                  </a:lnTo>
                  <a:lnTo>
                    <a:pt x="0" y="889571"/>
                  </a:lnTo>
                  <a:lnTo>
                    <a:pt x="0" y="881767"/>
                  </a:lnTo>
                  <a:lnTo>
                    <a:pt x="0" y="873964"/>
                  </a:lnTo>
                  <a:lnTo>
                    <a:pt x="0" y="866161"/>
                  </a:lnTo>
                  <a:lnTo>
                    <a:pt x="0" y="858358"/>
                  </a:lnTo>
                  <a:lnTo>
                    <a:pt x="0" y="850554"/>
                  </a:lnTo>
                  <a:lnTo>
                    <a:pt x="0" y="842751"/>
                  </a:lnTo>
                  <a:lnTo>
                    <a:pt x="0" y="834948"/>
                  </a:lnTo>
                  <a:lnTo>
                    <a:pt x="0" y="827145"/>
                  </a:lnTo>
                  <a:lnTo>
                    <a:pt x="0" y="819341"/>
                  </a:lnTo>
                  <a:lnTo>
                    <a:pt x="0" y="811538"/>
                  </a:lnTo>
                  <a:lnTo>
                    <a:pt x="0" y="803735"/>
                  </a:lnTo>
                  <a:lnTo>
                    <a:pt x="0" y="795932"/>
                  </a:lnTo>
                  <a:lnTo>
                    <a:pt x="0" y="788128"/>
                  </a:lnTo>
                  <a:lnTo>
                    <a:pt x="0" y="780325"/>
                  </a:lnTo>
                  <a:lnTo>
                    <a:pt x="0" y="772522"/>
                  </a:lnTo>
                  <a:lnTo>
                    <a:pt x="0" y="764719"/>
                  </a:lnTo>
                  <a:lnTo>
                    <a:pt x="0" y="756915"/>
                  </a:lnTo>
                  <a:lnTo>
                    <a:pt x="0" y="749112"/>
                  </a:lnTo>
                  <a:lnTo>
                    <a:pt x="0" y="741309"/>
                  </a:lnTo>
                  <a:lnTo>
                    <a:pt x="0" y="733505"/>
                  </a:lnTo>
                  <a:lnTo>
                    <a:pt x="0" y="725702"/>
                  </a:lnTo>
                  <a:lnTo>
                    <a:pt x="0" y="717899"/>
                  </a:lnTo>
                  <a:lnTo>
                    <a:pt x="0" y="710096"/>
                  </a:lnTo>
                  <a:lnTo>
                    <a:pt x="0" y="702292"/>
                  </a:lnTo>
                  <a:lnTo>
                    <a:pt x="0" y="694489"/>
                  </a:lnTo>
                  <a:lnTo>
                    <a:pt x="0" y="686686"/>
                  </a:lnTo>
                  <a:lnTo>
                    <a:pt x="0" y="678883"/>
                  </a:lnTo>
                  <a:lnTo>
                    <a:pt x="0" y="671079"/>
                  </a:lnTo>
                  <a:lnTo>
                    <a:pt x="0" y="663276"/>
                  </a:lnTo>
                  <a:lnTo>
                    <a:pt x="0" y="655473"/>
                  </a:lnTo>
                  <a:lnTo>
                    <a:pt x="0" y="647670"/>
                  </a:lnTo>
                  <a:lnTo>
                    <a:pt x="0" y="639866"/>
                  </a:lnTo>
                  <a:lnTo>
                    <a:pt x="0" y="632063"/>
                  </a:lnTo>
                  <a:lnTo>
                    <a:pt x="0" y="624260"/>
                  </a:lnTo>
                  <a:lnTo>
                    <a:pt x="0" y="616457"/>
                  </a:lnTo>
                  <a:lnTo>
                    <a:pt x="0" y="608653"/>
                  </a:lnTo>
                  <a:lnTo>
                    <a:pt x="0" y="600850"/>
                  </a:lnTo>
                  <a:lnTo>
                    <a:pt x="0" y="593047"/>
                  </a:lnTo>
                  <a:lnTo>
                    <a:pt x="0" y="585244"/>
                  </a:lnTo>
                  <a:lnTo>
                    <a:pt x="0" y="577440"/>
                  </a:lnTo>
                  <a:lnTo>
                    <a:pt x="0" y="569637"/>
                  </a:lnTo>
                  <a:lnTo>
                    <a:pt x="0" y="561834"/>
                  </a:lnTo>
                  <a:lnTo>
                    <a:pt x="0" y="554031"/>
                  </a:lnTo>
                  <a:lnTo>
                    <a:pt x="0" y="546227"/>
                  </a:lnTo>
                  <a:lnTo>
                    <a:pt x="0" y="538424"/>
                  </a:lnTo>
                  <a:lnTo>
                    <a:pt x="0" y="530621"/>
                  </a:lnTo>
                  <a:lnTo>
                    <a:pt x="0" y="522818"/>
                  </a:lnTo>
                  <a:lnTo>
                    <a:pt x="0" y="515014"/>
                  </a:lnTo>
                  <a:lnTo>
                    <a:pt x="0" y="507211"/>
                  </a:lnTo>
                  <a:lnTo>
                    <a:pt x="0" y="499408"/>
                  </a:lnTo>
                  <a:lnTo>
                    <a:pt x="0" y="491605"/>
                  </a:lnTo>
                  <a:lnTo>
                    <a:pt x="0" y="483801"/>
                  </a:lnTo>
                  <a:lnTo>
                    <a:pt x="0" y="475998"/>
                  </a:lnTo>
                  <a:lnTo>
                    <a:pt x="0" y="468195"/>
                  </a:lnTo>
                  <a:lnTo>
                    <a:pt x="0" y="460392"/>
                  </a:lnTo>
                  <a:lnTo>
                    <a:pt x="0" y="452588"/>
                  </a:lnTo>
                  <a:lnTo>
                    <a:pt x="0" y="444785"/>
                  </a:lnTo>
                  <a:lnTo>
                    <a:pt x="0" y="436982"/>
                  </a:lnTo>
                  <a:lnTo>
                    <a:pt x="0" y="429179"/>
                  </a:lnTo>
                  <a:lnTo>
                    <a:pt x="0" y="421375"/>
                  </a:lnTo>
                  <a:lnTo>
                    <a:pt x="0" y="413572"/>
                  </a:lnTo>
                  <a:lnTo>
                    <a:pt x="0" y="405769"/>
                  </a:lnTo>
                  <a:lnTo>
                    <a:pt x="0" y="397966"/>
                  </a:lnTo>
                  <a:lnTo>
                    <a:pt x="0" y="390162"/>
                  </a:lnTo>
                  <a:lnTo>
                    <a:pt x="0" y="382359"/>
                  </a:lnTo>
                  <a:lnTo>
                    <a:pt x="0" y="374556"/>
                  </a:lnTo>
                  <a:lnTo>
                    <a:pt x="0" y="366752"/>
                  </a:lnTo>
                  <a:lnTo>
                    <a:pt x="0" y="358949"/>
                  </a:lnTo>
                  <a:lnTo>
                    <a:pt x="0" y="351146"/>
                  </a:lnTo>
                  <a:lnTo>
                    <a:pt x="0" y="343343"/>
                  </a:lnTo>
                  <a:lnTo>
                    <a:pt x="0" y="335539"/>
                  </a:lnTo>
                  <a:lnTo>
                    <a:pt x="0" y="327736"/>
                  </a:lnTo>
                  <a:lnTo>
                    <a:pt x="0" y="319933"/>
                  </a:lnTo>
                  <a:lnTo>
                    <a:pt x="0" y="312130"/>
                  </a:lnTo>
                  <a:lnTo>
                    <a:pt x="0" y="304326"/>
                  </a:lnTo>
                  <a:lnTo>
                    <a:pt x="0" y="296523"/>
                  </a:lnTo>
                  <a:lnTo>
                    <a:pt x="0" y="288720"/>
                  </a:lnTo>
                  <a:lnTo>
                    <a:pt x="0" y="280917"/>
                  </a:lnTo>
                  <a:lnTo>
                    <a:pt x="0" y="273113"/>
                  </a:lnTo>
                  <a:lnTo>
                    <a:pt x="0" y="265310"/>
                  </a:lnTo>
                  <a:lnTo>
                    <a:pt x="0" y="257507"/>
                  </a:lnTo>
                  <a:lnTo>
                    <a:pt x="0" y="249704"/>
                  </a:lnTo>
                  <a:lnTo>
                    <a:pt x="0" y="241900"/>
                  </a:lnTo>
                  <a:lnTo>
                    <a:pt x="0" y="234097"/>
                  </a:lnTo>
                  <a:lnTo>
                    <a:pt x="0" y="226294"/>
                  </a:lnTo>
                  <a:lnTo>
                    <a:pt x="0" y="218491"/>
                  </a:lnTo>
                  <a:lnTo>
                    <a:pt x="0" y="210687"/>
                  </a:lnTo>
                  <a:lnTo>
                    <a:pt x="0" y="202884"/>
                  </a:lnTo>
                  <a:lnTo>
                    <a:pt x="0" y="195081"/>
                  </a:lnTo>
                  <a:lnTo>
                    <a:pt x="0" y="187278"/>
                  </a:lnTo>
                  <a:lnTo>
                    <a:pt x="0" y="179474"/>
                  </a:lnTo>
                  <a:lnTo>
                    <a:pt x="0" y="171671"/>
                  </a:lnTo>
                  <a:lnTo>
                    <a:pt x="0" y="163868"/>
                  </a:lnTo>
                  <a:lnTo>
                    <a:pt x="0" y="156065"/>
                  </a:lnTo>
                  <a:lnTo>
                    <a:pt x="0" y="148261"/>
                  </a:lnTo>
                  <a:lnTo>
                    <a:pt x="0" y="140458"/>
                  </a:lnTo>
                  <a:lnTo>
                    <a:pt x="0" y="132655"/>
                  </a:lnTo>
                  <a:lnTo>
                    <a:pt x="0" y="124852"/>
                  </a:lnTo>
                  <a:lnTo>
                    <a:pt x="0" y="117048"/>
                  </a:lnTo>
                  <a:lnTo>
                    <a:pt x="0" y="109245"/>
                  </a:lnTo>
                  <a:lnTo>
                    <a:pt x="0" y="101442"/>
                  </a:lnTo>
                  <a:lnTo>
                    <a:pt x="0" y="93639"/>
                  </a:lnTo>
                  <a:lnTo>
                    <a:pt x="0" y="85835"/>
                  </a:lnTo>
                  <a:lnTo>
                    <a:pt x="0" y="78032"/>
                  </a:lnTo>
                  <a:lnTo>
                    <a:pt x="0" y="70229"/>
                  </a:lnTo>
                  <a:lnTo>
                    <a:pt x="0" y="62426"/>
                  </a:lnTo>
                  <a:lnTo>
                    <a:pt x="0" y="54622"/>
                  </a:lnTo>
                  <a:lnTo>
                    <a:pt x="0" y="46819"/>
                  </a:lnTo>
                  <a:lnTo>
                    <a:pt x="0" y="39016"/>
                  </a:lnTo>
                  <a:lnTo>
                    <a:pt x="0" y="31213"/>
                  </a:lnTo>
                  <a:lnTo>
                    <a:pt x="0" y="23409"/>
                  </a:lnTo>
                  <a:lnTo>
                    <a:pt x="0" y="15606"/>
                  </a:lnTo>
                  <a:lnTo>
                    <a:pt x="0" y="7803"/>
                  </a:lnTo>
                  <a:lnTo>
                    <a:pt x="0" y="0"/>
                  </a:lnTo>
                  <a:lnTo>
                    <a:pt x="8040" y="0"/>
                  </a:lnTo>
                  <a:lnTo>
                    <a:pt x="8572" y="7803"/>
                  </a:lnTo>
                  <a:lnTo>
                    <a:pt x="9104" y="15606"/>
                  </a:lnTo>
                  <a:lnTo>
                    <a:pt x="9634" y="23409"/>
                  </a:lnTo>
                  <a:lnTo>
                    <a:pt x="10159" y="31213"/>
                  </a:lnTo>
                  <a:lnTo>
                    <a:pt x="10677" y="39016"/>
                  </a:lnTo>
                  <a:lnTo>
                    <a:pt x="11182" y="46819"/>
                  </a:lnTo>
                  <a:lnTo>
                    <a:pt x="11674" y="54622"/>
                  </a:lnTo>
                  <a:lnTo>
                    <a:pt x="12152" y="62426"/>
                  </a:lnTo>
                  <a:lnTo>
                    <a:pt x="12614" y="70229"/>
                  </a:lnTo>
                  <a:lnTo>
                    <a:pt x="13058" y="78032"/>
                  </a:lnTo>
                  <a:lnTo>
                    <a:pt x="13485" y="85835"/>
                  </a:lnTo>
                  <a:lnTo>
                    <a:pt x="13889" y="93639"/>
                  </a:lnTo>
                  <a:lnTo>
                    <a:pt x="14274" y="101442"/>
                  </a:lnTo>
                  <a:lnTo>
                    <a:pt x="14642" y="109245"/>
                  </a:lnTo>
                  <a:lnTo>
                    <a:pt x="14991" y="117048"/>
                  </a:lnTo>
                  <a:lnTo>
                    <a:pt x="15324" y="124852"/>
                  </a:lnTo>
                  <a:lnTo>
                    <a:pt x="15640" y="132655"/>
                  </a:lnTo>
                  <a:lnTo>
                    <a:pt x="15938" y="140458"/>
                  </a:lnTo>
                  <a:lnTo>
                    <a:pt x="16224" y="148261"/>
                  </a:lnTo>
                  <a:lnTo>
                    <a:pt x="16497" y="156065"/>
                  </a:lnTo>
                  <a:lnTo>
                    <a:pt x="16760" y="163868"/>
                  </a:lnTo>
                  <a:lnTo>
                    <a:pt x="17013" y="171671"/>
                  </a:lnTo>
                  <a:lnTo>
                    <a:pt x="17257" y="179474"/>
                  </a:lnTo>
                  <a:lnTo>
                    <a:pt x="17492" y="187278"/>
                  </a:lnTo>
                  <a:lnTo>
                    <a:pt x="17721" y="195081"/>
                  </a:lnTo>
                  <a:lnTo>
                    <a:pt x="17944" y="202884"/>
                  </a:lnTo>
                  <a:lnTo>
                    <a:pt x="18160" y="210687"/>
                  </a:lnTo>
                  <a:lnTo>
                    <a:pt x="18371" y="218491"/>
                  </a:lnTo>
                  <a:lnTo>
                    <a:pt x="18576" y="226294"/>
                  </a:lnTo>
                  <a:lnTo>
                    <a:pt x="18772" y="234097"/>
                  </a:lnTo>
                  <a:lnTo>
                    <a:pt x="18960" y="241900"/>
                  </a:lnTo>
                  <a:lnTo>
                    <a:pt x="19139" y="249704"/>
                  </a:lnTo>
                  <a:lnTo>
                    <a:pt x="19310" y="257507"/>
                  </a:lnTo>
                  <a:lnTo>
                    <a:pt x="19470" y="265310"/>
                  </a:lnTo>
                  <a:lnTo>
                    <a:pt x="19618" y="273113"/>
                  </a:lnTo>
                  <a:lnTo>
                    <a:pt x="19751" y="280917"/>
                  </a:lnTo>
                  <a:lnTo>
                    <a:pt x="19870" y="288720"/>
                  </a:lnTo>
                  <a:lnTo>
                    <a:pt x="19974" y="296523"/>
                  </a:lnTo>
                  <a:lnTo>
                    <a:pt x="20064" y="304326"/>
                  </a:lnTo>
                  <a:lnTo>
                    <a:pt x="20138" y="312130"/>
                  </a:lnTo>
                  <a:lnTo>
                    <a:pt x="20196" y="319933"/>
                  </a:lnTo>
                  <a:lnTo>
                    <a:pt x="20236" y="327736"/>
                  </a:lnTo>
                  <a:lnTo>
                    <a:pt x="20260" y="335539"/>
                  </a:lnTo>
                  <a:lnTo>
                    <a:pt x="20270" y="343343"/>
                  </a:lnTo>
                  <a:lnTo>
                    <a:pt x="20268" y="351146"/>
                  </a:lnTo>
                  <a:lnTo>
                    <a:pt x="20254" y="358949"/>
                  </a:lnTo>
                  <a:lnTo>
                    <a:pt x="20230" y="366752"/>
                  </a:lnTo>
                  <a:lnTo>
                    <a:pt x="20196" y="374556"/>
                  </a:lnTo>
                  <a:lnTo>
                    <a:pt x="20158" y="382359"/>
                  </a:lnTo>
                  <a:lnTo>
                    <a:pt x="20117" y="390162"/>
                  </a:lnTo>
                  <a:lnTo>
                    <a:pt x="20076" y="397966"/>
                  </a:lnTo>
                  <a:lnTo>
                    <a:pt x="20037" y="405769"/>
                  </a:lnTo>
                  <a:lnTo>
                    <a:pt x="20003" y="413572"/>
                  </a:lnTo>
                  <a:lnTo>
                    <a:pt x="19979" y="421375"/>
                  </a:lnTo>
                  <a:lnTo>
                    <a:pt x="19967" y="429179"/>
                  </a:lnTo>
                  <a:lnTo>
                    <a:pt x="19969" y="436982"/>
                  </a:lnTo>
                  <a:lnTo>
                    <a:pt x="19987" y="444785"/>
                  </a:lnTo>
                  <a:lnTo>
                    <a:pt x="20024" y="452588"/>
                  </a:lnTo>
                  <a:lnTo>
                    <a:pt x="20080" y="460392"/>
                  </a:lnTo>
                  <a:lnTo>
                    <a:pt x="20162" y="468195"/>
                  </a:lnTo>
                  <a:lnTo>
                    <a:pt x="20270" y="475998"/>
                  </a:lnTo>
                  <a:lnTo>
                    <a:pt x="20402" y="483801"/>
                  </a:lnTo>
                  <a:lnTo>
                    <a:pt x="20559" y="491605"/>
                  </a:lnTo>
                  <a:lnTo>
                    <a:pt x="20741" y="499408"/>
                  </a:lnTo>
                  <a:lnTo>
                    <a:pt x="20947" y="507211"/>
                  </a:lnTo>
                  <a:lnTo>
                    <a:pt x="21181" y="515014"/>
                  </a:lnTo>
                  <a:lnTo>
                    <a:pt x="21440" y="522818"/>
                  </a:lnTo>
                  <a:lnTo>
                    <a:pt x="21721" y="530621"/>
                  </a:lnTo>
                  <a:lnTo>
                    <a:pt x="22021" y="538424"/>
                  </a:lnTo>
                  <a:lnTo>
                    <a:pt x="22338" y="546227"/>
                  </a:lnTo>
                  <a:lnTo>
                    <a:pt x="22671" y="554031"/>
                  </a:lnTo>
                  <a:lnTo>
                    <a:pt x="23019" y="561834"/>
                  </a:lnTo>
                  <a:lnTo>
                    <a:pt x="23378" y="569637"/>
                  </a:lnTo>
                  <a:lnTo>
                    <a:pt x="23745" y="577440"/>
                  </a:lnTo>
                  <a:lnTo>
                    <a:pt x="24117" y="585244"/>
                  </a:lnTo>
                  <a:lnTo>
                    <a:pt x="24492" y="593047"/>
                  </a:lnTo>
                  <a:lnTo>
                    <a:pt x="24868" y="600850"/>
                  </a:lnTo>
                  <a:lnTo>
                    <a:pt x="25243" y="608653"/>
                  </a:lnTo>
                  <a:lnTo>
                    <a:pt x="25614" y="616457"/>
                  </a:lnTo>
                  <a:lnTo>
                    <a:pt x="25981" y="624260"/>
                  </a:lnTo>
                  <a:lnTo>
                    <a:pt x="26343" y="632063"/>
                  </a:lnTo>
                  <a:lnTo>
                    <a:pt x="26699" y="639866"/>
                  </a:lnTo>
                  <a:lnTo>
                    <a:pt x="27048" y="647670"/>
                  </a:lnTo>
                  <a:lnTo>
                    <a:pt x="27392" y="655473"/>
                  </a:lnTo>
                  <a:lnTo>
                    <a:pt x="27728" y="663276"/>
                  </a:lnTo>
                  <a:lnTo>
                    <a:pt x="28060" y="671079"/>
                  </a:lnTo>
                  <a:lnTo>
                    <a:pt x="28387" y="678883"/>
                  </a:lnTo>
                  <a:lnTo>
                    <a:pt x="28712" y="686686"/>
                  </a:lnTo>
                  <a:lnTo>
                    <a:pt x="29034" y="694489"/>
                  </a:lnTo>
                  <a:lnTo>
                    <a:pt x="29356" y="702292"/>
                  </a:lnTo>
                  <a:lnTo>
                    <a:pt x="29678" y="710096"/>
                  </a:lnTo>
                  <a:lnTo>
                    <a:pt x="30003" y="717899"/>
                  </a:lnTo>
                  <a:lnTo>
                    <a:pt x="30330" y="725702"/>
                  </a:lnTo>
                  <a:lnTo>
                    <a:pt x="30661" y="733505"/>
                  </a:lnTo>
                  <a:lnTo>
                    <a:pt x="30996" y="741309"/>
                  </a:lnTo>
                  <a:lnTo>
                    <a:pt x="31335" y="749112"/>
                  </a:lnTo>
                  <a:lnTo>
                    <a:pt x="31680" y="756915"/>
                  </a:lnTo>
                  <a:lnTo>
                    <a:pt x="32029" y="764719"/>
                  </a:lnTo>
                  <a:lnTo>
                    <a:pt x="32382" y="772522"/>
                  </a:lnTo>
                  <a:lnTo>
                    <a:pt x="32737" y="780325"/>
                  </a:lnTo>
                  <a:lnTo>
                    <a:pt x="33093" y="788128"/>
                  </a:lnTo>
                  <a:lnTo>
                    <a:pt x="33450" y="795932"/>
                  </a:lnTo>
                  <a:lnTo>
                    <a:pt x="33805" y="803735"/>
                  </a:lnTo>
                  <a:lnTo>
                    <a:pt x="34157" y="811538"/>
                  </a:lnTo>
                  <a:lnTo>
                    <a:pt x="34503" y="819341"/>
                  </a:lnTo>
                  <a:lnTo>
                    <a:pt x="34843" y="827145"/>
                  </a:lnTo>
                  <a:lnTo>
                    <a:pt x="35175" y="834948"/>
                  </a:lnTo>
                  <a:lnTo>
                    <a:pt x="35498" y="842751"/>
                  </a:lnTo>
                  <a:lnTo>
                    <a:pt x="35807" y="850554"/>
                  </a:lnTo>
                  <a:lnTo>
                    <a:pt x="36104" y="858358"/>
                  </a:lnTo>
                  <a:lnTo>
                    <a:pt x="36388" y="866161"/>
                  </a:lnTo>
                  <a:lnTo>
                    <a:pt x="36659" y="873964"/>
                  </a:lnTo>
                  <a:lnTo>
                    <a:pt x="36917" y="881767"/>
                  </a:lnTo>
                  <a:lnTo>
                    <a:pt x="37162" y="889571"/>
                  </a:lnTo>
                  <a:lnTo>
                    <a:pt x="37391" y="897374"/>
                  </a:lnTo>
                  <a:lnTo>
                    <a:pt x="37608" y="905177"/>
                  </a:lnTo>
                  <a:lnTo>
                    <a:pt x="37815" y="912980"/>
                  </a:lnTo>
                  <a:lnTo>
                    <a:pt x="38012" y="920784"/>
                  </a:lnTo>
                  <a:lnTo>
                    <a:pt x="38202" y="928587"/>
                  </a:lnTo>
                  <a:lnTo>
                    <a:pt x="38385" y="936390"/>
                  </a:lnTo>
                  <a:lnTo>
                    <a:pt x="38562" y="944193"/>
                  </a:lnTo>
                  <a:lnTo>
                    <a:pt x="38737" y="951997"/>
                  </a:lnTo>
                  <a:lnTo>
                    <a:pt x="38912" y="959800"/>
                  </a:lnTo>
                  <a:lnTo>
                    <a:pt x="39086" y="967603"/>
                  </a:lnTo>
                  <a:lnTo>
                    <a:pt x="39264" y="975406"/>
                  </a:lnTo>
                  <a:lnTo>
                    <a:pt x="39444" y="983210"/>
                  </a:lnTo>
                  <a:lnTo>
                    <a:pt x="39630" y="991013"/>
                  </a:lnTo>
                  <a:lnTo>
                    <a:pt x="39823" y="998816"/>
                  </a:lnTo>
                  <a:lnTo>
                    <a:pt x="40023" y="1006619"/>
                  </a:lnTo>
                  <a:lnTo>
                    <a:pt x="40231" y="1014423"/>
                  </a:lnTo>
                  <a:lnTo>
                    <a:pt x="40447" y="1022226"/>
                  </a:lnTo>
                  <a:lnTo>
                    <a:pt x="40671" y="1030029"/>
                  </a:lnTo>
                  <a:lnTo>
                    <a:pt x="40905" y="1037832"/>
                  </a:lnTo>
                  <a:lnTo>
                    <a:pt x="41148" y="1045636"/>
                  </a:lnTo>
                  <a:lnTo>
                    <a:pt x="41400" y="1053439"/>
                  </a:lnTo>
                  <a:lnTo>
                    <a:pt x="41661" y="1061242"/>
                  </a:lnTo>
                  <a:lnTo>
                    <a:pt x="41929" y="1069045"/>
                  </a:lnTo>
                  <a:lnTo>
                    <a:pt x="42206" y="1076849"/>
                  </a:lnTo>
                  <a:lnTo>
                    <a:pt x="42492" y="1084652"/>
                  </a:lnTo>
                  <a:lnTo>
                    <a:pt x="42785" y="1092455"/>
                  </a:lnTo>
                  <a:lnTo>
                    <a:pt x="43086" y="1100258"/>
                  </a:lnTo>
                  <a:lnTo>
                    <a:pt x="43394" y="1108062"/>
                  </a:lnTo>
                  <a:lnTo>
                    <a:pt x="43708" y="1115865"/>
                  </a:lnTo>
                  <a:lnTo>
                    <a:pt x="44029" y="1123668"/>
                  </a:lnTo>
                  <a:lnTo>
                    <a:pt x="44356" y="1131471"/>
                  </a:lnTo>
                  <a:lnTo>
                    <a:pt x="44690" y="1139275"/>
                  </a:lnTo>
                  <a:lnTo>
                    <a:pt x="45030" y="1147078"/>
                  </a:lnTo>
                  <a:lnTo>
                    <a:pt x="45375" y="1154881"/>
                  </a:lnTo>
                  <a:lnTo>
                    <a:pt x="45724" y="1162685"/>
                  </a:lnTo>
                  <a:lnTo>
                    <a:pt x="46079" y="1170488"/>
                  </a:lnTo>
                  <a:lnTo>
                    <a:pt x="46437" y="1178291"/>
                  </a:lnTo>
                  <a:lnTo>
                    <a:pt x="46800" y="1186094"/>
                  </a:lnTo>
                  <a:lnTo>
                    <a:pt x="47165" y="1193898"/>
                  </a:lnTo>
                  <a:lnTo>
                    <a:pt x="47533" y="1201701"/>
                  </a:lnTo>
                  <a:lnTo>
                    <a:pt x="47902" y="1209504"/>
                  </a:lnTo>
                  <a:lnTo>
                    <a:pt x="48273" y="1217307"/>
                  </a:lnTo>
                  <a:lnTo>
                    <a:pt x="48643" y="1225111"/>
                  </a:lnTo>
                  <a:lnTo>
                    <a:pt x="49013" y="1232914"/>
                  </a:lnTo>
                  <a:lnTo>
                    <a:pt x="49382" y="1240717"/>
                  </a:lnTo>
                  <a:lnTo>
                    <a:pt x="49749" y="1248520"/>
                  </a:lnTo>
                  <a:lnTo>
                    <a:pt x="50114" y="1256324"/>
                  </a:lnTo>
                  <a:lnTo>
                    <a:pt x="50476" y="1264127"/>
                  </a:lnTo>
                  <a:lnTo>
                    <a:pt x="50835" y="1271930"/>
                  </a:lnTo>
                  <a:lnTo>
                    <a:pt x="51191" y="1279733"/>
                  </a:lnTo>
                  <a:lnTo>
                    <a:pt x="51544" y="1287537"/>
                  </a:lnTo>
                  <a:lnTo>
                    <a:pt x="51894" y="1295340"/>
                  </a:lnTo>
                  <a:lnTo>
                    <a:pt x="52242" y="1303143"/>
                  </a:lnTo>
                  <a:lnTo>
                    <a:pt x="52588" y="1310946"/>
                  </a:lnTo>
                  <a:lnTo>
                    <a:pt x="52934" y="1318750"/>
                  </a:lnTo>
                  <a:lnTo>
                    <a:pt x="53280" y="1326553"/>
                  </a:lnTo>
                  <a:lnTo>
                    <a:pt x="53628" y="1334356"/>
                  </a:lnTo>
                  <a:lnTo>
                    <a:pt x="53980" y="1342159"/>
                  </a:lnTo>
                  <a:lnTo>
                    <a:pt x="54336" y="1349963"/>
                  </a:lnTo>
                  <a:lnTo>
                    <a:pt x="54699" y="1357766"/>
                  </a:lnTo>
                  <a:lnTo>
                    <a:pt x="55070" y="1365569"/>
                  </a:lnTo>
                  <a:lnTo>
                    <a:pt x="55454" y="1373372"/>
                  </a:lnTo>
                  <a:lnTo>
                    <a:pt x="55851" y="1381176"/>
                  </a:lnTo>
                  <a:lnTo>
                    <a:pt x="56262" y="1388979"/>
                  </a:lnTo>
                  <a:lnTo>
                    <a:pt x="56689" y="1396782"/>
                  </a:lnTo>
                  <a:lnTo>
                    <a:pt x="57133" y="1404585"/>
                  </a:lnTo>
                  <a:lnTo>
                    <a:pt x="57596" y="1412389"/>
                  </a:lnTo>
                  <a:lnTo>
                    <a:pt x="58083" y="1420192"/>
                  </a:lnTo>
                  <a:lnTo>
                    <a:pt x="58591" y="1427995"/>
                  </a:lnTo>
                  <a:lnTo>
                    <a:pt x="59121" y="1435798"/>
                  </a:lnTo>
                  <a:lnTo>
                    <a:pt x="59671" y="1443602"/>
                  </a:lnTo>
                  <a:lnTo>
                    <a:pt x="60243" y="1451405"/>
                  </a:lnTo>
                  <a:lnTo>
                    <a:pt x="60834" y="1459208"/>
                  </a:lnTo>
                  <a:lnTo>
                    <a:pt x="61450" y="1467011"/>
                  </a:lnTo>
                  <a:lnTo>
                    <a:pt x="62083" y="1474815"/>
                  </a:lnTo>
                  <a:lnTo>
                    <a:pt x="62732" y="1482618"/>
                  </a:lnTo>
                  <a:lnTo>
                    <a:pt x="63395" y="1490421"/>
                  </a:lnTo>
                  <a:lnTo>
                    <a:pt x="64070" y="1498224"/>
                  </a:lnTo>
                  <a:lnTo>
                    <a:pt x="64754" y="1506028"/>
                  </a:lnTo>
                  <a:lnTo>
                    <a:pt x="65448" y="1513831"/>
                  </a:lnTo>
                  <a:lnTo>
                    <a:pt x="66145" y="1521634"/>
                  </a:lnTo>
                  <a:lnTo>
                    <a:pt x="66845" y="1529438"/>
                  </a:lnTo>
                  <a:lnTo>
                    <a:pt x="67545" y="1537241"/>
                  </a:lnTo>
                  <a:lnTo>
                    <a:pt x="68244" y="1545044"/>
                  </a:lnTo>
                  <a:lnTo>
                    <a:pt x="68940" y="1552847"/>
                  </a:lnTo>
                  <a:lnTo>
                    <a:pt x="69631" y="1560651"/>
                  </a:lnTo>
                  <a:lnTo>
                    <a:pt x="70316" y="1568454"/>
                  </a:lnTo>
                  <a:lnTo>
                    <a:pt x="70995" y="1576257"/>
                  </a:lnTo>
                  <a:lnTo>
                    <a:pt x="71670" y="1584060"/>
                  </a:lnTo>
                  <a:lnTo>
                    <a:pt x="72339" y="1591864"/>
                  </a:lnTo>
                  <a:lnTo>
                    <a:pt x="73004" y="1599667"/>
                  </a:lnTo>
                  <a:lnTo>
                    <a:pt x="73666" y="1607470"/>
                  </a:lnTo>
                  <a:lnTo>
                    <a:pt x="74326" y="1615273"/>
                  </a:lnTo>
                  <a:lnTo>
                    <a:pt x="74988" y="1623077"/>
                  </a:lnTo>
                  <a:lnTo>
                    <a:pt x="75651" y="1630880"/>
                  </a:lnTo>
                  <a:lnTo>
                    <a:pt x="76320" y="1638683"/>
                  </a:lnTo>
                  <a:lnTo>
                    <a:pt x="76995" y="1646486"/>
                  </a:lnTo>
                  <a:lnTo>
                    <a:pt x="77680" y="1654290"/>
                  </a:lnTo>
                  <a:lnTo>
                    <a:pt x="78377" y="1662093"/>
                  </a:lnTo>
                  <a:lnTo>
                    <a:pt x="79088" y="1669896"/>
                  </a:lnTo>
                  <a:lnTo>
                    <a:pt x="79813" y="1677699"/>
                  </a:lnTo>
                  <a:lnTo>
                    <a:pt x="80554" y="1685503"/>
                  </a:lnTo>
                  <a:lnTo>
                    <a:pt x="81313" y="1693306"/>
                  </a:lnTo>
                  <a:lnTo>
                    <a:pt x="82092" y="1701109"/>
                  </a:lnTo>
                  <a:lnTo>
                    <a:pt x="82892" y="1708912"/>
                  </a:lnTo>
                  <a:lnTo>
                    <a:pt x="83712" y="1716716"/>
                  </a:lnTo>
                  <a:lnTo>
                    <a:pt x="84552" y="1724519"/>
                  </a:lnTo>
                  <a:lnTo>
                    <a:pt x="85411" y="1732322"/>
                  </a:lnTo>
                  <a:lnTo>
                    <a:pt x="86290" y="1740125"/>
                  </a:lnTo>
                  <a:lnTo>
                    <a:pt x="87189" y="1747929"/>
                  </a:lnTo>
                  <a:lnTo>
                    <a:pt x="88109" y="1755732"/>
                  </a:lnTo>
                  <a:lnTo>
                    <a:pt x="89046" y="1763535"/>
                  </a:lnTo>
                  <a:lnTo>
                    <a:pt x="90000" y="1771338"/>
                  </a:lnTo>
                  <a:lnTo>
                    <a:pt x="90969" y="1779142"/>
                  </a:lnTo>
                  <a:lnTo>
                    <a:pt x="91953" y="1786945"/>
                  </a:lnTo>
                  <a:lnTo>
                    <a:pt x="92951" y="1794748"/>
                  </a:lnTo>
                  <a:lnTo>
                    <a:pt x="93963" y="1802551"/>
                  </a:lnTo>
                  <a:lnTo>
                    <a:pt x="94986" y="1810355"/>
                  </a:lnTo>
                  <a:lnTo>
                    <a:pt x="96019" y="1818158"/>
                  </a:lnTo>
                  <a:lnTo>
                    <a:pt x="97060" y="1825961"/>
                  </a:lnTo>
                  <a:lnTo>
                    <a:pt x="98109" y="1833764"/>
                  </a:lnTo>
                  <a:lnTo>
                    <a:pt x="99164" y="1841568"/>
                  </a:lnTo>
                  <a:lnTo>
                    <a:pt x="100225" y="1849371"/>
                  </a:lnTo>
                  <a:lnTo>
                    <a:pt x="101290" y="1857174"/>
                  </a:lnTo>
                  <a:lnTo>
                    <a:pt x="102358" y="1864977"/>
                  </a:lnTo>
                  <a:lnTo>
                    <a:pt x="103427" y="1872781"/>
                  </a:lnTo>
                  <a:lnTo>
                    <a:pt x="104497" y="1880584"/>
                  </a:lnTo>
                  <a:lnTo>
                    <a:pt x="105567" y="1888387"/>
                  </a:lnTo>
                  <a:lnTo>
                    <a:pt x="106637" y="1896191"/>
                  </a:lnTo>
                  <a:lnTo>
                    <a:pt x="107705" y="1903994"/>
                  </a:lnTo>
                  <a:lnTo>
                    <a:pt x="108771" y="1911797"/>
                  </a:lnTo>
                  <a:lnTo>
                    <a:pt x="109835" y="1919600"/>
                  </a:lnTo>
                  <a:lnTo>
                    <a:pt x="110897" y="1927404"/>
                  </a:lnTo>
                  <a:lnTo>
                    <a:pt x="111957" y="1935207"/>
                  </a:lnTo>
                  <a:lnTo>
                    <a:pt x="113014" y="1943010"/>
                  </a:lnTo>
                  <a:lnTo>
                    <a:pt x="114070" y="1950813"/>
                  </a:lnTo>
                  <a:lnTo>
                    <a:pt x="115123" y="1958617"/>
                  </a:lnTo>
                  <a:lnTo>
                    <a:pt x="116176" y="1966420"/>
                  </a:lnTo>
                  <a:lnTo>
                    <a:pt x="117227" y="1974223"/>
                  </a:lnTo>
                  <a:lnTo>
                    <a:pt x="118277" y="1982026"/>
                  </a:lnTo>
                  <a:lnTo>
                    <a:pt x="119326" y="1989830"/>
                  </a:lnTo>
                  <a:lnTo>
                    <a:pt x="120374" y="1997633"/>
                  </a:lnTo>
                  <a:lnTo>
                    <a:pt x="121422" y="2005436"/>
                  </a:lnTo>
                  <a:lnTo>
                    <a:pt x="122468" y="2013239"/>
                  </a:lnTo>
                  <a:lnTo>
                    <a:pt x="123513" y="2021043"/>
                  </a:lnTo>
                  <a:lnTo>
                    <a:pt x="124556" y="2028846"/>
                  </a:lnTo>
                  <a:lnTo>
                    <a:pt x="125596" y="2036649"/>
                  </a:lnTo>
                  <a:lnTo>
                    <a:pt x="126632" y="2044452"/>
                  </a:lnTo>
                  <a:lnTo>
                    <a:pt x="127665" y="2052256"/>
                  </a:lnTo>
                  <a:lnTo>
                    <a:pt x="128694" y="2060059"/>
                  </a:lnTo>
                  <a:lnTo>
                    <a:pt x="129718" y="2067862"/>
                  </a:lnTo>
                  <a:lnTo>
                    <a:pt x="130738" y="2075665"/>
                  </a:lnTo>
                  <a:lnTo>
                    <a:pt x="131751" y="2083469"/>
                  </a:lnTo>
                  <a:lnTo>
                    <a:pt x="132760" y="2091272"/>
                  </a:lnTo>
                  <a:lnTo>
                    <a:pt x="133766" y="2099075"/>
                  </a:lnTo>
                  <a:lnTo>
                    <a:pt x="134770" y="2106878"/>
                  </a:lnTo>
                  <a:lnTo>
                    <a:pt x="135773" y="2114682"/>
                  </a:lnTo>
                  <a:lnTo>
                    <a:pt x="136777" y="2122485"/>
                  </a:lnTo>
                  <a:lnTo>
                    <a:pt x="137786" y="2130288"/>
                  </a:lnTo>
                  <a:lnTo>
                    <a:pt x="138803" y="2138091"/>
                  </a:lnTo>
                  <a:lnTo>
                    <a:pt x="139832" y="2145895"/>
                  </a:lnTo>
                  <a:lnTo>
                    <a:pt x="140877" y="2153698"/>
                  </a:lnTo>
                  <a:lnTo>
                    <a:pt x="141940" y="2161501"/>
                  </a:lnTo>
                  <a:lnTo>
                    <a:pt x="143025" y="2169304"/>
                  </a:lnTo>
                  <a:lnTo>
                    <a:pt x="144143" y="2177108"/>
                  </a:lnTo>
                  <a:lnTo>
                    <a:pt x="145296" y="2184911"/>
                  </a:lnTo>
                  <a:lnTo>
                    <a:pt x="146485" y="2192714"/>
                  </a:lnTo>
                  <a:lnTo>
                    <a:pt x="147714" y="2200517"/>
                  </a:lnTo>
                  <a:lnTo>
                    <a:pt x="148986" y="2208321"/>
                  </a:lnTo>
                  <a:lnTo>
                    <a:pt x="150303" y="2216124"/>
                  </a:lnTo>
                  <a:lnTo>
                    <a:pt x="151675" y="2223927"/>
                  </a:lnTo>
                  <a:lnTo>
                    <a:pt x="153101" y="2231730"/>
                  </a:lnTo>
                  <a:lnTo>
                    <a:pt x="154577" y="2239534"/>
                  </a:lnTo>
                  <a:lnTo>
                    <a:pt x="156103" y="2247337"/>
                  </a:lnTo>
                  <a:lnTo>
                    <a:pt x="157678" y="2255140"/>
                  </a:lnTo>
                  <a:lnTo>
                    <a:pt x="159300" y="2262943"/>
                  </a:lnTo>
                  <a:lnTo>
                    <a:pt x="160974" y="2270747"/>
                  </a:lnTo>
                  <a:lnTo>
                    <a:pt x="162694" y="2278550"/>
                  </a:lnTo>
                  <a:lnTo>
                    <a:pt x="164453" y="2286353"/>
                  </a:lnTo>
                  <a:lnTo>
                    <a:pt x="166246" y="2294157"/>
                  </a:lnTo>
                  <a:lnTo>
                    <a:pt x="168070" y="2301960"/>
                  </a:lnTo>
                  <a:lnTo>
                    <a:pt x="169920" y="2309763"/>
                  </a:lnTo>
                  <a:lnTo>
                    <a:pt x="171795" y="2317566"/>
                  </a:lnTo>
                  <a:lnTo>
                    <a:pt x="173688" y="2325370"/>
                  </a:lnTo>
                  <a:lnTo>
                    <a:pt x="175591" y="2333173"/>
                  </a:lnTo>
                  <a:lnTo>
                    <a:pt x="177501" y="2340976"/>
                  </a:lnTo>
                  <a:lnTo>
                    <a:pt x="179414" y="2348779"/>
                  </a:lnTo>
                  <a:lnTo>
                    <a:pt x="181325" y="2356583"/>
                  </a:lnTo>
                  <a:lnTo>
                    <a:pt x="183231" y="2364386"/>
                  </a:lnTo>
                  <a:lnTo>
                    <a:pt x="185126" y="2372189"/>
                  </a:lnTo>
                  <a:lnTo>
                    <a:pt x="187009" y="2379992"/>
                  </a:lnTo>
                  <a:lnTo>
                    <a:pt x="188877" y="2387796"/>
                  </a:lnTo>
                  <a:lnTo>
                    <a:pt x="190728" y="2395599"/>
                  </a:lnTo>
                  <a:lnTo>
                    <a:pt x="192561" y="2403402"/>
                  </a:lnTo>
                  <a:lnTo>
                    <a:pt x="194373" y="2411205"/>
                  </a:lnTo>
                  <a:lnTo>
                    <a:pt x="196162" y="2419009"/>
                  </a:lnTo>
                  <a:lnTo>
                    <a:pt x="197929" y="2426812"/>
                  </a:lnTo>
                  <a:lnTo>
                    <a:pt x="199676" y="2434615"/>
                  </a:lnTo>
                  <a:lnTo>
                    <a:pt x="201403" y="2442418"/>
                  </a:lnTo>
                  <a:lnTo>
                    <a:pt x="203111" y="2450222"/>
                  </a:lnTo>
                  <a:lnTo>
                    <a:pt x="204799" y="2458025"/>
                  </a:lnTo>
                  <a:lnTo>
                    <a:pt x="206469" y="2465828"/>
                  </a:lnTo>
                  <a:lnTo>
                    <a:pt x="208124" y="2473631"/>
                  </a:lnTo>
                  <a:lnTo>
                    <a:pt x="209769" y="2481435"/>
                  </a:lnTo>
                  <a:lnTo>
                    <a:pt x="211404" y="2489238"/>
                  </a:lnTo>
                  <a:lnTo>
                    <a:pt x="213032" y="2497041"/>
                  </a:lnTo>
                  <a:lnTo>
                    <a:pt x="214656" y="2504844"/>
                  </a:lnTo>
                  <a:lnTo>
                    <a:pt x="216281" y="2512648"/>
                  </a:lnTo>
                  <a:lnTo>
                    <a:pt x="217910" y="2520451"/>
                  </a:lnTo>
                  <a:lnTo>
                    <a:pt x="219547" y="2528254"/>
                  </a:lnTo>
                  <a:lnTo>
                    <a:pt x="221195" y="2536057"/>
                  </a:lnTo>
                  <a:lnTo>
                    <a:pt x="222857" y="2543861"/>
                  </a:lnTo>
                  <a:lnTo>
                    <a:pt x="224538" y="2551664"/>
                  </a:lnTo>
                  <a:lnTo>
                    <a:pt x="226246" y="2559467"/>
                  </a:lnTo>
                  <a:lnTo>
                    <a:pt x="227981" y="2567270"/>
                  </a:lnTo>
                  <a:lnTo>
                    <a:pt x="229746" y="2575074"/>
                  </a:lnTo>
                  <a:lnTo>
                    <a:pt x="231542" y="2582877"/>
                  </a:lnTo>
                  <a:lnTo>
                    <a:pt x="233373" y="2590680"/>
                  </a:lnTo>
                  <a:lnTo>
                    <a:pt x="235241" y="2598483"/>
                  </a:lnTo>
                  <a:lnTo>
                    <a:pt x="237156" y="2606287"/>
                  </a:lnTo>
                  <a:lnTo>
                    <a:pt x="239110" y="2614090"/>
                  </a:lnTo>
                  <a:lnTo>
                    <a:pt x="241104" y="2621893"/>
                  </a:lnTo>
                  <a:lnTo>
                    <a:pt x="243138" y="2629696"/>
                  </a:lnTo>
                  <a:lnTo>
                    <a:pt x="245211" y="2637500"/>
                  </a:lnTo>
                  <a:lnTo>
                    <a:pt x="247321" y="2645303"/>
                  </a:lnTo>
                  <a:lnTo>
                    <a:pt x="249475" y="2653106"/>
                  </a:lnTo>
                  <a:lnTo>
                    <a:pt x="251661" y="2660910"/>
                  </a:lnTo>
                  <a:lnTo>
                    <a:pt x="253878" y="2668713"/>
                  </a:lnTo>
                  <a:lnTo>
                    <a:pt x="256120" y="2676516"/>
                  </a:lnTo>
                  <a:lnTo>
                    <a:pt x="258385" y="2684319"/>
                  </a:lnTo>
                  <a:lnTo>
                    <a:pt x="260669" y="2692123"/>
                  </a:lnTo>
                  <a:lnTo>
                    <a:pt x="262970" y="2699926"/>
                  </a:lnTo>
                  <a:lnTo>
                    <a:pt x="265280" y="2707729"/>
                  </a:lnTo>
                  <a:lnTo>
                    <a:pt x="267593" y="2715532"/>
                  </a:lnTo>
                  <a:lnTo>
                    <a:pt x="269906" y="2723336"/>
                  </a:lnTo>
                  <a:lnTo>
                    <a:pt x="272215" y="2731139"/>
                  </a:lnTo>
                  <a:lnTo>
                    <a:pt x="274514" y="2738942"/>
                  </a:lnTo>
                  <a:lnTo>
                    <a:pt x="276796" y="2746745"/>
                  </a:lnTo>
                  <a:lnTo>
                    <a:pt x="279057" y="2754549"/>
                  </a:lnTo>
                  <a:lnTo>
                    <a:pt x="281295" y="2762352"/>
                  </a:lnTo>
                  <a:lnTo>
                    <a:pt x="283506" y="2770155"/>
                  </a:lnTo>
                  <a:lnTo>
                    <a:pt x="285686" y="2777958"/>
                  </a:lnTo>
                  <a:lnTo>
                    <a:pt x="287832" y="2785762"/>
                  </a:lnTo>
                  <a:lnTo>
                    <a:pt x="289933" y="2793565"/>
                  </a:lnTo>
                  <a:lnTo>
                    <a:pt x="291990" y="2801368"/>
                  </a:lnTo>
                  <a:lnTo>
                    <a:pt x="294003" y="2809171"/>
                  </a:lnTo>
                  <a:lnTo>
                    <a:pt x="295969" y="2816975"/>
                  </a:lnTo>
                  <a:lnTo>
                    <a:pt x="297887" y="2824778"/>
                  </a:lnTo>
                  <a:lnTo>
                    <a:pt x="299753" y="2832581"/>
                  </a:lnTo>
                  <a:lnTo>
                    <a:pt x="301557" y="2840384"/>
                  </a:lnTo>
                  <a:lnTo>
                    <a:pt x="303300" y="2848188"/>
                  </a:lnTo>
                  <a:lnTo>
                    <a:pt x="304985" y="2855991"/>
                  </a:lnTo>
                  <a:lnTo>
                    <a:pt x="306611" y="2863794"/>
                  </a:lnTo>
                  <a:lnTo>
                    <a:pt x="308174" y="2871597"/>
                  </a:lnTo>
                  <a:lnTo>
                    <a:pt x="309675" y="2879401"/>
                  </a:lnTo>
                  <a:lnTo>
                    <a:pt x="311101" y="2887204"/>
                  </a:lnTo>
                  <a:lnTo>
                    <a:pt x="312451" y="2895007"/>
                  </a:lnTo>
                  <a:lnTo>
                    <a:pt x="313731" y="2902810"/>
                  </a:lnTo>
                  <a:lnTo>
                    <a:pt x="314938" y="2910614"/>
                  </a:lnTo>
                  <a:lnTo>
                    <a:pt x="316069" y="2918417"/>
                  </a:lnTo>
                  <a:lnTo>
                    <a:pt x="317122" y="2926220"/>
                  </a:lnTo>
                  <a:lnTo>
                    <a:pt x="318084" y="2934023"/>
                  </a:lnTo>
                  <a:lnTo>
                    <a:pt x="318948" y="2941827"/>
                  </a:lnTo>
                  <a:lnTo>
                    <a:pt x="319721" y="2949630"/>
                  </a:lnTo>
                  <a:lnTo>
                    <a:pt x="320398" y="2957433"/>
                  </a:lnTo>
                  <a:lnTo>
                    <a:pt x="320975" y="2965236"/>
                  </a:lnTo>
                  <a:lnTo>
                    <a:pt x="321447" y="2973040"/>
                  </a:lnTo>
                  <a:lnTo>
                    <a:pt x="321797" y="2980843"/>
                  </a:lnTo>
                  <a:lnTo>
                    <a:pt x="322009" y="2988646"/>
                  </a:lnTo>
                  <a:lnTo>
                    <a:pt x="322093" y="2996449"/>
                  </a:lnTo>
                  <a:lnTo>
                    <a:pt x="322041" y="3004253"/>
                  </a:lnTo>
                  <a:lnTo>
                    <a:pt x="321846" y="3012056"/>
                  </a:lnTo>
                  <a:lnTo>
                    <a:pt x="321500" y="3019859"/>
                  </a:lnTo>
                  <a:lnTo>
                    <a:pt x="320983" y="3027662"/>
                  </a:lnTo>
                  <a:lnTo>
                    <a:pt x="320263" y="3035466"/>
                  </a:lnTo>
                  <a:lnTo>
                    <a:pt x="319360" y="3043269"/>
                  </a:lnTo>
                  <a:lnTo>
                    <a:pt x="318264" y="3051072"/>
                  </a:lnTo>
                  <a:lnTo>
                    <a:pt x="316965" y="3058876"/>
                  </a:lnTo>
                  <a:lnTo>
                    <a:pt x="315454" y="3066679"/>
                  </a:lnTo>
                  <a:lnTo>
                    <a:pt x="313709" y="3074482"/>
                  </a:lnTo>
                  <a:lnTo>
                    <a:pt x="311683" y="3082285"/>
                  </a:lnTo>
                  <a:lnTo>
                    <a:pt x="309411" y="3090089"/>
                  </a:lnTo>
                  <a:lnTo>
                    <a:pt x="306883" y="3097892"/>
                  </a:lnTo>
                  <a:lnTo>
                    <a:pt x="304090" y="3105695"/>
                  </a:lnTo>
                  <a:lnTo>
                    <a:pt x="301026" y="3113498"/>
                  </a:lnTo>
                  <a:lnTo>
                    <a:pt x="297673" y="3121302"/>
                  </a:lnTo>
                  <a:lnTo>
                    <a:pt x="293971" y="3129105"/>
                  </a:lnTo>
                  <a:lnTo>
                    <a:pt x="289974" y="3136908"/>
                  </a:lnTo>
                  <a:lnTo>
                    <a:pt x="285680" y="3144711"/>
                  </a:lnTo>
                  <a:lnTo>
                    <a:pt x="281085" y="3152515"/>
                  </a:lnTo>
                  <a:lnTo>
                    <a:pt x="276190" y="3160318"/>
                  </a:lnTo>
                  <a:lnTo>
                    <a:pt x="270989" y="3168121"/>
                  </a:lnTo>
                  <a:lnTo>
                    <a:pt x="265421" y="3175924"/>
                  </a:lnTo>
                  <a:lnTo>
                    <a:pt x="259560" y="3183728"/>
                  </a:lnTo>
                  <a:lnTo>
                    <a:pt x="253414" y="3191531"/>
                  </a:lnTo>
                  <a:lnTo>
                    <a:pt x="246991" y="3199334"/>
                  </a:lnTo>
                  <a:lnTo>
                    <a:pt x="240301" y="3207137"/>
                  </a:lnTo>
                  <a:lnTo>
                    <a:pt x="233357" y="3214941"/>
                  </a:lnTo>
                  <a:lnTo>
                    <a:pt x="226121" y="3222744"/>
                  </a:lnTo>
                  <a:lnTo>
                    <a:pt x="218671" y="3230547"/>
                  </a:lnTo>
                  <a:lnTo>
                    <a:pt x="211026" y="3238350"/>
                  </a:lnTo>
                  <a:lnTo>
                    <a:pt x="203209" y="3246154"/>
                  </a:lnTo>
                  <a:lnTo>
                    <a:pt x="195241" y="3253957"/>
                  </a:lnTo>
                  <a:lnTo>
                    <a:pt x="187146" y="3261760"/>
                  </a:lnTo>
                  <a:lnTo>
                    <a:pt x="178936" y="3269563"/>
                  </a:lnTo>
                  <a:lnTo>
                    <a:pt x="170664" y="3277367"/>
                  </a:lnTo>
                  <a:lnTo>
                    <a:pt x="162361" y="3285170"/>
                  </a:lnTo>
                  <a:lnTo>
                    <a:pt x="154053" y="3292973"/>
                  </a:lnTo>
                  <a:lnTo>
                    <a:pt x="145770" y="3300776"/>
                  </a:lnTo>
                  <a:lnTo>
                    <a:pt x="137540" y="3308580"/>
                  </a:lnTo>
                  <a:lnTo>
                    <a:pt x="129413" y="3316383"/>
                  </a:lnTo>
                  <a:lnTo>
                    <a:pt x="121414" y="3324186"/>
                  </a:lnTo>
                  <a:lnTo>
                    <a:pt x="113565" y="3331989"/>
                  </a:lnTo>
                  <a:lnTo>
                    <a:pt x="105889" y="3339793"/>
                  </a:lnTo>
                  <a:lnTo>
                    <a:pt x="98410" y="3347596"/>
                  </a:lnTo>
                  <a:lnTo>
                    <a:pt x="91149" y="3355399"/>
                  </a:lnTo>
                  <a:lnTo>
                    <a:pt x="84174" y="3363202"/>
                  </a:lnTo>
                  <a:lnTo>
                    <a:pt x="77481" y="3371006"/>
                  </a:lnTo>
                  <a:lnTo>
                    <a:pt x="71068" y="3378809"/>
                  </a:lnTo>
                  <a:lnTo>
                    <a:pt x="64946" y="3386612"/>
                  </a:lnTo>
                  <a:lnTo>
                    <a:pt x="59125" y="3394415"/>
                  </a:lnTo>
                  <a:lnTo>
                    <a:pt x="53612" y="3402219"/>
                  </a:lnTo>
                  <a:lnTo>
                    <a:pt x="48464" y="3410022"/>
                  </a:lnTo>
                  <a:lnTo>
                    <a:pt x="43660" y="3417825"/>
                  </a:lnTo>
                  <a:lnTo>
                    <a:pt x="39171" y="3425629"/>
                  </a:lnTo>
                  <a:lnTo>
                    <a:pt x="34995" y="3433432"/>
                  </a:lnTo>
                  <a:close/>
                </a:path>
              </a:pathLst>
            </a:custGeom>
            <a:solidFill>
              <a:srgbClr val="0073C2">
                <a:alpha val="29803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9" name="pl75">
              <a:extLst>
                <a:ext uri="{FF2B5EF4-FFF2-40B4-BE49-F238E27FC236}">
                  <a16:creationId xmlns:a16="http://schemas.microsoft.com/office/drawing/2014/main" id="{33ECE47E-6251-4913-A158-590135EFD1BB}"/>
                </a:ext>
              </a:extLst>
            </p:cNvPr>
            <p:cNvSpPr/>
            <p:nvPr/>
          </p:nvSpPr>
          <p:spPr>
            <a:xfrm>
              <a:off x="7688706" y="5397164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40651" cap="flat">
              <a:solidFill>
                <a:srgbClr val="D3D3D3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0" name="pl76">
              <a:extLst>
                <a:ext uri="{FF2B5EF4-FFF2-40B4-BE49-F238E27FC236}">
                  <a16:creationId xmlns:a16="http://schemas.microsoft.com/office/drawing/2014/main" id="{4B8E9188-31B1-4089-A35B-825108C25BC9}"/>
                </a:ext>
              </a:extLst>
            </p:cNvPr>
            <p:cNvSpPr/>
            <p:nvPr/>
          </p:nvSpPr>
          <p:spPr>
            <a:xfrm>
              <a:off x="7688706" y="5232368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40651" cap="flat">
              <a:solidFill>
                <a:srgbClr val="000000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3" name="rc79">
              <a:extLst>
                <a:ext uri="{FF2B5EF4-FFF2-40B4-BE49-F238E27FC236}">
                  <a16:creationId xmlns:a16="http://schemas.microsoft.com/office/drawing/2014/main" id="{6E6EAD0D-7F51-4347-9637-84C4BF059A5D}"/>
                </a:ext>
              </a:extLst>
            </p:cNvPr>
            <p:cNvSpPr/>
            <p:nvPr/>
          </p:nvSpPr>
          <p:spPr>
            <a:xfrm>
              <a:off x="7688706" y="2378098"/>
              <a:ext cx="858915" cy="3442736"/>
            </a:xfrm>
            <a:prstGeom prst="rect">
              <a:avLst/>
            </a:prstGeom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4" name="rc80">
              <a:extLst>
                <a:ext uri="{FF2B5EF4-FFF2-40B4-BE49-F238E27FC236}">
                  <a16:creationId xmlns:a16="http://schemas.microsoft.com/office/drawing/2014/main" id="{D6F82848-5210-4B51-A10D-57324671C8E5}"/>
                </a:ext>
              </a:extLst>
            </p:cNvPr>
            <p:cNvSpPr/>
            <p:nvPr/>
          </p:nvSpPr>
          <p:spPr>
            <a:xfrm>
              <a:off x="6760202" y="2163235"/>
              <a:ext cx="858915" cy="214862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5" name="tx81">
              <a:extLst>
                <a:ext uri="{FF2B5EF4-FFF2-40B4-BE49-F238E27FC236}">
                  <a16:creationId xmlns:a16="http://schemas.microsoft.com/office/drawing/2014/main" id="{1591FBC4-F606-494B-8F72-98F77141407E}"/>
                </a:ext>
              </a:extLst>
            </p:cNvPr>
            <p:cNvSpPr/>
            <p:nvPr/>
          </p:nvSpPr>
          <p:spPr>
            <a:xfrm>
              <a:off x="7065348" y="2228975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2020</a:t>
              </a:r>
            </a:p>
          </p:txBody>
        </p:sp>
        <p:sp>
          <p:nvSpPr>
            <p:cNvPr id="316" name="rc82">
              <a:extLst>
                <a:ext uri="{FF2B5EF4-FFF2-40B4-BE49-F238E27FC236}">
                  <a16:creationId xmlns:a16="http://schemas.microsoft.com/office/drawing/2014/main" id="{9D42731F-6490-4F31-92E2-3A0B1F87592B}"/>
                </a:ext>
              </a:extLst>
            </p:cNvPr>
            <p:cNvSpPr/>
            <p:nvPr/>
          </p:nvSpPr>
          <p:spPr>
            <a:xfrm>
              <a:off x="7688706" y="2163235"/>
              <a:ext cx="858915" cy="214862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7" name="tx83">
              <a:extLst>
                <a:ext uri="{FF2B5EF4-FFF2-40B4-BE49-F238E27FC236}">
                  <a16:creationId xmlns:a16="http://schemas.microsoft.com/office/drawing/2014/main" id="{AEA90021-5E4B-4CFD-92F5-01F0D2D5C99E}"/>
                </a:ext>
              </a:extLst>
            </p:cNvPr>
            <p:cNvSpPr/>
            <p:nvPr/>
          </p:nvSpPr>
          <p:spPr>
            <a:xfrm>
              <a:off x="7993853" y="2228975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2050</a:t>
              </a:r>
            </a:p>
          </p:txBody>
        </p:sp>
        <p:sp>
          <p:nvSpPr>
            <p:cNvPr id="318" name="pl84">
              <a:extLst>
                <a:ext uri="{FF2B5EF4-FFF2-40B4-BE49-F238E27FC236}">
                  <a16:creationId xmlns:a16="http://schemas.microsoft.com/office/drawing/2014/main" id="{63969AEA-D0C6-4574-9B44-61074B09D51C}"/>
                </a:ext>
              </a:extLst>
            </p:cNvPr>
            <p:cNvSpPr/>
            <p:nvPr/>
          </p:nvSpPr>
          <p:spPr>
            <a:xfrm>
              <a:off x="7189660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9" name="tx85">
              <a:extLst>
                <a:ext uri="{FF2B5EF4-FFF2-40B4-BE49-F238E27FC236}">
                  <a16:creationId xmlns:a16="http://schemas.microsoft.com/office/drawing/2014/main" id="{CE24B2FF-458F-4F65-9978-47A7F5E311AA}"/>
                </a:ext>
              </a:extLst>
            </p:cNvPr>
            <p:cNvSpPr/>
            <p:nvPr/>
          </p:nvSpPr>
          <p:spPr>
            <a:xfrm>
              <a:off x="7065348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2020</a:t>
              </a:r>
            </a:p>
          </p:txBody>
        </p:sp>
        <p:sp>
          <p:nvSpPr>
            <p:cNvPr id="320" name="pl86">
              <a:extLst>
                <a:ext uri="{FF2B5EF4-FFF2-40B4-BE49-F238E27FC236}">
                  <a16:creationId xmlns:a16="http://schemas.microsoft.com/office/drawing/2014/main" id="{FDADBFDF-A4C6-4EAC-AF81-2943D24A4160}"/>
                </a:ext>
              </a:extLst>
            </p:cNvPr>
            <p:cNvSpPr/>
            <p:nvPr/>
          </p:nvSpPr>
          <p:spPr>
            <a:xfrm>
              <a:off x="8118164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1" name="tx87">
              <a:extLst>
                <a:ext uri="{FF2B5EF4-FFF2-40B4-BE49-F238E27FC236}">
                  <a16:creationId xmlns:a16="http://schemas.microsoft.com/office/drawing/2014/main" id="{D7480FDF-1E97-496B-AB0D-F7C31F722018}"/>
                </a:ext>
              </a:extLst>
            </p:cNvPr>
            <p:cNvSpPr/>
            <p:nvPr/>
          </p:nvSpPr>
          <p:spPr>
            <a:xfrm>
              <a:off x="7993853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2050</a:t>
              </a:r>
            </a:p>
          </p:txBody>
        </p:sp>
        <p:sp>
          <p:nvSpPr>
            <p:cNvPr id="322" name="tx88">
              <a:extLst>
                <a:ext uri="{FF2B5EF4-FFF2-40B4-BE49-F238E27FC236}">
                  <a16:creationId xmlns:a16="http://schemas.microsoft.com/office/drawing/2014/main" id="{5116C65D-44D1-4C8D-8C58-04C2686E577B}"/>
                </a:ext>
              </a:extLst>
            </p:cNvPr>
            <p:cNvSpPr/>
            <p:nvPr/>
          </p:nvSpPr>
          <p:spPr>
            <a:xfrm>
              <a:off x="6635416" y="5779143"/>
              <a:ext cx="62155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323" name="tx89">
              <a:extLst>
                <a:ext uri="{FF2B5EF4-FFF2-40B4-BE49-F238E27FC236}">
                  <a16:creationId xmlns:a16="http://schemas.microsoft.com/office/drawing/2014/main" id="{9349A33C-76A9-4356-8B94-C8140410F162}"/>
                </a:ext>
              </a:extLst>
            </p:cNvPr>
            <p:cNvSpPr/>
            <p:nvPr/>
          </p:nvSpPr>
          <p:spPr>
            <a:xfrm>
              <a:off x="6573261" y="4631564"/>
              <a:ext cx="124311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324" name="tx90">
              <a:extLst>
                <a:ext uri="{FF2B5EF4-FFF2-40B4-BE49-F238E27FC236}">
                  <a16:creationId xmlns:a16="http://schemas.microsoft.com/office/drawing/2014/main" id="{283913F9-9F28-4DBF-B38E-60B1BEBA7AAC}"/>
                </a:ext>
              </a:extLst>
            </p:cNvPr>
            <p:cNvSpPr/>
            <p:nvPr/>
          </p:nvSpPr>
          <p:spPr>
            <a:xfrm>
              <a:off x="6511105" y="3483985"/>
              <a:ext cx="186466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100</a:t>
              </a:r>
            </a:p>
          </p:txBody>
        </p:sp>
        <p:sp>
          <p:nvSpPr>
            <p:cNvPr id="325" name="tx91">
              <a:extLst>
                <a:ext uri="{FF2B5EF4-FFF2-40B4-BE49-F238E27FC236}">
                  <a16:creationId xmlns:a16="http://schemas.microsoft.com/office/drawing/2014/main" id="{F5C7DF43-9E06-4B55-B555-D84B81D14683}"/>
                </a:ext>
              </a:extLst>
            </p:cNvPr>
            <p:cNvSpPr/>
            <p:nvPr/>
          </p:nvSpPr>
          <p:spPr>
            <a:xfrm>
              <a:off x="6511105" y="2336406"/>
              <a:ext cx="186466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150</a:t>
              </a:r>
            </a:p>
          </p:txBody>
        </p:sp>
        <p:sp>
          <p:nvSpPr>
            <p:cNvPr id="326" name="pl92">
              <a:extLst>
                <a:ext uri="{FF2B5EF4-FFF2-40B4-BE49-F238E27FC236}">
                  <a16:creationId xmlns:a16="http://schemas.microsoft.com/office/drawing/2014/main" id="{EB4D2474-B6B1-4A4A-9387-E92DC8A496CF}"/>
                </a:ext>
              </a:extLst>
            </p:cNvPr>
            <p:cNvSpPr/>
            <p:nvPr/>
          </p:nvSpPr>
          <p:spPr>
            <a:xfrm>
              <a:off x="6725407" y="5820834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7" name="pl93">
              <a:extLst>
                <a:ext uri="{FF2B5EF4-FFF2-40B4-BE49-F238E27FC236}">
                  <a16:creationId xmlns:a16="http://schemas.microsoft.com/office/drawing/2014/main" id="{F33CFFDD-DD75-4E01-A3A7-C4840127A002}"/>
                </a:ext>
              </a:extLst>
            </p:cNvPr>
            <p:cNvSpPr/>
            <p:nvPr/>
          </p:nvSpPr>
          <p:spPr>
            <a:xfrm>
              <a:off x="6725407" y="4673255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8" name="pl94">
              <a:extLst>
                <a:ext uri="{FF2B5EF4-FFF2-40B4-BE49-F238E27FC236}">
                  <a16:creationId xmlns:a16="http://schemas.microsoft.com/office/drawing/2014/main" id="{592580C5-0E5A-492B-8658-86C7573EA290}"/>
                </a:ext>
              </a:extLst>
            </p:cNvPr>
            <p:cNvSpPr/>
            <p:nvPr/>
          </p:nvSpPr>
          <p:spPr>
            <a:xfrm>
              <a:off x="6725407" y="3525677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9" name="pl95">
              <a:extLst>
                <a:ext uri="{FF2B5EF4-FFF2-40B4-BE49-F238E27FC236}">
                  <a16:creationId xmlns:a16="http://schemas.microsoft.com/office/drawing/2014/main" id="{D8531636-DF93-4868-B6CB-87771E35BF29}"/>
                </a:ext>
              </a:extLst>
            </p:cNvPr>
            <p:cNvSpPr/>
            <p:nvPr/>
          </p:nvSpPr>
          <p:spPr>
            <a:xfrm>
              <a:off x="6725407" y="2378098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0" name="tx96">
              <a:extLst>
                <a:ext uri="{FF2B5EF4-FFF2-40B4-BE49-F238E27FC236}">
                  <a16:creationId xmlns:a16="http://schemas.microsoft.com/office/drawing/2014/main" id="{E82BC98C-331E-41F3-82A5-B7A59DD68DAD}"/>
                </a:ext>
              </a:extLst>
            </p:cNvPr>
            <p:cNvSpPr/>
            <p:nvPr/>
          </p:nvSpPr>
          <p:spPr>
            <a:xfrm>
              <a:off x="6760202" y="1934847"/>
              <a:ext cx="1591679" cy="12939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0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Distribution within country</a:t>
              </a:r>
            </a:p>
          </p:txBody>
        </p:sp>
      </p:grpSp>
      <p:sp>
        <p:nvSpPr>
          <p:cNvPr id="117" name="TextBox 116">
            <a:extLst>
              <a:ext uri="{FF2B5EF4-FFF2-40B4-BE49-F238E27FC236}">
                <a16:creationId xmlns:a16="http://schemas.microsoft.com/office/drawing/2014/main" id="{5C9B10B1-FD03-44C5-B0C1-82E6D9F6D58A}"/>
              </a:ext>
            </a:extLst>
          </p:cNvPr>
          <p:cNvSpPr txBox="1"/>
          <p:nvPr/>
        </p:nvSpPr>
        <p:spPr>
          <a:xfrm>
            <a:off x="4710254" y="4242985"/>
            <a:ext cx="1243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Abadi Extra Light" panose="020B0204020104020204" pitchFamily="34" charset="0"/>
              </a:rPr>
              <a:t>Mitigation</a:t>
            </a:r>
            <a:endParaRPr lang="en-AT" b="1" dirty="0">
              <a:solidFill>
                <a:schemeClr val="tx2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F23ED27B-4FDB-4CB5-92E6-7CC0834F1590}"/>
              </a:ext>
            </a:extLst>
          </p:cNvPr>
          <p:cNvSpPr txBox="1"/>
          <p:nvPr/>
        </p:nvSpPr>
        <p:spPr>
          <a:xfrm>
            <a:off x="3879784" y="4886676"/>
            <a:ext cx="2860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badi Extra Light" panose="020B0204020104020204" pitchFamily="34" charset="0"/>
              </a:rPr>
              <a:t>Decent Living threshold</a:t>
            </a:r>
            <a:endParaRPr lang="en-AT" b="1">
              <a:latin typeface="Abadi Extra Light" panose="020B0204020104020204" pitchFamily="34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ADE5A924-ED5A-4DB0-BEDD-D261B853E85B}"/>
              </a:ext>
            </a:extLst>
          </p:cNvPr>
          <p:cNvSpPr txBox="1"/>
          <p:nvPr/>
        </p:nvSpPr>
        <p:spPr>
          <a:xfrm>
            <a:off x="4155376" y="5378166"/>
            <a:ext cx="23528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>
                <a:solidFill>
                  <a:schemeClr val="bg1">
                    <a:lumMod val="65000"/>
                  </a:schemeClr>
                </a:solidFill>
                <a:latin typeface="Abadi Extra Light" panose="020B0204020104020204" pitchFamily="34" charset="0"/>
              </a:rPr>
              <a:t>Possible adjustment with projected technological improvements</a:t>
            </a:r>
            <a:endParaRPr lang="en-AT" sz="1200" b="1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0" name="Title 3">
            <a:extLst>
              <a:ext uri="{FF2B5EF4-FFF2-40B4-BE49-F238E27FC236}">
                <a16:creationId xmlns:a16="http://schemas.microsoft.com/office/drawing/2014/main" id="{49DF4D79-7AF2-4EC8-B23B-92238EB82C66}"/>
              </a:ext>
            </a:extLst>
          </p:cNvPr>
          <p:cNvSpPr txBox="1">
            <a:spLocks/>
          </p:cNvSpPr>
          <p:nvPr/>
        </p:nvSpPr>
        <p:spPr>
          <a:xfrm>
            <a:off x="410338" y="666295"/>
            <a:ext cx="8911916" cy="684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Projections of energy inequality</a:t>
            </a:r>
            <a:endParaRPr lang="en-AT" dirty="0"/>
          </a:p>
        </p:txBody>
      </p:sp>
      <p:sp>
        <p:nvSpPr>
          <p:cNvPr id="331" name="Flowchart: Connector 330">
            <a:extLst>
              <a:ext uri="{FF2B5EF4-FFF2-40B4-BE49-F238E27FC236}">
                <a16:creationId xmlns:a16="http://schemas.microsoft.com/office/drawing/2014/main" id="{E082B427-252D-4D4F-BEBC-4D859A36EADD}"/>
              </a:ext>
            </a:extLst>
          </p:cNvPr>
          <p:cNvSpPr/>
          <p:nvPr/>
        </p:nvSpPr>
        <p:spPr>
          <a:xfrm>
            <a:off x="967901" y="5415005"/>
            <a:ext cx="103551" cy="107429"/>
          </a:xfrm>
          <a:prstGeom prst="flowChartConnector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2" name="Straight Arrow Connector 331">
            <a:extLst>
              <a:ext uri="{FF2B5EF4-FFF2-40B4-BE49-F238E27FC236}">
                <a16:creationId xmlns:a16="http://schemas.microsoft.com/office/drawing/2014/main" id="{CED8CD44-3A29-4070-A76B-B0C1F50669FC}"/>
              </a:ext>
            </a:extLst>
          </p:cNvPr>
          <p:cNvCxnSpPr>
            <a:cxnSpLocks/>
          </p:cNvCxnSpPr>
          <p:nvPr/>
        </p:nvCxnSpPr>
        <p:spPr>
          <a:xfrm>
            <a:off x="1071452" y="5522434"/>
            <a:ext cx="608499" cy="603729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3" name="TextBox 332">
            <a:extLst>
              <a:ext uri="{FF2B5EF4-FFF2-40B4-BE49-F238E27FC236}">
                <a16:creationId xmlns:a16="http://schemas.microsoft.com/office/drawing/2014/main" id="{64406EA0-A90F-4423-91FE-B9629F01A632}"/>
              </a:ext>
            </a:extLst>
          </p:cNvPr>
          <p:cNvSpPr txBox="1"/>
          <p:nvPr/>
        </p:nvSpPr>
        <p:spPr>
          <a:xfrm>
            <a:off x="1588282" y="6100837"/>
            <a:ext cx="2607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4">
                    <a:lumMod val="75000"/>
                  </a:schemeClr>
                </a:solidFill>
                <a:latin typeface="Abadi Extra Light" panose="020B0204020104020204" pitchFamily="34" charset="0"/>
              </a:rPr>
              <a:t>Current estimated energy per capita for decent living services</a:t>
            </a:r>
            <a:endParaRPr lang="en-AT" sz="1400" b="1" dirty="0">
              <a:solidFill>
                <a:schemeClr val="accent4">
                  <a:lumMod val="75000"/>
                </a:schemeClr>
              </a:solidFill>
              <a:latin typeface="Abadi Extra Light" panose="020B0204020104020204" pitchFamily="34" charset="0"/>
            </a:endParaRPr>
          </a:p>
        </p:txBody>
      </p:sp>
      <p:cxnSp>
        <p:nvCxnSpPr>
          <p:cNvPr id="334" name="Straight Arrow Connector 333">
            <a:extLst>
              <a:ext uri="{FF2B5EF4-FFF2-40B4-BE49-F238E27FC236}">
                <a16:creationId xmlns:a16="http://schemas.microsoft.com/office/drawing/2014/main" id="{843CD8C4-9C3D-4EDE-AD6B-EE49E9F5D870}"/>
              </a:ext>
            </a:extLst>
          </p:cNvPr>
          <p:cNvCxnSpPr>
            <a:cxnSpLocks/>
          </p:cNvCxnSpPr>
          <p:nvPr/>
        </p:nvCxnSpPr>
        <p:spPr>
          <a:xfrm flipH="1">
            <a:off x="7463870" y="5543669"/>
            <a:ext cx="778605" cy="681482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5" name="TextBox 334">
            <a:extLst>
              <a:ext uri="{FF2B5EF4-FFF2-40B4-BE49-F238E27FC236}">
                <a16:creationId xmlns:a16="http://schemas.microsoft.com/office/drawing/2014/main" id="{6836C99F-B0BF-4F68-8709-A4CEB9E5AAFD}"/>
              </a:ext>
            </a:extLst>
          </p:cNvPr>
          <p:cNvSpPr txBox="1"/>
          <p:nvPr/>
        </p:nvSpPr>
        <p:spPr>
          <a:xfrm>
            <a:off x="5757156" y="6178731"/>
            <a:ext cx="28600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badi Extra Light" panose="020B0204020104020204" pitchFamily="34" charset="0"/>
              </a:rPr>
              <a:t>Projected share of population consuming </a:t>
            </a:r>
            <a:r>
              <a:rPr lang="en-US" sz="14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Abadi Extra Light" panose="020B0204020104020204" pitchFamily="34" charset="0"/>
              </a:rPr>
              <a:t>less</a:t>
            </a: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badi Extra Light" panose="020B0204020104020204" pitchFamily="34" charset="0"/>
              </a:rPr>
              <a:t> energy than the estimated energy needs. </a:t>
            </a:r>
            <a:endParaRPr lang="en-AT" sz="1400" b="1" dirty="0">
              <a:solidFill>
                <a:schemeClr val="tx2">
                  <a:lumMod val="60000"/>
                  <a:lumOff val="40000"/>
                </a:schemeClr>
              </a:solidFill>
              <a:latin typeface="Abadi Extra Light" panose="020B0204020104020204" pitchFamily="34" charset="0"/>
            </a:endParaRPr>
          </a:p>
        </p:txBody>
      </p:sp>
      <p:cxnSp>
        <p:nvCxnSpPr>
          <p:cNvPr id="336" name="Straight Arrow Connector 335">
            <a:extLst>
              <a:ext uri="{FF2B5EF4-FFF2-40B4-BE49-F238E27FC236}">
                <a16:creationId xmlns:a16="http://schemas.microsoft.com/office/drawing/2014/main" id="{9007CF44-D40B-4835-B2DF-77AFA63A5CCD}"/>
              </a:ext>
            </a:extLst>
          </p:cNvPr>
          <p:cNvCxnSpPr>
            <a:cxnSpLocks/>
          </p:cNvCxnSpPr>
          <p:nvPr/>
        </p:nvCxnSpPr>
        <p:spPr>
          <a:xfrm>
            <a:off x="7304765" y="5528992"/>
            <a:ext cx="148706" cy="696159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" name="TextBox 337">
            <a:extLst>
              <a:ext uri="{FF2B5EF4-FFF2-40B4-BE49-F238E27FC236}">
                <a16:creationId xmlns:a16="http://schemas.microsoft.com/office/drawing/2014/main" id="{61EDF95C-808A-44DF-A9E6-DC0DCCEC9B11}"/>
              </a:ext>
            </a:extLst>
          </p:cNvPr>
          <p:cNvSpPr txBox="1"/>
          <p:nvPr/>
        </p:nvSpPr>
        <p:spPr>
          <a:xfrm>
            <a:off x="8725284" y="4058319"/>
            <a:ext cx="28600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badi Extra Light" panose="020B0204020104020204" pitchFamily="34" charset="0"/>
              </a:rPr>
              <a:t>Projected share of population consuming </a:t>
            </a:r>
            <a:r>
              <a:rPr lang="en-US" sz="14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Abadi Extra Light" panose="020B0204020104020204" pitchFamily="34" charset="0"/>
              </a:rPr>
              <a:t>more</a:t>
            </a: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badi Extra Light" panose="020B0204020104020204" pitchFamily="34" charset="0"/>
              </a:rPr>
              <a:t> energy than the estimated energy needs. </a:t>
            </a:r>
            <a:endParaRPr lang="en-AT" sz="1400" b="1" dirty="0">
              <a:solidFill>
                <a:schemeClr val="tx2">
                  <a:lumMod val="60000"/>
                  <a:lumOff val="40000"/>
                </a:schemeClr>
              </a:solidFill>
              <a:latin typeface="Abadi Extra Light" panose="020B0204020104020204" pitchFamily="34" charset="0"/>
            </a:endParaRPr>
          </a:p>
        </p:txBody>
      </p:sp>
      <p:cxnSp>
        <p:nvCxnSpPr>
          <p:cNvPr id="341" name="Straight Arrow Connector 340">
            <a:extLst>
              <a:ext uri="{FF2B5EF4-FFF2-40B4-BE49-F238E27FC236}">
                <a16:creationId xmlns:a16="http://schemas.microsoft.com/office/drawing/2014/main" id="{E779F051-05C4-431F-B50E-F1FBC703C6B0}"/>
              </a:ext>
            </a:extLst>
          </p:cNvPr>
          <p:cNvCxnSpPr>
            <a:cxnSpLocks/>
            <a:endCxn id="338" idx="1"/>
          </p:cNvCxnSpPr>
          <p:nvPr/>
        </p:nvCxnSpPr>
        <p:spPr>
          <a:xfrm flipV="1">
            <a:off x="8209386" y="4427651"/>
            <a:ext cx="515898" cy="309636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4" name="TextBox 343">
            <a:extLst>
              <a:ext uri="{FF2B5EF4-FFF2-40B4-BE49-F238E27FC236}">
                <a16:creationId xmlns:a16="http://schemas.microsoft.com/office/drawing/2014/main" id="{A579FEA0-C9EA-4644-9BE4-2AD2DB16AA8A}"/>
              </a:ext>
            </a:extLst>
          </p:cNvPr>
          <p:cNvSpPr txBox="1"/>
          <p:nvPr/>
        </p:nvSpPr>
        <p:spPr>
          <a:xfrm>
            <a:off x="5559075" y="2475604"/>
            <a:ext cx="69963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800" dirty="0"/>
              <a:t>Brazil</a:t>
            </a:r>
          </a:p>
        </p:txBody>
      </p:sp>
      <p:pic>
        <p:nvPicPr>
          <p:cNvPr id="103" name="Picture 10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BF33689-6080-4C7B-AC9B-345A18D866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0257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Content Placeholder 2">
            <a:extLst>
              <a:ext uri="{FF2B5EF4-FFF2-40B4-BE49-F238E27FC236}">
                <a16:creationId xmlns:a16="http://schemas.microsoft.com/office/drawing/2014/main" id="{6E07BBA5-2BED-496B-A1AA-28E5C76C53BE}"/>
              </a:ext>
            </a:extLst>
          </p:cNvPr>
          <p:cNvGrpSpPr/>
          <p:nvPr/>
        </p:nvGrpSpPr>
        <p:grpSpPr>
          <a:xfrm>
            <a:off x="457200" y="1600200"/>
            <a:ext cx="8229600" cy="4525962"/>
            <a:chOff x="457200" y="1600200"/>
            <a:chExt cx="8229600" cy="4525962"/>
          </a:xfrm>
        </p:grpSpPr>
        <p:sp>
          <p:nvSpPr>
            <p:cNvPr id="237" name="rc3">
              <a:extLst>
                <a:ext uri="{FF2B5EF4-FFF2-40B4-BE49-F238E27FC236}">
                  <a16:creationId xmlns:a16="http://schemas.microsoft.com/office/drawing/2014/main" id="{38BBC8DF-1910-4105-AB4E-1D838839CEEE}"/>
                </a:ext>
              </a:extLst>
            </p:cNvPr>
            <p:cNvSpPr/>
            <p:nvPr/>
          </p:nvSpPr>
          <p:spPr>
            <a:xfrm>
              <a:off x="457200" y="1600200"/>
              <a:ext cx="8229600" cy="4525962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9525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8" name="rc4">
              <a:extLst>
                <a:ext uri="{FF2B5EF4-FFF2-40B4-BE49-F238E27FC236}">
                  <a16:creationId xmlns:a16="http://schemas.microsoft.com/office/drawing/2014/main" id="{DAD800FC-5657-44EE-AE10-A0B3817E8986}"/>
                </a:ext>
              </a:extLst>
            </p:cNvPr>
            <p:cNvSpPr/>
            <p:nvPr/>
          </p:nvSpPr>
          <p:spPr>
            <a:xfrm>
              <a:off x="457200" y="1600200"/>
              <a:ext cx="8229600" cy="4525962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9" name="rc5">
              <a:extLst>
                <a:ext uri="{FF2B5EF4-FFF2-40B4-BE49-F238E27FC236}">
                  <a16:creationId xmlns:a16="http://schemas.microsoft.com/office/drawing/2014/main" id="{D8217AC9-558F-4C19-BFD9-8D237889CEA9}"/>
                </a:ext>
              </a:extLst>
            </p:cNvPr>
            <p:cNvSpPr/>
            <p:nvPr/>
          </p:nvSpPr>
          <p:spPr>
            <a:xfrm>
              <a:off x="526789" y="1669789"/>
              <a:ext cx="5914727" cy="4386784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0" name="rc6">
              <a:extLst>
                <a:ext uri="{FF2B5EF4-FFF2-40B4-BE49-F238E27FC236}">
                  <a16:creationId xmlns:a16="http://schemas.microsoft.com/office/drawing/2014/main" id="{E56D08E1-69E8-4C94-9AEA-064DD0598204}"/>
                </a:ext>
              </a:extLst>
            </p:cNvPr>
            <p:cNvSpPr/>
            <p:nvPr/>
          </p:nvSpPr>
          <p:spPr>
            <a:xfrm>
              <a:off x="1009669" y="2378098"/>
              <a:ext cx="5362258" cy="3442736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41" name="pl7">
              <a:extLst>
                <a:ext uri="{FF2B5EF4-FFF2-40B4-BE49-F238E27FC236}">
                  <a16:creationId xmlns:a16="http://schemas.microsoft.com/office/drawing/2014/main" id="{9A4B7CBD-58CA-4728-B704-F8415BEBBB1E}"/>
                </a:ext>
              </a:extLst>
            </p:cNvPr>
            <p:cNvSpPr/>
            <p:nvPr/>
          </p:nvSpPr>
          <p:spPr>
            <a:xfrm>
              <a:off x="1009669" y="5247045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2" name="pl8">
              <a:extLst>
                <a:ext uri="{FF2B5EF4-FFF2-40B4-BE49-F238E27FC236}">
                  <a16:creationId xmlns:a16="http://schemas.microsoft.com/office/drawing/2014/main" id="{3E9AF898-54B3-4E23-B477-F8BFF1EC1B42}"/>
                </a:ext>
              </a:extLst>
            </p:cNvPr>
            <p:cNvSpPr/>
            <p:nvPr/>
          </p:nvSpPr>
          <p:spPr>
            <a:xfrm>
              <a:off x="1009669" y="4099466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3" name="pl9">
              <a:extLst>
                <a:ext uri="{FF2B5EF4-FFF2-40B4-BE49-F238E27FC236}">
                  <a16:creationId xmlns:a16="http://schemas.microsoft.com/office/drawing/2014/main" id="{F2DE6492-CEB6-485A-AE15-78265835869E}"/>
                </a:ext>
              </a:extLst>
            </p:cNvPr>
            <p:cNvSpPr/>
            <p:nvPr/>
          </p:nvSpPr>
          <p:spPr>
            <a:xfrm>
              <a:off x="1009669" y="2951887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4" name="pl10">
              <a:extLst>
                <a:ext uri="{FF2B5EF4-FFF2-40B4-BE49-F238E27FC236}">
                  <a16:creationId xmlns:a16="http://schemas.microsoft.com/office/drawing/2014/main" id="{C07ECBBE-9FCB-4186-A89F-1452660B4912}"/>
                </a:ext>
              </a:extLst>
            </p:cNvPr>
            <p:cNvSpPr/>
            <p:nvPr/>
          </p:nvSpPr>
          <p:spPr>
            <a:xfrm>
              <a:off x="1679951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5" name="pl11">
              <a:extLst>
                <a:ext uri="{FF2B5EF4-FFF2-40B4-BE49-F238E27FC236}">
                  <a16:creationId xmlns:a16="http://schemas.microsoft.com/office/drawing/2014/main" id="{6CE7EA39-0993-44B6-B0DC-18E213956679}"/>
                </a:ext>
              </a:extLst>
            </p:cNvPr>
            <p:cNvSpPr/>
            <p:nvPr/>
          </p:nvSpPr>
          <p:spPr>
            <a:xfrm>
              <a:off x="3020516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6" name="pl12">
              <a:extLst>
                <a:ext uri="{FF2B5EF4-FFF2-40B4-BE49-F238E27FC236}">
                  <a16:creationId xmlns:a16="http://schemas.microsoft.com/office/drawing/2014/main" id="{F9744B0F-47D4-4E02-A3E5-E4B73AA48F03}"/>
                </a:ext>
              </a:extLst>
            </p:cNvPr>
            <p:cNvSpPr/>
            <p:nvPr/>
          </p:nvSpPr>
          <p:spPr>
            <a:xfrm>
              <a:off x="4361080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7" name="pl13">
              <a:extLst>
                <a:ext uri="{FF2B5EF4-FFF2-40B4-BE49-F238E27FC236}">
                  <a16:creationId xmlns:a16="http://schemas.microsoft.com/office/drawing/2014/main" id="{74B222FF-F14B-4F99-95AF-2D9D47EBB727}"/>
                </a:ext>
              </a:extLst>
            </p:cNvPr>
            <p:cNvSpPr/>
            <p:nvPr/>
          </p:nvSpPr>
          <p:spPr>
            <a:xfrm>
              <a:off x="5701645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8" name="pl14">
              <a:extLst>
                <a:ext uri="{FF2B5EF4-FFF2-40B4-BE49-F238E27FC236}">
                  <a16:creationId xmlns:a16="http://schemas.microsoft.com/office/drawing/2014/main" id="{4FE3E78B-C6B1-44E4-97F4-0B066483045D}"/>
                </a:ext>
              </a:extLst>
            </p:cNvPr>
            <p:cNvSpPr/>
            <p:nvPr/>
          </p:nvSpPr>
          <p:spPr>
            <a:xfrm>
              <a:off x="6371927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9" name="pl15">
              <a:extLst>
                <a:ext uri="{FF2B5EF4-FFF2-40B4-BE49-F238E27FC236}">
                  <a16:creationId xmlns:a16="http://schemas.microsoft.com/office/drawing/2014/main" id="{52C71933-5D53-4FF4-87FC-DE74D4C71726}"/>
                </a:ext>
              </a:extLst>
            </p:cNvPr>
            <p:cNvSpPr/>
            <p:nvPr/>
          </p:nvSpPr>
          <p:spPr>
            <a:xfrm>
              <a:off x="1009669" y="5820834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0" name="pl16">
              <a:extLst>
                <a:ext uri="{FF2B5EF4-FFF2-40B4-BE49-F238E27FC236}">
                  <a16:creationId xmlns:a16="http://schemas.microsoft.com/office/drawing/2014/main" id="{51DA4615-ED62-4291-9512-12B98F8BBB1C}"/>
                </a:ext>
              </a:extLst>
            </p:cNvPr>
            <p:cNvSpPr/>
            <p:nvPr/>
          </p:nvSpPr>
          <p:spPr>
            <a:xfrm>
              <a:off x="1009669" y="4673255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1" name="pl17">
              <a:extLst>
                <a:ext uri="{FF2B5EF4-FFF2-40B4-BE49-F238E27FC236}">
                  <a16:creationId xmlns:a16="http://schemas.microsoft.com/office/drawing/2014/main" id="{C9F21E4B-0C47-48B0-BABE-42A77FBE699A}"/>
                </a:ext>
              </a:extLst>
            </p:cNvPr>
            <p:cNvSpPr/>
            <p:nvPr/>
          </p:nvSpPr>
          <p:spPr>
            <a:xfrm>
              <a:off x="1009669" y="3525677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2" name="pl18">
              <a:extLst>
                <a:ext uri="{FF2B5EF4-FFF2-40B4-BE49-F238E27FC236}">
                  <a16:creationId xmlns:a16="http://schemas.microsoft.com/office/drawing/2014/main" id="{273319E2-B580-49C9-BF20-60D421032258}"/>
                </a:ext>
              </a:extLst>
            </p:cNvPr>
            <p:cNvSpPr/>
            <p:nvPr/>
          </p:nvSpPr>
          <p:spPr>
            <a:xfrm>
              <a:off x="1009669" y="2378098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3" name="pl19">
              <a:extLst>
                <a:ext uri="{FF2B5EF4-FFF2-40B4-BE49-F238E27FC236}">
                  <a16:creationId xmlns:a16="http://schemas.microsoft.com/office/drawing/2014/main" id="{A163BDD1-7235-465A-8FAF-1D7703374CE8}"/>
                </a:ext>
              </a:extLst>
            </p:cNvPr>
            <p:cNvSpPr/>
            <p:nvPr/>
          </p:nvSpPr>
          <p:spPr>
            <a:xfrm>
              <a:off x="1009669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4" name="pl20">
              <a:extLst>
                <a:ext uri="{FF2B5EF4-FFF2-40B4-BE49-F238E27FC236}">
                  <a16:creationId xmlns:a16="http://schemas.microsoft.com/office/drawing/2014/main" id="{D06E4A95-4ACE-4B56-8005-6BFF92B2FF7B}"/>
                </a:ext>
              </a:extLst>
            </p:cNvPr>
            <p:cNvSpPr/>
            <p:nvPr/>
          </p:nvSpPr>
          <p:spPr>
            <a:xfrm>
              <a:off x="2350233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5" name="pl21">
              <a:extLst>
                <a:ext uri="{FF2B5EF4-FFF2-40B4-BE49-F238E27FC236}">
                  <a16:creationId xmlns:a16="http://schemas.microsoft.com/office/drawing/2014/main" id="{208F083D-3D3A-44C8-B424-B45E4F6E43A8}"/>
                </a:ext>
              </a:extLst>
            </p:cNvPr>
            <p:cNvSpPr/>
            <p:nvPr/>
          </p:nvSpPr>
          <p:spPr>
            <a:xfrm>
              <a:off x="3690798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6" name="pl22">
              <a:extLst>
                <a:ext uri="{FF2B5EF4-FFF2-40B4-BE49-F238E27FC236}">
                  <a16:creationId xmlns:a16="http://schemas.microsoft.com/office/drawing/2014/main" id="{CC64D3A2-D5D0-4C2C-B8CD-0A09A44EAC74}"/>
                </a:ext>
              </a:extLst>
            </p:cNvPr>
            <p:cNvSpPr/>
            <p:nvPr/>
          </p:nvSpPr>
          <p:spPr>
            <a:xfrm>
              <a:off x="5031362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7" name="pl23">
              <a:extLst>
                <a:ext uri="{FF2B5EF4-FFF2-40B4-BE49-F238E27FC236}">
                  <a16:creationId xmlns:a16="http://schemas.microsoft.com/office/drawing/2014/main" id="{DA78E75A-B4D4-46C5-9969-9F56DA4E7342}"/>
                </a:ext>
              </a:extLst>
            </p:cNvPr>
            <p:cNvSpPr/>
            <p:nvPr/>
          </p:nvSpPr>
          <p:spPr>
            <a:xfrm>
              <a:off x="1009669" y="4139468"/>
              <a:ext cx="5362258" cy="520871"/>
            </a:xfrm>
            <a:custGeom>
              <a:avLst/>
              <a:gdLst/>
              <a:ahLst/>
              <a:cxnLst/>
              <a:rect l="0" t="0" r="0" b="0"/>
              <a:pathLst>
                <a:path w="5362258" h="520871">
                  <a:moveTo>
                    <a:pt x="0" y="520871"/>
                  </a:moveTo>
                  <a:lnTo>
                    <a:pt x="670282" y="416181"/>
                  </a:lnTo>
                  <a:lnTo>
                    <a:pt x="1340564" y="313046"/>
                  </a:lnTo>
                  <a:lnTo>
                    <a:pt x="2010846" y="208713"/>
                  </a:lnTo>
                  <a:lnTo>
                    <a:pt x="2681129" y="102748"/>
                  </a:lnTo>
                  <a:lnTo>
                    <a:pt x="3351411" y="54113"/>
                  </a:lnTo>
                  <a:lnTo>
                    <a:pt x="4021693" y="0"/>
                  </a:lnTo>
                  <a:lnTo>
                    <a:pt x="4691975" y="63512"/>
                  </a:lnTo>
                  <a:lnTo>
                    <a:pt x="5362258" y="110720"/>
                  </a:lnTo>
                  <a:lnTo>
                    <a:pt x="5362258" y="110720"/>
                  </a:lnTo>
                </a:path>
              </a:pathLst>
            </a:custGeom>
            <a:ln w="40651" cap="flat">
              <a:solidFill>
                <a:srgbClr val="EFC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8" name="pl24">
              <a:extLst>
                <a:ext uri="{FF2B5EF4-FFF2-40B4-BE49-F238E27FC236}">
                  <a16:creationId xmlns:a16="http://schemas.microsoft.com/office/drawing/2014/main" id="{6B5A46B7-65DA-44AA-9FA8-8417C0F7FA23}"/>
                </a:ext>
              </a:extLst>
            </p:cNvPr>
            <p:cNvSpPr/>
            <p:nvPr/>
          </p:nvSpPr>
          <p:spPr>
            <a:xfrm>
              <a:off x="1009669" y="4505991"/>
              <a:ext cx="5362258" cy="231296"/>
            </a:xfrm>
            <a:custGeom>
              <a:avLst/>
              <a:gdLst/>
              <a:ahLst/>
              <a:cxnLst/>
              <a:rect l="0" t="0" r="0" b="0"/>
              <a:pathLst>
                <a:path w="5362258" h="231296">
                  <a:moveTo>
                    <a:pt x="0" y="159238"/>
                  </a:moveTo>
                  <a:lnTo>
                    <a:pt x="670282" y="162750"/>
                  </a:lnTo>
                  <a:lnTo>
                    <a:pt x="1340564" y="156253"/>
                  </a:lnTo>
                  <a:lnTo>
                    <a:pt x="2010846" y="197064"/>
                  </a:lnTo>
                  <a:lnTo>
                    <a:pt x="2681129" y="231296"/>
                  </a:lnTo>
                  <a:lnTo>
                    <a:pt x="3351411" y="170955"/>
                  </a:lnTo>
                  <a:lnTo>
                    <a:pt x="4021693" y="109429"/>
                  </a:lnTo>
                  <a:lnTo>
                    <a:pt x="4691975" y="71605"/>
                  </a:ln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40651" cap="flat">
              <a:solidFill>
                <a:srgbClr val="0073C2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9" name="pl25">
              <a:extLst>
                <a:ext uri="{FF2B5EF4-FFF2-40B4-BE49-F238E27FC236}">
                  <a16:creationId xmlns:a16="http://schemas.microsoft.com/office/drawing/2014/main" id="{C0F620A3-D3B6-4C10-A72D-2A8A04158763}"/>
                </a:ext>
              </a:extLst>
            </p:cNvPr>
            <p:cNvSpPr/>
            <p:nvPr/>
          </p:nvSpPr>
          <p:spPr>
            <a:xfrm>
              <a:off x="1009669" y="5232368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0" y="0"/>
                  </a:lnTo>
                  <a:lnTo>
                    <a:pt x="670282" y="0"/>
                  </a:lnTo>
                  <a:lnTo>
                    <a:pt x="670282" y="0"/>
                  </a:lnTo>
                  <a:lnTo>
                    <a:pt x="1340564" y="0"/>
                  </a:lnTo>
                  <a:lnTo>
                    <a:pt x="1340564" y="0"/>
                  </a:lnTo>
                  <a:lnTo>
                    <a:pt x="2010846" y="0"/>
                  </a:lnTo>
                  <a:lnTo>
                    <a:pt x="2010846" y="0"/>
                  </a:lnTo>
                  <a:lnTo>
                    <a:pt x="2681129" y="0"/>
                  </a:lnTo>
                  <a:lnTo>
                    <a:pt x="2681129" y="0"/>
                  </a:lnTo>
                  <a:lnTo>
                    <a:pt x="3351411" y="0"/>
                  </a:lnTo>
                  <a:lnTo>
                    <a:pt x="3351411" y="0"/>
                  </a:lnTo>
                  <a:lnTo>
                    <a:pt x="4021693" y="0"/>
                  </a:lnTo>
                  <a:lnTo>
                    <a:pt x="4021693" y="0"/>
                  </a:lnTo>
                  <a:lnTo>
                    <a:pt x="4691975" y="0"/>
                  </a:lnTo>
                  <a:lnTo>
                    <a:pt x="4691975" y="0"/>
                  </a:lnTo>
                  <a:lnTo>
                    <a:pt x="5362258" y="0"/>
                  </a:ln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40651" cap="flat">
              <a:solidFill>
                <a:srgbClr val="000000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 dirty="0"/>
            </a:p>
          </p:txBody>
        </p:sp>
        <p:sp>
          <p:nvSpPr>
            <p:cNvPr id="260" name="pl26">
              <a:extLst>
                <a:ext uri="{FF2B5EF4-FFF2-40B4-BE49-F238E27FC236}">
                  <a16:creationId xmlns:a16="http://schemas.microsoft.com/office/drawing/2014/main" id="{46ECCE36-1EE0-4946-A576-6499250EA1C9}"/>
                </a:ext>
              </a:extLst>
            </p:cNvPr>
            <p:cNvSpPr/>
            <p:nvPr/>
          </p:nvSpPr>
          <p:spPr>
            <a:xfrm>
              <a:off x="1009669" y="5232368"/>
              <a:ext cx="5362258" cy="179270"/>
            </a:xfrm>
            <a:custGeom>
              <a:avLst/>
              <a:gdLst/>
              <a:ahLst/>
              <a:cxnLst/>
              <a:rect l="0" t="0" r="0" b="0"/>
              <a:pathLst>
                <a:path w="5362258" h="179270">
                  <a:moveTo>
                    <a:pt x="0" y="0"/>
                  </a:moveTo>
                  <a:lnTo>
                    <a:pt x="670282" y="37057"/>
                  </a:lnTo>
                  <a:lnTo>
                    <a:pt x="1340564" y="69724"/>
                  </a:lnTo>
                  <a:lnTo>
                    <a:pt x="2010846" y="118791"/>
                  </a:lnTo>
                  <a:lnTo>
                    <a:pt x="2681129" y="159378"/>
                  </a:lnTo>
                  <a:lnTo>
                    <a:pt x="3351411" y="162104"/>
                  </a:lnTo>
                  <a:lnTo>
                    <a:pt x="4021693" y="164795"/>
                  </a:lnTo>
                  <a:lnTo>
                    <a:pt x="4691975" y="172158"/>
                  </a:lnTo>
                  <a:lnTo>
                    <a:pt x="5362258" y="179270"/>
                  </a:lnTo>
                  <a:lnTo>
                    <a:pt x="5362258" y="179270"/>
                  </a:lnTo>
                </a:path>
              </a:pathLst>
            </a:custGeom>
            <a:ln w="40651" cap="flat">
              <a:solidFill>
                <a:srgbClr val="D3D3D3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1" name="rc27">
              <a:extLst>
                <a:ext uri="{FF2B5EF4-FFF2-40B4-BE49-F238E27FC236}">
                  <a16:creationId xmlns:a16="http://schemas.microsoft.com/office/drawing/2014/main" id="{63787DA1-A346-4E04-AA29-BCF6D34B9DCD}"/>
                </a:ext>
              </a:extLst>
            </p:cNvPr>
            <p:cNvSpPr/>
            <p:nvPr/>
          </p:nvSpPr>
          <p:spPr>
            <a:xfrm>
              <a:off x="1009669" y="2378098"/>
              <a:ext cx="5362258" cy="3442736"/>
            </a:xfrm>
            <a:prstGeom prst="rect">
              <a:avLst/>
            </a:prstGeom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2" name="tx28">
              <a:extLst>
                <a:ext uri="{FF2B5EF4-FFF2-40B4-BE49-F238E27FC236}">
                  <a16:creationId xmlns:a16="http://schemas.microsoft.com/office/drawing/2014/main" id="{6D3A2405-98B5-4766-B3F1-B70FC32D4B3A}"/>
                </a:ext>
              </a:extLst>
            </p:cNvPr>
            <p:cNvSpPr/>
            <p:nvPr/>
          </p:nvSpPr>
          <p:spPr>
            <a:xfrm>
              <a:off x="884883" y="5779143"/>
              <a:ext cx="62155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263" name="tx29">
              <a:extLst>
                <a:ext uri="{FF2B5EF4-FFF2-40B4-BE49-F238E27FC236}">
                  <a16:creationId xmlns:a16="http://schemas.microsoft.com/office/drawing/2014/main" id="{DDFFE891-234E-48CC-86F3-68855D03BB47}"/>
                </a:ext>
              </a:extLst>
            </p:cNvPr>
            <p:cNvSpPr/>
            <p:nvPr/>
          </p:nvSpPr>
          <p:spPr>
            <a:xfrm>
              <a:off x="822728" y="4631564"/>
              <a:ext cx="124311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264" name="tx30">
              <a:extLst>
                <a:ext uri="{FF2B5EF4-FFF2-40B4-BE49-F238E27FC236}">
                  <a16:creationId xmlns:a16="http://schemas.microsoft.com/office/drawing/2014/main" id="{F762F2D9-D7BA-4966-823F-9A0C209485BF}"/>
                </a:ext>
              </a:extLst>
            </p:cNvPr>
            <p:cNvSpPr/>
            <p:nvPr/>
          </p:nvSpPr>
          <p:spPr>
            <a:xfrm>
              <a:off x="760572" y="3483985"/>
              <a:ext cx="186466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100</a:t>
              </a:r>
            </a:p>
          </p:txBody>
        </p:sp>
        <p:sp>
          <p:nvSpPr>
            <p:cNvPr id="265" name="tx31">
              <a:extLst>
                <a:ext uri="{FF2B5EF4-FFF2-40B4-BE49-F238E27FC236}">
                  <a16:creationId xmlns:a16="http://schemas.microsoft.com/office/drawing/2014/main" id="{81D07ED3-B722-410F-ADDE-967BD3A8FEDD}"/>
                </a:ext>
              </a:extLst>
            </p:cNvPr>
            <p:cNvSpPr/>
            <p:nvPr/>
          </p:nvSpPr>
          <p:spPr>
            <a:xfrm>
              <a:off x="760572" y="2336406"/>
              <a:ext cx="186466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150</a:t>
              </a:r>
            </a:p>
          </p:txBody>
        </p:sp>
        <p:sp>
          <p:nvSpPr>
            <p:cNvPr id="266" name="pl32">
              <a:extLst>
                <a:ext uri="{FF2B5EF4-FFF2-40B4-BE49-F238E27FC236}">
                  <a16:creationId xmlns:a16="http://schemas.microsoft.com/office/drawing/2014/main" id="{3A63276C-8DF3-41E5-9AE9-2E782C22AAAC}"/>
                </a:ext>
              </a:extLst>
            </p:cNvPr>
            <p:cNvSpPr/>
            <p:nvPr/>
          </p:nvSpPr>
          <p:spPr>
            <a:xfrm>
              <a:off x="974874" y="5820834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7" name="pl33">
              <a:extLst>
                <a:ext uri="{FF2B5EF4-FFF2-40B4-BE49-F238E27FC236}">
                  <a16:creationId xmlns:a16="http://schemas.microsoft.com/office/drawing/2014/main" id="{D4FB3152-E0E0-42BB-8493-F66AA4BE90D1}"/>
                </a:ext>
              </a:extLst>
            </p:cNvPr>
            <p:cNvSpPr/>
            <p:nvPr/>
          </p:nvSpPr>
          <p:spPr>
            <a:xfrm>
              <a:off x="974874" y="4673255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8" name="pl34">
              <a:extLst>
                <a:ext uri="{FF2B5EF4-FFF2-40B4-BE49-F238E27FC236}">
                  <a16:creationId xmlns:a16="http://schemas.microsoft.com/office/drawing/2014/main" id="{C76B5685-A4CE-4157-B32C-954B398D1602}"/>
                </a:ext>
              </a:extLst>
            </p:cNvPr>
            <p:cNvSpPr/>
            <p:nvPr/>
          </p:nvSpPr>
          <p:spPr>
            <a:xfrm>
              <a:off x="974874" y="3525677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9" name="pl35">
              <a:extLst>
                <a:ext uri="{FF2B5EF4-FFF2-40B4-BE49-F238E27FC236}">
                  <a16:creationId xmlns:a16="http://schemas.microsoft.com/office/drawing/2014/main" id="{46C00D44-DBAD-47F4-8CDC-6EE8BD7BA227}"/>
                </a:ext>
              </a:extLst>
            </p:cNvPr>
            <p:cNvSpPr/>
            <p:nvPr/>
          </p:nvSpPr>
          <p:spPr>
            <a:xfrm>
              <a:off x="974874" y="2378098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0" name="pl36">
              <a:extLst>
                <a:ext uri="{FF2B5EF4-FFF2-40B4-BE49-F238E27FC236}">
                  <a16:creationId xmlns:a16="http://schemas.microsoft.com/office/drawing/2014/main" id="{92589DB2-28DE-4366-B6E8-88FFBD1521B2}"/>
                </a:ext>
              </a:extLst>
            </p:cNvPr>
            <p:cNvSpPr/>
            <p:nvPr/>
          </p:nvSpPr>
          <p:spPr>
            <a:xfrm>
              <a:off x="1009669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1" name="pl37">
              <a:extLst>
                <a:ext uri="{FF2B5EF4-FFF2-40B4-BE49-F238E27FC236}">
                  <a16:creationId xmlns:a16="http://schemas.microsoft.com/office/drawing/2014/main" id="{140F4864-C614-4CD8-A4A1-2B9FD648D523}"/>
                </a:ext>
              </a:extLst>
            </p:cNvPr>
            <p:cNvSpPr/>
            <p:nvPr/>
          </p:nvSpPr>
          <p:spPr>
            <a:xfrm>
              <a:off x="2350233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2" name="pl38">
              <a:extLst>
                <a:ext uri="{FF2B5EF4-FFF2-40B4-BE49-F238E27FC236}">
                  <a16:creationId xmlns:a16="http://schemas.microsoft.com/office/drawing/2014/main" id="{6117D1FF-9D8C-4FBF-BA30-97CB0FB0DB7B}"/>
                </a:ext>
              </a:extLst>
            </p:cNvPr>
            <p:cNvSpPr/>
            <p:nvPr/>
          </p:nvSpPr>
          <p:spPr>
            <a:xfrm>
              <a:off x="3690798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3" name="pl39">
              <a:extLst>
                <a:ext uri="{FF2B5EF4-FFF2-40B4-BE49-F238E27FC236}">
                  <a16:creationId xmlns:a16="http://schemas.microsoft.com/office/drawing/2014/main" id="{E548C034-BFD3-4B5C-BA31-F43C95A81A47}"/>
                </a:ext>
              </a:extLst>
            </p:cNvPr>
            <p:cNvSpPr/>
            <p:nvPr/>
          </p:nvSpPr>
          <p:spPr>
            <a:xfrm>
              <a:off x="5031362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4" name="tx40">
              <a:extLst>
                <a:ext uri="{FF2B5EF4-FFF2-40B4-BE49-F238E27FC236}">
                  <a16:creationId xmlns:a16="http://schemas.microsoft.com/office/drawing/2014/main" id="{42BAF420-6909-4B4A-B477-C825B64AC9F7}"/>
                </a:ext>
              </a:extLst>
            </p:cNvPr>
            <p:cNvSpPr/>
            <p:nvPr/>
          </p:nvSpPr>
          <p:spPr>
            <a:xfrm>
              <a:off x="885358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2020</a:t>
              </a:r>
            </a:p>
          </p:txBody>
        </p:sp>
        <p:sp>
          <p:nvSpPr>
            <p:cNvPr id="275" name="tx41">
              <a:extLst>
                <a:ext uri="{FF2B5EF4-FFF2-40B4-BE49-F238E27FC236}">
                  <a16:creationId xmlns:a16="http://schemas.microsoft.com/office/drawing/2014/main" id="{1F34E274-4E45-4365-A4D2-68A8D095F647}"/>
                </a:ext>
              </a:extLst>
            </p:cNvPr>
            <p:cNvSpPr/>
            <p:nvPr/>
          </p:nvSpPr>
          <p:spPr>
            <a:xfrm>
              <a:off x="2225922" y="5881718"/>
              <a:ext cx="248622" cy="8174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2030</a:t>
              </a:r>
            </a:p>
          </p:txBody>
        </p:sp>
        <p:sp>
          <p:nvSpPr>
            <p:cNvPr id="276" name="tx42">
              <a:extLst>
                <a:ext uri="{FF2B5EF4-FFF2-40B4-BE49-F238E27FC236}">
                  <a16:creationId xmlns:a16="http://schemas.microsoft.com/office/drawing/2014/main" id="{CD48FE69-6A50-449A-B534-8D59528ADDE5}"/>
                </a:ext>
              </a:extLst>
            </p:cNvPr>
            <p:cNvSpPr/>
            <p:nvPr/>
          </p:nvSpPr>
          <p:spPr>
            <a:xfrm>
              <a:off x="3566487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2040</a:t>
              </a:r>
            </a:p>
          </p:txBody>
        </p:sp>
        <p:sp>
          <p:nvSpPr>
            <p:cNvPr id="277" name="tx43">
              <a:extLst>
                <a:ext uri="{FF2B5EF4-FFF2-40B4-BE49-F238E27FC236}">
                  <a16:creationId xmlns:a16="http://schemas.microsoft.com/office/drawing/2014/main" id="{553A3205-D999-41DA-BCD0-3EFA65E3064E}"/>
                </a:ext>
              </a:extLst>
            </p:cNvPr>
            <p:cNvSpPr/>
            <p:nvPr/>
          </p:nvSpPr>
          <p:spPr>
            <a:xfrm>
              <a:off x="4907051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2050</a:t>
              </a:r>
            </a:p>
          </p:txBody>
        </p:sp>
        <p:sp>
          <p:nvSpPr>
            <p:cNvPr id="278" name="tx44">
              <a:extLst>
                <a:ext uri="{FF2B5EF4-FFF2-40B4-BE49-F238E27FC236}">
                  <a16:creationId xmlns:a16="http://schemas.microsoft.com/office/drawing/2014/main" id="{CB6DC203-385C-4E18-B930-CAFC7A850ED8}"/>
                </a:ext>
              </a:extLst>
            </p:cNvPr>
            <p:cNvSpPr/>
            <p:nvPr/>
          </p:nvSpPr>
          <p:spPr>
            <a:xfrm rot="-5400000">
              <a:off x="-813377" y="4033913"/>
              <a:ext cx="2888406" cy="13110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0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Final Energy consumption per capita (GJ/year)</a:t>
              </a:r>
            </a:p>
          </p:txBody>
        </p:sp>
        <p:sp>
          <p:nvSpPr>
            <p:cNvPr id="279" name="tx45">
              <a:extLst>
                <a:ext uri="{FF2B5EF4-FFF2-40B4-BE49-F238E27FC236}">
                  <a16:creationId xmlns:a16="http://schemas.microsoft.com/office/drawing/2014/main" id="{0D09D214-9F06-47B0-9824-976158327C56}"/>
                </a:ext>
              </a:extLst>
            </p:cNvPr>
            <p:cNvSpPr/>
            <p:nvPr/>
          </p:nvSpPr>
          <p:spPr>
            <a:xfrm>
              <a:off x="1009669" y="1934847"/>
              <a:ext cx="2826673" cy="12939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0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National average energy consumption in BRA</a:t>
              </a:r>
            </a:p>
          </p:txBody>
        </p:sp>
        <p:sp>
          <p:nvSpPr>
            <p:cNvPr id="280" name="tx46">
              <a:extLst>
                <a:ext uri="{FF2B5EF4-FFF2-40B4-BE49-F238E27FC236}">
                  <a16:creationId xmlns:a16="http://schemas.microsoft.com/office/drawing/2014/main" id="{0F51645D-EEE8-419D-876C-BA8A421C0674}"/>
                </a:ext>
              </a:extLst>
            </p:cNvPr>
            <p:cNvSpPr/>
            <p:nvPr/>
          </p:nvSpPr>
          <p:spPr>
            <a:xfrm>
              <a:off x="1009669" y="1702051"/>
              <a:ext cx="1285949" cy="15732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3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2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Total final energy</a:t>
              </a:r>
            </a:p>
          </p:txBody>
        </p:sp>
        <p:sp>
          <p:nvSpPr>
            <p:cNvPr id="281" name="rc47">
              <a:extLst>
                <a:ext uri="{FF2B5EF4-FFF2-40B4-BE49-F238E27FC236}">
                  <a16:creationId xmlns:a16="http://schemas.microsoft.com/office/drawing/2014/main" id="{61B93910-60F0-43E5-8598-15AB3DF010A0}"/>
                </a:ext>
              </a:extLst>
            </p:cNvPr>
            <p:cNvSpPr/>
            <p:nvPr/>
          </p:nvSpPr>
          <p:spPr>
            <a:xfrm>
              <a:off x="6441516" y="1669789"/>
              <a:ext cx="2175694" cy="4386784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2" name="rc48">
              <a:extLst>
                <a:ext uri="{FF2B5EF4-FFF2-40B4-BE49-F238E27FC236}">
                  <a16:creationId xmlns:a16="http://schemas.microsoft.com/office/drawing/2014/main" id="{45365459-D023-4105-9D3A-369EE6517AEC}"/>
                </a:ext>
              </a:extLst>
            </p:cNvPr>
            <p:cNvSpPr/>
            <p:nvPr/>
          </p:nvSpPr>
          <p:spPr>
            <a:xfrm>
              <a:off x="6760202" y="2378098"/>
              <a:ext cx="858915" cy="3442736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83" name="pl49">
              <a:extLst>
                <a:ext uri="{FF2B5EF4-FFF2-40B4-BE49-F238E27FC236}">
                  <a16:creationId xmlns:a16="http://schemas.microsoft.com/office/drawing/2014/main" id="{9FA2C79A-04D6-48AF-BE90-1217D3305F8C}"/>
                </a:ext>
              </a:extLst>
            </p:cNvPr>
            <p:cNvSpPr/>
            <p:nvPr/>
          </p:nvSpPr>
          <p:spPr>
            <a:xfrm>
              <a:off x="6760202" y="5247045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4" name="pl50">
              <a:extLst>
                <a:ext uri="{FF2B5EF4-FFF2-40B4-BE49-F238E27FC236}">
                  <a16:creationId xmlns:a16="http://schemas.microsoft.com/office/drawing/2014/main" id="{CFECD167-405D-409B-98FF-72D4B1708C35}"/>
                </a:ext>
              </a:extLst>
            </p:cNvPr>
            <p:cNvSpPr/>
            <p:nvPr/>
          </p:nvSpPr>
          <p:spPr>
            <a:xfrm>
              <a:off x="6760202" y="4099466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5" name="pl51">
              <a:extLst>
                <a:ext uri="{FF2B5EF4-FFF2-40B4-BE49-F238E27FC236}">
                  <a16:creationId xmlns:a16="http://schemas.microsoft.com/office/drawing/2014/main" id="{B348C8C3-D804-4148-A001-BA4CE4C5BDDC}"/>
                </a:ext>
              </a:extLst>
            </p:cNvPr>
            <p:cNvSpPr/>
            <p:nvPr/>
          </p:nvSpPr>
          <p:spPr>
            <a:xfrm>
              <a:off x="6760202" y="295188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6" name="pl52">
              <a:extLst>
                <a:ext uri="{FF2B5EF4-FFF2-40B4-BE49-F238E27FC236}">
                  <a16:creationId xmlns:a16="http://schemas.microsoft.com/office/drawing/2014/main" id="{D62878F7-868D-4235-B8A9-ED38FBA176DD}"/>
                </a:ext>
              </a:extLst>
            </p:cNvPr>
            <p:cNvSpPr/>
            <p:nvPr/>
          </p:nvSpPr>
          <p:spPr>
            <a:xfrm>
              <a:off x="6760202" y="5820834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7" name="pl53">
              <a:extLst>
                <a:ext uri="{FF2B5EF4-FFF2-40B4-BE49-F238E27FC236}">
                  <a16:creationId xmlns:a16="http://schemas.microsoft.com/office/drawing/2014/main" id="{FFA32BF8-90EA-4A0D-9426-B6B3630AA346}"/>
                </a:ext>
              </a:extLst>
            </p:cNvPr>
            <p:cNvSpPr/>
            <p:nvPr/>
          </p:nvSpPr>
          <p:spPr>
            <a:xfrm>
              <a:off x="6760202" y="4673255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8" name="pl54">
              <a:extLst>
                <a:ext uri="{FF2B5EF4-FFF2-40B4-BE49-F238E27FC236}">
                  <a16:creationId xmlns:a16="http://schemas.microsoft.com/office/drawing/2014/main" id="{6EA5079A-AAB0-4E6E-BD52-9A116E8D7703}"/>
                </a:ext>
              </a:extLst>
            </p:cNvPr>
            <p:cNvSpPr/>
            <p:nvPr/>
          </p:nvSpPr>
          <p:spPr>
            <a:xfrm>
              <a:off x="6760202" y="352567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9" name="pl55">
              <a:extLst>
                <a:ext uri="{FF2B5EF4-FFF2-40B4-BE49-F238E27FC236}">
                  <a16:creationId xmlns:a16="http://schemas.microsoft.com/office/drawing/2014/main" id="{EAE0E313-912E-4854-826B-FE8BC2755B61}"/>
                </a:ext>
              </a:extLst>
            </p:cNvPr>
            <p:cNvSpPr/>
            <p:nvPr/>
          </p:nvSpPr>
          <p:spPr>
            <a:xfrm>
              <a:off x="6760202" y="2378098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0" name="pl56">
              <a:extLst>
                <a:ext uri="{FF2B5EF4-FFF2-40B4-BE49-F238E27FC236}">
                  <a16:creationId xmlns:a16="http://schemas.microsoft.com/office/drawing/2014/main" id="{5C258357-6C74-4937-A40C-C37A4D35F1EC}"/>
                </a:ext>
              </a:extLst>
            </p:cNvPr>
            <p:cNvSpPr/>
            <p:nvPr/>
          </p:nvSpPr>
          <p:spPr>
            <a:xfrm>
              <a:off x="7189660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1" name="pg57">
              <a:extLst>
                <a:ext uri="{FF2B5EF4-FFF2-40B4-BE49-F238E27FC236}">
                  <a16:creationId xmlns:a16="http://schemas.microsoft.com/office/drawing/2014/main" id="{F07EE92D-A38B-4979-A9B4-73DF9DA9CBAE}"/>
                </a:ext>
              </a:extLst>
            </p:cNvPr>
            <p:cNvSpPr/>
            <p:nvPr/>
          </p:nvSpPr>
          <p:spPr>
            <a:xfrm>
              <a:off x="7189660" y="2380407"/>
              <a:ext cx="315175" cy="3439720"/>
            </a:xfrm>
            <a:custGeom>
              <a:avLst/>
              <a:gdLst/>
              <a:ahLst/>
              <a:cxnLst/>
              <a:rect l="0" t="0" r="0" b="0"/>
              <a:pathLst>
                <a:path w="315175" h="3439720">
                  <a:moveTo>
                    <a:pt x="0" y="3439720"/>
                  </a:moveTo>
                  <a:lnTo>
                    <a:pt x="0" y="3431902"/>
                  </a:lnTo>
                  <a:lnTo>
                    <a:pt x="0" y="3424085"/>
                  </a:lnTo>
                  <a:lnTo>
                    <a:pt x="0" y="3416267"/>
                  </a:lnTo>
                  <a:lnTo>
                    <a:pt x="0" y="3408450"/>
                  </a:lnTo>
                  <a:lnTo>
                    <a:pt x="0" y="3400632"/>
                  </a:lnTo>
                  <a:lnTo>
                    <a:pt x="0" y="3392815"/>
                  </a:lnTo>
                  <a:lnTo>
                    <a:pt x="0" y="3384997"/>
                  </a:lnTo>
                  <a:lnTo>
                    <a:pt x="0" y="3377179"/>
                  </a:lnTo>
                  <a:lnTo>
                    <a:pt x="0" y="3369362"/>
                  </a:lnTo>
                  <a:lnTo>
                    <a:pt x="0" y="3361544"/>
                  </a:lnTo>
                  <a:lnTo>
                    <a:pt x="0" y="3353727"/>
                  </a:lnTo>
                  <a:lnTo>
                    <a:pt x="0" y="3345909"/>
                  </a:lnTo>
                  <a:lnTo>
                    <a:pt x="0" y="3338092"/>
                  </a:lnTo>
                  <a:lnTo>
                    <a:pt x="0" y="3330274"/>
                  </a:lnTo>
                  <a:lnTo>
                    <a:pt x="0" y="3322457"/>
                  </a:lnTo>
                  <a:lnTo>
                    <a:pt x="0" y="3314639"/>
                  </a:lnTo>
                  <a:lnTo>
                    <a:pt x="0" y="3306822"/>
                  </a:lnTo>
                  <a:lnTo>
                    <a:pt x="0" y="3299004"/>
                  </a:lnTo>
                  <a:lnTo>
                    <a:pt x="0" y="3291186"/>
                  </a:lnTo>
                  <a:lnTo>
                    <a:pt x="0" y="3283369"/>
                  </a:lnTo>
                  <a:lnTo>
                    <a:pt x="0" y="3275551"/>
                  </a:lnTo>
                  <a:lnTo>
                    <a:pt x="0" y="3267734"/>
                  </a:lnTo>
                  <a:lnTo>
                    <a:pt x="0" y="3259916"/>
                  </a:lnTo>
                  <a:lnTo>
                    <a:pt x="0" y="3252099"/>
                  </a:lnTo>
                  <a:lnTo>
                    <a:pt x="0" y="3244281"/>
                  </a:lnTo>
                  <a:lnTo>
                    <a:pt x="0" y="3236464"/>
                  </a:lnTo>
                  <a:lnTo>
                    <a:pt x="0" y="3228646"/>
                  </a:lnTo>
                  <a:lnTo>
                    <a:pt x="0" y="3220829"/>
                  </a:lnTo>
                  <a:lnTo>
                    <a:pt x="0" y="3213011"/>
                  </a:lnTo>
                  <a:lnTo>
                    <a:pt x="0" y="3205193"/>
                  </a:lnTo>
                  <a:lnTo>
                    <a:pt x="0" y="3197376"/>
                  </a:lnTo>
                  <a:lnTo>
                    <a:pt x="0" y="3189558"/>
                  </a:lnTo>
                  <a:lnTo>
                    <a:pt x="0" y="3181741"/>
                  </a:lnTo>
                  <a:lnTo>
                    <a:pt x="0" y="3173923"/>
                  </a:lnTo>
                  <a:lnTo>
                    <a:pt x="0" y="3166106"/>
                  </a:lnTo>
                  <a:lnTo>
                    <a:pt x="0" y="3158288"/>
                  </a:lnTo>
                  <a:lnTo>
                    <a:pt x="0" y="3150471"/>
                  </a:lnTo>
                  <a:lnTo>
                    <a:pt x="0" y="3142653"/>
                  </a:lnTo>
                  <a:lnTo>
                    <a:pt x="0" y="3134836"/>
                  </a:lnTo>
                  <a:lnTo>
                    <a:pt x="0" y="3127018"/>
                  </a:lnTo>
                  <a:lnTo>
                    <a:pt x="0" y="3119200"/>
                  </a:lnTo>
                  <a:lnTo>
                    <a:pt x="0" y="3111383"/>
                  </a:lnTo>
                  <a:lnTo>
                    <a:pt x="0" y="3103565"/>
                  </a:lnTo>
                  <a:lnTo>
                    <a:pt x="0" y="3095748"/>
                  </a:lnTo>
                  <a:lnTo>
                    <a:pt x="0" y="3087930"/>
                  </a:lnTo>
                  <a:lnTo>
                    <a:pt x="0" y="3080113"/>
                  </a:lnTo>
                  <a:lnTo>
                    <a:pt x="0" y="3072295"/>
                  </a:lnTo>
                  <a:lnTo>
                    <a:pt x="0" y="3064478"/>
                  </a:lnTo>
                  <a:lnTo>
                    <a:pt x="0" y="3056660"/>
                  </a:lnTo>
                  <a:lnTo>
                    <a:pt x="0" y="3048843"/>
                  </a:lnTo>
                  <a:lnTo>
                    <a:pt x="0" y="3041025"/>
                  </a:lnTo>
                  <a:lnTo>
                    <a:pt x="0" y="3033207"/>
                  </a:lnTo>
                  <a:lnTo>
                    <a:pt x="0" y="3025390"/>
                  </a:lnTo>
                  <a:lnTo>
                    <a:pt x="0" y="3017572"/>
                  </a:lnTo>
                  <a:lnTo>
                    <a:pt x="0" y="3009755"/>
                  </a:lnTo>
                  <a:lnTo>
                    <a:pt x="0" y="3001937"/>
                  </a:lnTo>
                  <a:lnTo>
                    <a:pt x="0" y="2994120"/>
                  </a:lnTo>
                  <a:lnTo>
                    <a:pt x="0" y="2986302"/>
                  </a:lnTo>
                  <a:lnTo>
                    <a:pt x="0" y="2978485"/>
                  </a:lnTo>
                  <a:lnTo>
                    <a:pt x="0" y="2970667"/>
                  </a:lnTo>
                  <a:lnTo>
                    <a:pt x="0" y="2962850"/>
                  </a:lnTo>
                  <a:lnTo>
                    <a:pt x="0" y="2955032"/>
                  </a:lnTo>
                  <a:lnTo>
                    <a:pt x="0" y="2947214"/>
                  </a:lnTo>
                  <a:lnTo>
                    <a:pt x="0" y="2939397"/>
                  </a:lnTo>
                  <a:lnTo>
                    <a:pt x="0" y="2931579"/>
                  </a:lnTo>
                  <a:lnTo>
                    <a:pt x="0" y="2923762"/>
                  </a:lnTo>
                  <a:lnTo>
                    <a:pt x="0" y="2915944"/>
                  </a:lnTo>
                  <a:lnTo>
                    <a:pt x="0" y="2908127"/>
                  </a:lnTo>
                  <a:lnTo>
                    <a:pt x="0" y="2900309"/>
                  </a:lnTo>
                  <a:lnTo>
                    <a:pt x="0" y="2892492"/>
                  </a:lnTo>
                  <a:lnTo>
                    <a:pt x="0" y="2884674"/>
                  </a:lnTo>
                  <a:lnTo>
                    <a:pt x="0" y="2876857"/>
                  </a:lnTo>
                  <a:lnTo>
                    <a:pt x="0" y="2869039"/>
                  </a:lnTo>
                  <a:lnTo>
                    <a:pt x="0" y="2861221"/>
                  </a:lnTo>
                  <a:lnTo>
                    <a:pt x="0" y="2853404"/>
                  </a:lnTo>
                  <a:lnTo>
                    <a:pt x="0" y="2845586"/>
                  </a:lnTo>
                  <a:lnTo>
                    <a:pt x="0" y="2837769"/>
                  </a:lnTo>
                  <a:lnTo>
                    <a:pt x="0" y="2829951"/>
                  </a:lnTo>
                  <a:lnTo>
                    <a:pt x="0" y="2822134"/>
                  </a:lnTo>
                  <a:lnTo>
                    <a:pt x="0" y="2814316"/>
                  </a:lnTo>
                  <a:lnTo>
                    <a:pt x="0" y="2806499"/>
                  </a:lnTo>
                  <a:lnTo>
                    <a:pt x="0" y="2798681"/>
                  </a:lnTo>
                  <a:lnTo>
                    <a:pt x="0" y="2790864"/>
                  </a:lnTo>
                  <a:lnTo>
                    <a:pt x="0" y="2783046"/>
                  </a:lnTo>
                  <a:lnTo>
                    <a:pt x="0" y="2775228"/>
                  </a:lnTo>
                  <a:lnTo>
                    <a:pt x="0" y="2767411"/>
                  </a:lnTo>
                  <a:lnTo>
                    <a:pt x="0" y="2759593"/>
                  </a:lnTo>
                  <a:lnTo>
                    <a:pt x="0" y="2751776"/>
                  </a:lnTo>
                  <a:lnTo>
                    <a:pt x="0" y="2743958"/>
                  </a:lnTo>
                  <a:lnTo>
                    <a:pt x="0" y="2736141"/>
                  </a:lnTo>
                  <a:lnTo>
                    <a:pt x="0" y="2728323"/>
                  </a:lnTo>
                  <a:lnTo>
                    <a:pt x="0" y="2720506"/>
                  </a:lnTo>
                  <a:lnTo>
                    <a:pt x="0" y="2712688"/>
                  </a:lnTo>
                  <a:lnTo>
                    <a:pt x="0" y="2704871"/>
                  </a:lnTo>
                  <a:lnTo>
                    <a:pt x="0" y="2697053"/>
                  </a:lnTo>
                  <a:lnTo>
                    <a:pt x="0" y="2689235"/>
                  </a:lnTo>
                  <a:lnTo>
                    <a:pt x="0" y="2681418"/>
                  </a:lnTo>
                  <a:lnTo>
                    <a:pt x="0" y="2673600"/>
                  </a:lnTo>
                  <a:lnTo>
                    <a:pt x="0" y="2665783"/>
                  </a:lnTo>
                  <a:lnTo>
                    <a:pt x="0" y="2657965"/>
                  </a:lnTo>
                  <a:lnTo>
                    <a:pt x="0" y="2650148"/>
                  </a:lnTo>
                  <a:lnTo>
                    <a:pt x="0" y="2642330"/>
                  </a:lnTo>
                  <a:lnTo>
                    <a:pt x="0" y="2634513"/>
                  </a:lnTo>
                  <a:lnTo>
                    <a:pt x="0" y="2626695"/>
                  </a:lnTo>
                  <a:lnTo>
                    <a:pt x="0" y="2618878"/>
                  </a:lnTo>
                  <a:lnTo>
                    <a:pt x="0" y="2611060"/>
                  </a:lnTo>
                  <a:lnTo>
                    <a:pt x="0" y="2603242"/>
                  </a:lnTo>
                  <a:lnTo>
                    <a:pt x="0" y="2595425"/>
                  </a:lnTo>
                  <a:lnTo>
                    <a:pt x="0" y="2587607"/>
                  </a:lnTo>
                  <a:lnTo>
                    <a:pt x="0" y="2579790"/>
                  </a:lnTo>
                  <a:lnTo>
                    <a:pt x="0" y="2571972"/>
                  </a:lnTo>
                  <a:lnTo>
                    <a:pt x="0" y="2564155"/>
                  </a:lnTo>
                  <a:lnTo>
                    <a:pt x="0" y="2556337"/>
                  </a:lnTo>
                  <a:lnTo>
                    <a:pt x="0" y="2548520"/>
                  </a:lnTo>
                  <a:lnTo>
                    <a:pt x="0" y="2540702"/>
                  </a:lnTo>
                  <a:lnTo>
                    <a:pt x="0" y="2532884"/>
                  </a:lnTo>
                  <a:lnTo>
                    <a:pt x="0" y="2525067"/>
                  </a:lnTo>
                  <a:lnTo>
                    <a:pt x="0" y="2517249"/>
                  </a:lnTo>
                  <a:lnTo>
                    <a:pt x="0" y="2509432"/>
                  </a:lnTo>
                  <a:lnTo>
                    <a:pt x="0" y="2501614"/>
                  </a:lnTo>
                  <a:lnTo>
                    <a:pt x="0" y="2493797"/>
                  </a:lnTo>
                  <a:lnTo>
                    <a:pt x="0" y="2485979"/>
                  </a:lnTo>
                  <a:lnTo>
                    <a:pt x="0" y="2478162"/>
                  </a:lnTo>
                  <a:lnTo>
                    <a:pt x="0" y="2470344"/>
                  </a:lnTo>
                  <a:lnTo>
                    <a:pt x="0" y="2462527"/>
                  </a:lnTo>
                  <a:lnTo>
                    <a:pt x="0" y="2454709"/>
                  </a:lnTo>
                  <a:lnTo>
                    <a:pt x="0" y="2446891"/>
                  </a:lnTo>
                  <a:lnTo>
                    <a:pt x="0" y="2439074"/>
                  </a:lnTo>
                  <a:lnTo>
                    <a:pt x="0" y="2431256"/>
                  </a:lnTo>
                  <a:lnTo>
                    <a:pt x="0" y="2423439"/>
                  </a:lnTo>
                  <a:lnTo>
                    <a:pt x="0" y="2415621"/>
                  </a:lnTo>
                  <a:lnTo>
                    <a:pt x="0" y="2407804"/>
                  </a:lnTo>
                  <a:lnTo>
                    <a:pt x="0" y="2399986"/>
                  </a:lnTo>
                  <a:lnTo>
                    <a:pt x="0" y="2392169"/>
                  </a:lnTo>
                  <a:lnTo>
                    <a:pt x="0" y="2384351"/>
                  </a:lnTo>
                  <a:lnTo>
                    <a:pt x="0" y="2376534"/>
                  </a:lnTo>
                  <a:lnTo>
                    <a:pt x="0" y="2368716"/>
                  </a:lnTo>
                  <a:lnTo>
                    <a:pt x="0" y="2360898"/>
                  </a:lnTo>
                  <a:lnTo>
                    <a:pt x="0" y="2353081"/>
                  </a:lnTo>
                  <a:lnTo>
                    <a:pt x="0" y="2345263"/>
                  </a:lnTo>
                  <a:lnTo>
                    <a:pt x="0" y="2337446"/>
                  </a:lnTo>
                  <a:lnTo>
                    <a:pt x="0" y="2329628"/>
                  </a:lnTo>
                  <a:lnTo>
                    <a:pt x="0" y="2321811"/>
                  </a:lnTo>
                  <a:lnTo>
                    <a:pt x="0" y="2313993"/>
                  </a:lnTo>
                  <a:lnTo>
                    <a:pt x="0" y="2306176"/>
                  </a:lnTo>
                  <a:lnTo>
                    <a:pt x="0" y="2298358"/>
                  </a:lnTo>
                  <a:lnTo>
                    <a:pt x="0" y="2290541"/>
                  </a:lnTo>
                  <a:lnTo>
                    <a:pt x="0" y="2282723"/>
                  </a:lnTo>
                  <a:lnTo>
                    <a:pt x="0" y="2274905"/>
                  </a:lnTo>
                  <a:lnTo>
                    <a:pt x="0" y="2267088"/>
                  </a:lnTo>
                  <a:lnTo>
                    <a:pt x="0" y="2259270"/>
                  </a:lnTo>
                  <a:lnTo>
                    <a:pt x="0" y="2251453"/>
                  </a:lnTo>
                  <a:lnTo>
                    <a:pt x="0" y="2243635"/>
                  </a:lnTo>
                  <a:lnTo>
                    <a:pt x="0" y="2235818"/>
                  </a:lnTo>
                  <a:lnTo>
                    <a:pt x="0" y="2228000"/>
                  </a:lnTo>
                  <a:lnTo>
                    <a:pt x="0" y="2220183"/>
                  </a:lnTo>
                  <a:lnTo>
                    <a:pt x="0" y="2212365"/>
                  </a:lnTo>
                  <a:lnTo>
                    <a:pt x="0" y="2204548"/>
                  </a:lnTo>
                  <a:lnTo>
                    <a:pt x="0" y="2196730"/>
                  </a:lnTo>
                  <a:lnTo>
                    <a:pt x="0" y="2188912"/>
                  </a:lnTo>
                  <a:lnTo>
                    <a:pt x="0" y="2181095"/>
                  </a:lnTo>
                  <a:lnTo>
                    <a:pt x="0" y="2173277"/>
                  </a:lnTo>
                  <a:lnTo>
                    <a:pt x="0" y="2165460"/>
                  </a:lnTo>
                  <a:lnTo>
                    <a:pt x="0" y="2157642"/>
                  </a:lnTo>
                  <a:lnTo>
                    <a:pt x="0" y="2149825"/>
                  </a:lnTo>
                  <a:lnTo>
                    <a:pt x="0" y="2142007"/>
                  </a:lnTo>
                  <a:lnTo>
                    <a:pt x="0" y="2134190"/>
                  </a:lnTo>
                  <a:lnTo>
                    <a:pt x="0" y="2126372"/>
                  </a:lnTo>
                  <a:lnTo>
                    <a:pt x="0" y="2118555"/>
                  </a:lnTo>
                  <a:lnTo>
                    <a:pt x="0" y="2110737"/>
                  </a:lnTo>
                  <a:lnTo>
                    <a:pt x="0" y="2102919"/>
                  </a:lnTo>
                  <a:lnTo>
                    <a:pt x="0" y="2095102"/>
                  </a:lnTo>
                  <a:lnTo>
                    <a:pt x="0" y="2087284"/>
                  </a:lnTo>
                  <a:lnTo>
                    <a:pt x="0" y="2079467"/>
                  </a:lnTo>
                  <a:lnTo>
                    <a:pt x="0" y="2071649"/>
                  </a:lnTo>
                  <a:lnTo>
                    <a:pt x="0" y="2063832"/>
                  </a:lnTo>
                  <a:lnTo>
                    <a:pt x="0" y="2056014"/>
                  </a:lnTo>
                  <a:lnTo>
                    <a:pt x="0" y="2048197"/>
                  </a:lnTo>
                  <a:lnTo>
                    <a:pt x="0" y="2040379"/>
                  </a:lnTo>
                  <a:lnTo>
                    <a:pt x="0" y="2032562"/>
                  </a:lnTo>
                  <a:lnTo>
                    <a:pt x="0" y="2024744"/>
                  </a:lnTo>
                  <a:lnTo>
                    <a:pt x="0" y="2016926"/>
                  </a:lnTo>
                  <a:lnTo>
                    <a:pt x="0" y="2009109"/>
                  </a:lnTo>
                  <a:lnTo>
                    <a:pt x="0" y="2001291"/>
                  </a:lnTo>
                  <a:lnTo>
                    <a:pt x="0" y="1993474"/>
                  </a:lnTo>
                  <a:lnTo>
                    <a:pt x="0" y="1985656"/>
                  </a:lnTo>
                  <a:lnTo>
                    <a:pt x="0" y="1977839"/>
                  </a:lnTo>
                  <a:lnTo>
                    <a:pt x="0" y="1970021"/>
                  </a:lnTo>
                  <a:lnTo>
                    <a:pt x="0" y="1962204"/>
                  </a:lnTo>
                  <a:lnTo>
                    <a:pt x="0" y="1954386"/>
                  </a:lnTo>
                  <a:lnTo>
                    <a:pt x="0" y="1946569"/>
                  </a:lnTo>
                  <a:lnTo>
                    <a:pt x="0" y="1938751"/>
                  </a:lnTo>
                  <a:lnTo>
                    <a:pt x="0" y="1930933"/>
                  </a:lnTo>
                  <a:lnTo>
                    <a:pt x="0" y="1923116"/>
                  </a:lnTo>
                  <a:lnTo>
                    <a:pt x="0" y="1915298"/>
                  </a:lnTo>
                  <a:lnTo>
                    <a:pt x="0" y="1907481"/>
                  </a:lnTo>
                  <a:lnTo>
                    <a:pt x="0" y="1899663"/>
                  </a:lnTo>
                  <a:lnTo>
                    <a:pt x="0" y="1891846"/>
                  </a:lnTo>
                  <a:lnTo>
                    <a:pt x="0" y="1884028"/>
                  </a:lnTo>
                  <a:lnTo>
                    <a:pt x="0" y="1876211"/>
                  </a:lnTo>
                  <a:lnTo>
                    <a:pt x="0" y="1868393"/>
                  </a:lnTo>
                  <a:lnTo>
                    <a:pt x="0" y="1860576"/>
                  </a:lnTo>
                  <a:lnTo>
                    <a:pt x="0" y="1852758"/>
                  </a:lnTo>
                  <a:lnTo>
                    <a:pt x="0" y="1844940"/>
                  </a:lnTo>
                  <a:lnTo>
                    <a:pt x="0" y="1837123"/>
                  </a:lnTo>
                  <a:lnTo>
                    <a:pt x="0" y="1829305"/>
                  </a:lnTo>
                  <a:lnTo>
                    <a:pt x="0" y="1821488"/>
                  </a:lnTo>
                  <a:lnTo>
                    <a:pt x="0" y="1813670"/>
                  </a:lnTo>
                  <a:lnTo>
                    <a:pt x="0" y="1805853"/>
                  </a:lnTo>
                  <a:lnTo>
                    <a:pt x="0" y="1798035"/>
                  </a:lnTo>
                  <a:lnTo>
                    <a:pt x="0" y="1790218"/>
                  </a:lnTo>
                  <a:lnTo>
                    <a:pt x="0" y="1782400"/>
                  </a:lnTo>
                  <a:lnTo>
                    <a:pt x="0" y="1774583"/>
                  </a:lnTo>
                  <a:lnTo>
                    <a:pt x="0" y="1766765"/>
                  </a:lnTo>
                  <a:lnTo>
                    <a:pt x="0" y="1758947"/>
                  </a:lnTo>
                  <a:lnTo>
                    <a:pt x="0" y="1751130"/>
                  </a:lnTo>
                  <a:lnTo>
                    <a:pt x="0" y="1743312"/>
                  </a:lnTo>
                  <a:lnTo>
                    <a:pt x="0" y="1735495"/>
                  </a:lnTo>
                  <a:lnTo>
                    <a:pt x="0" y="1727677"/>
                  </a:lnTo>
                  <a:lnTo>
                    <a:pt x="0" y="1719860"/>
                  </a:lnTo>
                  <a:lnTo>
                    <a:pt x="0" y="1712042"/>
                  </a:lnTo>
                  <a:lnTo>
                    <a:pt x="0" y="1704225"/>
                  </a:lnTo>
                  <a:lnTo>
                    <a:pt x="0" y="1696407"/>
                  </a:lnTo>
                  <a:lnTo>
                    <a:pt x="0" y="1688589"/>
                  </a:lnTo>
                  <a:lnTo>
                    <a:pt x="0" y="1680772"/>
                  </a:lnTo>
                  <a:lnTo>
                    <a:pt x="0" y="1672954"/>
                  </a:lnTo>
                  <a:lnTo>
                    <a:pt x="0" y="1665137"/>
                  </a:lnTo>
                  <a:lnTo>
                    <a:pt x="0" y="1657319"/>
                  </a:lnTo>
                  <a:lnTo>
                    <a:pt x="0" y="1649502"/>
                  </a:lnTo>
                  <a:lnTo>
                    <a:pt x="0" y="1641684"/>
                  </a:lnTo>
                  <a:lnTo>
                    <a:pt x="0" y="1633867"/>
                  </a:lnTo>
                  <a:lnTo>
                    <a:pt x="0" y="1626049"/>
                  </a:lnTo>
                  <a:lnTo>
                    <a:pt x="0" y="1618232"/>
                  </a:lnTo>
                  <a:lnTo>
                    <a:pt x="0" y="1610414"/>
                  </a:lnTo>
                  <a:lnTo>
                    <a:pt x="0" y="1602596"/>
                  </a:lnTo>
                  <a:lnTo>
                    <a:pt x="0" y="1594779"/>
                  </a:lnTo>
                  <a:lnTo>
                    <a:pt x="0" y="1586961"/>
                  </a:lnTo>
                  <a:lnTo>
                    <a:pt x="0" y="1579144"/>
                  </a:lnTo>
                  <a:lnTo>
                    <a:pt x="0" y="1571326"/>
                  </a:lnTo>
                  <a:lnTo>
                    <a:pt x="0" y="1563509"/>
                  </a:lnTo>
                  <a:lnTo>
                    <a:pt x="0" y="1555691"/>
                  </a:lnTo>
                  <a:lnTo>
                    <a:pt x="0" y="1547874"/>
                  </a:lnTo>
                  <a:lnTo>
                    <a:pt x="0" y="1540056"/>
                  </a:lnTo>
                  <a:lnTo>
                    <a:pt x="0" y="1532239"/>
                  </a:lnTo>
                  <a:lnTo>
                    <a:pt x="0" y="1524421"/>
                  </a:lnTo>
                  <a:lnTo>
                    <a:pt x="0" y="1516603"/>
                  </a:lnTo>
                  <a:lnTo>
                    <a:pt x="0" y="1508786"/>
                  </a:lnTo>
                  <a:lnTo>
                    <a:pt x="0" y="1500968"/>
                  </a:lnTo>
                  <a:lnTo>
                    <a:pt x="0" y="1493151"/>
                  </a:lnTo>
                  <a:lnTo>
                    <a:pt x="0" y="1485333"/>
                  </a:lnTo>
                  <a:lnTo>
                    <a:pt x="0" y="1477516"/>
                  </a:lnTo>
                  <a:lnTo>
                    <a:pt x="0" y="1469698"/>
                  </a:lnTo>
                  <a:lnTo>
                    <a:pt x="0" y="1461881"/>
                  </a:lnTo>
                  <a:lnTo>
                    <a:pt x="0" y="1454063"/>
                  </a:lnTo>
                  <a:lnTo>
                    <a:pt x="0" y="1446246"/>
                  </a:lnTo>
                  <a:lnTo>
                    <a:pt x="0" y="1438428"/>
                  </a:lnTo>
                  <a:lnTo>
                    <a:pt x="0" y="1430610"/>
                  </a:lnTo>
                  <a:lnTo>
                    <a:pt x="0" y="1422793"/>
                  </a:lnTo>
                  <a:lnTo>
                    <a:pt x="0" y="1414975"/>
                  </a:lnTo>
                  <a:lnTo>
                    <a:pt x="0" y="1407158"/>
                  </a:lnTo>
                  <a:lnTo>
                    <a:pt x="0" y="1399340"/>
                  </a:lnTo>
                  <a:lnTo>
                    <a:pt x="0" y="1391523"/>
                  </a:lnTo>
                  <a:lnTo>
                    <a:pt x="0" y="1383705"/>
                  </a:lnTo>
                  <a:lnTo>
                    <a:pt x="0" y="1375888"/>
                  </a:lnTo>
                  <a:lnTo>
                    <a:pt x="0" y="1368070"/>
                  </a:lnTo>
                  <a:lnTo>
                    <a:pt x="0" y="1360253"/>
                  </a:lnTo>
                  <a:lnTo>
                    <a:pt x="0" y="1352435"/>
                  </a:lnTo>
                  <a:lnTo>
                    <a:pt x="0" y="1344617"/>
                  </a:lnTo>
                  <a:lnTo>
                    <a:pt x="0" y="1336800"/>
                  </a:lnTo>
                  <a:lnTo>
                    <a:pt x="0" y="1328982"/>
                  </a:lnTo>
                  <a:lnTo>
                    <a:pt x="0" y="1321165"/>
                  </a:lnTo>
                  <a:lnTo>
                    <a:pt x="0" y="1313347"/>
                  </a:lnTo>
                  <a:lnTo>
                    <a:pt x="0" y="1305530"/>
                  </a:lnTo>
                  <a:lnTo>
                    <a:pt x="0" y="1297712"/>
                  </a:lnTo>
                  <a:lnTo>
                    <a:pt x="0" y="1289895"/>
                  </a:lnTo>
                  <a:lnTo>
                    <a:pt x="0" y="1282077"/>
                  </a:lnTo>
                  <a:lnTo>
                    <a:pt x="0" y="1274260"/>
                  </a:lnTo>
                  <a:lnTo>
                    <a:pt x="0" y="1266442"/>
                  </a:lnTo>
                  <a:lnTo>
                    <a:pt x="0" y="1258624"/>
                  </a:lnTo>
                  <a:lnTo>
                    <a:pt x="0" y="1250807"/>
                  </a:lnTo>
                  <a:lnTo>
                    <a:pt x="0" y="1242989"/>
                  </a:lnTo>
                  <a:lnTo>
                    <a:pt x="0" y="1235172"/>
                  </a:lnTo>
                  <a:lnTo>
                    <a:pt x="0" y="1227354"/>
                  </a:lnTo>
                  <a:lnTo>
                    <a:pt x="0" y="1219537"/>
                  </a:lnTo>
                  <a:lnTo>
                    <a:pt x="0" y="1211719"/>
                  </a:lnTo>
                  <a:lnTo>
                    <a:pt x="0" y="1203902"/>
                  </a:lnTo>
                  <a:lnTo>
                    <a:pt x="0" y="1196084"/>
                  </a:lnTo>
                  <a:lnTo>
                    <a:pt x="0" y="1188267"/>
                  </a:lnTo>
                  <a:lnTo>
                    <a:pt x="0" y="1180449"/>
                  </a:lnTo>
                  <a:lnTo>
                    <a:pt x="0" y="1172631"/>
                  </a:lnTo>
                  <a:lnTo>
                    <a:pt x="0" y="1164814"/>
                  </a:lnTo>
                  <a:lnTo>
                    <a:pt x="0" y="1156996"/>
                  </a:lnTo>
                  <a:lnTo>
                    <a:pt x="0" y="1149179"/>
                  </a:lnTo>
                  <a:lnTo>
                    <a:pt x="0" y="1141361"/>
                  </a:lnTo>
                  <a:lnTo>
                    <a:pt x="0" y="1133544"/>
                  </a:lnTo>
                  <a:lnTo>
                    <a:pt x="0" y="1125726"/>
                  </a:lnTo>
                  <a:lnTo>
                    <a:pt x="0" y="1117909"/>
                  </a:lnTo>
                  <a:lnTo>
                    <a:pt x="0" y="1110091"/>
                  </a:lnTo>
                  <a:lnTo>
                    <a:pt x="0" y="1102274"/>
                  </a:lnTo>
                  <a:lnTo>
                    <a:pt x="0" y="1094456"/>
                  </a:lnTo>
                  <a:lnTo>
                    <a:pt x="0" y="1086638"/>
                  </a:lnTo>
                  <a:lnTo>
                    <a:pt x="0" y="1078821"/>
                  </a:lnTo>
                  <a:lnTo>
                    <a:pt x="0" y="1071003"/>
                  </a:lnTo>
                  <a:lnTo>
                    <a:pt x="0" y="1063186"/>
                  </a:lnTo>
                  <a:lnTo>
                    <a:pt x="0" y="1055368"/>
                  </a:lnTo>
                  <a:lnTo>
                    <a:pt x="0" y="1047551"/>
                  </a:lnTo>
                  <a:lnTo>
                    <a:pt x="0" y="1039733"/>
                  </a:lnTo>
                  <a:lnTo>
                    <a:pt x="0" y="1031916"/>
                  </a:lnTo>
                  <a:lnTo>
                    <a:pt x="0" y="1024098"/>
                  </a:lnTo>
                  <a:lnTo>
                    <a:pt x="0" y="1016281"/>
                  </a:lnTo>
                  <a:lnTo>
                    <a:pt x="0" y="1008463"/>
                  </a:lnTo>
                  <a:lnTo>
                    <a:pt x="0" y="1000645"/>
                  </a:lnTo>
                  <a:lnTo>
                    <a:pt x="0" y="992828"/>
                  </a:lnTo>
                  <a:lnTo>
                    <a:pt x="0" y="985010"/>
                  </a:lnTo>
                  <a:lnTo>
                    <a:pt x="0" y="977193"/>
                  </a:lnTo>
                  <a:lnTo>
                    <a:pt x="0" y="969375"/>
                  </a:lnTo>
                  <a:lnTo>
                    <a:pt x="0" y="961558"/>
                  </a:lnTo>
                  <a:lnTo>
                    <a:pt x="0" y="953740"/>
                  </a:lnTo>
                  <a:lnTo>
                    <a:pt x="0" y="945923"/>
                  </a:lnTo>
                  <a:lnTo>
                    <a:pt x="0" y="938105"/>
                  </a:lnTo>
                  <a:lnTo>
                    <a:pt x="0" y="930288"/>
                  </a:lnTo>
                  <a:lnTo>
                    <a:pt x="0" y="922470"/>
                  </a:lnTo>
                  <a:lnTo>
                    <a:pt x="0" y="914652"/>
                  </a:lnTo>
                  <a:lnTo>
                    <a:pt x="0" y="906835"/>
                  </a:lnTo>
                  <a:lnTo>
                    <a:pt x="0" y="899017"/>
                  </a:lnTo>
                  <a:lnTo>
                    <a:pt x="0" y="891200"/>
                  </a:lnTo>
                  <a:lnTo>
                    <a:pt x="0" y="883382"/>
                  </a:lnTo>
                  <a:lnTo>
                    <a:pt x="0" y="875565"/>
                  </a:lnTo>
                  <a:lnTo>
                    <a:pt x="0" y="867747"/>
                  </a:lnTo>
                  <a:lnTo>
                    <a:pt x="0" y="859930"/>
                  </a:lnTo>
                  <a:lnTo>
                    <a:pt x="0" y="852112"/>
                  </a:lnTo>
                  <a:lnTo>
                    <a:pt x="0" y="844294"/>
                  </a:lnTo>
                  <a:lnTo>
                    <a:pt x="0" y="836477"/>
                  </a:lnTo>
                  <a:lnTo>
                    <a:pt x="0" y="828659"/>
                  </a:lnTo>
                  <a:lnTo>
                    <a:pt x="0" y="820842"/>
                  </a:lnTo>
                  <a:lnTo>
                    <a:pt x="0" y="813024"/>
                  </a:lnTo>
                  <a:lnTo>
                    <a:pt x="0" y="805207"/>
                  </a:lnTo>
                  <a:lnTo>
                    <a:pt x="0" y="797389"/>
                  </a:lnTo>
                  <a:lnTo>
                    <a:pt x="0" y="789572"/>
                  </a:lnTo>
                  <a:lnTo>
                    <a:pt x="0" y="781754"/>
                  </a:lnTo>
                  <a:lnTo>
                    <a:pt x="0" y="773937"/>
                  </a:lnTo>
                  <a:lnTo>
                    <a:pt x="0" y="766119"/>
                  </a:lnTo>
                  <a:lnTo>
                    <a:pt x="0" y="758301"/>
                  </a:lnTo>
                  <a:lnTo>
                    <a:pt x="0" y="750484"/>
                  </a:lnTo>
                  <a:lnTo>
                    <a:pt x="0" y="742666"/>
                  </a:lnTo>
                  <a:lnTo>
                    <a:pt x="0" y="734849"/>
                  </a:lnTo>
                  <a:lnTo>
                    <a:pt x="0" y="727031"/>
                  </a:lnTo>
                  <a:lnTo>
                    <a:pt x="0" y="719214"/>
                  </a:lnTo>
                  <a:lnTo>
                    <a:pt x="0" y="711396"/>
                  </a:lnTo>
                  <a:lnTo>
                    <a:pt x="0" y="703579"/>
                  </a:lnTo>
                  <a:lnTo>
                    <a:pt x="0" y="695761"/>
                  </a:lnTo>
                  <a:lnTo>
                    <a:pt x="0" y="687944"/>
                  </a:lnTo>
                  <a:lnTo>
                    <a:pt x="0" y="680126"/>
                  </a:lnTo>
                  <a:lnTo>
                    <a:pt x="0" y="672308"/>
                  </a:lnTo>
                  <a:lnTo>
                    <a:pt x="0" y="664491"/>
                  </a:lnTo>
                  <a:lnTo>
                    <a:pt x="0" y="656673"/>
                  </a:lnTo>
                  <a:lnTo>
                    <a:pt x="0" y="648856"/>
                  </a:lnTo>
                  <a:lnTo>
                    <a:pt x="0" y="641038"/>
                  </a:lnTo>
                  <a:lnTo>
                    <a:pt x="0" y="633221"/>
                  </a:lnTo>
                  <a:lnTo>
                    <a:pt x="0" y="625403"/>
                  </a:lnTo>
                  <a:lnTo>
                    <a:pt x="0" y="617586"/>
                  </a:lnTo>
                  <a:lnTo>
                    <a:pt x="0" y="609768"/>
                  </a:lnTo>
                  <a:lnTo>
                    <a:pt x="0" y="601951"/>
                  </a:lnTo>
                  <a:lnTo>
                    <a:pt x="0" y="594133"/>
                  </a:lnTo>
                  <a:lnTo>
                    <a:pt x="0" y="586315"/>
                  </a:lnTo>
                  <a:lnTo>
                    <a:pt x="0" y="578498"/>
                  </a:lnTo>
                  <a:lnTo>
                    <a:pt x="0" y="570680"/>
                  </a:lnTo>
                  <a:lnTo>
                    <a:pt x="0" y="562863"/>
                  </a:lnTo>
                  <a:lnTo>
                    <a:pt x="0" y="555045"/>
                  </a:lnTo>
                  <a:lnTo>
                    <a:pt x="0" y="547228"/>
                  </a:lnTo>
                  <a:lnTo>
                    <a:pt x="0" y="539410"/>
                  </a:lnTo>
                  <a:lnTo>
                    <a:pt x="0" y="531593"/>
                  </a:lnTo>
                  <a:lnTo>
                    <a:pt x="0" y="523775"/>
                  </a:lnTo>
                  <a:lnTo>
                    <a:pt x="0" y="515958"/>
                  </a:lnTo>
                  <a:lnTo>
                    <a:pt x="0" y="508140"/>
                  </a:lnTo>
                  <a:lnTo>
                    <a:pt x="0" y="500322"/>
                  </a:lnTo>
                  <a:lnTo>
                    <a:pt x="0" y="492505"/>
                  </a:lnTo>
                  <a:lnTo>
                    <a:pt x="0" y="484687"/>
                  </a:lnTo>
                  <a:lnTo>
                    <a:pt x="0" y="476870"/>
                  </a:lnTo>
                  <a:lnTo>
                    <a:pt x="0" y="469052"/>
                  </a:lnTo>
                  <a:lnTo>
                    <a:pt x="0" y="461235"/>
                  </a:lnTo>
                  <a:lnTo>
                    <a:pt x="0" y="453417"/>
                  </a:lnTo>
                  <a:lnTo>
                    <a:pt x="0" y="445600"/>
                  </a:lnTo>
                  <a:lnTo>
                    <a:pt x="0" y="437782"/>
                  </a:lnTo>
                  <a:lnTo>
                    <a:pt x="0" y="429965"/>
                  </a:lnTo>
                  <a:lnTo>
                    <a:pt x="0" y="422147"/>
                  </a:lnTo>
                  <a:lnTo>
                    <a:pt x="0" y="414329"/>
                  </a:lnTo>
                  <a:lnTo>
                    <a:pt x="0" y="406512"/>
                  </a:lnTo>
                  <a:lnTo>
                    <a:pt x="0" y="398694"/>
                  </a:lnTo>
                  <a:lnTo>
                    <a:pt x="0" y="390877"/>
                  </a:lnTo>
                  <a:lnTo>
                    <a:pt x="0" y="383059"/>
                  </a:lnTo>
                  <a:lnTo>
                    <a:pt x="0" y="375242"/>
                  </a:lnTo>
                  <a:lnTo>
                    <a:pt x="0" y="367424"/>
                  </a:lnTo>
                  <a:lnTo>
                    <a:pt x="0" y="359607"/>
                  </a:lnTo>
                  <a:lnTo>
                    <a:pt x="0" y="351789"/>
                  </a:lnTo>
                  <a:lnTo>
                    <a:pt x="0" y="343972"/>
                  </a:lnTo>
                  <a:lnTo>
                    <a:pt x="0" y="336154"/>
                  </a:lnTo>
                  <a:lnTo>
                    <a:pt x="0" y="328336"/>
                  </a:lnTo>
                  <a:lnTo>
                    <a:pt x="0" y="320519"/>
                  </a:lnTo>
                  <a:lnTo>
                    <a:pt x="0" y="312701"/>
                  </a:lnTo>
                  <a:lnTo>
                    <a:pt x="0" y="304884"/>
                  </a:lnTo>
                  <a:lnTo>
                    <a:pt x="0" y="297066"/>
                  </a:lnTo>
                  <a:lnTo>
                    <a:pt x="0" y="289249"/>
                  </a:lnTo>
                  <a:lnTo>
                    <a:pt x="0" y="281431"/>
                  </a:lnTo>
                  <a:lnTo>
                    <a:pt x="0" y="273614"/>
                  </a:lnTo>
                  <a:lnTo>
                    <a:pt x="0" y="265796"/>
                  </a:lnTo>
                  <a:lnTo>
                    <a:pt x="0" y="257979"/>
                  </a:lnTo>
                  <a:lnTo>
                    <a:pt x="0" y="250161"/>
                  </a:lnTo>
                  <a:lnTo>
                    <a:pt x="0" y="242343"/>
                  </a:lnTo>
                  <a:lnTo>
                    <a:pt x="0" y="234526"/>
                  </a:lnTo>
                  <a:lnTo>
                    <a:pt x="0" y="226708"/>
                  </a:lnTo>
                  <a:lnTo>
                    <a:pt x="0" y="218891"/>
                  </a:lnTo>
                  <a:lnTo>
                    <a:pt x="0" y="211073"/>
                  </a:lnTo>
                  <a:lnTo>
                    <a:pt x="0" y="203256"/>
                  </a:lnTo>
                  <a:lnTo>
                    <a:pt x="0" y="195438"/>
                  </a:lnTo>
                  <a:lnTo>
                    <a:pt x="0" y="187621"/>
                  </a:lnTo>
                  <a:lnTo>
                    <a:pt x="0" y="179803"/>
                  </a:lnTo>
                  <a:lnTo>
                    <a:pt x="0" y="171986"/>
                  </a:lnTo>
                  <a:lnTo>
                    <a:pt x="0" y="164168"/>
                  </a:lnTo>
                  <a:lnTo>
                    <a:pt x="0" y="156350"/>
                  </a:lnTo>
                  <a:lnTo>
                    <a:pt x="0" y="148533"/>
                  </a:lnTo>
                  <a:lnTo>
                    <a:pt x="0" y="140715"/>
                  </a:lnTo>
                  <a:lnTo>
                    <a:pt x="0" y="132898"/>
                  </a:lnTo>
                  <a:lnTo>
                    <a:pt x="0" y="125080"/>
                  </a:lnTo>
                  <a:lnTo>
                    <a:pt x="0" y="117263"/>
                  </a:lnTo>
                  <a:lnTo>
                    <a:pt x="0" y="109445"/>
                  </a:lnTo>
                  <a:lnTo>
                    <a:pt x="0" y="101628"/>
                  </a:lnTo>
                  <a:lnTo>
                    <a:pt x="0" y="93810"/>
                  </a:lnTo>
                  <a:lnTo>
                    <a:pt x="0" y="85993"/>
                  </a:lnTo>
                  <a:lnTo>
                    <a:pt x="0" y="78175"/>
                  </a:lnTo>
                  <a:lnTo>
                    <a:pt x="0" y="70357"/>
                  </a:lnTo>
                  <a:lnTo>
                    <a:pt x="0" y="62540"/>
                  </a:lnTo>
                  <a:lnTo>
                    <a:pt x="0" y="54722"/>
                  </a:lnTo>
                  <a:lnTo>
                    <a:pt x="0" y="46905"/>
                  </a:lnTo>
                  <a:lnTo>
                    <a:pt x="0" y="39087"/>
                  </a:lnTo>
                  <a:lnTo>
                    <a:pt x="0" y="31270"/>
                  </a:lnTo>
                  <a:lnTo>
                    <a:pt x="0" y="23452"/>
                  </a:lnTo>
                  <a:lnTo>
                    <a:pt x="0" y="15635"/>
                  </a:lnTo>
                  <a:lnTo>
                    <a:pt x="0" y="7817"/>
                  </a:lnTo>
                  <a:lnTo>
                    <a:pt x="0" y="0"/>
                  </a:lnTo>
                  <a:lnTo>
                    <a:pt x="6943" y="0"/>
                  </a:lnTo>
                  <a:lnTo>
                    <a:pt x="7390" y="7817"/>
                  </a:lnTo>
                  <a:lnTo>
                    <a:pt x="7835" y="15635"/>
                  </a:lnTo>
                  <a:lnTo>
                    <a:pt x="8274" y="23452"/>
                  </a:lnTo>
                  <a:lnTo>
                    <a:pt x="8707" y="31270"/>
                  </a:lnTo>
                  <a:lnTo>
                    <a:pt x="9130" y="39087"/>
                  </a:lnTo>
                  <a:lnTo>
                    <a:pt x="9542" y="46905"/>
                  </a:lnTo>
                  <a:lnTo>
                    <a:pt x="9941" y="54722"/>
                  </a:lnTo>
                  <a:lnTo>
                    <a:pt x="10322" y="62540"/>
                  </a:lnTo>
                  <a:lnTo>
                    <a:pt x="10686" y="70357"/>
                  </a:lnTo>
                  <a:lnTo>
                    <a:pt x="11034" y="78175"/>
                  </a:lnTo>
                  <a:lnTo>
                    <a:pt x="11364" y="85993"/>
                  </a:lnTo>
                  <a:lnTo>
                    <a:pt x="11676" y="93810"/>
                  </a:lnTo>
                  <a:lnTo>
                    <a:pt x="11971" y="101628"/>
                  </a:lnTo>
                  <a:lnTo>
                    <a:pt x="12246" y="109445"/>
                  </a:lnTo>
                  <a:lnTo>
                    <a:pt x="12504" y="117263"/>
                  </a:lnTo>
                  <a:lnTo>
                    <a:pt x="12745" y="125080"/>
                  </a:lnTo>
                  <a:lnTo>
                    <a:pt x="12973" y="132898"/>
                  </a:lnTo>
                  <a:lnTo>
                    <a:pt x="13186" y="140715"/>
                  </a:lnTo>
                  <a:lnTo>
                    <a:pt x="13388" y="148533"/>
                  </a:lnTo>
                  <a:lnTo>
                    <a:pt x="13578" y="156350"/>
                  </a:lnTo>
                  <a:lnTo>
                    <a:pt x="13757" y="164168"/>
                  </a:lnTo>
                  <a:lnTo>
                    <a:pt x="13929" y="171986"/>
                  </a:lnTo>
                  <a:lnTo>
                    <a:pt x="14094" y="179803"/>
                  </a:lnTo>
                  <a:lnTo>
                    <a:pt x="14255" y="187621"/>
                  </a:lnTo>
                  <a:lnTo>
                    <a:pt x="14411" y="195438"/>
                  </a:lnTo>
                  <a:lnTo>
                    <a:pt x="14563" y="203256"/>
                  </a:lnTo>
                  <a:lnTo>
                    <a:pt x="14713" y="211073"/>
                  </a:lnTo>
                  <a:lnTo>
                    <a:pt x="14862" y="218891"/>
                  </a:lnTo>
                  <a:lnTo>
                    <a:pt x="15010" y="226708"/>
                  </a:lnTo>
                  <a:lnTo>
                    <a:pt x="15158" y="234526"/>
                  </a:lnTo>
                  <a:lnTo>
                    <a:pt x="15305" y="242343"/>
                  </a:lnTo>
                  <a:lnTo>
                    <a:pt x="15453" y="250161"/>
                  </a:lnTo>
                  <a:lnTo>
                    <a:pt x="15600" y="257979"/>
                  </a:lnTo>
                  <a:lnTo>
                    <a:pt x="15748" y="265796"/>
                  </a:lnTo>
                  <a:lnTo>
                    <a:pt x="15896" y="273614"/>
                  </a:lnTo>
                  <a:lnTo>
                    <a:pt x="16045" y="281431"/>
                  </a:lnTo>
                  <a:lnTo>
                    <a:pt x="16193" y="289249"/>
                  </a:lnTo>
                  <a:lnTo>
                    <a:pt x="16341" y="297066"/>
                  </a:lnTo>
                  <a:lnTo>
                    <a:pt x="16489" y="304884"/>
                  </a:lnTo>
                  <a:lnTo>
                    <a:pt x="16638" y="312701"/>
                  </a:lnTo>
                  <a:lnTo>
                    <a:pt x="16786" y="320519"/>
                  </a:lnTo>
                  <a:lnTo>
                    <a:pt x="16935" y="328336"/>
                  </a:lnTo>
                  <a:lnTo>
                    <a:pt x="17083" y="336154"/>
                  </a:lnTo>
                  <a:lnTo>
                    <a:pt x="17233" y="343972"/>
                  </a:lnTo>
                  <a:lnTo>
                    <a:pt x="17383" y="351789"/>
                  </a:lnTo>
                  <a:lnTo>
                    <a:pt x="17534" y="359607"/>
                  </a:lnTo>
                  <a:lnTo>
                    <a:pt x="17686" y="367424"/>
                  </a:lnTo>
                  <a:lnTo>
                    <a:pt x="17840" y="375242"/>
                  </a:lnTo>
                  <a:lnTo>
                    <a:pt x="17995" y="383059"/>
                  </a:lnTo>
                  <a:lnTo>
                    <a:pt x="18153" y="390877"/>
                  </a:lnTo>
                  <a:lnTo>
                    <a:pt x="18312" y="398694"/>
                  </a:lnTo>
                  <a:lnTo>
                    <a:pt x="18475" y="406512"/>
                  </a:lnTo>
                  <a:lnTo>
                    <a:pt x="18640" y="414329"/>
                  </a:lnTo>
                  <a:lnTo>
                    <a:pt x="18808" y="422147"/>
                  </a:lnTo>
                  <a:lnTo>
                    <a:pt x="18978" y="429965"/>
                  </a:lnTo>
                  <a:lnTo>
                    <a:pt x="19151" y="437782"/>
                  </a:lnTo>
                  <a:lnTo>
                    <a:pt x="19326" y="445600"/>
                  </a:lnTo>
                  <a:lnTo>
                    <a:pt x="19503" y="453417"/>
                  </a:lnTo>
                  <a:lnTo>
                    <a:pt x="19682" y="461235"/>
                  </a:lnTo>
                  <a:lnTo>
                    <a:pt x="19861" y="469052"/>
                  </a:lnTo>
                  <a:lnTo>
                    <a:pt x="20041" y="476870"/>
                  </a:lnTo>
                  <a:lnTo>
                    <a:pt x="20221" y="484687"/>
                  </a:lnTo>
                  <a:lnTo>
                    <a:pt x="20400" y="492505"/>
                  </a:lnTo>
                  <a:lnTo>
                    <a:pt x="20577" y="500322"/>
                  </a:lnTo>
                  <a:lnTo>
                    <a:pt x="20751" y="508140"/>
                  </a:lnTo>
                  <a:lnTo>
                    <a:pt x="20922" y="515958"/>
                  </a:lnTo>
                  <a:lnTo>
                    <a:pt x="21089" y="523775"/>
                  </a:lnTo>
                  <a:lnTo>
                    <a:pt x="21251" y="531593"/>
                  </a:lnTo>
                  <a:lnTo>
                    <a:pt x="21407" y="539410"/>
                  </a:lnTo>
                  <a:lnTo>
                    <a:pt x="21557" y="547228"/>
                  </a:lnTo>
                  <a:lnTo>
                    <a:pt x="21700" y="555045"/>
                  </a:lnTo>
                  <a:lnTo>
                    <a:pt x="21837" y="562863"/>
                  </a:lnTo>
                  <a:lnTo>
                    <a:pt x="21967" y="570680"/>
                  </a:lnTo>
                  <a:lnTo>
                    <a:pt x="22090" y="578498"/>
                  </a:lnTo>
                  <a:lnTo>
                    <a:pt x="22207" y="586315"/>
                  </a:lnTo>
                  <a:lnTo>
                    <a:pt x="22317" y="594133"/>
                  </a:lnTo>
                  <a:lnTo>
                    <a:pt x="22422" y="601951"/>
                  </a:lnTo>
                  <a:lnTo>
                    <a:pt x="22522" y="609768"/>
                  </a:lnTo>
                  <a:lnTo>
                    <a:pt x="22618" y="617586"/>
                  </a:lnTo>
                  <a:lnTo>
                    <a:pt x="22712" y="625403"/>
                  </a:lnTo>
                  <a:lnTo>
                    <a:pt x="22803" y="633221"/>
                  </a:lnTo>
                  <a:lnTo>
                    <a:pt x="22894" y="641038"/>
                  </a:lnTo>
                  <a:lnTo>
                    <a:pt x="22985" y="648856"/>
                  </a:lnTo>
                  <a:lnTo>
                    <a:pt x="23077" y="656673"/>
                  </a:lnTo>
                  <a:lnTo>
                    <a:pt x="23172" y="664491"/>
                  </a:lnTo>
                  <a:lnTo>
                    <a:pt x="23269" y="672308"/>
                  </a:lnTo>
                  <a:lnTo>
                    <a:pt x="23370" y="680126"/>
                  </a:lnTo>
                  <a:lnTo>
                    <a:pt x="23476" y="687944"/>
                  </a:lnTo>
                  <a:lnTo>
                    <a:pt x="23587" y="695761"/>
                  </a:lnTo>
                  <a:lnTo>
                    <a:pt x="23703" y="703579"/>
                  </a:lnTo>
                  <a:lnTo>
                    <a:pt x="23825" y="711396"/>
                  </a:lnTo>
                  <a:lnTo>
                    <a:pt x="23951" y="719214"/>
                  </a:lnTo>
                  <a:lnTo>
                    <a:pt x="24083" y="727031"/>
                  </a:lnTo>
                  <a:lnTo>
                    <a:pt x="24219" y="734849"/>
                  </a:lnTo>
                  <a:lnTo>
                    <a:pt x="24362" y="742666"/>
                  </a:lnTo>
                  <a:lnTo>
                    <a:pt x="24508" y="750484"/>
                  </a:lnTo>
                  <a:lnTo>
                    <a:pt x="24659" y="758301"/>
                  </a:lnTo>
                  <a:lnTo>
                    <a:pt x="24813" y="766119"/>
                  </a:lnTo>
                  <a:lnTo>
                    <a:pt x="24970" y="773937"/>
                  </a:lnTo>
                  <a:lnTo>
                    <a:pt x="25131" y="781754"/>
                  </a:lnTo>
                  <a:lnTo>
                    <a:pt x="25296" y="789572"/>
                  </a:lnTo>
                  <a:lnTo>
                    <a:pt x="25464" y="797389"/>
                  </a:lnTo>
                  <a:lnTo>
                    <a:pt x="25635" y="805207"/>
                  </a:lnTo>
                  <a:lnTo>
                    <a:pt x="25810" y="813024"/>
                  </a:lnTo>
                  <a:lnTo>
                    <a:pt x="25988" y="820842"/>
                  </a:lnTo>
                  <a:lnTo>
                    <a:pt x="26171" y="828659"/>
                  </a:lnTo>
                  <a:lnTo>
                    <a:pt x="26359" y="836477"/>
                  </a:lnTo>
                  <a:lnTo>
                    <a:pt x="26554" y="844294"/>
                  </a:lnTo>
                  <a:lnTo>
                    <a:pt x="26754" y="852112"/>
                  </a:lnTo>
                  <a:lnTo>
                    <a:pt x="26961" y="859930"/>
                  </a:lnTo>
                  <a:lnTo>
                    <a:pt x="27175" y="867747"/>
                  </a:lnTo>
                  <a:lnTo>
                    <a:pt x="27396" y="875565"/>
                  </a:lnTo>
                  <a:lnTo>
                    <a:pt x="27626" y="883382"/>
                  </a:lnTo>
                  <a:lnTo>
                    <a:pt x="27866" y="891200"/>
                  </a:lnTo>
                  <a:lnTo>
                    <a:pt x="28114" y="899017"/>
                  </a:lnTo>
                  <a:lnTo>
                    <a:pt x="28370" y="906835"/>
                  </a:lnTo>
                  <a:lnTo>
                    <a:pt x="28634" y="914652"/>
                  </a:lnTo>
                  <a:lnTo>
                    <a:pt x="28906" y="922470"/>
                  </a:lnTo>
                  <a:lnTo>
                    <a:pt x="29185" y="930288"/>
                  </a:lnTo>
                  <a:lnTo>
                    <a:pt x="29472" y="938105"/>
                  </a:lnTo>
                  <a:lnTo>
                    <a:pt x="29764" y="945923"/>
                  </a:lnTo>
                  <a:lnTo>
                    <a:pt x="30061" y="953740"/>
                  </a:lnTo>
                  <a:lnTo>
                    <a:pt x="30360" y="961558"/>
                  </a:lnTo>
                  <a:lnTo>
                    <a:pt x="30661" y="969375"/>
                  </a:lnTo>
                  <a:lnTo>
                    <a:pt x="30963" y="977193"/>
                  </a:lnTo>
                  <a:lnTo>
                    <a:pt x="31264" y="985010"/>
                  </a:lnTo>
                  <a:lnTo>
                    <a:pt x="31562" y="992828"/>
                  </a:lnTo>
                  <a:lnTo>
                    <a:pt x="31858" y="1000645"/>
                  </a:lnTo>
                  <a:lnTo>
                    <a:pt x="32149" y="1008463"/>
                  </a:lnTo>
                  <a:lnTo>
                    <a:pt x="32435" y="1016281"/>
                  </a:lnTo>
                  <a:lnTo>
                    <a:pt x="32715" y="1024098"/>
                  </a:lnTo>
                  <a:lnTo>
                    <a:pt x="32989" y="1031916"/>
                  </a:lnTo>
                  <a:lnTo>
                    <a:pt x="33254" y="1039733"/>
                  </a:lnTo>
                  <a:lnTo>
                    <a:pt x="33512" y="1047551"/>
                  </a:lnTo>
                  <a:lnTo>
                    <a:pt x="33764" y="1055368"/>
                  </a:lnTo>
                  <a:lnTo>
                    <a:pt x="34009" y="1063186"/>
                  </a:lnTo>
                  <a:lnTo>
                    <a:pt x="34247" y="1071003"/>
                  </a:lnTo>
                  <a:lnTo>
                    <a:pt x="34478" y="1078821"/>
                  </a:lnTo>
                  <a:lnTo>
                    <a:pt x="34703" y="1086638"/>
                  </a:lnTo>
                  <a:lnTo>
                    <a:pt x="34924" y="1094456"/>
                  </a:lnTo>
                  <a:lnTo>
                    <a:pt x="35140" y="1102274"/>
                  </a:lnTo>
                  <a:lnTo>
                    <a:pt x="35353" y="1110091"/>
                  </a:lnTo>
                  <a:lnTo>
                    <a:pt x="35564" y="1117909"/>
                  </a:lnTo>
                  <a:lnTo>
                    <a:pt x="35772" y="1125726"/>
                  </a:lnTo>
                  <a:lnTo>
                    <a:pt x="35979" y="1133544"/>
                  </a:lnTo>
                  <a:lnTo>
                    <a:pt x="36186" y="1141361"/>
                  </a:lnTo>
                  <a:lnTo>
                    <a:pt x="36393" y="1149179"/>
                  </a:lnTo>
                  <a:lnTo>
                    <a:pt x="36602" y="1156996"/>
                  </a:lnTo>
                  <a:lnTo>
                    <a:pt x="36812" y="1164814"/>
                  </a:lnTo>
                  <a:lnTo>
                    <a:pt x="37024" y="1172631"/>
                  </a:lnTo>
                  <a:lnTo>
                    <a:pt x="37239" y="1180449"/>
                  </a:lnTo>
                  <a:lnTo>
                    <a:pt x="37458" y="1188267"/>
                  </a:lnTo>
                  <a:lnTo>
                    <a:pt x="37682" y="1196084"/>
                  </a:lnTo>
                  <a:lnTo>
                    <a:pt x="37911" y="1203902"/>
                  </a:lnTo>
                  <a:lnTo>
                    <a:pt x="38146" y="1211719"/>
                  </a:lnTo>
                  <a:lnTo>
                    <a:pt x="38387" y="1219537"/>
                  </a:lnTo>
                  <a:lnTo>
                    <a:pt x="38638" y="1227354"/>
                  </a:lnTo>
                  <a:lnTo>
                    <a:pt x="38899" y="1235172"/>
                  </a:lnTo>
                  <a:lnTo>
                    <a:pt x="39170" y="1242989"/>
                  </a:lnTo>
                  <a:lnTo>
                    <a:pt x="39453" y="1250807"/>
                  </a:lnTo>
                  <a:lnTo>
                    <a:pt x="39749" y="1258624"/>
                  </a:lnTo>
                  <a:lnTo>
                    <a:pt x="40058" y="1266442"/>
                  </a:lnTo>
                  <a:lnTo>
                    <a:pt x="40385" y="1274260"/>
                  </a:lnTo>
                  <a:lnTo>
                    <a:pt x="40730" y="1282077"/>
                  </a:lnTo>
                  <a:lnTo>
                    <a:pt x="41094" y="1289895"/>
                  </a:lnTo>
                  <a:lnTo>
                    <a:pt x="41477" y="1297712"/>
                  </a:lnTo>
                  <a:lnTo>
                    <a:pt x="41879" y="1305530"/>
                  </a:lnTo>
                  <a:lnTo>
                    <a:pt x="42302" y="1313347"/>
                  </a:lnTo>
                  <a:lnTo>
                    <a:pt x="42748" y="1321165"/>
                  </a:lnTo>
                  <a:lnTo>
                    <a:pt x="43219" y="1328982"/>
                  </a:lnTo>
                  <a:lnTo>
                    <a:pt x="43712" y="1336800"/>
                  </a:lnTo>
                  <a:lnTo>
                    <a:pt x="44226" y="1344617"/>
                  </a:lnTo>
                  <a:lnTo>
                    <a:pt x="44763" y="1352435"/>
                  </a:lnTo>
                  <a:lnTo>
                    <a:pt x="45320" y="1360253"/>
                  </a:lnTo>
                  <a:lnTo>
                    <a:pt x="45899" y="1368070"/>
                  </a:lnTo>
                  <a:lnTo>
                    <a:pt x="46502" y="1375888"/>
                  </a:lnTo>
                  <a:lnTo>
                    <a:pt x="47124" y="1383705"/>
                  </a:lnTo>
                  <a:lnTo>
                    <a:pt x="47763" y="1391523"/>
                  </a:lnTo>
                  <a:lnTo>
                    <a:pt x="48419" y="1399340"/>
                  </a:lnTo>
                  <a:lnTo>
                    <a:pt x="49090" y="1407158"/>
                  </a:lnTo>
                  <a:lnTo>
                    <a:pt x="49774" y="1414975"/>
                  </a:lnTo>
                  <a:lnTo>
                    <a:pt x="50473" y="1422793"/>
                  </a:lnTo>
                  <a:lnTo>
                    <a:pt x="51181" y="1430610"/>
                  </a:lnTo>
                  <a:lnTo>
                    <a:pt x="51897" y="1438428"/>
                  </a:lnTo>
                  <a:lnTo>
                    <a:pt x="52619" y="1446246"/>
                  </a:lnTo>
                  <a:lnTo>
                    <a:pt x="53345" y="1454063"/>
                  </a:lnTo>
                  <a:lnTo>
                    <a:pt x="54072" y="1461881"/>
                  </a:lnTo>
                  <a:lnTo>
                    <a:pt x="54797" y="1469698"/>
                  </a:lnTo>
                  <a:lnTo>
                    <a:pt x="55519" y="1477516"/>
                  </a:lnTo>
                  <a:lnTo>
                    <a:pt x="56233" y="1485333"/>
                  </a:lnTo>
                  <a:lnTo>
                    <a:pt x="56939" y="1493151"/>
                  </a:lnTo>
                  <a:lnTo>
                    <a:pt x="57633" y="1500968"/>
                  </a:lnTo>
                  <a:lnTo>
                    <a:pt x="58313" y="1508786"/>
                  </a:lnTo>
                  <a:lnTo>
                    <a:pt x="58974" y="1516603"/>
                  </a:lnTo>
                  <a:lnTo>
                    <a:pt x="59613" y="1524421"/>
                  </a:lnTo>
                  <a:lnTo>
                    <a:pt x="60230" y="1532239"/>
                  </a:lnTo>
                  <a:lnTo>
                    <a:pt x="60822" y="1540056"/>
                  </a:lnTo>
                  <a:lnTo>
                    <a:pt x="61388" y="1547874"/>
                  </a:lnTo>
                  <a:lnTo>
                    <a:pt x="61926" y="1555691"/>
                  </a:lnTo>
                  <a:lnTo>
                    <a:pt x="62434" y="1563509"/>
                  </a:lnTo>
                  <a:lnTo>
                    <a:pt x="62905" y="1571326"/>
                  </a:lnTo>
                  <a:lnTo>
                    <a:pt x="63346" y="1579144"/>
                  </a:lnTo>
                  <a:lnTo>
                    <a:pt x="63756" y="1586961"/>
                  </a:lnTo>
                  <a:lnTo>
                    <a:pt x="64136" y="1594779"/>
                  </a:lnTo>
                  <a:lnTo>
                    <a:pt x="64487" y="1602596"/>
                  </a:lnTo>
                  <a:lnTo>
                    <a:pt x="64810" y="1610414"/>
                  </a:lnTo>
                  <a:lnTo>
                    <a:pt x="65103" y="1618232"/>
                  </a:lnTo>
                  <a:lnTo>
                    <a:pt x="65373" y="1626049"/>
                  </a:lnTo>
                  <a:lnTo>
                    <a:pt x="65625" y="1633867"/>
                  </a:lnTo>
                  <a:lnTo>
                    <a:pt x="65863" y="1641684"/>
                  </a:lnTo>
                  <a:lnTo>
                    <a:pt x="66089" y="1649502"/>
                  </a:lnTo>
                  <a:lnTo>
                    <a:pt x="66308" y="1657319"/>
                  </a:lnTo>
                  <a:lnTo>
                    <a:pt x="66525" y="1665137"/>
                  </a:lnTo>
                  <a:lnTo>
                    <a:pt x="66747" y="1672954"/>
                  </a:lnTo>
                  <a:lnTo>
                    <a:pt x="66979" y="1680772"/>
                  </a:lnTo>
                  <a:lnTo>
                    <a:pt x="67224" y="1688589"/>
                  </a:lnTo>
                  <a:lnTo>
                    <a:pt x="67489" y="1696407"/>
                  </a:lnTo>
                  <a:lnTo>
                    <a:pt x="67776" y="1704225"/>
                  </a:lnTo>
                  <a:lnTo>
                    <a:pt x="68095" y="1712042"/>
                  </a:lnTo>
                  <a:lnTo>
                    <a:pt x="68449" y="1719860"/>
                  </a:lnTo>
                  <a:lnTo>
                    <a:pt x="68840" y="1727677"/>
                  </a:lnTo>
                  <a:lnTo>
                    <a:pt x="69269" y="1735495"/>
                  </a:lnTo>
                  <a:lnTo>
                    <a:pt x="69738" y="1743312"/>
                  </a:lnTo>
                  <a:lnTo>
                    <a:pt x="70249" y="1751130"/>
                  </a:lnTo>
                  <a:lnTo>
                    <a:pt x="70806" y="1758947"/>
                  </a:lnTo>
                  <a:lnTo>
                    <a:pt x="71412" y="1766765"/>
                  </a:lnTo>
                  <a:lnTo>
                    <a:pt x="72061" y="1774583"/>
                  </a:lnTo>
                  <a:lnTo>
                    <a:pt x="72751" y="1782400"/>
                  </a:lnTo>
                  <a:lnTo>
                    <a:pt x="73480" y="1790218"/>
                  </a:lnTo>
                  <a:lnTo>
                    <a:pt x="74245" y="1798035"/>
                  </a:lnTo>
                  <a:lnTo>
                    <a:pt x="75045" y="1805853"/>
                  </a:lnTo>
                  <a:lnTo>
                    <a:pt x="75882" y="1813670"/>
                  </a:lnTo>
                  <a:lnTo>
                    <a:pt x="76746" y="1821488"/>
                  </a:lnTo>
                  <a:lnTo>
                    <a:pt x="77631" y="1829305"/>
                  </a:lnTo>
                  <a:lnTo>
                    <a:pt x="78536" y="1837123"/>
                  </a:lnTo>
                  <a:lnTo>
                    <a:pt x="79456" y="1844940"/>
                  </a:lnTo>
                  <a:lnTo>
                    <a:pt x="80389" y="1852758"/>
                  </a:lnTo>
                  <a:lnTo>
                    <a:pt x="81331" y="1860576"/>
                  </a:lnTo>
                  <a:lnTo>
                    <a:pt x="82277" y="1868393"/>
                  </a:lnTo>
                  <a:lnTo>
                    <a:pt x="83225" y="1876211"/>
                  </a:lnTo>
                  <a:lnTo>
                    <a:pt x="84173" y="1884028"/>
                  </a:lnTo>
                  <a:lnTo>
                    <a:pt x="85118" y="1891846"/>
                  </a:lnTo>
                  <a:lnTo>
                    <a:pt x="86061" y="1899663"/>
                  </a:lnTo>
                  <a:lnTo>
                    <a:pt x="86998" y="1907481"/>
                  </a:lnTo>
                  <a:lnTo>
                    <a:pt x="87929" y="1915298"/>
                  </a:lnTo>
                  <a:lnTo>
                    <a:pt x="88857" y="1923116"/>
                  </a:lnTo>
                  <a:lnTo>
                    <a:pt x="89780" y="1930933"/>
                  </a:lnTo>
                  <a:lnTo>
                    <a:pt x="90702" y="1938751"/>
                  </a:lnTo>
                  <a:lnTo>
                    <a:pt x="91622" y="1946569"/>
                  </a:lnTo>
                  <a:lnTo>
                    <a:pt x="92542" y="1954386"/>
                  </a:lnTo>
                  <a:lnTo>
                    <a:pt x="93467" y="1962204"/>
                  </a:lnTo>
                  <a:lnTo>
                    <a:pt x="94397" y="1970021"/>
                  </a:lnTo>
                  <a:lnTo>
                    <a:pt x="95335" y="1977839"/>
                  </a:lnTo>
                  <a:lnTo>
                    <a:pt x="96283" y="1985656"/>
                  </a:lnTo>
                  <a:lnTo>
                    <a:pt x="97243" y="1993474"/>
                  </a:lnTo>
                  <a:lnTo>
                    <a:pt x="98218" y="2001291"/>
                  </a:lnTo>
                  <a:lnTo>
                    <a:pt x="99210" y="2009109"/>
                  </a:lnTo>
                  <a:lnTo>
                    <a:pt x="100220" y="2016926"/>
                  </a:lnTo>
                  <a:lnTo>
                    <a:pt x="101247" y="2024744"/>
                  </a:lnTo>
                  <a:lnTo>
                    <a:pt x="102292" y="2032562"/>
                  </a:lnTo>
                  <a:lnTo>
                    <a:pt x="103355" y="2040379"/>
                  </a:lnTo>
                  <a:lnTo>
                    <a:pt x="104435" y="2048197"/>
                  </a:lnTo>
                  <a:lnTo>
                    <a:pt x="105534" y="2056014"/>
                  </a:lnTo>
                  <a:lnTo>
                    <a:pt x="106648" y="2063832"/>
                  </a:lnTo>
                  <a:lnTo>
                    <a:pt x="107775" y="2071649"/>
                  </a:lnTo>
                  <a:lnTo>
                    <a:pt x="108913" y="2079467"/>
                  </a:lnTo>
                  <a:lnTo>
                    <a:pt x="110059" y="2087284"/>
                  </a:lnTo>
                  <a:lnTo>
                    <a:pt x="111212" y="2095102"/>
                  </a:lnTo>
                  <a:lnTo>
                    <a:pt x="112371" y="2102919"/>
                  </a:lnTo>
                  <a:lnTo>
                    <a:pt x="113532" y="2110737"/>
                  </a:lnTo>
                  <a:lnTo>
                    <a:pt x="114694" y="2118555"/>
                  </a:lnTo>
                  <a:lnTo>
                    <a:pt x="115854" y="2126372"/>
                  </a:lnTo>
                  <a:lnTo>
                    <a:pt x="117013" y="2134190"/>
                  </a:lnTo>
                  <a:lnTo>
                    <a:pt x="118170" y="2142007"/>
                  </a:lnTo>
                  <a:lnTo>
                    <a:pt x="119322" y="2149825"/>
                  </a:lnTo>
                  <a:lnTo>
                    <a:pt x="120472" y="2157642"/>
                  </a:lnTo>
                  <a:lnTo>
                    <a:pt x="121618" y="2165460"/>
                  </a:lnTo>
                  <a:lnTo>
                    <a:pt x="122763" y="2173277"/>
                  </a:lnTo>
                  <a:lnTo>
                    <a:pt x="123907" y="2181095"/>
                  </a:lnTo>
                  <a:lnTo>
                    <a:pt x="125051" y="2188912"/>
                  </a:lnTo>
                  <a:lnTo>
                    <a:pt x="126196" y="2196730"/>
                  </a:lnTo>
                  <a:lnTo>
                    <a:pt x="127345" y="2204548"/>
                  </a:lnTo>
                  <a:lnTo>
                    <a:pt x="128499" y="2212365"/>
                  </a:lnTo>
                  <a:lnTo>
                    <a:pt x="129657" y="2220183"/>
                  </a:lnTo>
                  <a:lnTo>
                    <a:pt x="130823" y="2228000"/>
                  </a:lnTo>
                  <a:lnTo>
                    <a:pt x="131995" y="2235818"/>
                  </a:lnTo>
                  <a:lnTo>
                    <a:pt x="133174" y="2243635"/>
                  </a:lnTo>
                  <a:lnTo>
                    <a:pt x="134362" y="2251453"/>
                  </a:lnTo>
                  <a:lnTo>
                    <a:pt x="135557" y="2259270"/>
                  </a:lnTo>
                  <a:lnTo>
                    <a:pt x="136757" y="2267088"/>
                  </a:lnTo>
                  <a:lnTo>
                    <a:pt x="137962" y="2274905"/>
                  </a:lnTo>
                  <a:lnTo>
                    <a:pt x="139170" y="2282723"/>
                  </a:lnTo>
                  <a:lnTo>
                    <a:pt x="140380" y="2290541"/>
                  </a:lnTo>
                  <a:lnTo>
                    <a:pt x="141588" y="2298358"/>
                  </a:lnTo>
                  <a:lnTo>
                    <a:pt x="142794" y="2306176"/>
                  </a:lnTo>
                  <a:lnTo>
                    <a:pt x="143995" y="2313993"/>
                  </a:lnTo>
                  <a:lnTo>
                    <a:pt x="145190" y="2321811"/>
                  </a:lnTo>
                  <a:lnTo>
                    <a:pt x="146377" y="2329628"/>
                  </a:lnTo>
                  <a:lnTo>
                    <a:pt x="147556" y="2337446"/>
                  </a:lnTo>
                  <a:lnTo>
                    <a:pt x="148726" y="2345263"/>
                  </a:lnTo>
                  <a:lnTo>
                    <a:pt x="149886" y="2353081"/>
                  </a:lnTo>
                  <a:lnTo>
                    <a:pt x="151039" y="2360898"/>
                  </a:lnTo>
                  <a:lnTo>
                    <a:pt x="152188" y="2368716"/>
                  </a:lnTo>
                  <a:lnTo>
                    <a:pt x="153333" y="2376534"/>
                  </a:lnTo>
                  <a:lnTo>
                    <a:pt x="154479" y="2384351"/>
                  </a:lnTo>
                  <a:lnTo>
                    <a:pt x="155630" y="2392169"/>
                  </a:lnTo>
                  <a:lnTo>
                    <a:pt x="156792" y="2399986"/>
                  </a:lnTo>
                  <a:lnTo>
                    <a:pt x="157969" y="2407804"/>
                  </a:lnTo>
                  <a:lnTo>
                    <a:pt x="159168" y="2415621"/>
                  </a:lnTo>
                  <a:lnTo>
                    <a:pt x="160392" y="2423439"/>
                  </a:lnTo>
                  <a:lnTo>
                    <a:pt x="161648" y="2431256"/>
                  </a:lnTo>
                  <a:lnTo>
                    <a:pt x="162943" y="2439074"/>
                  </a:lnTo>
                  <a:lnTo>
                    <a:pt x="164290" y="2446891"/>
                  </a:lnTo>
                  <a:lnTo>
                    <a:pt x="165687" y="2454709"/>
                  </a:lnTo>
                  <a:lnTo>
                    <a:pt x="167137" y="2462527"/>
                  </a:lnTo>
                  <a:lnTo>
                    <a:pt x="168646" y="2470344"/>
                  </a:lnTo>
                  <a:lnTo>
                    <a:pt x="170215" y="2478162"/>
                  </a:lnTo>
                  <a:lnTo>
                    <a:pt x="171847" y="2485979"/>
                  </a:lnTo>
                  <a:lnTo>
                    <a:pt x="173560" y="2493797"/>
                  </a:lnTo>
                  <a:lnTo>
                    <a:pt x="175340" y="2501614"/>
                  </a:lnTo>
                  <a:lnTo>
                    <a:pt x="177187" y="2509432"/>
                  </a:lnTo>
                  <a:lnTo>
                    <a:pt x="179100" y="2517249"/>
                  </a:lnTo>
                  <a:lnTo>
                    <a:pt x="181078" y="2525067"/>
                  </a:lnTo>
                  <a:lnTo>
                    <a:pt x="183121" y="2532884"/>
                  </a:lnTo>
                  <a:lnTo>
                    <a:pt x="185238" y="2540702"/>
                  </a:lnTo>
                  <a:lnTo>
                    <a:pt x="187417" y="2548520"/>
                  </a:lnTo>
                  <a:lnTo>
                    <a:pt x="189652" y="2556337"/>
                  </a:lnTo>
                  <a:lnTo>
                    <a:pt x="191942" y="2564155"/>
                  </a:lnTo>
                  <a:lnTo>
                    <a:pt x="194284" y="2571972"/>
                  </a:lnTo>
                  <a:lnTo>
                    <a:pt x="196674" y="2579790"/>
                  </a:lnTo>
                  <a:lnTo>
                    <a:pt x="199117" y="2587607"/>
                  </a:lnTo>
                  <a:lnTo>
                    <a:pt x="201606" y="2595425"/>
                  </a:lnTo>
                  <a:lnTo>
                    <a:pt x="204134" y="2603242"/>
                  </a:lnTo>
                  <a:lnTo>
                    <a:pt x="206698" y="2611060"/>
                  </a:lnTo>
                  <a:lnTo>
                    <a:pt x="209295" y="2618878"/>
                  </a:lnTo>
                  <a:lnTo>
                    <a:pt x="211921" y="2626695"/>
                  </a:lnTo>
                  <a:lnTo>
                    <a:pt x="214574" y="2634513"/>
                  </a:lnTo>
                  <a:lnTo>
                    <a:pt x="217251" y="2642330"/>
                  </a:lnTo>
                  <a:lnTo>
                    <a:pt x="219942" y="2650148"/>
                  </a:lnTo>
                  <a:lnTo>
                    <a:pt x="222644" y="2657965"/>
                  </a:lnTo>
                  <a:lnTo>
                    <a:pt x="225350" y="2665783"/>
                  </a:lnTo>
                  <a:lnTo>
                    <a:pt x="228056" y="2673600"/>
                  </a:lnTo>
                  <a:lnTo>
                    <a:pt x="230756" y="2681418"/>
                  </a:lnTo>
                  <a:lnTo>
                    <a:pt x="233440" y="2689235"/>
                  </a:lnTo>
                  <a:lnTo>
                    <a:pt x="236103" y="2697053"/>
                  </a:lnTo>
                  <a:lnTo>
                    <a:pt x="238739" y="2704871"/>
                  </a:lnTo>
                  <a:lnTo>
                    <a:pt x="241344" y="2712688"/>
                  </a:lnTo>
                  <a:lnTo>
                    <a:pt x="243911" y="2720506"/>
                  </a:lnTo>
                  <a:lnTo>
                    <a:pt x="246436" y="2728323"/>
                  </a:lnTo>
                  <a:lnTo>
                    <a:pt x="248903" y="2736141"/>
                  </a:lnTo>
                  <a:lnTo>
                    <a:pt x="251316" y="2743958"/>
                  </a:lnTo>
                  <a:lnTo>
                    <a:pt x="253676" y="2751776"/>
                  </a:lnTo>
                  <a:lnTo>
                    <a:pt x="255979" y="2759593"/>
                  </a:lnTo>
                  <a:lnTo>
                    <a:pt x="258225" y="2767411"/>
                  </a:lnTo>
                  <a:lnTo>
                    <a:pt x="260414" y="2775228"/>
                  </a:lnTo>
                  <a:lnTo>
                    <a:pt x="262538" y="2783046"/>
                  </a:lnTo>
                  <a:lnTo>
                    <a:pt x="264605" y="2790864"/>
                  </a:lnTo>
                  <a:lnTo>
                    <a:pt x="266622" y="2798681"/>
                  </a:lnTo>
                  <a:lnTo>
                    <a:pt x="268593" y="2806499"/>
                  </a:lnTo>
                  <a:lnTo>
                    <a:pt x="270521" y="2814316"/>
                  </a:lnTo>
                  <a:lnTo>
                    <a:pt x="272411" y="2822134"/>
                  </a:lnTo>
                  <a:lnTo>
                    <a:pt x="274265" y="2829951"/>
                  </a:lnTo>
                  <a:lnTo>
                    <a:pt x="276088" y="2837769"/>
                  </a:lnTo>
                  <a:lnTo>
                    <a:pt x="277889" y="2845586"/>
                  </a:lnTo>
                  <a:lnTo>
                    <a:pt x="279673" y="2853404"/>
                  </a:lnTo>
                  <a:lnTo>
                    <a:pt x="281442" y="2861221"/>
                  </a:lnTo>
                  <a:lnTo>
                    <a:pt x="283201" y="2869039"/>
                  </a:lnTo>
                  <a:lnTo>
                    <a:pt x="284950" y="2876857"/>
                  </a:lnTo>
                  <a:lnTo>
                    <a:pt x="286692" y="2884674"/>
                  </a:lnTo>
                  <a:lnTo>
                    <a:pt x="288429" y="2892492"/>
                  </a:lnTo>
                  <a:lnTo>
                    <a:pt x="290159" y="2900309"/>
                  </a:lnTo>
                  <a:lnTo>
                    <a:pt x="291883" y="2908127"/>
                  </a:lnTo>
                  <a:lnTo>
                    <a:pt x="293596" y="2915944"/>
                  </a:lnTo>
                  <a:lnTo>
                    <a:pt x="295298" y="2923762"/>
                  </a:lnTo>
                  <a:lnTo>
                    <a:pt x="296979" y="2931579"/>
                  </a:lnTo>
                  <a:lnTo>
                    <a:pt x="298638" y="2939397"/>
                  </a:lnTo>
                  <a:lnTo>
                    <a:pt x="300267" y="2947214"/>
                  </a:lnTo>
                  <a:lnTo>
                    <a:pt x="301863" y="2955032"/>
                  </a:lnTo>
                  <a:lnTo>
                    <a:pt x="303418" y="2962850"/>
                  </a:lnTo>
                  <a:lnTo>
                    <a:pt x="304924" y="2970667"/>
                  </a:lnTo>
                  <a:lnTo>
                    <a:pt x="306362" y="2978485"/>
                  </a:lnTo>
                  <a:lnTo>
                    <a:pt x="307729" y="2986302"/>
                  </a:lnTo>
                  <a:lnTo>
                    <a:pt x="309019" y="2994120"/>
                  </a:lnTo>
                  <a:lnTo>
                    <a:pt x="310221" y="3001937"/>
                  </a:lnTo>
                  <a:lnTo>
                    <a:pt x="311327" y="3009755"/>
                  </a:lnTo>
                  <a:lnTo>
                    <a:pt x="312327" y="3017572"/>
                  </a:lnTo>
                  <a:lnTo>
                    <a:pt x="313190" y="3025390"/>
                  </a:lnTo>
                  <a:lnTo>
                    <a:pt x="313906" y="3033207"/>
                  </a:lnTo>
                  <a:lnTo>
                    <a:pt x="314476" y="3041025"/>
                  </a:lnTo>
                  <a:lnTo>
                    <a:pt x="314886" y="3048843"/>
                  </a:lnTo>
                  <a:lnTo>
                    <a:pt x="315123" y="3056660"/>
                  </a:lnTo>
                  <a:lnTo>
                    <a:pt x="315175" y="3064478"/>
                  </a:lnTo>
                  <a:lnTo>
                    <a:pt x="315008" y="3072295"/>
                  </a:lnTo>
                  <a:lnTo>
                    <a:pt x="314591" y="3080113"/>
                  </a:lnTo>
                  <a:lnTo>
                    <a:pt x="313939" y="3087930"/>
                  </a:lnTo>
                  <a:lnTo>
                    <a:pt x="313038" y="3095748"/>
                  </a:lnTo>
                  <a:lnTo>
                    <a:pt x="311874" y="3103565"/>
                  </a:lnTo>
                  <a:lnTo>
                    <a:pt x="310434" y="3111383"/>
                  </a:lnTo>
                  <a:lnTo>
                    <a:pt x="308692" y="3119200"/>
                  </a:lnTo>
                  <a:lnTo>
                    <a:pt x="306583" y="3127018"/>
                  </a:lnTo>
                  <a:lnTo>
                    <a:pt x="304153" y="3134836"/>
                  </a:lnTo>
                  <a:lnTo>
                    <a:pt x="301392" y="3142653"/>
                  </a:lnTo>
                  <a:lnTo>
                    <a:pt x="298292" y="3150471"/>
                  </a:lnTo>
                  <a:lnTo>
                    <a:pt x="294845" y="3158288"/>
                  </a:lnTo>
                  <a:lnTo>
                    <a:pt x="291044" y="3166106"/>
                  </a:lnTo>
                  <a:lnTo>
                    <a:pt x="286803" y="3173923"/>
                  </a:lnTo>
                  <a:lnTo>
                    <a:pt x="282197" y="3181741"/>
                  </a:lnTo>
                  <a:lnTo>
                    <a:pt x="277230" y="3189558"/>
                  </a:lnTo>
                  <a:lnTo>
                    <a:pt x="271906" y="3197376"/>
                  </a:lnTo>
                  <a:lnTo>
                    <a:pt x="266230" y="3205193"/>
                  </a:lnTo>
                  <a:lnTo>
                    <a:pt x="260208" y="3213011"/>
                  </a:lnTo>
                  <a:lnTo>
                    <a:pt x="253794" y="3220829"/>
                  </a:lnTo>
                  <a:lnTo>
                    <a:pt x="247042" y="3228646"/>
                  </a:lnTo>
                  <a:lnTo>
                    <a:pt x="239990" y="3236464"/>
                  </a:lnTo>
                  <a:lnTo>
                    <a:pt x="232655" y="3244281"/>
                  </a:lnTo>
                  <a:lnTo>
                    <a:pt x="225056" y="3252099"/>
                  </a:lnTo>
                  <a:lnTo>
                    <a:pt x="217216" y="3259916"/>
                  </a:lnTo>
                  <a:lnTo>
                    <a:pt x="209136" y="3267734"/>
                  </a:lnTo>
                  <a:lnTo>
                    <a:pt x="200855" y="3275551"/>
                  </a:lnTo>
                  <a:lnTo>
                    <a:pt x="192426" y="3283369"/>
                  </a:lnTo>
                  <a:lnTo>
                    <a:pt x="183879" y="3291186"/>
                  </a:lnTo>
                  <a:lnTo>
                    <a:pt x="175244" y="3299004"/>
                  </a:lnTo>
                  <a:lnTo>
                    <a:pt x="166552" y="3306822"/>
                  </a:lnTo>
                  <a:lnTo>
                    <a:pt x="157836" y="3314639"/>
                  </a:lnTo>
                  <a:lnTo>
                    <a:pt x="149143" y="3322457"/>
                  </a:lnTo>
                  <a:lnTo>
                    <a:pt x="140510" y="3330274"/>
                  </a:lnTo>
                  <a:lnTo>
                    <a:pt x="131967" y="3338092"/>
                  </a:lnTo>
                  <a:lnTo>
                    <a:pt x="123545" y="3345909"/>
                  </a:lnTo>
                  <a:lnTo>
                    <a:pt x="115275" y="3353727"/>
                  </a:lnTo>
                  <a:lnTo>
                    <a:pt x="107188" y="3361544"/>
                  </a:lnTo>
                  <a:lnTo>
                    <a:pt x="99364" y="3369362"/>
                  </a:lnTo>
                  <a:lnTo>
                    <a:pt x="91786" y="3377179"/>
                  </a:lnTo>
                  <a:lnTo>
                    <a:pt x="84476" y="3384997"/>
                  </a:lnTo>
                  <a:lnTo>
                    <a:pt x="77452" y="3392815"/>
                  </a:lnTo>
                  <a:lnTo>
                    <a:pt x="70731" y="3400632"/>
                  </a:lnTo>
                  <a:lnTo>
                    <a:pt x="64329" y="3408450"/>
                  </a:lnTo>
                  <a:lnTo>
                    <a:pt x="58326" y="3416267"/>
                  </a:lnTo>
                  <a:lnTo>
                    <a:pt x="52675" y="3424085"/>
                  </a:lnTo>
                  <a:lnTo>
                    <a:pt x="47370" y="3431902"/>
                  </a:lnTo>
                  <a:lnTo>
                    <a:pt x="42410" y="3439720"/>
                  </a:lnTo>
                  <a:close/>
                </a:path>
              </a:pathLst>
            </a:custGeom>
            <a:solidFill>
              <a:srgbClr val="EFC000">
                <a:alpha val="29803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2" name="pg58">
              <a:extLst>
                <a:ext uri="{FF2B5EF4-FFF2-40B4-BE49-F238E27FC236}">
                  <a16:creationId xmlns:a16="http://schemas.microsoft.com/office/drawing/2014/main" id="{EC0F6BD6-0A27-42BD-BFFA-18F0F592EF55}"/>
                </a:ext>
              </a:extLst>
            </p:cNvPr>
            <p:cNvSpPr/>
            <p:nvPr/>
          </p:nvSpPr>
          <p:spPr>
            <a:xfrm>
              <a:off x="7189660" y="2384913"/>
              <a:ext cx="322093" cy="3432325"/>
            </a:xfrm>
            <a:custGeom>
              <a:avLst/>
              <a:gdLst/>
              <a:ahLst/>
              <a:cxnLst/>
              <a:rect l="0" t="0" r="0" b="0"/>
              <a:pathLst>
                <a:path w="322093" h="3432325">
                  <a:moveTo>
                    <a:pt x="0" y="3432325"/>
                  </a:moveTo>
                  <a:lnTo>
                    <a:pt x="0" y="3424560"/>
                  </a:lnTo>
                  <a:lnTo>
                    <a:pt x="0" y="3416794"/>
                  </a:lnTo>
                  <a:lnTo>
                    <a:pt x="0" y="3409029"/>
                  </a:lnTo>
                  <a:lnTo>
                    <a:pt x="0" y="3401263"/>
                  </a:lnTo>
                  <a:lnTo>
                    <a:pt x="0" y="3393498"/>
                  </a:lnTo>
                  <a:lnTo>
                    <a:pt x="0" y="3385732"/>
                  </a:lnTo>
                  <a:lnTo>
                    <a:pt x="0" y="3377967"/>
                  </a:lnTo>
                  <a:lnTo>
                    <a:pt x="0" y="3370201"/>
                  </a:lnTo>
                  <a:lnTo>
                    <a:pt x="0" y="3362436"/>
                  </a:lnTo>
                  <a:lnTo>
                    <a:pt x="0" y="3354671"/>
                  </a:lnTo>
                  <a:lnTo>
                    <a:pt x="0" y="3346905"/>
                  </a:lnTo>
                  <a:lnTo>
                    <a:pt x="0" y="3339140"/>
                  </a:lnTo>
                  <a:lnTo>
                    <a:pt x="0" y="3331374"/>
                  </a:lnTo>
                  <a:lnTo>
                    <a:pt x="0" y="3323609"/>
                  </a:lnTo>
                  <a:lnTo>
                    <a:pt x="0" y="3315843"/>
                  </a:lnTo>
                  <a:lnTo>
                    <a:pt x="0" y="3308078"/>
                  </a:lnTo>
                  <a:lnTo>
                    <a:pt x="0" y="3300312"/>
                  </a:lnTo>
                  <a:lnTo>
                    <a:pt x="0" y="3292547"/>
                  </a:lnTo>
                  <a:lnTo>
                    <a:pt x="0" y="3284782"/>
                  </a:lnTo>
                  <a:lnTo>
                    <a:pt x="0" y="3277016"/>
                  </a:lnTo>
                  <a:lnTo>
                    <a:pt x="0" y="3269251"/>
                  </a:lnTo>
                  <a:lnTo>
                    <a:pt x="0" y="3261485"/>
                  </a:lnTo>
                  <a:lnTo>
                    <a:pt x="0" y="3253720"/>
                  </a:lnTo>
                  <a:lnTo>
                    <a:pt x="0" y="3245954"/>
                  </a:lnTo>
                  <a:lnTo>
                    <a:pt x="0" y="3238189"/>
                  </a:lnTo>
                  <a:lnTo>
                    <a:pt x="0" y="3230424"/>
                  </a:lnTo>
                  <a:lnTo>
                    <a:pt x="0" y="3222658"/>
                  </a:lnTo>
                  <a:lnTo>
                    <a:pt x="0" y="3214893"/>
                  </a:lnTo>
                  <a:lnTo>
                    <a:pt x="0" y="3207127"/>
                  </a:lnTo>
                  <a:lnTo>
                    <a:pt x="0" y="3199362"/>
                  </a:lnTo>
                  <a:lnTo>
                    <a:pt x="0" y="3191596"/>
                  </a:lnTo>
                  <a:lnTo>
                    <a:pt x="0" y="3183831"/>
                  </a:lnTo>
                  <a:lnTo>
                    <a:pt x="0" y="3176065"/>
                  </a:lnTo>
                  <a:lnTo>
                    <a:pt x="0" y="3168300"/>
                  </a:lnTo>
                  <a:lnTo>
                    <a:pt x="0" y="3160535"/>
                  </a:lnTo>
                  <a:lnTo>
                    <a:pt x="0" y="3152769"/>
                  </a:lnTo>
                  <a:lnTo>
                    <a:pt x="0" y="3145004"/>
                  </a:lnTo>
                  <a:lnTo>
                    <a:pt x="0" y="3137238"/>
                  </a:lnTo>
                  <a:lnTo>
                    <a:pt x="0" y="3129473"/>
                  </a:lnTo>
                  <a:lnTo>
                    <a:pt x="0" y="3121707"/>
                  </a:lnTo>
                  <a:lnTo>
                    <a:pt x="0" y="3113942"/>
                  </a:lnTo>
                  <a:lnTo>
                    <a:pt x="0" y="3106176"/>
                  </a:lnTo>
                  <a:lnTo>
                    <a:pt x="0" y="3098411"/>
                  </a:lnTo>
                  <a:lnTo>
                    <a:pt x="0" y="3090646"/>
                  </a:lnTo>
                  <a:lnTo>
                    <a:pt x="0" y="3082880"/>
                  </a:lnTo>
                  <a:lnTo>
                    <a:pt x="0" y="3075115"/>
                  </a:lnTo>
                  <a:lnTo>
                    <a:pt x="0" y="3067349"/>
                  </a:lnTo>
                  <a:lnTo>
                    <a:pt x="0" y="3059584"/>
                  </a:lnTo>
                  <a:lnTo>
                    <a:pt x="0" y="3051818"/>
                  </a:lnTo>
                  <a:lnTo>
                    <a:pt x="0" y="3044053"/>
                  </a:lnTo>
                  <a:lnTo>
                    <a:pt x="0" y="3036287"/>
                  </a:lnTo>
                  <a:lnTo>
                    <a:pt x="0" y="3028522"/>
                  </a:lnTo>
                  <a:lnTo>
                    <a:pt x="0" y="3020757"/>
                  </a:lnTo>
                  <a:lnTo>
                    <a:pt x="0" y="3012991"/>
                  </a:lnTo>
                  <a:lnTo>
                    <a:pt x="0" y="3005226"/>
                  </a:lnTo>
                  <a:lnTo>
                    <a:pt x="0" y="2997460"/>
                  </a:lnTo>
                  <a:lnTo>
                    <a:pt x="0" y="2989695"/>
                  </a:lnTo>
                  <a:lnTo>
                    <a:pt x="0" y="2981929"/>
                  </a:lnTo>
                  <a:lnTo>
                    <a:pt x="0" y="2974164"/>
                  </a:lnTo>
                  <a:lnTo>
                    <a:pt x="0" y="2966398"/>
                  </a:lnTo>
                  <a:lnTo>
                    <a:pt x="0" y="2958633"/>
                  </a:lnTo>
                  <a:lnTo>
                    <a:pt x="0" y="2950868"/>
                  </a:lnTo>
                  <a:lnTo>
                    <a:pt x="0" y="2943102"/>
                  </a:lnTo>
                  <a:lnTo>
                    <a:pt x="0" y="2935337"/>
                  </a:lnTo>
                  <a:lnTo>
                    <a:pt x="0" y="2927571"/>
                  </a:lnTo>
                  <a:lnTo>
                    <a:pt x="0" y="2919806"/>
                  </a:lnTo>
                  <a:lnTo>
                    <a:pt x="0" y="2912040"/>
                  </a:lnTo>
                  <a:lnTo>
                    <a:pt x="0" y="2904275"/>
                  </a:lnTo>
                  <a:lnTo>
                    <a:pt x="0" y="2896509"/>
                  </a:lnTo>
                  <a:lnTo>
                    <a:pt x="0" y="2888744"/>
                  </a:lnTo>
                  <a:lnTo>
                    <a:pt x="0" y="2880979"/>
                  </a:lnTo>
                  <a:lnTo>
                    <a:pt x="0" y="2873213"/>
                  </a:lnTo>
                  <a:lnTo>
                    <a:pt x="0" y="2865448"/>
                  </a:lnTo>
                  <a:lnTo>
                    <a:pt x="0" y="2857682"/>
                  </a:lnTo>
                  <a:lnTo>
                    <a:pt x="0" y="2849917"/>
                  </a:lnTo>
                  <a:lnTo>
                    <a:pt x="0" y="2842151"/>
                  </a:lnTo>
                  <a:lnTo>
                    <a:pt x="0" y="2834386"/>
                  </a:lnTo>
                  <a:lnTo>
                    <a:pt x="0" y="2826621"/>
                  </a:lnTo>
                  <a:lnTo>
                    <a:pt x="0" y="2818855"/>
                  </a:lnTo>
                  <a:lnTo>
                    <a:pt x="0" y="2811090"/>
                  </a:lnTo>
                  <a:lnTo>
                    <a:pt x="0" y="2803324"/>
                  </a:lnTo>
                  <a:lnTo>
                    <a:pt x="0" y="2795559"/>
                  </a:lnTo>
                  <a:lnTo>
                    <a:pt x="0" y="2787793"/>
                  </a:lnTo>
                  <a:lnTo>
                    <a:pt x="0" y="2780028"/>
                  </a:lnTo>
                  <a:lnTo>
                    <a:pt x="0" y="2772262"/>
                  </a:lnTo>
                  <a:lnTo>
                    <a:pt x="0" y="2764497"/>
                  </a:lnTo>
                  <a:lnTo>
                    <a:pt x="0" y="2756732"/>
                  </a:lnTo>
                  <a:lnTo>
                    <a:pt x="0" y="2748966"/>
                  </a:lnTo>
                  <a:lnTo>
                    <a:pt x="0" y="2741201"/>
                  </a:lnTo>
                  <a:lnTo>
                    <a:pt x="0" y="2733435"/>
                  </a:lnTo>
                  <a:lnTo>
                    <a:pt x="0" y="2725670"/>
                  </a:lnTo>
                  <a:lnTo>
                    <a:pt x="0" y="2717904"/>
                  </a:lnTo>
                  <a:lnTo>
                    <a:pt x="0" y="2710139"/>
                  </a:lnTo>
                  <a:lnTo>
                    <a:pt x="0" y="2702373"/>
                  </a:lnTo>
                  <a:lnTo>
                    <a:pt x="0" y="2694608"/>
                  </a:lnTo>
                  <a:lnTo>
                    <a:pt x="0" y="2686843"/>
                  </a:lnTo>
                  <a:lnTo>
                    <a:pt x="0" y="2679077"/>
                  </a:lnTo>
                  <a:lnTo>
                    <a:pt x="0" y="2671312"/>
                  </a:lnTo>
                  <a:lnTo>
                    <a:pt x="0" y="2663546"/>
                  </a:lnTo>
                  <a:lnTo>
                    <a:pt x="0" y="2655781"/>
                  </a:lnTo>
                  <a:lnTo>
                    <a:pt x="0" y="2648015"/>
                  </a:lnTo>
                  <a:lnTo>
                    <a:pt x="0" y="2640250"/>
                  </a:lnTo>
                  <a:lnTo>
                    <a:pt x="0" y="2632484"/>
                  </a:lnTo>
                  <a:lnTo>
                    <a:pt x="0" y="2624719"/>
                  </a:lnTo>
                  <a:lnTo>
                    <a:pt x="0" y="2616954"/>
                  </a:lnTo>
                  <a:lnTo>
                    <a:pt x="0" y="2609188"/>
                  </a:lnTo>
                  <a:lnTo>
                    <a:pt x="0" y="2601423"/>
                  </a:lnTo>
                  <a:lnTo>
                    <a:pt x="0" y="2593657"/>
                  </a:lnTo>
                  <a:lnTo>
                    <a:pt x="0" y="2585892"/>
                  </a:lnTo>
                  <a:lnTo>
                    <a:pt x="0" y="2578126"/>
                  </a:lnTo>
                  <a:lnTo>
                    <a:pt x="0" y="2570361"/>
                  </a:lnTo>
                  <a:lnTo>
                    <a:pt x="0" y="2562595"/>
                  </a:lnTo>
                  <a:lnTo>
                    <a:pt x="0" y="2554830"/>
                  </a:lnTo>
                  <a:lnTo>
                    <a:pt x="0" y="2547065"/>
                  </a:lnTo>
                  <a:lnTo>
                    <a:pt x="0" y="2539299"/>
                  </a:lnTo>
                  <a:lnTo>
                    <a:pt x="0" y="2531534"/>
                  </a:lnTo>
                  <a:lnTo>
                    <a:pt x="0" y="2523768"/>
                  </a:lnTo>
                  <a:lnTo>
                    <a:pt x="0" y="2516003"/>
                  </a:lnTo>
                  <a:lnTo>
                    <a:pt x="0" y="2508237"/>
                  </a:lnTo>
                  <a:lnTo>
                    <a:pt x="0" y="2500472"/>
                  </a:lnTo>
                  <a:lnTo>
                    <a:pt x="0" y="2492706"/>
                  </a:lnTo>
                  <a:lnTo>
                    <a:pt x="0" y="2484941"/>
                  </a:lnTo>
                  <a:lnTo>
                    <a:pt x="0" y="2477176"/>
                  </a:lnTo>
                  <a:lnTo>
                    <a:pt x="0" y="2469410"/>
                  </a:lnTo>
                  <a:lnTo>
                    <a:pt x="0" y="2461645"/>
                  </a:lnTo>
                  <a:lnTo>
                    <a:pt x="0" y="2453879"/>
                  </a:lnTo>
                  <a:lnTo>
                    <a:pt x="0" y="2446114"/>
                  </a:lnTo>
                  <a:lnTo>
                    <a:pt x="0" y="2438348"/>
                  </a:lnTo>
                  <a:lnTo>
                    <a:pt x="0" y="2430583"/>
                  </a:lnTo>
                  <a:lnTo>
                    <a:pt x="0" y="2422818"/>
                  </a:lnTo>
                  <a:lnTo>
                    <a:pt x="0" y="2415052"/>
                  </a:lnTo>
                  <a:lnTo>
                    <a:pt x="0" y="2407287"/>
                  </a:lnTo>
                  <a:lnTo>
                    <a:pt x="0" y="2399521"/>
                  </a:lnTo>
                  <a:lnTo>
                    <a:pt x="0" y="2391756"/>
                  </a:lnTo>
                  <a:lnTo>
                    <a:pt x="0" y="2383990"/>
                  </a:lnTo>
                  <a:lnTo>
                    <a:pt x="0" y="2376225"/>
                  </a:lnTo>
                  <a:lnTo>
                    <a:pt x="0" y="2368459"/>
                  </a:lnTo>
                  <a:lnTo>
                    <a:pt x="0" y="2360694"/>
                  </a:lnTo>
                  <a:lnTo>
                    <a:pt x="0" y="2352929"/>
                  </a:lnTo>
                  <a:lnTo>
                    <a:pt x="0" y="2345163"/>
                  </a:lnTo>
                  <a:lnTo>
                    <a:pt x="0" y="2337398"/>
                  </a:lnTo>
                  <a:lnTo>
                    <a:pt x="0" y="2329632"/>
                  </a:lnTo>
                  <a:lnTo>
                    <a:pt x="0" y="2321867"/>
                  </a:lnTo>
                  <a:lnTo>
                    <a:pt x="0" y="2314101"/>
                  </a:lnTo>
                  <a:lnTo>
                    <a:pt x="0" y="2306336"/>
                  </a:lnTo>
                  <a:lnTo>
                    <a:pt x="0" y="2298570"/>
                  </a:lnTo>
                  <a:lnTo>
                    <a:pt x="0" y="2290805"/>
                  </a:lnTo>
                  <a:lnTo>
                    <a:pt x="0" y="2283040"/>
                  </a:lnTo>
                  <a:lnTo>
                    <a:pt x="0" y="2275274"/>
                  </a:lnTo>
                  <a:lnTo>
                    <a:pt x="0" y="2267509"/>
                  </a:lnTo>
                  <a:lnTo>
                    <a:pt x="0" y="2259743"/>
                  </a:lnTo>
                  <a:lnTo>
                    <a:pt x="0" y="2251978"/>
                  </a:lnTo>
                  <a:lnTo>
                    <a:pt x="0" y="2244212"/>
                  </a:lnTo>
                  <a:lnTo>
                    <a:pt x="0" y="2236447"/>
                  </a:lnTo>
                  <a:lnTo>
                    <a:pt x="0" y="2228681"/>
                  </a:lnTo>
                  <a:lnTo>
                    <a:pt x="0" y="2220916"/>
                  </a:lnTo>
                  <a:lnTo>
                    <a:pt x="0" y="2213151"/>
                  </a:lnTo>
                  <a:lnTo>
                    <a:pt x="0" y="2205385"/>
                  </a:lnTo>
                  <a:lnTo>
                    <a:pt x="0" y="2197620"/>
                  </a:lnTo>
                  <a:lnTo>
                    <a:pt x="0" y="2189854"/>
                  </a:lnTo>
                  <a:lnTo>
                    <a:pt x="0" y="2182089"/>
                  </a:lnTo>
                  <a:lnTo>
                    <a:pt x="0" y="2174323"/>
                  </a:lnTo>
                  <a:lnTo>
                    <a:pt x="0" y="2166558"/>
                  </a:lnTo>
                  <a:lnTo>
                    <a:pt x="0" y="2158792"/>
                  </a:lnTo>
                  <a:lnTo>
                    <a:pt x="0" y="2151027"/>
                  </a:lnTo>
                  <a:lnTo>
                    <a:pt x="0" y="2143262"/>
                  </a:lnTo>
                  <a:lnTo>
                    <a:pt x="0" y="2135496"/>
                  </a:lnTo>
                  <a:lnTo>
                    <a:pt x="0" y="2127731"/>
                  </a:lnTo>
                  <a:lnTo>
                    <a:pt x="0" y="2119965"/>
                  </a:lnTo>
                  <a:lnTo>
                    <a:pt x="0" y="2112200"/>
                  </a:lnTo>
                  <a:lnTo>
                    <a:pt x="0" y="2104434"/>
                  </a:lnTo>
                  <a:lnTo>
                    <a:pt x="0" y="2096669"/>
                  </a:lnTo>
                  <a:lnTo>
                    <a:pt x="0" y="2088903"/>
                  </a:lnTo>
                  <a:lnTo>
                    <a:pt x="0" y="2081138"/>
                  </a:lnTo>
                  <a:lnTo>
                    <a:pt x="0" y="2073373"/>
                  </a:lnTo>
                  <a:lnTo>
                    <a:pt x="0" y="2065607"/>
                  </a:lnTo>
                  <a:lnTo>
                    <a:pt x="0" y="2057842"/>
                  </a:lnTo>
                  <a:lnTo>
                    <a:pt x="0" y="2050076"/>
                  </a:lnTo>
                  <a:lnTo>
                    <a:pt x="0" y="2042311"/>
                  </a:lnTo>
                  <a:lnTo>
                    <a:pt x="0" y="2034545"/>
                  </a:lnTo>
                  <a:lnTo>
                    <a:pt x="0" y="2026780"/>
                  </a:lnTo>
                  <a:lnTo>
                    <a:pt x="0" y="2019015"/>
                  </a:lnTo>
                  <a:lnTo>
                    <a:pt x="0" y="2011249"/>
                  </a:lnTo>
                  <a:lnTo>
                    <a:pt x="0" y="2003484"/>
                  </a:lnTo>
                  <a:lnTo>
                    <a:pt x="0" y="1995718"/>
                  </a:lnTo>
                  <a:lnTo>
                    <a:pt x="0" y="1987953"/>
                  </a:lnTo>
                  <a:lnTo>
                    <a:pt x="0" y="1980187"/>
                  </a:lnTo>
                  <a:lnTo>
                    <a:pt x="0" y="1972422"/>
                  </a:lnTo>
                  <a:lnTo>
                    <a:pt x="0" y="1964656"/>
                  </a:lnTo>
                  <a:lnTo>
                    <a:pt x="0" y="1956891"/>
                  </a:lnTo>
                  <a:lnTo>
                    <a:pt x="0" y="1949126"/>
                  </a:lnTo>
                  <a:lnTo>
                    <a:pt x="0" y="1941360"/>
                  </a:lnTo>
                  <a:lnTo>
                    <a:pt x="0" y="1933595"/>
                  </a:lnTo>
                  <a:lnTo>
                    <a:pt x="0" y="1925829"/>
                  </a:lnTo>
                  <a:lnTo>
                    <a:pt x="0" y="1918064"/>
                  </a:lnTo>
                  <a:lnTo>
                    <a:pt x="0" y="1910298"/>
                  </a:lnTo>
                  <a:lnTo>
                    <a:pt x="0" y="1902533"/>
                  </a:lnTo>
                  <a:lnTo>
                    <a:pt x="0" y="1894767"/>
                  </a:lnTo>
                  <a:lnTo>
                    <a:pt x="0" y="1887002"/>
                  </a:lnTo>
                  <a:lnTo>
                    <a:pt x="0" y="1879237"/>
                  </a:lnTo>
                  <a:lnTo>
                    <a:pt x="0" y="1871471"/>
                  </a:lnTo>
                  <a:lnTo>
                    <a:pt x="0" y="1863706"/>
                  </a:lnTo>
                  <a:lnTo>
                    <a:pt x="0" y="1855940"/>
                  </a:lnTo>
                  <a:lnTo>
                    <a:pt x="0" y="1848175"/>
                  </a:lnTo>
                  <a:lnTo>
                    <a:pt x="0" y="1840409"/>
                  </a:lnTo>
                  <a:lnTo>
                    <a:pt x="0" y="1832644"/>
                  </a:lnTo>
                  <a:lnTo>
                    <a:pt x="0" y="1824878"/>
                  </a:lnTo>
                  <a:lnTo>
                    <a:pt x="0" y="1817113"/>
                  </a:lnTo>
                  <a:lnTo>
                    <a:pt x="0" y="1809348"/>
                  </a:lnTo>
                  <a:lnTo>
                    <a:pt x="0" y="1801582"/>
                  </a:lnTo>
                  <a:lnTo>
                    <a:pt x="0" y="1793817"/>
                  </a:lnTo>
                  <a:lnTo>
                    <a:pt x="0" y="1786051"/>
                  </a:lnTo>
                  <a:lnTo>
                    <a:pt x="0" y="1778286"/>
                  </a:lnTo>
                  <a:lnTo>
                    <a:pt x="0" y="1770520"/>
                  </a:lnTo>
                  <a:lnTo>
                    <a:pt x="0" y="1762755"/>
                  </a:lnTo>
                  <a:lnTo>
                    <a:pt x="0" y="1754989"/>
                  </a:lnTo>
                  <a:lnTo>
                    <a:pt x="0" y="1747224"/>
                  </a:lnTo>
                  <a:lnTo>
                    <a:pt x="0" y="1739459"/>
                  </a:lnTo>
                  <a:lnTo>
                    <a:pt x="0" y="1731693"/>
                  </a:lnTo>
                  <a:lnTo>
                    <a:pt x="0" y="1723928"/>
                  </a:lnTo>
                  <a:lnTo>
                    <a:pt x="0" y="1716162"/>
                  </a:lnTo>
                  <a:lnTo>
                    <a:pt x="0" y="1708397"/>
                  </a:lnTo>
                  <a:lnTo>
                    <a:pt x="0" y="1700631"/>
                  </a:lnTo>
                  <a:lnTo>
                    <a:pt x="0" y="1692866"/>
                  </a:lnTo>
                  <a:lnTo>
                    <a:pt x="0" y="1685100"/>
                  </a:lnTo>
                  <a:lnTo>
                    <a:pt x="0" y="1677335"/>
                  </a:lnTo>
                  <a:lnTo>
                    <a:pt x="0" y="1669570"/>
                  </a:lnTo>
                  <a:lnTo>
                    <a:pt x="0" y="1661804"/>
                  </a:lnTo>
                  <a:lnTo>
                    <a:pt x="0" y="1654039"/>
                  </a:lnTo>
                  <a:lnTo>
                    <a:pt x="0" y="1646273"/>
                  </a:lnTo>
                  <a:lnTo>
                    <a:pt x="0" y="1638508"/>
                  </a:lnTo>
                  <a:lnTo>
                    <a:pt x="0" y="1630742"/>
                  </a:lnTo>
                  <a:lnTo>
                    <a:pt x="0" y="1622977"/>
                  </a:lnTo>
                  <a:lnTo>
                    <a:pt x="0" y="1615212"/>
                  </a:lnTo>
                  <a:lnTo>
                    <a:pt x="0" y="1607446"/>
                  </a:lnTo>
                  <a:lnTo>
                    <a:pt x="0" y="1599681"/>
                  </a:lnTo>
                  <a:lnTo>
                    <a:pt x="0" y="1591915"/>
                  </a:lnTo>
                  <a:lnTo>
                    <a:pt x="0" y="1584150"/>
                  </a:lnTo>
                  <a:lnTo>
                    <a:pt x="0" y="1576384"/>
                  </a:lnTo>
                  <a:lnTo>
                    <a:pt x="0" y="1568619"/>
                  </a:lnTo>
                  <a:lnTo>
                    <a:pt x="0" y="1560853"/>
                  </a:lnTo>
                  <a:lnTo>
                    <a:pt x="0" y="1553088"/>
                  </a:lnTo>
                  <a:lnTo>
                    <a:pt x="0" y="1545323"/>
                  </a:lnTo>
                  <a:lnTo>
                    <a:pt x="0" y="1537557"/>
                  </a:lnTo>
                  <a:lnTo>
                    <a:pt x="0" y="1529792"/>
                  </a:lnTo>
                  <a:lnTo>
                    <a:pt x="0" y="1522026"/>
                  </a:lnTo>
                  <a:lnTo>
                    <a:pt x="0" y="1514261"/>
                  </a:lnTo>
                  <a:lnTo>
                    <a:pt x="0" y="1506495"/>
                  </a:lnTo>
                  <a:lnTo>
                    <a:pt x="0" y="1498730"/>
                  </a:lnTo>
                  <a:lnTo>
                    <a:pt x="0" y="1490964"/>
                  </a:lnTo>
                  <a:lnTo>
                    <a:pt x="0" y="1483199"/>
                  </a:lnTo>
                  <a:lnTo>
                    <a:pt x="0" y="1475434"/>
                  </a:lnTo>
                  <a:lnTo>
                    <a:pt x="0" y="1467668"/>
                  </a:lnTo>
                  <a:lnTo>
                    <a:pt x="0" y="1459903"/>
                  </a:lnTo>
                  <a:lnTo>
                    <a:pt x="0" y="1452137"/>
                  </a:lnTo>
                  <a:lnTo>
                    <a:pt x="0" y="1444372"/>
                  </a:lnTo>
                  <a:lnTo>
                    <a:pt x="0" y="1436606"/>
                  </a:lnTo>
                  <a:lnTo>
                    <a:pt x="0" y="1428841"/>
                  </a:lnTo>
                  <a:lnTo>
                    <a:pt x="0" y="1421075"/>
                  </a:lnTo>
                  <a:lnTo>
                    <a:pt x="0" y="1413310"/>
                  </a:lnTo>
                  <a:lnTo>
                    <a:pt x="0" y="1405545"/>
                  </a:lnTo>
                  <a:lnTo>
                    <a:pt x="0" y="1397779"/>
                  </a:lnTo>
                  <a:lnTo>
                    <a:pt x="0" y="1390014"/>
                  </a:lnTo>
                  <a:lnTo>
                    <a:pt x="0" y="1382248"/>
                  </a:lnTo>
                  <a:lnTo>
                    <a:pt x="0" y="1374483"/>
                  </a:lnTo>
                  <a:lnTo>
                    <a:pt x="0" y="1366717"/>
                  </a:lnTo>
                  <a:lnTo>
                    <a:pt x="0" y="1358952"/>
                  </a:lnTo>
                  <a:lnTo>
                    <a:pt x="0" y="1351186"/>
                  </a:lnTo>
                  <a:lnTo>
                    <a:pt x="0" y="1343421"/>
                  </a:lnTo>
                  <a:lnTo>
                    <a:pt x="0" y="1335656"/>
                  </a:lnTo>
                  <a:lnTo>
                    <a:pt x="0" y="1327890"/>
                  </a:lnTo>
                  <a:lnTo>
                    <a:pt x="0" y="1320125"/>
                  </a:lnTo>
                  <a:lnTo>
                    <a:pt x="0" y="1312359"/>
                  </a:lnTo>
                  <a:lnTo>
                    <a:pt x="0" y="1304594"/>
                  </a:lnTo>
                  <a:lnTo>
                    <a:pt x="0" y="1296828"/>
                  </a:lnTo>
                  <a:lnTo>
                    <a:pt x="0" y="1289063"/>
                  </a:lnTo>
                  <a:lnTo>
                    <a:pt x="0" y="1281297"/>
                  </a:lnTo>
                  <a:lnTo>
                    <a:pt x="0" y="1273532"/>
                  </a:lnTo>
                  <a:lnTo>
                    <a:pt x="0" y="1265767"/>
                  </a:lnTo>
                  <a:lnTo>
                    <a:pt x="0" y="1258001"/>
                  </a:lnTo>
                  <a:lnTo>
                    <a:pt x="0" y="1250236"/>
                  </a:lnTo>
                  <a:lnTo>
                    <a:pt x="0" y="1242470"/>
                  </a:lnTo>
                  <a:lnTo>
                    <a:pt x="0" y="1234705"/>
                  </a:lnTo>
                  <a:lnTo>
                    <a:pt x="0" y="1226939"/>
                  </a:lnTo>
                  <a:lnTo>
                    <a:pt x="0" y="1219174"/>
                  </a:lnTo>
                  <a:lnTo>
                    <a:pt x="0" y="1211409"/>
                  </a:lnTo>
                  <a:lnTo>
                    <a:pt x="0" y="1203643"/>
                  </a:lnTo>
                  <a:lnTo>
                    <a:pt x="0" y="1195878"/>
                  </a:lnTo>
                  <a:lnTo>
                    <a:pt x="0" y="1188112"/>
                  </a:lnTo>
                  <a:lnTo>
                    <a:pt x="0" y="1180347"/>
                  </a:lnTo>
                  <a:lnTo>
                    <a:pt x="0" y="1172581"/>
                  </a:lnTo>
                  <a:lnTo>
                    <a:pt x="0" y="1164816"/>
                  </a:lnTo>
                  <a:lnTo>
                    <a:pt x="0" y="1157050"/>
                  </a:lnTo>
                  <a:lnTo>
                    <a:pt x="0" y="1149285"/>
                  </a:lnTo>
                  <a:lnTo>
                    <a:pt x="0" y="1141520"/>
                  </a:lnTo>
                  <a:lnTo>
                    <a:pt x="0" y="1133754"/>
                  </a:lnTo>
                  <a:lnTo>
                    <a:pt x="0" y="1125989"/>
                  </a:lnTo>
                  <a:lnTo>
                    <a:pt x="0" y="1118223"/>
                  </a:lnTo>
                  <a:lnTo>
                    <a:pt x="0" y="1110458"/>
                  </a:lnTo>
                  <a:lnTo>
                    <a:pt x="0" y="1102692"/>
                  </a:lnTo>
                  <a:lnTo>
                    <a:pt x="0" y="1094927"/>
                  </a:lnTo>
                  <a:lnTo>
                    <a:pt x="0" y="1087161"/>
                  </a:lnTo>
                  <a:lnTo>
                    <a:pt x="0" y="1079396"/>
                  </a:lnTo>
                  <a:lnTo>
                    <a:pt x="0" y="1071631"/>
                  </a:lnTo>
                  <a:lnTo>
                    <a:pt x="0" y="1063865"/>
                  </a:lnTo>
                  <a:lnTo>
                    <a:pt x="0" y="1056100"/>
                  </a:lnTo>
                  <a:lnTo>
                    <a:pt x="0" y="1048334"/>
                  </a:lnTo>
                  <a:lnTo>
                    <a:pt x="0" y="1040569"/>
                  </a:lnTo>
                  <a:lnTo>
                    <a:pt x="0" y="1032803"/>
                  </a:lnTo>
                  <a:lnTo>
                    <a:pt x="0" y="1025038"/>
                  </a:lnTo>
                  <a:lnTo>
                    <a:pt x="0" y="1017272"/>
                  </a:lnTo>
                  <a:lnTo>
                    <a:pt x="0" y="1009507"/>
                  </a:lnTo>
                  <a:lnTo>
                    <a:pt x="0" y="1001742"/>
                  </a:lnTo>
                  <a:lnTo>
                    <a:pt x="0" y="993976"/>
                  </a:lnTo>
                  <a:lnTo>
                    <a:pt x="0" y="986211"/>
                  </a:lnTo>
                  <a:lnTo>
                    <a:pt x="0" y="978445"/>
                  </a:lnTo>
                  <a:lnTo>
                    <a:pt x="0" y="970680"/>
                  </a:lnTo>
                  <a:lnTo>
                    <a:pt x="0" y="962914"/>
                  </a:lnTo>
                  <a:lnTo>
                    <a:pt x="0" y="955149"/>
                  </a:lnTo>
                  <a:lnTo>
                    <a:pt x="0" y="947383"/>
                  </a:lnTo>
                  <a:lnTo>
                    <a:pt x="0" y="939618"/>
                  </a:lnTo>
                  <a:lnTo>
                    <a:pt x="0" y="931853"/>
                  </a:lnTo>
                  <a:lnTo>
                    <a:pt x="0" y="924087"/>
                  </a:lnTo>
                  <a:lnTo>
                    <a:pt x="0" y="916322"/>
                  </a:lnTo>
                  <a:lnTo>
                    <a:pt x="0" y="908556"/>
                  </a:lnTo>
                  <a:lnTo>
                    <a:pt x="0" y="900791"/>
                  </a:lnTo>
                  <a:lnTo>
                    <a:pt x="0" y="893025"/>
                  </a:lnTo>
                  <a:lnTo>
                    <a:pt x="0" y="885260"/>
                  </a:lnTo>
                  <a:lnTo>
                    <a:pt x="0" y="877494"/>
                  </a:lnTo>
                  <a:lnTo>
                    <a:pt x="0" y="869729"/>
                  </a:lnTo>
                  <a:lnTo>
                    <a:pt x="0" y="861964"/>
                  </a:lnTo>
                  <a:lnTo>
                    <a:pt x="0" y="854198"/>
                  </a:lnTo>
                  <a:lnTo>
                    <a:pt x="0" y="846433"/>
                  </a:lnTo>
                  <a:lnTo>
                    <a:pt x="0" y="838667"/>
                  </a:lnTo>
                  <a:lnTo>
                    <a:pt x="0" y="830902"/>
                  </a:lnTo>
                  <a:lnTo>
                    <a:pt x="0" y="823136"/>
                  </a:lnTo>
                  <a:lnTo>
                    <a:pt x="0" y="815371"/>
                  </a:lnTo>
                  <a:lnTo>
                    <a:pt x="0" y="807606"/>
                  </a:lnTo>
                  <a:lnTo>
                    <a:pt x="0" y="799840"/>
                  </a:lnTo>
                  <a:lnTo>
                    <a:pt x="0" y="792075"/>
                  </a:lnTo>
                  <a:lnTo>
                    <a:pt x="0" y="784309"/>
                  </a:lnTo>
                  <a:lnTo>
                    <a:pt x="0" y="776544"/>
                  </a:lnTo>
                  <a:lnTo>
                    <a:pt x="0" y="768778"/>
                  </a:lnTo>
                  <a:lnTo>
                    <a:pt x="0" y="761013"/>
                  </a:lnTo>
                  <a:lnTo>
                    <a:pt x="0" y="753247"/>
                  </a:lnTo>
                  <a:lnTo>
                    <a:pt x="0" y="745482"/>
                  </a:lnTo>
                  <a:lnTo>
                    <a:pt x="0" y="737717"/>
                  </a:lnTo>
                  <a:lnTo>
                    <a:pt x="0" y="729951"/>
                  </a:lnTo>
                  <a:lnTo>
                    <a:pt x="0" y="722186"/>
                  </a:lnTo>
                  <a:lnTo>
                    <a:pt x="0" y="714420"/>
                  </a:lnTo>
                  <a:lnTo>
                    <a:pt x="0" y="706655"/>
                  </a:lnTo>
                  <a:lnTo>
                    <a:pt x="0" y="698889"/>
                  </a:lnTo>
                  <a:lnTo>
                    <a:pt x="0" y="691124"/>
                  </a:lnTo>
                  <a:lnTo>
                    <a:pt x="0" y="683358"/>
                  </a:lnTo>
                  <a:lnTo>
                    <a:pt x="0" y="675593"/>
                  </a:lnTo>
                  <a:lnTo>
                    <a:pt x="0" y="667828"/>
                  </a:lnTo>
                  <a:lnTo>
                    <a:pt x="0" y="660062"/>
                  </a:lnTo>
                  <a:lnTo>
                    <a:pt x="0" y="652297"/>
                  </a:lnTo>
                  <a:lnTo>
                    <a:pt x="0" y="644531"/>
                  </a:lnTo>
                  <a:lnTo>
                    <a:pt x="0" y="636766"/>
                  </a:lnTo>
                  <a:lnTo>
                    <a:pt x="0" y="629000"/>
                  </a:lnTo>
                  <a:lnTo>
                    <a:pt x="0" y="621235"/>
                  </a:lnTo>
                  <a:lnTo>
                    <a:pt x="0" y="613469"/>
                  </a:lnTo>
                  <a:lnTo>
                    <a:pt x="0" y="605704"/>
                  </a:lnTo>
                  <a:lnTo>
                    <a:pt x="0" y="597939"/>
                  </a:lnTo>
                  <a:lnTo>
                    <a:pt x="0" y="590173"/>
                  </a:lnTo>
                  <a:lnTo>
                    <a:pt x="0" y="582408"/>
                  </a:lnTo>
                  <a:lnTo>
                    <a:pt x="0" y="574642"/>
                  </a:lnTo>
                  <a:lnTo>
                    <a:pt x="0" y="566877"/>
                  </a:lnTo>
                  <a:lnTo>
                    <a:pt x="0" y="559111"/>
                  </a:lnTo>
                  <a:lnTo>
                    <a:pt x="0" y="551346"/>
                  </a:lnTo>
                  <a:lnTo>
                    <a:pt x="0" y="543580"/>
                  </a:lnTo>
                  <a:lnTo>
                    <a:pt x="0" y="535815"/>
                  </a:lnTo>
                  <a:lnTo>
                    <a:pt x="0" y="528050"/>
                  </a:lnTo>
                  <a:lnTo>
                    <a:pt x="0" y="520284"/>
                  </a:lnTo>
                  <a:lnTo>
                    <a:pt x="0" y="512519"/>
                  </a:lnTo>
                  <a:lnTo>
                    <a:pt x="0" y="504753"/>
                  </a:lnTo>
                  <a:lnTo>
                    <a:pt x="0" y="496988"/>
                  </a:lnTo>
                  <a:lnTo>
                    <a:pt x="0" y="489222"/>
                  </a:lnTo>
                  <a:lnTo>
                    <a:pt x="0" y="481457"/>
                  </a:lnTo>
                  <a:lnTo>
                    <a:pt x="0" y="473691"/>
                  </a:lnTo>
                  <a:lnTo>
                    <a:pt x="0" y="465926"/>
                  </a:lnTo>
                  <a:lnTo>
                    <a:pt x="0" y="458161"/>
                  </a:lnTo>
                  <a:lnTo>
                    <a:pt x="0" y="450395"/>
                  </a:lnTo>
                  <a:lnTo>
                    <a:pt x="0" y="442630"/>
                  </a:lnTo>
                  <a:lnTo>
                    <a:pt x="0" y="434864"/>
                  </a:lnTo>
                  <a:lnTo>
                    <a:pt x="0" y="427099"/>
                  </a:lnTo>
                  <a:lnTo>
                    <a:pt x="0" y="419333"/>
                  </a:lnTo>
                  <a:lnTo>
                    <a:pt x="0" y="411568"/>
                  </a:lnTo>
                  <a:lnTo>
                    <a:pt x="0" y="403803"/>
                  </a:lnTo>
                  <a:lnTo>
                    <a:pt x="0" y="396037"/>
                  </a:lnTo>
                  <a:lnTo>
                    <a:pt x="0" y="388272"/>
                  </a:lnTo>
                  <a:lnTo>
                    <a:pt x="0" y="380506"/>
                  </a:lnTo>
                  <a:lnTo>
                    <a:pt x="0" y="372741"/>
                  </a:lnTo>
                  <a:lnTo>
                    <a:pt x="0" y="364975"/>
                  </a:lnTo>
                  <a:lnTo>
                    <a:pt x="0" y="357210"/>
                  </a:lnTo>
                  <a:lnTo>
                    <a:pt x="0" y="349444"/>
                  </a:lnTo>
                  <a:lnTo>
                    <a:pt x="0" y="341679"/>
                  </a:lnTo>
                  <a:lnTo>
                    <a:pt x="0" y="333914"/>
                  </a:lnTo>
                  <a:lnTo>
                    <a:pt x="0" y="326148"/>
                  </a:lnTo>
                  <a:lnTo>
                    <a:pt x="0" y="318383"/>
                  </a:lnTo>
                  <a:lnTo>
                    <a:pt x="0" y="310617"/>
                  </a:lnTo>
                  <a:lnTo>
                    <a:pt x="0" y="302852"/>
                  </a:lnTo>
                  <a:lnTo>
                    <a:pt x="0" y="295086"/>
                  </a:lnTo>
                  <a:lnTo>
                    <a:pt x="0" y="287321"/>
                  </a:lnTo>
                  <a:lnTo>
                    <a:pt x="0" y="279555"/>
                  </a:lnTo>
                  <a:lnTo>
                    <a:pt x="0" y="271790"/>
                  </a:lnTo>
                  <a:lnTo>
                    <a:pt x="0" y="264025"/>
                  </a:lnTo>
                  <a:lnTo>
                    <a:pt x="0" y="256259"/>
                  </a:lnTo>
                  <a:lnTo>
                    <a:pt x="0" y="248494"/>
                  </a:lnTo>
                  <a:lnTo>
                    <a:pt x="0" y="240728"/>
                  </a:lnTo>
                  <a:lnTo>
                    <a:pt x="0" y="232963"/>
                  </a:lnTo>
                  <a:lnTo>
                    <a:pt x="0" y="225197"/>
                  </a:lnTo>
                  <a:lnTo>
                    <a:pt x="0" y="217432"/>
                  </a:lnTo>
                  <a:lnTo>
                    <a:pt x="0" y="209666"/>
                  </a:lnTo>
                  <a:lnTo>
                    <a:pt x="0" y="201901"/>
                  </a:lnTo>
                  <a:lnTo>
                    <a:pt x="0" y="194136"/>
                  </a:lnTo>
                  <a:lnTo>
                    <a:pt x="0" y="186370"/>
                  </a:lnTo>
                  <a:lnTo>
                    <a:pt x="0" y="178605"/>
                  </a:lnTo>
                  <a:lnTo>
                    <a:pt x="0" y="170839"/>
                  </a:lnTo>
                  <a:lnTo>
                    <a:pt x="0" y="163074"/>
                  </a:lnTo>
                  <a:lnTo>
                    <a:pt x="0" y="155308"/>
                  </a:lnTo>
                  <a:lnTo>
                    <a:pt x="0" y="147543"/>
                  </a:lnTo>
                  <a:lnTo>
                    <a:pt x="0" y="139777"/>
                  </a:lnTo>
                  <a:lnTo>
                    <a:pt x="0" y="132012"/>
                  </a:lnTo>
                  <a:lnTo>
                    <a:pt x="0" y="124247"/>
                  </a:lnTo>
                  <a:lnTo>
                    <a:pt x="0" y="116481"/>
                  </a:lnTo>
                  <a:lnTo>
                    <a:pt x="0" y="108716"/>
                  </a:lnTo>
                  <a:lnTo>
                    <a:pt x="0" y="100950"/>
                  </a:lnTo>
                  <a:lnTo>
                    <a:pt x="0" y="93185"/>
                  </a:lnTo>
                  <a:lnTo>
                    <a:pt x="0" y="85419"/>
                  </a:lnTo>
                  <a:lnTo>
                    <a:pt x="0" y="77654"/>
                  </a:lnTo>
                  <a:lnTo>
                    <a:pt x="0" y="69888"/>
                  </a:lnTo>
                  <a:lnTo>
                    <a:pt x="0" y="62123"/>
                  </a:lnTo>
                  <a:lnTo>
                    <a:pt x="0" y="54358"/>
                  </a:lnTo>
                  <a:lnTo>
                    <a:pt x="0" y="46592"/>
                  </a:lnTo>
                  <a:lnTo>
                    <a:pt x="0" y="38827"/>
                  </a:lnTo>
                  <a:lnTo>
                    <a:pt x="0" y="31061"/>
                  </a:lnTo>
                  <a:lnTo>
                    <a:pt x="0" y="23296"/>
                  </a:lnTo>
                  <a:lnTo>
                    <a:pt x="0" y="15530"/>
                  </a:lnTo>
                  <a:lnTo>
                    <a:pt x="0" y="7765"/>
                  </a:lnTo>
                  <a:lnTo>
                    <a:pt x="0" y="0"/>
                  </a:lnTo>
                  <a:lnTo>
                    <a:pt x="5936" y="0"/>
                  </a:lnTo>
                  <a:lnTo>
                    <a:pt x="6339" y="7765"/>
                  </a:lnTo>
                  <a:lnTo>
                    <a:pt x="6741" y="15530"/>
                  </a:lnTo>
                  <a:lnTo>
                    <a:pt x="7141" y="23296"/>
                  </a:lnTo>
                  <a:lnTo>
                    <a:pt x="7537" y="31061"/>
                  </a:lnTo>
                  <a:lnTo>
                    <a:pt x="7924" y="38827"/>
                  </a:lnTo>
                  <a:lnTo>
                    <a:pt x="8302" y="46592"/>
                  </a:lnTo>
                  <a:lnTo>
                    <a:pt x="8669" y="54358"/>
                  </a:lnTo>
                  <a:lnTo>
                    <a:pt x="9024" y="62123"/>
                  </a:lnTo>
                  <a:lnTo>
                    <a:pt x="9367" y="69888"/>
                  </a:lnTo>
                  <a:lnTo>
                    <a:pt x="9695" y="77654"/>
                  </a:lnTo>
                  <a:lnTo>
                    <a:pt x="10005" y="85419"/>
                  </a:lnTo>
                  <a:lnTo>
                    <a:pt x="10300" y="93185"/>
                  </a:lnTo>
                  <a:lnTo>
                    <a:pt x="10580" y="100950"/>
                  </a:lnTo>
                  <a:lnTo>
                    <a:pt x="10844" y="108716"/>
                  </a:lnTo>
                  <a:lnTo>
                    <a:pt x="11094" y="116481"/>
                  </a:lnTo>
                  <a:lnTo>
                    <a:pt x="11329" y="124247"/>
                  </a:lnTo>
                  <a:lnTo>
                    <a:pt x="11550" y="132012"/>
                  </a:lnTo>
                  <a:lnTo>
                    <a:pt x="11757" y="139777"/>
                  </a:lnTo>
                  <a:lnTo>
                    <a:pt x="11953" y="147543"/>
                  </a:lnTo>
                  <a:lnTo>
                    <a:pt x="12139" y="155308"/>
                  </a:lnTo>
                  <a:lnTo>
                    <a:pt x="12316" y="163074"/>
                  </a:lnTo>
                  <a:lnTo>
                    <a:pt x="12485" y="170839"/>
                  </a:lnTo>
                  <a:lnTo>
                    <a:pt x="12648" y="178605"/>
                  </a:lnTo>
                  <a:lnTo>
                    <a:pt x="12804" y="186370"/>
                  </a:lnTo>
                  <a:lnTo>
                    <a:pt x="12958" y="194136"/>
                  </a:lnTo>
                  <a:lnTo>
                    <a:pt x="13109" y="201901"/>
                  </a:lnTo>
                  <a:lnTo>
                    <a:pt x="13258" y="209666"/>
                  </a:lnTo>
                  <a:lnTo>
                    <a:pt x="13407" y="217432"/>
                  </a:lnTo>
                  <a:lnTo>
                    <a:pt x="13557" y="225197"/>
                  </a:lnTo>
                  <a:lnTo>
                    <a:pt x="13709" y="232963"/>
                  </a:lnTo>
                  <a:lnTo>
                    <a:pt x="13863" y="240728"/>
                  </a:lnTo>
                  <a:lnTo>
                    <a:pt x="14021" y="248494"/>
                  </a:lnTo>
                  <a:lnTo>
                    <a:pt x="14183" y="256259"/>
                  </a:lnTo>
                  <a:lnTo>
                    <a:pt x="14348" y="264025"/>
                  </a:lnTo>
                  <a:lnTo>
                    <a:pt x="14518" y="271790"/>
                  </a:lnTo>
                  <a:lnTo>
                    <a:pt x="14693" y="279555"/>
                  </a:lnTo>
                  <a:lnTo>
                    <a:pt x="14873" y="287321"/>
                  </a:lnTo>
                  <a:lnTo>
                    <a:pt x="15058" y="295086"/>
                  </a:lnTo>
                  <a:lnTo>
                    <a:pt x="15247" y="302852"/>
                  </a:lnTo>
                  <a:lnTo>
                    <a:pt x="15440" y="310617"/>
                  </a:lnTo>
                  <a:lnTo>
                    <a:pt x="15637" y="318383"/>
                  </a:lnTo>
                  <a:lnTo>
                    <a:pt x="15837" y="326148"/>
                  </a:lnTo>
                  <a:lnTo>
                    <a:pt x="16040" y="333914"/>
                  </a:lnTo>
                  <a:lnTo>
                    <a:pt x="16244" y="341679"/>
                  </a:lnTo>
                  <a:lnTo>
                    <a:pt x="16449" y="349444"/>
                  </a:lnTo>
                  <a:lnTo>
                    <a:pt x="16655" y="357210"/>
                  </a:lnTo>
                  <a:lnTo>
                    <a:pt x="16860" y="364975"/>
                  </a:lnTo>
                  <a:lnTo>
                    <a:pt x="17064" y="372741"/>
                  </a:lnTo>
                  <a:lnTo>
                    <a:pt x="17266" y="380506"/>
                  </a:lnTo>
                  <a:lnTo>
                    <a:pt x="17465" y="388272"/>
                  </a:lnTo>
                  <a:lnTo>
                    <a:pt x="17660" y="396037"/>
                  </a:lnTo>
                  <a:lnTo>
                    <a:pt x="17852" y="403803"/>
                  </a:lnTo>
                  <a:lnTo>
                    <a:pt x="18039" y="411568"/>
                  </a:lnTo>
                  <a:lnTo>
                    <a:pt x="18222" y="419333"/>
                  </a:lnTo>
                  <a:lnTo>
                    <a:pt x="18398" y="427099"/>
                  </a:lnTo>
                  <a:lnTo>
                    <a:pt x="18568" y="434864"/>
                  </a:lnTo>
                  <a:lnTo>
                    <a:pt x="18732" y="442630"/>
                  </a:lnTo>
                  <a:lnTo>
                    <a:pt x="18889" y="450395"/>
                  </a:lnTo>
                  <a:lnTo>
                    <a:pt x="19040" y="458161"/>
                  </a:lnTo>
                  <a:lnTo>
                    <a:pt x="19185" y="465926"/>
                  </a:lnTo>
                  <a:lnTo>
                    <a:pt x="19321" y="473691"/>
                  </a:lnTo>
                  <a:lnTo>
                    <a:pt x="19450" y="481457"/>
                  </a:lnTo>
                  <a:lnTo>
                    <a:pt x="19570" y="489222"/>
                  </a:lnTo>
                  <a:lnTo>
                    <a:pt x="19684" y="496988"/>
                  </a:lnTo>
                  <a:lnTo>
                    <a:pt x="19789" y="504753"/>
                  </a:lnTo>
                  <a:lnTo>
                    <a:pt x="19888" y="512519"/>
                  </a:lnTo>
                  <a:lnTo>
                    <a:pt x="19978" y="520284"/>
                  </a:lnTo>
                  <a:lnTo>
                    <a:pt x="20061" y="528050"/>
                  </a:lnTo>
                  <a:lnTo>
                    <a:pt x="20136" y="535815"/>
                  </a:lnTo>
                  <a:lnTo>
                    <a:pt x="20205" y="543580"/>
                  </a:lnTo>
                  <a:lnTo>
                    <a:pt x="20269" y="551346"/>
                  </a:lnTo>
                  <a:lnTo>
                    <a:pt x="20328" y="559111"/>
                  </a:lnTo>
                  <a:lnTo>
                    <a:pt x="20384" y="566877"/>
                  </a:lnTo>
                  <a:lnTo>
                    <a:pt x="20437" y="574642"/>
                  </a:lnTo>
                  <a:lnTo>
                    <a:pt x="20489" y="582408"/>
                  </a:lnTo>
                  <a:lnTo>
                    <a:pt x="20543" y="590173"/>
                  </a:lnTo>
                  <a:lnTo>
                    <a:pt x="20600" y="597939"/>
                  </a:lnTo>
                  <a:lnTo>
                    <a:pt x="20661" y="605704"/>
                  </a:lnTo>
                  <a:lnTo>
                    <a:pt x="20730" y="613469"/>
                  </a:lnTo>
                  <a:lnTo>
                    <a:pt x="20806" y="621235"/>
                  </a:lnTo>
                  <a:lnTo>
                    <a:pt x="20895" y="629000"/>
                  </a:lnTo>
                  <a:lnTo>
                    <a:pt x="20997" y="636766"/>
                  </a:lnTo>
                  <a:lnTo>
                    <a:pt x="21113" y="644531"/>
                  </a:lnTo>
                  <a:lnTo>
                    <a:pt x="21244" y="652297"/>
                  </a:lnTo>
                  <a:lnTo>
                    <a:pt x="21392" y="660062"/>
                  </a:lnTo>
                  <a:lnTo>
                    <a:pt x="21556" y="667828"/>
                  </a:lnTo>
                  <a:lnTo>
                    <a:pt x="21741" y="675593"/>
                  </a:lnTo>
                  <a:lnTo>
                    <a:pt x="21944" y="683358"/>
                  </a:lnTo>
                  <a:lnTo>
                    <a:pt x="22165" y="691124"/>
                  </a:lnTo>
                  <a:lnTo>
                    <a:pt x="22402" y="698889"/>
                  </a:lnTo>
                  <a:lnTo>
                    <a:pt x="22655" y="706655"/>
                  </a:lnTo>
                  <a:lnTo>
                    <a:pt x="22923" y="714420"/>
                  </a:lnTo>
                  <a:lnTo>
                    <a:pt x="23204" y="722186"/>
                  </a:lnTo>
                  <a:lnTo>
                    <a:pt x="23498" y="729951"/>
                  </a:lnTo>
                  <a:lnTo>
                    <a:pt x="23801" y="737717"/>
                  </a:lnTo>
                  <a:lnTo>
                    <a:pt x="24111" y="745482"/>
                  </a:lnTo>
                  <a:lnTo>
                    <a:pt x="24426" y="753247"/>
                  </a:lnTo>
                  <a:lnTo>
                    <a:pt x="24745" y="761013"/>
                  </a:lnTo>
                  <a:lnTo>
                    <a:pt x="25065" y="768778"/>
                  </a:lnTo>
                  <a:lnTo>
                    <a:pt x="25384" y="776544"/>
                  </a:lnTo>
                  <a:lnTo>
                    <a:pt x="25700" y="784309"/>
                  </a:lnTo>
                  <a:lnTo>
                    <a:pt x="26012" y="792075"/>
                  </a:lnTo>
                  <a:lnTo>
                    <a:pt x="26319" y="799840"/>
                  </a:lnTo>
                  <a:lnTo>
                    <a:pt x="26619" y="807606"/>
                  </a:lnTo>
                  <a:lnTo>
                    <a:pt x="26912" y="815371"/>
                  </a:lnTo>
                  <a:lnTo>
                    <a:pt x="27196" y="823136"/>
                  </a:lnTo>
                  <a:lnTo>
                    <a:pt x="27470" y="830902"/>
                  </a:lnTo>
                  <a:lnTo>
                    <a:pt x="27735" y="838667"/>
                  </a:lnTo>
                  <a:lnTo>
                    <a:pt x="27991" y="846433"/>
                  </a:lnTo>
                  <a:lnTo>
                    <a:pt x="28237" y="854198"/>
                  </a:lnTo>
                  <a:lnTo>
                    <a:pt x="28473" y="861964"/>
                  </a:lnTo>
                  <a:lnTo>
                    <a:pt x="28698" y="869729"/>
                  </a:lnTo>
                  <a:lnTo>
                    <a:pt x="28912" y="877494"/>
                  </a:lnTo>
                  <a:lnTo>
                    <a:pt x="29117" y="885260"/>
                  </a:lnTo>
                  <a:lnTo>
                    <a:pt x="29311" y="893025"/>
                  </a:lnTo>
                  <a:lnTo>
                    <a:pt x="29496" y="900791"/>
                  </a:lnTo>
                  <a:lnTo>
                    <a:pt x="29671" y="908556"/>
                  </a:lnTo>
                  <a:lnTo>
                    <a:pt x="29837" y="916322"/>
                  </a:lnTo>
                  <a:lnTo>
                    <a:pt x="29992" y="924087"/>
                  </a:lnTo>
                  <a:lnTo>
                    <a:pt x="30137" y="931853"/>
                  </a:lnTo>
                  <a:lnTo>
                    <a:pt x="30274" y="939618"/>
                  </a:lnTo>
                  <a:lnTo>
                    <a:pt x="30402" y="947383"/>
                  </a:lnTo>
                  <a:lnTo>
                    <a:pt x="30521" y="955149"/>
                  </a:lnTo>
                  <a:lnTo>
                    <a:pt x="30633" y="962914"/>
                  </a:lnTo>
                  <a:lnTo>
                    <a:pt x="30736" y="970680"/>
                  </a:lnTo>
                  <a:lnTo>
                    <a:pt x="30832" y="978445"/>
                  </a:lnTo>
                  <a:lnTo>
                    <a:pt x="30923" y="986211"/>
                  </a:lnTo>
                  <a:lnTo>
                    <a:pt x="31008" y="993976"/>
                  </a:lnTo>
                  <a:lnTo>
                    <a:pt x="31090" y="1001742"/>
                  </a:lnTo>
                  <a:lnTo>
                    <a:pt x="31168" y="1009507"/>
                  </a:lnTo>
                  <a:lnTo>
                    <a:pt x="31245" y="1017272"/>
                  </a:lnTo>
                  <a:lnTo>
                    <a:pt x="31321" y="1025038"/>
                  </a:lnTo>
                  <a:lnTo>
                    <a:pt x="31399" y="1032803"/>
                  </a:lnTo>
                  <a:lnTo>
                    <a:pt x="31479" y="1040569"/>
                  </a:lnTo>
                  <a:lnTo>
                    <a:pt x="31564" y="1048334"/>
                  </a:lnTo>
                  <a:lnTo>
                    <a:pt x="31654" y="1056100"/>
                  </a:lnTo>
                  <a:lnTo>
                    <a:pt x="31751" y="1063865"/>
                  </a:lnTo>
                  <a:lnTo>
                    <a:pt x="31858" y="1071631"/>
                  </a:lnTo>
                  <a:lnTo>
                    <a:pt x="31976" y="1079396"/>
                  </a:lnTo>
                  <a:lnTo>
                    <a:pt x="32105" y="1087161"/>
                  </a:lnTo>
                  <a:lnTo>
                    <a:pt x="32245" y="1094927"/>
                  </a:lnTo>
                  <a:lnTo>
                    <a:pt x="32398" y="1102692"/>
                  </a:lnTo>
                  <a:lnTo>
                    <a:pt x="32565" y="1110458"/>
                  </a:lnTo>
                  <a:lnTo>
                    <a:pt x="32746" y="1118223"/>
                  </a:lnTo>
                  <a:lnTo>
                    <a:pt x="32942" y="1125989"/>
                  </a:lnTo>
                  <a:lnTo>
                    <a:pt x="33151" y="1133754"/>
                  </a:lnTo>
                  <a:lnTo>
                    <a:pt x="33372" y="1141520"/>
                  </a:lnTo>
                  <a:lnTo>
                    <a:pt x="33606" y="1149285"/>
                  </a:lnTo>
                  <a:lnTo>
                    <a:pt x="33850" y="1157050"/>
                  </a:lnTo>
                  <a:lnTo>
                    <a:pt x="34105" y="1164816"/>
                  </a:lnTo>
                  <a:lnTo>
                    <a:pt x="34371" y="1172581"/>
                  </a:lnTo>
                  <a:lnTo>
                    <a:pt x="34643" y="1180347"/>
                  </a:lnTo>
                  <a:lnTo>
                    <a:pt x="34923" y="1188112"/>
                  </a:lnTo>
                  <a:lnTo>
                    <a:pt x="35207" y="1195878"/>
                  </a:lnTo>
                  <a:lnTo>
                    <a:pt x="35497" y="1203643"/>
                  </a:lnTo>
                  <a:lnTo>
                    <a:pt x="35791" y="1211409"/>
                  </a:lnTo>
                  <a:lnTo>
                    <a:pt x="36088" y="1219174"/>
                  </a:lnTo>
                  <a:lnTo>
                    <a:pt x="36389" y="1226939"/>
                  </a:lnTo>
                  <a:lnTo>
                    <a:pt x="36694" y="1234705"/>
                  </a:lnTo>
                  <a:lnTo>
                    <a:pt x="37002" y="1242470"/>
                  </a:lnTo>
                  <a:lnTo>
                    <a:pt x="37314" y="1250236"/>
                  </a:lnTo>
                  <a:lnTo>
                    <a:pt x="37630" y="1258001"/>
                  </a:lnTo>
                  <a:lnTo>
                    <a:pt x="37953" y="1265767"/>
                  </a:lnTo>
                  <a:lnTo>
                    <a:pt x="38284" y="1273532"/>
                  </a:lnTo>
                  <a:lnTo>
                    <a:pt x="38622" y="1281297"/>
                  </a:lnTo>
                  <a:lnTo>
                    <a:pt x="38970" y="1289063"/>
                  </a:lnTo>
                  <a:lnTo>
                    <a:pt x="39328" y="1296828"/>
                  </a:lnTo>
                  <a:lnTo>
                    <a:pt x="39697" y="1304594"/>
                  </a:lnTo>
                  <a:lnTo>
                    <a:pt x="40080" y="1312359"/>
                  </a:lnTo>
                  <a:lnTo>
                    <a:pt x="40478" y="1320125"/>
                  </a:lnTo>
                  <a:lnTo>
                    <a:pt x="40891" y="1327890"/>
                  </a:lnTo>
                  <a:lnTo>
                    <a:pt x="41317" y="1335656"/>
                  </a:lnTo>
                  <a:lnTo>
                    <a:pt x="41759" y="1343421"/>
                  </a:lnTo>
                  <a:lnTo>
                    <a:pt x="42214" y="1351186"/>
                  </a:lnTo>
                  <a:lnTo>
                    <a:pt x="42684" y="1358952"/>
                  </a:lnTo>
                  <a:lnTo>
                    <a:pt x="43171" y="1366717"/>
                  </a:lnTo>
                  <a:lnTo>
                    <a:pt x="43669" y="1374483"/>
                  </a:lnTo>
                  <a:lnTo>
                    <a:pt x="44180" y="1382248"/>
                  </a:lnTo>
                  <a:lnTo>
                    <a:pt x="44700" y="1390014"/>
                  </a:lnTo>
                  <a:lnTo>
                    <a:pt x="45230" y="1397779"/>
                  </a:lnTo>
                  <a:lnTo>
                    <a:pt x="45768" y="1405545"/>
                  </a:lnTo>
                  <a:lnTo>
                    <a:pt x="46313" y="1413310"/>
                  </a:lnTo>
                  <a:lnTo>
                    <a:pt x="46863" y="1421075"/>
                  </a:lnTo>
                  <a:lnTo>
                    <a:pt x="47418" y="1428841"/>
                  </a:lnTo>
                  <a:lnTo>
                    <a:pt x="47976" y="1436606"/>
                  </a:lnTo>
                  <a:lnTo>
                    <a:pt x="48537" y="1444372"/>
                  </a:lnTo>
                  <a:lnTo>
                    <a:pt x="49100" y="1452137"/>
                  </a:lnTo>
                  <a:lnTo>
                    <a:pt x="49665" y="1459903"/>
                  </a:lnTo>
                  <a:lnTo>
                    <a:pt x="50231" y="1467668"/>
                  </a:lnTo>
                  <a:lnTo>
                    <a:pt x="50800" y="1475434"/>
                  </a:lnTo>
                  <a:lnTo>
                    <a:pt x="51372" y="1483199"/>
                  </a:lnTo>
                  <a:lnTo>
                    <a:pt x="51946" y="1490964"/>
                  </a:lnTo>
                  <a:lnTo>
                    <a:pt x="52524" y="1498730"/>
                  </a:lnTo>
                  <a:lnTo>
                    <a:pt x="53106" y="1506495"/>
                  </a:lnTo>
                  <a:lnTo>
                    <a:pt x="53695" y="1514261"/>
                  </a:lnTo>
                  <a:lnTo>
                    <a:pt x="54289" y="1522026"/>
                  </a:lnTo>
                  <a:lnTo>
                    <a:pt x="54889" y="1529792"/>
                  </a:lnTo>
                  <a:lnTo>
                    <a:pt x="55496" y="1537557"/>
                  </a:lnTo>
                  <a:lnTo>
                    <a:pt x="56108" y="1545323"/>
                  </a:lnTo>
                  <a:lnTo>
                    <a:pt x="56728" y="1553088"/>
                  </a:lnTo>
                  <a:lnTo>
                    <a:pt x="57353" y="1560853"/>
                  </a:lnTo>
                  <a:lnTo>
                    <a:pt x="57984" y="1568619"/>
                  </a:lnTo>
                  <a:lnTo>
                    <a:pt x="58619" y="1576384"/>
                  </a:lnTo>
                  <a:lnTo>
                    <a:pt x="59257" y="1584150"/>
                  </a:lnTo>
                  <a:lnTo>
                    <a:pt x="59896" y="1591915"/>
                  </a:lnTo>
                  <a:lnTo>
                    <a:pt x="60534" y="1599681"/>
                  </a:lnTo>
                  <a:lnTo>
                    <a:pt x="61172" y="1607446"/>
                  </a:lnTo>
                  <a:lnTo>
                    <a:pt x="61806" y="1615212"/>
                  </a:lnTo>
                  <a:lnTo>
                    <a:pt x="62435" y="1622977"/>
                  </a:lnTo>
                  <a:lnTo>
                    <a:pt x="63058" y="1630742"/>
                  </a:lnTo>
                  <a:lnTo>
                    <a:pt x="63675" y="1638508"/>
                  </a:lnTo>
                  <a:lnTo>
                    <a:pt x="64286" y="1646273"/>
                  </a:lnTo>
                  <a:lnTo>
                    <a:pt x="64888" y="1654039"/>
                  </a:lnTo>
                  <a:lnTo>
                    <a:pt x="65483" y="1661804"/>
                  </a:lnTo>
                  <a:lnTo>
                    <a:pt x="66070" y="1669570"/>
                  </a:lnTo>
                  <a:lnTo>
                    <a:pt x="66652" y="1677335"/>
                  </a:lnTo>
                  <a:lnTo>
                    <a:pt x="67230" y="1685100"/>
                  </a:lnTo>
                  <a:lnTo>
                    <a:pt x="67804" y="1692866"/>
                  </a:lnTo>
                  <a:lnTo>
                    <a:pt x="68377" y="1700631"/>
                  </a:lnTo>
                  <a:lnTo>
                    <a:pt x="68950" y="1708397"/>
                  </a:lnTo>
                  <a:lnTo>
                    <a:pt x="69526" y="1716162"/>
                  </a:lnTo>
                  <a:lnTo>
                    <a:pt x="70107" y="1723928"/>
                  </a:lnTo>
                  <a:lnTo>
                    <a:pt x="70693" y="1731693"/>
                  </a:lnTo>
                  <a:lnTo>
                    <a:pt x="71286" y="1739459"/>
                  </a:lnTo>
                  <a:lnTo>
                    <a:pt x="71887" y="1747224"/>
                  </a:lnTo>
                  <a:lnTo>
                    <a:pt x="72498" y="1754989"/>
                  </a:lnTo>
                  <a:lnTo>
                    <a:pt x="73119" y="1762755"/>
                  </a:lnTo>
                  <a:lnTo>
                    <a:pt x="73750" y="1770520"/>
                  </a:lnTo>
                  <a:lnTo>
                    <a:pt x="74389" y="1778286"/>
                  </a:lnTo>
                  <a:lnTo>
                    <a:pt x="75037" y="1786051"/>
                  </a:lnTo>
                  <a:lnTo>
                    <a:pt x="75691" y="1793817"/>
                  </a:lnTo>
                  <a:lnTo>
                    <a:pt x="76352" y="1801582"/>
                  </a:lnTo>
                  <a:lnTo>
                    <a:pt x="77019" y="1809348"/>
                  </a:lnTo>
                  <a:lnTo>
                    <a:pt x="77689" y="1817113"/>
                  </a:lnTo>
                  <a:lnTo>
                    <a:pt x="78361" y="1824878"/>
                  </a:lnTo>
                  <a:lnTo>
                    <a:pt x="79034" y="1832644"/>
                  </a:lnTo>
                  <a:lnTo>
                    <a:pt x="79709" y="1840409"/>
                  </a:lnTo>
                  <a:lnTo>
                    <a:pt x="80384" y="1848175"/>
                  </a:lnTo>
                  <a:lnTo>
                    <a:pt x="81059" y="1855940"/>
                  </a:lnTo>
                  <a:lnTo>
                    <a:pt x="81737" y="1863706"/>
                  </a:lnTo>
                  <a:lnTo>
                    <a:pt x="82418" y="1871471"/>
                  </a:lnTo>
                  <a:lnTo>
                    <a:pt x="83104" y="1879237"/>
                  </a:lnTo>
                  <a:lnTo>
                    <a:pt x="83797" y="1887002"/>
                  </a:lnTo>
                  <a:lnTo>
                    <a:pt x="84499" y="1894767"/>
                  </a:lnTo>
                  <a:lnTo>
                    <a:pt x="85214" y="1902533"/>
                  </a:lnTo>
                  <a:lnTo>
                    <a:pt x="85947" y="1910298"/>
                  </a:lnTo>
                  <a:lnTo>
                    <a:pt x="86700" y="1918064"/>
                  </a:lnTo>
                  <a:lnTo>
                    <a:pt x="87474" y="1925829"/>
                  </a:lnTo>
                  <a:lnTo>
                    <a:pt x="88274" y="1933595"/>
                  </a:lnTo>
                  <a:lnTo>
                    <a:pt x="89100" y="1941360"/>
                  </a:lnTo>
                  <a:lnTo>
                    <a:pt x="89955" y="1949126"/>
                  </a:lnTo>
                  <a:lnTo>
                    <a:pt x="90846" y="1956891"/>
                  </a:lnTo>
                  <a:lnTo>
                    <a:pt x="91770" y="1964656"/>
                  </a:lnTo>
                  <a:lnTo>
                    <a:pt x="92726" y="1972422"/>
                  </a:lnTo>
                  <a:lnTo>
                    <a:pt x="93713" y="1980187"/>
                  </a:lnTo>
                  <a:lnTo>
                    <a:pt x="94729" y="1987953"/>
                  </a:lnTo>
                  <a:lnTo>
                    <a:pt x="95773" y="1995718"/>
                  </a:lnTo>
                  <a:lnTo>
                    <a:pt x="96846" y="2003484"/>
                  </a:lnTo>
                  <a:lnTo>
                    <a:pt x="97943" y="2011249"/>
                  </a:lnTo>
                  <a:lnTo>
                    <a:pt x="99058" y="2019015"/>
                  </a:lnTo>
                  <a:lnTo>
                    <a:pt x="100188" y="2026780"/>
                  </a:lnTo>
                  <a:lnTo>
                    <a:pt x="101330" y="2034545"/>
                  </a:lnTo>
                  <a:lnTo>
                    <a:pt x="102479" y="2042311"/>
                  </a:lnTo>
                  <a:lnTo>
                    <a:pt x="103632" y="2050076"/>
                  </a:lnTo>
                  <a:lnTo>
                    <a:pt x="104787" y="2057842"/>
                  </a:lnTo>
                  <a:lnTo>
                    <a:pt x="105938" y="2065607"/>
                  </a:lnTo>
                  <a:lnTo>
                    <a:pt x="107085" y="2073373"/>
                  </a:lnTo>
                  <a:lnTo>
                    <a:pt x="108225" y="2081138"/>
                  </a:lnTo>
                  <a:lnTo>
                    <a:pt x="109359" y="2088903"/>
                  </a:lnTo>
                  <a:lnTo>
                    <a:pt x="110484" y="2096669"/>
                  </a:lnTo>
                  <a:lnTo>
                    <a:pt x="111600" y="2104434"/>
                  </a:lnTo>
                  <a:lnTo>
                    <a:pt x="112709" y="2112200"/>
                  </a:lnTo>
                  <a:lnTo>
                    <a:pt x="113813" y="2119965"/>
                  </a:lnTo>
                  <a:lnTo>
                    <a:pt x="114912" y="2127731"/>
                  </a:lnTo>
                  <a:lnTo>
                    <a:pt x="116010" y="2135496"/>
                  </a:lnTo>
                  <a:lnTo>
                    <a:pt x="117107" y="2143262"/>
                  </a:lnTo>
                  <a:lnTo>
                    <a:pt x="118208" y="2151027"/>
                  </a:lnTo>
                  <a:lnTo>
                    <a:pt x="119314" y="2158792"/>
                  </a:lnTo>
                  <a:lnTo>
                    <a:pt x="120429" y="2166558"/>
                  </a:lnTo>
                  <a:lnTo>
                    <a:pt x="121554" y="2174323"/>
                  </a:lnTo>
                  <a:lnTo>
                    <a:pt x="122690" y="2182089"/>
                  </a:lnTo>
                  <a:lnTo>
                    <a:pt x="123841" y="2189854"/>
                  </a:lnTo>
                  <a:lnTo>
                    <a:pt x="125006" y="2197620"/>
                  </a:lnTo>
                  <a:lnTo>
                    <a:pt x="126191" y="2205385"/>
                  </a:lnTo>
                  <a:lnTo>
                    <a:pt x="127394" y="2213151"/>
                  </a:lnTo>
                  <a:lnTo>
                    <a:pt x="128616" y="2220916"/>
                  </a:lnTo>
                  <a:lnTo>
                    <a:pt x="129855" y="2228681"/>
                  </a:lnTo>
                  <a:lnTo>
                    <a:pt x="131113" y="2236447"/>
                  </a:lnTo>
                  <a:lnTo>
                    <a:pt x="132390" y="2244212"/>
                  </a:lnTo>
                  <a:lnTo>
                    <a:pt x="133689" y="2251978"/>
                  </a:lnTo>
                  <a:lnTo>
                    <a:pt x="135007" y="2259743"/>
                  </a:lnTo>
                  <a:lnTo>
                    <a:pt x="136343" y="2267509"/>
                  </a:lnTo>
                  <a:lnTo>
                    <a:pt x="137697" y="2275274"/>
                  </a:lnTo>
                  <a:lnTo>
                    <a:pt x="139068" y="2283040"/>
                  </a:lnTo>
                  <a:lnTo>
                    <a:pt x="140456" y="2290805"/>
                  </a:lnTo>
                  <a:lnTo>
                    <a:pt x="141860" y="2298570"/>
                  </a:lnTo>
                  <a:lnTo>
                    <a:pt x="143283" y="2306336"/>
                  </a:lnTo>
                  <a:lnTo>
                    <a:pt x="144720" y="2314101"/>
                  </a:lnTo>
                  <a:lnTo>
                    <a:pt x="146171" y="2321867"/>
                  </a:lnTo>
                  <a:lnTo>
                    <a:pt x="147636" y="2329632"/>
                  </a:lnTo>
                  <a:lnTo>
                    <a:pt x="149114" y="2337398"/>
                  </a:lnTo>
                  <a:lnTo>
                    <a:pt x="150604" y="2345163"/>
                  </a:lnTo>
                  <a:lnTo>
                    <a:pt x="152108" y="2352929"/>
                  </a:lnTo>
                  <a:lnTo>
                    <a:pt x="153624" y="2360694"/>
                  </a:lnTo>
                  <a:lnTo>
                    <a:pt x="155152" y="2368459"/>
                  </a:lnTo>
                  <a:lnTo>
                    <a:pt x="156692" y="2376225"/>
                  </a:lnTo>
                  <a:lnTo>
                    <a:pt x="158244" y="2383990"/>
                  </a:lnTo>
                  <a:lnTo>
                    <a:pt x="159809" y="2391756"/>
                  </a:lnTo>
                  <a:lnTo>
                    <a:pt x="161390" y="2399521"/>
                  </a:lnTo>
                  <a:lnTo>
                    <a:pt x="162988" y="2407287"/>
                  </a:lnTo>
                  <a:lnTo>
                    <a:pt x="164604" y="2415052"/>
                  </a:lnTo>
                  <a:lnTo>
                    <a:pt x="166239" y="2422818"/>
                  </a:lnTo>
                  <a:lnTo>
                    <a:pt x="167895" y="2430583"/>
                  </a:lnTo>
                  <a:lnTo>
                    <a:pt x="169574" y="2438348"/>
                  </a:lnTo>
                  <a:lnTo>
                    <a:pt x="171281" y="2446114"/>
                  </a:lnTo>
                  <a:lnTo>
                    <a:pt x="173019" y="2453879"/>
                  </a:lnTo>
                  <a:lnTo>
                    <a:pt x="174786" y="2461645"/>
                  </a:lnTo>
                  <a:lnTo>
                    <a:pt x="176584" y="2469410"/>
                  </a:lnTo>
                  <a:lnTo>
                    <a:pt x="178414" y="2477176"/>
                  </a:lnTo>
                  <a:lnTo>
                    <a:pt x="180276" y="2484941"/>
                  </a:lnTo>
                  <a:lnTo>
                    <a:pt x="182172" y="2492706"/>
                  </a:lnTo>
                  <a:lnTo>
                    <a:pt x="184107" y="2500472"/>
                  </a:lnTo>
                  <a:lnTo>
                    <a:pt x="186074" y="2508237"/>
                  </a:lnTo>
                  <a:lnTo>
                    <a:pt x="188071" y="2516003"/>
                  </a:lnTo>
                  <a:lnTo>
                    <a:pt x="190096" y="2523768"/>
                  </a:lnTo>
                  <a:lnTo>
                    <a:pt x="192147" y="2531534"/>
                  </a:lnTo>
                  <a:lnTo>
                    <a:pt x="194222" y="2539299"/>
                  </a:lnTo>
                  <a:lnTo>
                    <a:pt x="196320" y="2547065"/>
                  </a:lnTo>
                  <a:lnTo>
                    <a:pt x="198435" y="2554830"/>
                  </a:lnTo>
                  <a:lnTo>
                    <a:pt x="200564" y="2562595"/>
                  </a:lnTo>
                  <a:lnTo>
                    <a:pt x="202701" y="2570361"/>
                  </a:lnTo>
                  <a:lnTo>
                    <a:pt x="204846" y="2578126"/>
                  </a:lnTo>
                  <a:lnTo>
                    <a:pt x="206994" y="2585892"/>
                  </a:lnTo>
                  <a:lnTo>
                    <a:pt x="209143" y="2593657"/>
                  </a:lnTo>
                  <a:lnTo>
                    <a:pt x="211289" y="2601423"/>
                  </a:lnTo>
                  <a:lnTo>
                    <a:pt x="213433" y="2609188"/>
                  </a:lnTo>
                  <a:lnTo>
                    <a:pt x="215571" y="2616954"/>
                  </a:lnTo>
                  <a:lnTo>
                    <a:pt x="217704" y="2624719"/>
                  </a:lnTo>
                  <a:lnTo>
                    <a:pt x="219833" y="2632484"/>
                  </a:lnTo>
                  <a:lnTo>
                    <a:pt x="221957" y="2640250"/>
                  </a:lnTo>
                  <a:lnTo>
                    <a:pt x="224079" y="2648015"/>
                  </a:lnTo>
                  <a:lnTo>
                    <a:pt x="226201" y="2655781"/>
                  </a:lnTo>
                  <a:lnTo>
                    <a:pt x="228326" y="2663546"/>
                  </a:lnTo>
                  <a:lnTo>
                    <a:pt x="230456" y="2671312"/>
                  </a:lnTo>
                  <a:lnTo>
                    <a:pt x="232596" y="2679077"/>
                  </a:lnTo>
                  <a:lnTo>
                    <a:pt x="234748" y="2686843"/>
                  </a:lnTo>
                  <a:lnTo>
                    <a:pt x="236919" y="2694608"/>
                  </a:lnTo>
                  <a:lnTo>
                    <a:pt x="239111" y="2702373"/>
                  </a:lnTo>
                  <a:lnTo>
                    <a:pt x="241327" y="2710139"/>
                  </a:lnTo>
                  <a:lnTo>
                    <a:pt x="243569" y="2717904"/>
                  </a:lnTo>
                  <a:lnTo>
                    <a:pt x="245839" y="2725670"/>
                  </a:lnTo>
                  <a:lnTo>
                    <a:pt x="248137" y="2733435"/>
                  </a:lnTo>
                  <a:lnTo>
                    <a:pt x="250468" y="2741201"/>
                  </a:lnTo>
                  <a:lnTo>
                    <a:pt x="252832" y="2748966"/>
                  </a:lnTo>
                  <a:lnTo>
                    <a:pt x="255225" y="2756732"/>
                  </a:lnTo>
                  <a:lnTo>
                    <a:pt x="257644" y="2764497"/>
                  </a:lnTo>
                  <a:lnTo>
                    <a:pt x="260085" y="2772262"/>
                  </a:lnTo>
                  <a:lnTo>
                    <a:pt x="262547" y="2780028"/>
                  </a:lnTo>
                  <a:lnTo>
                    <a:pt x="265025" y="2787793"/>
                  </a:lnTo>
                  <a:lnTo>
                    <a:pt x="267515" y="2795559"/>
                  </a:lnTo>
                  <a:lnTo>
                    <a:pt x="270009" y="2803324"/>
                  </a:lnTo>
                  <a:lnTo>
                    <a:pt x="272502" y="2811090"/>
                  </a:lnTo>
                  <a:lnTo>
                    <a:pt x="274989" y="2818855"/>
                  </a:lnTo>
                  <a:lnTo>
                    <a:pt x="277463" y="2826621"/>
                  </a:lnTo>
                  <a:lnTo>
                    <a:pt x="279921" y="2834386"/>
                  </a:lnTo>
                  <a:lnTo>
                    <a:pt x="282352" y="2842151"/>
                  </a:lnTo>
                  <a:lnTo>
                    <a:pt x="284751" y="2849917"/>
                  </a:lnTo>
                  <a:lnTo>
                    <a:pt x="287116" y="2857682"/>
                  </a:lnTo>
                  <a:lnTo>
                    <a:pt x="289443" y="2865448"/>
                  </a:lnTo>
                  <a:lnTo>
                    <a:pt x="291728" y="2873213"/>
                  </a:lnTo>
                  <a:lnTo>
                    <a:pt x="293967" y="2880979"/>
                  </a:lnTo>
                  <a:lnTo>
                    <a:pt x="296155" y="2888744"/>
                  </a:lnTo>
                  <a:lnTo>
                    <a:pt x="298280" y="2896509"/>
                  </a:lnTo>
                  <a:lnTo>
                    <a:pt x="300348" y="2904275"/>
                  </a:lnTo>
                  <a:lnTo>
                    <a:pt x="302355" y="2912040"/>
                  </a:lnTo>
                  <a:lnTo>
                    <a:pt x="304300" y="2919806"/>
                  </a:lnTo>
                  <a:lnTo>
                    <a:pt x="306177" y="2927571"/>
                  </a:lnTo>
                  <a:lnTo>
                    <a:pt x="307985" y="2935337"/>
                  </a:lnTo>
                  <a:lnTo>
                    <a:pt x="309701" y="2943102"/>
                  </a:lnTo>
                  <a:lnTo>
                    <a:pt x="311334" y="2950868"/>
                  </a:lnTo>
                  <a:lnTo>
                    <a:pt x="312881" y="2958633"/>
                  </a:lnTo>
                  <a:lnTo>
                    <a:pt x="314337" y="2966398"/>
                  </a:lnTo>
                  <a:lnTo>
                    <a:pt x="315695" y="2974164"/>
                  </a:lnTo>
                  <a:lnTo>
                    <a:pt x="316951" y="2981929"/>
                  </a:lnTo>
                  <a:lnTo>
                    <a:pt x="318082" y="2989695"/>
                  </a:lnTo>
                  <a:lnTo>
                    <a:pt x="319082" y="2997460"/>
                  </a:lnTo>
                  <a:lnTo>
                    <a:pt x="319955" y="3005226"/>
                  </a:lnTo>
                  <a:lnTo>
                    <a:pt x="320693" y="3012991"/>
                  </a:lnTo>
                  <a:lnTo>
                    <a:pt x="321289" y="3020757"/>
                  </a:lnTo>
                  <a:lnTo>
                    <a:pt x="321734" y="3028522"/>
                  </a:lnTo>
                  <a:lnTo>
                    <a:pt x="322014" y="3036287"/>
                  </a:lnTo>
                  <a:lnTo>
                    <a:pt x="322093" y="3044053"/>
                  </a:lnTo>
                  <a:lnTo>
                    <a:pt x="321992" y="3051818"/>
                  </a:lnTo>
                  <a:lnTo>
                    <a:pt x="321702" y="3059584"/>
                  </a:lnTo>
                  <a:lnTo>
                    <a:pt x="321213" y="3067349"/>
                  </a:lnTo>
                  <a:lnTo>
                    <a:pt x="320517" y="3075115"/>
                  </a:lnTo>
                  <a:lnTo>
                    <a:pt x="319603" y="3082880"/>
                  </a:lnTo>
                  <a:lnTo>
                    <a:pt x="318412" y="3090646"/>
                  </a:lnTo>
                  <a:lnTo>
                    <a:pt x="316970" y="3098411"/>
                  </a:lnTo>
                  <a:lnTo>
                    <a:pt x="315273" y="3106176"/>
                  </a:lnTo>
                  <a:lnTo>
                    <a:pt x="313308" y="3113942"/>
                  </a:lnTo>
                  <a:lnTo>
                    <a:pt x="311066" y="3121707"/>
                  </a:lnTo>
                  <a:lnTo>
                    <a:pt x="308535" y="3129473"/>
                  </a:lnTo>
                  <a:lnTo>
                    <a:pt x="305666" y="3137238"/>
                  </a:lnTo>
                  <a:lnTo>
                    <a:pt x="302447" y="3145004"/>
                  </a:lnTo>
                  <a:lnTo>
                    <a:pt x="298901" y="3152769"/>
                  </a:lnTo>
                  <a:lnTo>
                    <a:pt x="295021" y="3160535"/>
                  </a:lnTo>
                  <a:lnTo>
                    <a:pt x="290797" y="3168300"/>
                  </a:lnTo>
                  <a:lnTo>
                    <a:pt x="286225" y="3176065"/>
                  </a:lnTo>
                  <a:lnTo>
                    <a:pt x="281283" y="3183831"/>
                  </a:lnTo>
                  <a:lnTo>
                    <a:pt x="275916" y="3191596"/>
                  </a:lnTo>
                  <a:lnTo>
                    <a:pt x="270192" y="3199362"/>
                  </a:lnTo>
                  <a:lnTo>
                    <a:pt x="264114" y="3207127"/>
                  </a:lnTo>
                  <a:lnTo>
                    <a:pt x="257687" y="3214893"/>
                  </a:lnTo>
                  <a:lnTo>
                    <a:pt x="250921" y="3222658"/>
                  </a:lnTo>
                  <a:lnTo>
                    <a:pt x="243826" y="3230424"/>
                  </a:lnTo>
                  <a:lnTo>
                    <a:pt x="236359" y="3238189"/>
                  </a:lnTo>
                  <a:lnTo>
                    <a:pt x="228594" y="3245954"/>
                  </a:lnTo>
                  <a:lnTo>
                    <a:pt x="220564" y="3253720"/>
                  </a:lnTo>
                  <a:lnTo>
                    <a:pt x="212293" y="3261485"/>
                  </a:lnTo>
                  <a:lnTo>
                    <a:pt x="203809" y="3269251"/>
                  </a:lnTo>
                  <a:lnTo>
                    <a:pt x="195141" y="3277016"/>
                  </a:lnTo>
                  <a:lnTo>
                    <a:pt x="186307" y="3284782"/>
                  </a:lnTo>
                  <a:lnTo>
                    <a:pt x="177356" y="3292547"/>
                  </a:lnTo>
                  <a:lnTo>
                    <a:pt x="168341" y="3300312"/>
                  </a:lnTo>
                  <a:lnTo>
                    <a:pt x="159298" y="3308078"/>
                  </a:lnTo>
                  <a:lnTo>
                    <a:pt x="150264" y="3315843"/>
                  </a:lnTo>
                  <a:lnTo>
                    <a:pt x="141276" y="3323609"/>
                  </a:lnTo>
                  <a:lnTo>
                    <a:pt x="132375" y="3331374"/>
                  </a:lnTo>
                  <a:lnTo>
                    <a:pt x="123631" y="3339140"/>
                  </a:lnTo>
                  <a:lnTo>
                    <a:pt x="115061" y="3346905"/>
                  </a:lnTo>
                  <a:lnTo>
                    <a:pt x="106696" y="3354671"/>
                  </a:lnTo>
                  <a:lnTo>
                    <a:pt x="98567" y="3362436"/>
                  </a:lnTo>
                  <a:lnTo>
                    <a:pt x="90701" y="3370201"/>
                  </a:lnTo>
                  <a:lnTo>
                    <a:pt x="83124" y="3377967"/>
                  </a:lnTo>
                  <a:lnTo>
                    <a:pt x="75922" y="3385732"/>
                  </a:lnTo>
                  <a:lnTo>
                    <a:pt x="69073" y="3393498"/>
                  </a:lnTo>
                  <a:lnTo>
                    <a:pt x="62578" y="3401263"/>
                  </a:lnTo>
                  <a:lnTo>
                    <a:pt x="56446" y="3409029"/>
                  </a:lnTo>
                  <a:lnTo>
                    <a:pt x="50684" y="3416794"/>
                  </a:lnTo>
                  <a:lnTo>
                    <a:pt x="45297" y="3424560"/>
                  </a:lnTo>
                  <a:lnTo>
                    <a:pt x="40325" y="3432325"/>
                  </a:lnTo>
                  <a:close/>
                </a:path>
              </a:pathLst>
            </a:custGeom>
            <a:solidFill>
              <a:srgbClr val="0073C2">
                <a:alpha val="29803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3" name="pl59">
              <a:extLst>
                <a:ext uri="{FF2B5EF4-FFF2-40B4-BE49-F238E27FC236}">
                  <a16:creationId xmlns:a16="http://schemas.microsoft.com/office/drawing/2014/main" id="{2C115361-89AE-49EA-8FDD-4D5E9FB47631}"/>
                </a:ext>
              </a:extLst>
            </p:cNvPr>
            <p:cNvSpPr/>
            <p:nvPr/>
          </p:nvSpPr>
          <p:spPr>
            <a:xfrm>
              <a:off x="6760202" y="5232368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40651" cap="flat">
              <a:solidFill>
                <a:srgbClr val="D3D3D3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4" name="pl60">
              <a:extLst>
                <a:ext uri="{FF2B5EF4-FFF2-40B4-BE49-F238E27FC236}">
                  <a16:creationId xmlns:a16="http://schemas.microsoft.com/office/drawing/2014/main" id="{BCE89584-79C2-448B-BE8D-C3EC76C9FE2A}"/>
                </a:ext>
              </a:extLst>
            </p:cNvPr>
            <p:cNvSpPr/>
            <p:nvPr/>
          </p:nvSpPr>
          <p:spPr>
            <a:xfrm>
              <a:off x="6760202" y="5232368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40651" cap="flat">
              <a:solidFill>
                <a:srgbClr val="000000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7" name="rc63">
              <a:extLst>
                <a:ext uri="{FF2B5EF4-FFF2-40B4-BE49-F238E27FC236}">
                  <a16:creationId xmlns:a16="http://schemas.microsoft.com/office/drawing/2014/main" id="{A4AFEC24-C900-4A02-B5F3-98C3C290FA0D}"/>
                </a:ext>
              </a:extLst>
            </p:cNvPr>
            <p:cNvSpPr/>
            <p:nvPr/>
          </p:nvSpPr>
          <p:spPr>
            <a:xfrm>
              <a:off x="6760202" y="2378098"/>
              <a:ext cx="858915" cy="3442736"/>
            </a:xfrm>
            <a:prstGeom prst="rect">
              <a:avLst/>
            </a:prstGeom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8" name="rc64">
              <a:extLst>
                <a:ext uri="{FF2B5EF4-FFF2-40B4-BE49-F238E27FC236}">
                  <a16:creationId xmlns:a16="http://schemas.microsoft.com/office/drawing/2014/main" id="{2E01CF79-64CE-4EEC-B4CB-3CCFB3DF7A49}"/>
                </a:ext>
              </a:extLst>
            </p:cNvPr>
            <p:cNvSpPr/>
            <p:nvPr/>
          </p:nvSpPr>
          <p:spPr>
            <a:xfrm>
              <a:off x="7688706" y="2378098"/>
              <a:ext cx="858915" cy="3442736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99" name="pl65">
              <a:extLst>
                <a:ext uri="{FF2B5EF4-FFF2-40B4-BE49-F238E27FC236}">
                  <a16:creationId xmlns:a16="http://schemas.microsoft.com/office/drawing/2014/main" id="{8F7CDE60-9837-4D5D-B50E-DE10128F02EA}"/>
                </a:ext>
              </a:extLst>
            </p:cNvPr>
            <p:cNvSpPr/>
            <p:nvPr/>
          </p:nvSpPr>
          <p:spPr>
            <a:xfrm>
              <a:off x="7688706" y="5247045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0" name="pl66">
              <a:extLst>
                <a:ext uri="{FF2B5EF4-FFF2-40B4-BE49-F238E27FC236}">
                  <a16:creationId xmlns:a16="http://schemas.microsoft.com/office/drawing/2014/main" id="{C84CF469-10C6-4A45-9921-711280888142}"/>
                </a:ext>
              </a:extLst>
            </p:cNvPr>
            <p:cNvSpPr/>
            <p:nvPr/>
          </p:nvSpPr>
          <p:spPr>
            <a:xfrm>
              <a:off x="7688706" y="4099466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1" name="pl67">
              <a:extLst>
                <a:ext uri="{FF2B5EF4-FFF2-40B4-BE49-F238E27FC236}">
                  <a16:creationId xmlns:a16="http://schemas.microsoft.com/office/drawing/2014/main" id="{8D8C0319-E497-4FC5-80B1-E474660C7464}"/>
                </a:ext>
              </a:extLst>
            </p:cNvPr>
            <p:cNvSpPr/>
            <p:nvPr/>
          </p:nvSpPr>
          <p:spPr>
            <a:xfrm>
              <a:off x="7688706" y="295188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2" name="pl68">
              <a:extLst>
                <a:ext uri="{FF2B5EF4-FFF2-40B4-BE49-F238E27FC236}">
                  <a16:creationId xmlns:a16="http://schemas.microsoft.com/office/drawing/2014/main" id="{AE95DB67-439B-4053-AE34-2028A250E810}"/>
                </a:ext>
              </a:extLst>
            </p:cNvPr>
            <p:cNvSpPr/>
            <p:nvPr/>
          </p:nvSpPr>
          <p:spPr>
            <a:xfrm>
              <a:off x="7688706" y="5820834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3" name="pl69">
              <a:extLst>
                <a:ext uri="{FF2B5EF4-FFF2-40B4-BE49-F238E27FC236}">
                  <a16:creationId xmlns:a16="http://schemas.microsoft.com/office/drawing/2014/main" id="{1CF201E6-5F5B-478A-96B8-179DD6B8234A}"/>
                </a:ext>
              </a:extLst>
            </p:cNvPr>
            <p:cNvSpPr/>
            <p:nvPr/>
          </p:nvSpPr>
          <p:spPr>
            <a:xfrm>
              <a:off x="7688706" y="4673255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4" name="pl70">
              <a:extLst>
                <a:ext uri="{FF2B5EF4-FFF2-40B4-BE49-F238E27FC236}">
                  <a16:creationId xmlns:a16="http://schemas.microsoft.com/office/drawing/2014/main" id="{81C11BCF-5E0F-4C53-AF61-021F33F3BD42}"/>
                </a:ext>
              </a:extLst>
            </p:cNvPr>
            <p:cNvSpPr/>
            <p:nvPr/>
          </p:nvSpPr>
          <p:spPr>
            <a:xfrm>
              <a:off x="7688706" y="352567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5" name="pl71">
              <a:extLst>
                <a:ext uri="{FF2B5EF4-FFF2-40B4-BE49-F238E27FC236}">
                  <a16:creationId xmlns:a16="http://schemas.microsoft.com/office/drawing/2014/main" id="{718DD346-1A5D-430A-B0CE-80368D483DF0}"/>
                </a:ext>
              </a:extLst>
            </p:cNvPr>
            <p:cNvSpPr/>
            <p:nvPr/>
          </p:nvSpPr>
          <p:spPr>
            <a:xfrm>
              <a:off x="7688706" y="2378098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6" name="pl72">
              <a:extLst>
                <a:ext uri="{FF2B5EF4-FFF2-40B4-BE49-F238E27FC236}">
                  <a16:creationId xmlns:a16="http://schemas.microsoft.com/office/drawing/2014/main" id="{03D08125-DC79-46AF-AEE2-FAE3BEEE8073}"/>
                </a:ext>
              </a:extLst>
            </p:cNvPr>
            <p:cNvSpPr/>
            <p:nvPr/>
          </p:nvSpPr>
          <p:spPr>
            <a:xfrm>
              <a:off x="8118164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7" name="pg73">
              <a:extLst>
                <a:ext uri="{FF2B5EF4-FFF2-40B4-BE49-F238E27FC236}">
                  <a16:creationId xmlns:a16="http://schemas.microsoft.com/office/drawing/2014/main" id="{CF38F359-4AEF-4363-B53A-29BD8D359803}"/>
                </a:ext>
              </a:extLst>
            </p:cNvPr>
            <p:cNvSpPr/>
            <p:nvPr/>
          </p:nvSpPr>
          <p:spPr>
            <a:xfrm>
              <a:off x="8118164" y="2380864"/>
              <a:ext cx="249412" cy="3432649"/>
            </a:xfrm>
            <a:custGeom>
              <a:avLst/>
              <a:gdLst/>
              <a:ahLst/>
              <a:cxnLst/>
              <a:rect l="0" t="0" r="0" b="0"/>
              <a:pathLst>
                <a:path w="249412" h="3432649">
                  <a:moveTo>
                    <a:pt x="0" y="3432649"/>
                  </a:moveTo>
                  <a:lnTo>
                    <a:pt x="0" y="3424666"/>
                  </a:lnTo>
                  <a:lnTo>
                    <a:pt x="0" y="3416683"/>
                  </a:lnTo>
                  <a:lnTo>
                    <a:pt x="0" y="3408700"/>
                  </a:lnTo>
                  <a:lnTo>
                    <a:pt x="0" y="3400717"/>
                  </a:lnTo>
                  <a:lnTo>
                    <a:pt x="0" y="3392734"/>
                  </a:lnTo>
                  <a:lnTo>
                    <a:pt x="0" y="3384751"/>
                  </a:lnTo>
                  <a:lnTo>
                    <a:pt x="0" y="3376768"/>
                  </a:lnTo>
                  <a:lnTo>
                    <a:pt x="0" y="3368785"/>
                  </a:lnTo>
                  <a:lnTo>
                    <a:pt x="0" y="3360802"/>
                  </a:lnTo>
                  <a:lnTo>
                    <a:pt x="0" y="3352819"/>
                  </a:lnTo>
                  <a:lnTo>
                    <a:pt x="0" y="3344837"/>
                  </a:lnTo>
                  <a:lnTo>
                    <a:pt x="0" y="3336854"/>
                  </a:lnTo>
                  <a:lnTo>
                    <a:pt x="0" y="3328871"/>
                  </a:lnTo>
                  <a:lnTo>
                    <a:pt x="0" y="3320888"/>
                  </a:lnTo>
                  <a:lnTo>
                    <a:pt x="0" y="3312905"/>
                  </a:lnTo>
                  <a:lnTo>
                    <a:pt x="0" y="3304922"/>
                  </a:lnTo>
                  <a:lnTo>
                    <a:pt x="0" y="3296939"/>
                  </a:lnTo>
                  <a:lnTo>
                    <a:pt x="0" y="3288956"/>
                  </a:lnTo>
                  <a:lnTo>
                    <a:pt x="0" y="3280973"/>
                  </a:lnTo>
                  <a:lnTo>
                    <a:pt x="0" y="3272990"/>
                  </a:lnTo>
                  <a:lnTo>
                    <a:pt x="0" y="3265008"/>
                  </a:lnTo>
                  <a:lnTo>
                    <a:pt x="0" y="3257025"/>
                  </a:lnTo>
                  <a:lnTo>
                    <a:pt x="0" y="3249042"/>
                  </a:lnTo>
                  <a:lnTo>
                    <a:pt x="0" y="3241059"/>
                  </a:lnTo>
                  <a:lnTo>
                    <a:pt x="0" y="3233076"/>
                  </a:lnTo>
                  <a:lnTo>
                    <a:pt x="0" y="3225093"/>
                  </a:lnTo>
                  <a:lnTo>
                    <a:pt x="0" y="3217110"/>
                  </a:lnTo>
                  <a:lnTo>
                    <a:pt x="0" y="3209127"/>
                  </a:lnTo>
                  <a:lnTo>
                    <a:pt x="0" y="3201144"/>
                  </a:lnTo>
                  <a:lnTo>
                    <a:pt x="0" y="3193161"/>
                  </a:lnTo>
                  <a:lnTo>
                    <a:pt x="0" y="3185178"/>
                  </a:lnTo>
                  <a:lnTo>
                    <a:pt x="0" y="3177196"/>
                  </a:lnTo>
                  <a:lnTo>
                    <a:pt x="0" y="3169213"/>
                  </a:lnTo>
                  <a:lnTo>
                    <a:pt x="0" y="3161230"/>
                  </a:lnTo>
                  <a:lnTo>
                    <a:pt x="0" y="3153247"/>
                  </a:lnTo>
                  <a:lnTo>
                    <a:pt x="0" y="3145264"/>
                  </a:lnTo>
                  <a:lnTo>
                    <a:pt x="0" y="3137281"/>
                  </a:lnTo>
                  <a:lnTo>
                    <a:pt x="0" y="3129298"/>
                  </a:lnTo>
                  <a:lnTo>
                    <a:pt x="0" y="3121315"/>
                  </a:lnTo>
                  <a:lnTo>
                    <a:pt x="0" y="3113332"/>
                  </a:lnTo>
                  <a:lnTo>
                    <a:pt x="0" y="3105349"/>
                  </a:lnTo>
                  <a:lnTo>
                    <a:pt x="0" y="3097367"/>
                  </a:lnTo>
                  <a:lnTo>
                    <a:pt x="0" y="3089384"/>
                  </a:lnTo>
                  <a:lnTo>
                    <a:pt x="0" y="3081401"/>
                  </a:lnTo>
                  <a:lnTo>
                    <a:pt x="0" y="3073418"/>
                  </a:lnTo>
                  <a:lnTo>
                    <a:pt x="0" y="3065435"/>
                  </a:lnTo>
                  <a:lnTo>
                    <a:pt x="0" y="3057452"/>
                  </a:lnTo>
                  <a:lnTo>
                    <a:pt x="0" y="3049469"/>
                  </a:lnTo>
                  <a:lnTo>
                    <a:pt x="0" y="3041486"/>
                  </a:lnTo>
                  <a:lnTo>
                    <a:pt x="0" y="3033503"/>
                  </a:lnTo>
                  <a:lnTo>
                    <a:pt x="0" y="3025520"/>
                  </a:lnTo>
                  <a:lnTo>
                    <a:pt x="0" y="3017537"/>
                  </a:lnTo>
                  <a:lnTo>
                    <a:pt x="0" y="3009555"/>
                  </a:lnTo>
                  <a:lnTo>
                    <a:pt x="0" y="3001572"/>
                  </a:lnTo>
                  <a:lnTo>
                    <a:pt x="0" y="2993589"/>
                  </a:lnTo>
                  <a:lnTo>
                    <a:pt x="0" y="2985606"/>
                  </a:lnTo>
                  <a:lnTo>
                    <a:pt x="0" y="2977623"/>
                  </a:lnTo>
                  <a:lnTo>
                    <a:pt x="0" y="2969640"/>
                  </a:lnTo>
                  <a:lnTo>
                    <a:pt x="0" y="2961657"/>
                  </a:lnTo>
                  <a:lnTo>
                    <a:pt x="0" y="2953674"/>
                  </a:lnTo>
                  <a:lnTo>
                    <a:pt x="0" y="2945691"/>
                  </a:lnTo>
                  <a:lnTo>
                    <a:pt x="0" y="2937708"/>
                  </a:lnTo>
                  <a:lnTo>
                    <a:pt x="0" y="2929726"/>
                  </a:lnTo>
                  <a:lnTo>
                    <a:pt x="0" y="2921743"/>
                  </a:lnTo>
                  <a:lnTo>
                    <a:pt x="0" y="2913760"/>
                  </a:lnTo>
                  <a:lnTo>
                    <a:pt x="0" y="2905777"/>
                  </a:lnTo>
                  <a:lnTo>
                    <a:pt x="0" y="2897794"/>
                  </a:lnTo>
                  <a:lnTo>
                    <a:pt x="0" y="2889811"/>
                  </a:lnTo>
                  <a:lnTo>
                    <a:pt x="0" y="2881828"/>
                  </a:lnTo>
                  <a:lnTo>
                    <a:pt x="0" y="2873845"/>
                  </a:lnTo>
                  <a:lnTo>
                    <a:pt x="0" y="2865862"/>
                  </a:lnTo>
                  <a:lnTo>
                    <a:pt x="0" y="2857879"/>
                  </a:lnTo>
                  <a:lnTo>
                    <a:pt x="0" y="2849896"/>
                  </a:lnTo>
                  <a:lnTo>
                    <a:pt x="0" y="2841914"/>
                  </a:lnTo>
                  <a:lnTo>
                    <a:pt x="0" y="2833931"/>
                  </a:lnTo>
                  <a:lnTo>
                    <a:pt x="0" y="2825948"/>
                  </a:lnTo>
                  <a:lnTo>
                    <a:pt x="0" y="2817965"/>
                  </a:lnTo>
                  <a:lnTo>
                    <a:pt x="0" y="2809982"/>
                  </a:lnTo>
                  <a:lnTo>
                    <a:pt x="0" y="2801999"/>
                  </a:lnTo>
                  <a:lnTo>
                    <a:pt x="0" y="2794016"/>
                  </a:lnTo>
                  <a:lnTo>
                    <a:pt x="0" y="2786033"/>
                  </a:lnTo>
                  <a:lnTo>
                    <a:pt x="0" y="2778050"/>
                  </a:lnTo>
                  <a:lnTo>
                    <a:pt x="0" y="2770067"/>
                  </a:lnTo>
                  <a:lnTo>
                    <a:pt x="0" y="2762085"/>
                  </a:lnTo>
                  <a:lnTo>
                    <a:pt x="0" y="2754102"/>
                  </a:lnTo>
                  <a:lnTo>
                    <a:pt x="0" y="2746119"/>
                  </a:lnTo>
                  <a:lnTo>
                    <a:pt x="0" y="2738136"/>
                  </a:lnTo>
                  <a:lnTo>
                    <a:pt x="0" y="2730153"/>
                  </a:lnTo>
                  <a:lnTo>
                    <a:pt x="0" y="2722170"/>
                  </a:lnTo>
                  <a:lnTo>
                    <a:pt x="0" y="2714187"/>
                  </a:lnTo>
                  <a:lnTo>
                    <a:pt x="0" y="2706204"/>
                  </a:lnTo>
                  <a:lnTo>
                    <a:pt x="0" y="2698221"/>
                  </a:lnTo>
                  <a:lnTo>
                    <a:pt x="0" y="2690238"/>
                  </a:lnTo>
                  <a:lnTo>
                    <a:pt x="0" y="2682255"/>
                  </a:lnTo>
                  <a:lnTo>
                    <a:pt x="0" y="2674273"/>
                  </a:lnTo>
                  <a:lnTo>
                    <a:pt x="0" y="2666290"/>
                  </a:lnTo>
                  <a:lnTo>
                    <a:pt x="0" y="2658307"/>
                  </a:lnTo>
                  <a:lnTo>
                    <a:pt x="0" y="2650324"/>
                  </a:lnTo>
                  <a:lnTo>
                    <a:pt x="0" y="2642341"/>
                  </a:lnTo>
                  <a:lnTo>
                    <a:pt x="0" y="2634358"/>
                  </a:lnTo>
                  <a:lnTo>
                    <a:pt x="0" y="2626375"/>
                  </a:lnTo>
                  <a:lnTo>
                    <a:pt x="0" y="2618392"/>
                  </a:lnTo>
                  <a:lnTo>
                    <a:pt x="0" y="2610409"/>
                  </a:lnTo>
                  <a:lnTo>
                    <a:pt x="0" y="2602426"/>
                  </a:lnTo>
                  <a:lnTo>
                    <a:pt x="0" y="2594444"/>
                  </a:lnTo>
                  <a:lnTo>
                    <a:pt x="0" y="2586461"/>
                  </a:lnTo>
                  <a:lnTo>
                    <a:pt x="0" y="2578478"/>
                  </a:lnTo>
                  <a:lnTo>
                    <a:pt x="0" y="2570495"/>
                  </a:lnTo>
                  <a:lnTo>
                    <a:pt x="0" y="2562512"/>
                  </a:lnTo>
                  <a:lnTo>
                    <a:pt x="0" y="2554529"/>
                  </a:lnTo>
                  <a:lnTo>
                    <a:pt x="0" y="2546546"/>
                  </a:lnTo>
                  <a:lnTo>
                    <a:pt x="0" y="2538563"/>
                  </a:lnTo>
                  <a:lnTo>
                    <a:pt x="0" y="2530580"/>
                  </a:lnTo>
                  <a:lnTo>
                    <a:pt x="0" y="2522597"/>
                  </a:lnTo>
                  <a:lnTo>
                    <a:pt x="0" y="2514614"/>
                  </a:lnTo>
                  <a:lnTo>
                    <a:pt x="0" y="2506632"/>
                  </a:lnTo>
                  <a:lnTo>
                    <a:pt x="0" y="2498649"/>
                  </a:lnTo>
                  <a:lnTo>
                    <a:pt x="0" y="2490666"/>
                  </a:lnTo>
                  <a:lnTo>
                    <a:pt x="0" y="2482683"/>
                  </a:lnTo>
                  <a:lnTo>
                    <a:pt x="0" y="2474700"/>
                  </a:lnTo>
                  <a:lnTo>
                    <a:pt x="0" y="2466717"/>
                  </a:lnTo>
                  <a:lnTo>
                    <a:pt x="0" y="2458734"/>
                  </a:lnTo>
                  <a:lnTo>
                    <a:pt x="0" y="2450751"/>
                  </a:lnTo>
                  <a:lnTo>
                    <a:pt x="0" y="2442768"/>
                  </a:lnTo>
                  <a:lnTo>
                    <a:pt x="0" y="2434785"/>
                  </a:lnTo>
                  <a:lnTo>
                    <a:pt x="0" y="2426803"/>
                  </a:lnTo>
                  <a:lnTo>
                    <a:pt x="0" y="2418820"/>
                  </a:lnTo>
                  <a:lnTo>
                    <a:pt x="0" y="2410837"/>
                  </a:lnTo>
                  <a:lnTo>
                    <a:pt x="0" y="2402854"/>
                  </a:lnTo>
                  <a:lnTo>
                    <a:pt x="0" y="2394871"/>
                  </a:lnTo>
                  <a:lnTo>
                    <a:pt x="0" y="2386888"/>
                  </a:lnTo>
                  <a:lnTo>
                    <a:pt x="0" y="2378905"/>
                  </a:lnTo>
                  <a:lnTo>
                    <a:pt x="0" y="2370922"/>
                  </a:lnTo>
                  <a:lnTo>
                    <a:pt x="0" y="2362939"/>
                  </a:lnTo>
                  <a:lnTo>
                    <a:pt x="0" y="2354956"/>
                  </a:lnTo>
                  <a:lnTo>
                    <a:pt x="0" y="2346973"/>
                  </a:lnTo>
                  <a:lnTo>
                    <a:pt x="0" y="2338991"/>
                  </a:lnTo>
                  <a:lnTo>
                    <a:pt x="0" y="2331008"/>
                  </a:lnTo>
                  <a:lnTo>
                    <a:pt x="0" y="2323025"/>
                  </a:lnTo>
                  <a:lnTo>
                    <a:pt x="0" y="2315042"/>
                  </a:lnTo>
                  <a:lnTo>
                    <a:pt x="0" y="2307059"/>
                  </a:lnTo>
                  <a:lnTo>
                    <a:pt x="0" y="2299076"/>
                  </a:lnTo>
                  <a:lnTo>
                    <a:pt x="0" y="2291093"/>
                  </a:lnTo>
                  <a:lnTo>
                    <a:pt x="0" y="2283110"/>
                  </a:lnTo>
                  <a:lnTo>
                    <a:pt x="0" y="2275127"/>
                  </a:lnTo>
                  <a:lnTo>
                    <a:pt x="0" y="2267144"/>
                  </a:lnTo>
                  <a:lnTo>
                    <a:pt x="0" y="2259162"/>
                  </a:lnTo>
                  <a:lnTo>
                    <a:pt x="0" y="2251179"/>
                  </a:lnTo>
                  <a:lnTo>
                    <a:pt x="0" y="2243196"/>
                  </a:lnTo>
                  <a:lnTo>
                    <a:pt x="0" y="2235213"/>
                  </a:lnTo>
                  <a:lnTo>
                    <a:pt x="0" y="2227230"/>
                  </a:lnTo>
                  <a:lnTo>
                    <a:pt x="0" y="2219247"/>
                  </a:lnTo>
                  <a:lnTo>
                    <a:pt x="0" y="2211264"/>
                  </a:lnTo>
                  <a:lnTo>
                    <a:pt x="0" y="2203281"/>
                  </a:lnTo>
                  <a:lnTo>
                    <a:pt x="0" y="2195298"/>
                  </a:lnTo>
                  <a:lnTo>
                    <a:pt x="0" y="2187315"/>
                  </a:lnTo>
                  <a:lnTo>
                    <a:pt x="0" y="2179332"/>
                  </a:lnTo>
                  <a:lnTo>
                    <a:pt x="0" y="2171350"/>
                  </a:lnTo>
                  <a:lnTo>
                    <a:pt x="0" y="2163367"/>
                  </a:lnTo>
                  <a:lnTo>
                    <a:pt x="0" y="2155384"/>
                  </a:lnTo>
                  <a:lnTo>
                    <a:pt x="0" y="2147401"/>
                  </a:lnTo>
                  <a:lnTo>
                    <a:pt x="0" y="2139418"/>
                  </a:lnTo>
                  <a:lnTo>
                    <a:pt x="0" y="2131435"/>
                  </a:lnTo>
                  <a:lnTo>
                    <a:pt x="0" y="2123452"/>
                  </a:lnTo>
                  <a:lnTo>
                    <a:pt x="0" y="2115469"/>
                  </a:lnTo>
                  <a:lnTo>
                    <a:pt x="0" y="2107486"/>
                  </a:lnTo>
                  <a:lnTo>
                    <a:pt x="0" y="2099503"/>
                  </a:lnTo>
                  <a:lnTo>
                    <a:pt x="0" y="2091521"/>
                  </a:lnTo>
                  <a:lnTo>
                    <a:pt x="0" y="2083538"/>
                  </a:lnTo>
                  <a:lnTo>
                    <a:pt x="0" y="2075555"/>
                  </a:lnTo>
                  <a:lnTo>
                    <a:pt x="0" y="2067572"/>
                  </a:lnTo>
                  <a:lnTo>
                    <a:pt x="0" y="2059589"/>
                  </a:lnTo>
                  <a:lnTo>
                    <a:pt x="0" y="2051606"/>
                  </a:lnTo>
                  <a:lnTo>
                    <a:pt x="0" y="2043623"/>
                  </a:lnTo>
                  <a:lnTo>
                    <a:pt x="0" y="2035640"/>
                  </a:lnTo>
                  <a:lnTo>
                    <a:pt x="0" y="2027657"/>
                  </a:lnTo>
                  <a:lnTo>
                    <a:pt x="0" y="2019674"/>
                  </a:lnTo>
                  <a:lnTo>
                    <a:pt x="0" y="2011691"/>
                  </a:lnTo>
                  <a:lnTo>
                    <a:pt x="0" y="2003709"/>
                  </a:lnTo>
                  <a:lnTo>
                    <a:pt x="0" y="1995726"/>
                  </a:lnTo>
                  <a:lnTo>
                    <a:pt x="0" y="1987743"/>
                  </a:lnTo>
                  <a:lnTo>
                    <a:pt x="0" y="1979760"/>
                  </a:lnTo>
                  <a:lnTo>
                    <a:pt x="0" y="1971777"/>
                  </a:lnTo>
                  <a:lnTo>
                    <a:pt x="0" y="1963794"/>
                  </a:lnTo>
                  <a:lnTo>
                    <a:pt x="0" y="1955811"/>
                  </a:lnTo>
                  <a:lnTo>
                    <a:pt x="0" y="1947828"/>
                  </a:lnTo>
                  <a:lnTo>
                    <a:pt x="0" y="1939845"/>
                  </a:lnTo>
                  <a:lnTo>
                    <a:pt x="0" y="1931862"/>
                  </a:lnTo>
                  <a:lnTo>
                    <a:pt x="0" y="1923880"/>
                  </a:lnTo>
                  <a:lnTo>
                    <a:pt x="0" y="1915897"/>
                  </a:lnTo>
                  <a:lnTo>
                    <a:pt x="0" y="1907914"/>
                  </a:lnTo>
                  <a:lnTo>
                    <a:pt x="0" y="1899931"/>
                  </a:lnTo>
                  <a:lnTo>
                    <a:pt x="0" y="1891948"/>
                  </a:lnTo>
                  <a:lnTo>
                    <a:pt x="0" y="1883965"/>
                  </a:lnTo>
                  <a:lnTo>
                    <a:pt x="0" y="1875982"/>
                  </a:lnTo>
                  <a:lnTo>
                    <a:pt x="0" y="1867999"/>
                  </a:lnTo>
                  <a:lnTo>
                    <a:pt x="0" y="1860016"/>
                  </a:lnTo>
                  <a:lnTo>
                    <a:pt x="0" y="1852033"/>
                  </a:lnTo>
                  <a:lnTo>
                    <a:pt x="0" y="1844050"/>
                  </a:lnTo>
                  <a:lnTo>
                    <a:pt x="0" y="1836068"/>
                  </a:lnTo>
                  <a:lnTo>
                    <a:pt x="0" y="1828085"/>
                  </a:lnTo>
                  <a:lnTo>
                    <a:pt x="0" y="1820102"/>
                  </a:lnTo>
                  <a:lnTo>
                    <a:pt x="0" y="1812119"/>
                  </a:lnTo>
                  <a:lnTo>
                    <a:pt x="0" y="1804136"/>
                  </a:lnTo>
                  <a:lnTo>
                    <a:pt x="0" y="1796153"/>
                  </a:lnTo>
                  <a:lnTo>
                    <a:pt x="0" y="1788170"/>
                  </a:lnTo>
                  <a:lnTo>
                    <a:pt x="0" y="1780187"/>
                  </a:lnTo>
                  <a:lnTo>
                    <a:pt x="0" y="1772204"/>
                  </a:lnTo>
                  <a:lnTo>
                    <a:pt x="0" y="1764221"/>
                  </a:lnTo>
                  <a:lnTo>
                    <a:pt x="0" y="1756239"/>
                  </a:lnTo>
                  <a:lnTo>
                    <a:pt x="0" y="1748256"/>
                  </a:lnTo>
                  <a:lnTo>
                    <a:pt x="0" y="1740273"/>
                  </a:lnTo>
                  <a:lnTo>
                    <a:pt x="0" y="1732290"/>
                  </a:lnTo>
                  <a:lnTo>
                    <a:pt x="0" y="1724307"/>
                  </a:lnTo>
                  <a:lnTo>
                    <a:pt x="0" y="1716324"/>
                  </a:lnTo>
                  <a:lnTo>
                    <a:pt x="0" y="1708341"/>
                  </a:lnTo>
                  <a:lnTo>
                    <a:pt x="0" y="1700358"/>
                  </a:lnTo>
                  <a:lnTo>
                    <a:pt x="0" y="1692375"/>
                  </a:lnTo>
                  <a:lnTo>
                    <a:pt x="0" y="1684392"/>
                  </a:lnTo>
                  <a:lnTo>
                    <a:pt x="0" y="1676409"/>
                  </a:lnTo>
                  <a:lnTo>
                    <a:pt x="0" y="1668427"/>
                  </a:lnTo>
                  <a:lnTo>
                    <a:pt x="0" y="1660444"/>
                  </a:lnTo>
                  <a:lnTo>
                    <a:pt x="0" y="1652461"/>
                  </a:lnTo>
                  <a:lnTo>
                    <a:pt x="0" y="1644478"/>
                  </a:lnTo>
                  <a:lnTo>
                    <a:pt x="0" y="1636495"/>
                  </a:lnTo>
                  <a:lnTo>
                    <a:pt x="0" y="1628512"/>
                  </a:lnTo>
                  <a:lnTo>
                    <a:pt x="0" y="1620529"/>
                  </a:lnTo>
                  <a:lnTo>
                    <a:pt x="0" y="1612546"/>
                  </a:lnTo>
                  <a:lnTo>
                    <a:pt x="0" y="1604563"/>
                  </a:lnTo>
                  <a:lnTo>
                    <a:pt x="0" y="1596580"/>
                  </a:lnTo>
                  <a:lnTo>
                    <a:pt x="0" y="1588598"/>
                  </a:lnTo>
                  <a:lnTo>
                    <a:pt x="0" y="1580615"/>
                  </a:lnTo>
                  <a:lnTo>
                    <a:pt x="0" y="1572632"/>
                  </a:lnTo>
                  <a:lnTo>
                    <a:pt x="0" y="1564649"/>
                  </a:lnTo>
                  <a:lnTo>
                    <a:pt x="0" y="1556666"/>
                  </a:lnTo>
                  <a:lnTo>
                    <a:pt x="0" y="1548683"/>
                  </a:lnTo>
                  <a:lnTo>
                    <a:pt x="0" y="1540700"/>
                  </a:lnTo>
                  <a:lnTo>
                    <a:pt x="0" y="1532717"/>
                  </a:lnTo>
                  <a:lnTo>
                    <a:pt x="0" y="1524734"/>
                  </a:lnTo>
                  <a:lnTo>
                    <a:pt x="0" y="1516751"/>
                  </a:lnTo>
                  <a:lnTo>
                    <a:pt x="0" y="1508768"/>
                  </a:lnTo>
                  <a:lnTo>
                    <a:pt x="0" y="1500786"/>
                  </a:lnTo>
                  <a:lnTo>
                    <a:pt x="0" y="1492803"/>
                  </a:lnTo>
                  <a:lnTo>
                    <a:pt x="0" y="1484820"/>
                  </a:lnTo>
                  <a:lnTo>
                    <a:pt x="0" y="1476837"/>
                  </a:lnTo>
                  <a:lnTo>
                    <a:pt x="0" y="1468854"/>
                  </a:lnTo>
                  <a:lnTo>
                    <a:pt x="0" y="1460871"/>
                  </a:lnTo>
                  <a:lnTo>
                    <a:pt x="0" y="1452888"/>
                  </a:lnTo>
                  <a:lnTo>
                    <a:pt x="0" y="1444905"/>
                  </a:lnTo>
                  <a:lnTo>
                    <a:pt x="0" y="1436922"/>
                  </a:lnTo>
                  <a:lnTo>
                    <a:pt x="0" y="1428939"/>
                  </a:lnTo>
                  <a:lnTo>
                    <a:pt x="0" y="1420957"/>
                  </a:lnTo>
                  <a:lnTo>
                    <a:pt x="0" y="1412974"/>
                  </a:lnTo>
                  <a:lnTo>
                    <a:pt x="0" y="1404991"/>
                  </a:lnTo>
                  <a:lnTo>
                    <a:pt x="0" y="1397008"/>
                  </a:lnTo>
                  <a:lnTo>
                    <a:pt x="0" y="1389025"/>
                  </a:lnTo>
                  <a:lnTo>
                    <a:pt x="0" y="1381042"/>
                  </a:lnTo>
                  <a:lnTo>
                    <a:pt x="0" y="1373059"/>
                  </a:lnTo>
                  <a:lnTo>
                    <a:pt x="0" y="1365076"/>
                  </a:lnTo>
                  <a:lnTo>
                    <a:pt x="0" y="1357093"/>
                  </a:lnTo>
                  <a:lnTo>
                    <a:pt x="0" y="1349110"/>
                  </a:lnTo>
                  <a:lnTo>
                    <a:pt x="0" y="1341127"/>
                  </a:lnTo>
                  <a:lnTo>
                    <a:pt x="0" y="1333145"/>
                  </a:lnTo>
                  <a:lnTo>
                    <a:pt x="0" y="1325162"/>
                  </a:lnTo>
                  <a:lnTo>
                    <a:pt x="0" y="1317179"/>
                  </a:lnTo>
                  <a:lnTo>
                    <a:pt x="0" y="1309196"/>
                  </a:lnTo>
                  <a:lnTo>
                    <a:pt x="0" y="1301213"/>
                  </a:lnTo>
                  <a:lnTo>
                    <a:pt x="0" y="1293230"/>
                  </a:lnTo>
                  <a:lnTo>
                    <a:pt x="0" y="1285247"/>
                  </a:lnTo>
                  <a:lnTo>
                    <a:pt x="0" y="1277264"/>
                  </a:lnTo>
                  <a:lnTo>
                    <a:pt x="0" y="1269281"/>
                  </a:lnTo>
                  <a:lnTo>
                    <a:pt x="0" y="1261298"/>
                  </a:lnTo>
                  <a:lnTo>
                    <a:pt x="0" y="1253316"/>
                  </a:lnTo>
                  <a:lnTo>
                    <a:pt x="0" y="1245333"/>
                  </a:lnTo>
                  <a:lnTo>
                    <a:pt x="0" y="1237350"/>
                  </a:lnTo>
                  <a:lnTo>
                    <a:pt x="0" y="1229367"/>
                  </a:lnTo>
                  <a:lnTo>
                    <a:pt x="0" y="1221384"/>
                  </a:lnTo>
                  <a:lnTo>
                    <a:pt x="0" y="1213401"/>
                  </a:lnTo>
                  <a:lnTo>
                    <a:pt x="0" y="1205418"/>
                  </a:lnTo>
                  <a:lnTo>
                    <a:pt x="0" y="1197435"/>
                  </a:lnTo>
                  <a:lnTo>
                    <a:pt x="0" y="1189452"/>
                  </a:lnTo>
                  <a:lnTo>
                    <a:pt x="0" y="1181469"/>
                  </a:lnTo>
                  <a:lnTo>
                    <a:pt x="0" y="1173486"/>
                  </a:lnTo>
                  <a:lnTo>
                    <a:pt x="0" y="1165504"/>
                  </a:lnTo>
                  <a:lnTo>
                    <a:pt x="0" y="1157521"/>
                  </a:lnTo>
                  <a:lnTo>
                    <a:pt x="0" y="1149538"/>
                  </a:lnTo>
                  <a:lnTo>
                    <a:pt x="0" y="1141555"/>
                  </a:lnTo>
                  <a:lnTo>
                    <a:pt x="0" y="1133572"/>
                  </a:lnTo>
                  <a:lnTo>
                    <a:pt x="0" y="1125589"/>
                  </a:lnTo>
                  <a:lnTo>
                    <a:pt x="0" y="1117606"/>
                  </a:lnTo>
                  <a:lnTo>
                    <a:pt x="0" y="1109623"/>
                  </a:lnTo>
                  <a:lnTo>
                    <a:pt x="0" y="1101640"/>
                  </a:lnTo>
                  <a:lnTo>
                    <a:pt x="0" y="1093657"/>
                  </a:lnTo>
                  <a:lnTo>
                    <a:pt x="0" y="1085675"/>
                  </a:lnTo>
                  <a:lnTo>
                    <a:pt x="0" y="1077692"/>
                  </a:lnTo>
                  <a:lnTo>
                    <a:pt x="0" y="1069709"/>
                  </a:lnTo>
                  <a:lnTo>
                    <a:pt x="0" y="1061726"/>
                  </a:lnTo>
                  <a:lnTo>
                    <a:pt x="0" y="1053743"/>
                  </a:lnTo>
                  <a:lnTo>
                    <a:pt x="0" y="1045760"/>
                  </a:lnTo>
                  <a:lnTo>
                    <a:pt x="0" y="1037777"/>
                  </a:lnTo>
                  <a:lnTo>
                    <a:pt x="0" y="1029794"/>
                  </a:lnTo>
                  <a:lnTo>
                    <a:pt x="0" y="1021811"/>
                  </a:lnTo>
                  <a:lnTo>
                    <a:pt x="0" y="1013828"/>
                  </a:lnTo>
                  <a:lnTo>
                    <a:pt x="0" y="1005845"/>
                  </a:lnTo>
                  <a:lnTo>
                    <a:pt x="0" y="997863"/>
                  </a:lnTo>
                  <a:lnTo>
                    <a:pt x="0" y="989880"/>
                  </a:lnTo>
                  <a:lnTo>
                    <a:pt x="0" y="981897"/>
                  </a:lnTo>
                  <a:lnTo>
                    <a:pt x="0" y="973914"/>
                  </a:lnTo>
                  <a:lnTo>
                    <a:pt x="0" y="965931"/>
                  </a:lnTo>
                  <a:lnTo>
                    <a:pt x="0" y="957948"/>
                  </a:lnTo>
                  <a:lnTo>
                    <a:pt x="0" y="949965"/>
                  </a:lnTo>
                  <a:lnTo>
                    <a:pt x="0" y="941982"/>
                  </a:lnTo>
                  <a:lnTo>
                    <a:pt x="0" y="933999"/>
                  </a:lnTo>
                  <a:lnTo>
                    <a:pt x="0" y="926016"/>
                  </a:lnTo>
                  <a:lnTo>
                    <a:pt x="0" y="918034"/>
                  </a:lnTo>
                  <a:lnTo>
                    <a:pt x="0" y="910051"/>
                  </a:lnTo>
                  <a:lnTo>
                    <a:pt x="0" y="902068"/>
                  </a:lnTo>
                  <a:lnTo>
                    <a:pt x="0" y="894085"/>
                  </a:lnTo>
                  <a:lnTo>
                    <a:pt x="0" y="886102"/>
                  </a:lnTo>
                  <a:lnTo>
                    <a:pt x="0" y="878119"/>
                  </a:lnTo>
                  <a:lnTo>
                    <a:pt x="0" y="870136"/>
                  </a:lnTo>
                  <a:lnTo>
                    <a:pt x="0" y="862153"/>
                  </a:lnTo>
                  <a:lnTo>
                    <a:pt x="0" y="854170"/>
                  </a:lnTo>
                  <a:lnTo>
                    <a:pt x="0" y="846187"/>
                  </a:lnTo>
                  <a:lnTo>
                    <a:pt x="0" y="838204"/>
                  </a:lnTo>
                  <a:lnTo>
                    <a:pt x="0" y="830222"/>
                  </a:lnTo>
                  <a:lnTo>
                    <a:pt x="0" y="822239"/>
                  </a:lnTo>
                  <a:lnTo>
                    <a:pt x="0" y="814256"/>
                  </a:lnTo>
                  <a:lnTo>
                    <a:pt x="0" y="806273"/>
                  </a:lnTo>
                  <a:lnTo>
                    <a:pt x="0" y="798290"/>
                  </a:lnTo>
                  <a:lnTo>
                    <a:pt x="0" y="790307"/>
                  </a:lnTo>
                  <a:lnTo>
                    <a:pt x="0" y="782324"/>
                  </a:lnTo>
                  <a:lnTo>
                    <a:pt x="0" y="774341"/>
                  </a:lnTo>
                  <a:lnTo>
                    <a:pt x="0" y="766358"/>
                  </a:lnTo>
                  <a:lnTo>
                    <a:pt x="0" y="758375"/>
                  </a:lnTo>
                  <a:lnTo>
                    <a:pt x="0" y="750393"/>
                  </a:lnTo>
                  <a:lnTo>
                    <a:pt x="0" y="742410"/>
                  </a:lnTo>
                  <a:lnTo>
                    <a:pt x="0" y="734427"/>
                  </a:lnTo>
                  <a:lnTo>
                    <a:pt x="0" y="726444"/>
                  </a:lnTo>
                  <a:lnTo>
                    <a:pt x="0" y="718461"/>
                  </a:lnTo>
                  <a:lnTo>
                    <a:pt x="0" y="710478"/>
                  </a:lnTo>
                  <a:lnTo>
                    <a:pt x="0" y="702495"/>
                  </a:lnTo>
                  <a:lnTo>
                    <a:pt x="0" y="694512"/>
                  </a:lnTo>
                  <a:lnTo>
                    <a:pt x="0" y="686529"/>
                  </a:lnTo>
                  <a:lnTo>
                    <a:pt x="0" y="678546"/>
                  </a:lnTo>
                  <a:lnTo>
                    <a:pt x="0" y="670563"/>
                  </a:lnTo>
                  <a:lnTo>
                    <a:pt x="0" y="662581"/>
                  </a:lnTo>
                  <a:lnTo>
                    <a:pt x="0" y="654598"/>
                  </a:lnTo>
                  <a:lnTo>
                    <a:pt x="0" y="646615"/>
                  </a:lnTo>
                  <a:lnTo>
                    <a:pt x="0" y="638632"/>
                  </a:lnTo>
                  <a:lnTo>
                    <a:pt x="0" y="630649"/>
                  </a:lnTo>
                  <a:lnTo>
                    <a:pt x="0" y="622666"/>
                  </a:lnTo>
                  <a:lnTo>
                    <a:pt x="0" y="614683"/>
                  </a:lnTo>
                  <a:lnTo>
                    <a:pt x="0" y="606700"/>
                  </a:lnTo>
                  <a:lnTo>
                    <a:pt x="0" y="598717"/>
                  </a:lnTo>
                  <a:lnTo>
                    <a:pt x="0" y="590734"/>
                  </a:lnTo>
                  <a:lnTo>
                    <a:pt x="0" y="582752"/>
                  </a:lnTo>
                  <a:lnTo>
                    <a:pt x="0" y="574769"/>
                  </a:lnTo>
                  <a:lnTo>
                    <a:pt x="0" y="566786"/>
                  </a:lnTo>
                  <a:lnTo>
                    <a:pt x="0" y="558803"/>
                  </a:lnTo>
                  <a:lnTo>
                    <a:pt x="0" y="550820"/>
                  </a:lnTo>
                  <a:lnTo>
                    <a:pt x="0" y="542837"/>
                  </a:lnTo>
                  <a:lnTo>
                    <a:pt x="0" y="534854"/>
                  </a:lnTo>
                  <a:lnTo>
                    <a:pt x="0" y="526871"/>
                  </a:lnTo>
                  <a:lnTo>
                    <a:pt x="0" y="518888"/>
                  </a:lnTo>
                  <a:lnTo>
                    <a:pt x="0" y="510905"/>
                  </a:lnTo>
                  <a:lnTo>
                    <a:pt x="0" y="502922"/>
                  </a:lnTo>
                  <a:lnTo>
                    <a:pt x="0" y="494940"/>
                  </a:lnTo>
                  <a:lnTo>
                    <a:pt x="0" y="486957"/>
                  </a:lnTo>
                  <a:lnTo>
                    <a:pt x="0" y="478974"/>
                  </a:lnTo>
                  <a:lnTo>
                    <a:pt x="0" y="470991"/>
                  </a:lnTo>
                  <a:lnTo>
                    <a:pt x="0" y="463008"/>
                  </a:lnTo>
                  <a:lnTo>
                    <a:pt x="0" y="455025"/>
                  </a:lnTo>
                  <a:lnTo>
                    <a:pt x="0" y="447042"/>
                  </a:lnTo>
                  <a:lnTo>
                    <a:pt x="0" y="439059"/>
                  </a:lnTo>
                  <a:lnTo>
                    <a:pt x="0" y="431076"/>
                  </a:lnTo>
                  <a:lnTo>
                    <a:pt x="0" y="423093"/>
                  </a:lnTo>
                  <a:lnTo>
                    <a:pt x="0" y="415111"/>
                  </a:lnTo>
                  <a:lnTo>
                    <a:pt x="0" y="407128"/>
                  </a:lnTo>
                  <a:lnTo>
                    <a:pt x="0" y="399145"/>
                  </a:lnTo>
                  <a:lnTo>
                    <a:pt x="0" y="391162"/>
                  </a:lnTo>
                  <a:lnTo>
                    <a:pt x="0" y="383179"/>
                  </a:lnTo>
                  <a:lnTo>
                    <a:pt x="0" y="375196"/>
                  </a:lnTo>
                  <a:lnTo>
                    <a:pt x="0" y="367213"/>
                  </a:lnTo>
                  <a:lnTo>
                    <a:pt x="0" y="359230"/>
                  </a:lnTo>
                  <a:lnTo>
                    <a:pt x="0" y="351247"/>
                  </a:lnTo>
                  <a:lnTo>
                    <a:pt x="0" y="343264"/>
                  </a:lnTo>
                  <a:lnTo>
                    <a:pt x="0" y="335281"/>
                  </a:lnTo>
                  <a:lnTo>
                    <a:pt x="0" y="327299"/>
                  </a:lnTo>
                  <a:lnTo>
                    <a:pt x="0" y="319316"/>
                  </a:lnTo>
                  <a:lnTo>
                    <a:pt x="0" y="311333"/>
                  </a:lnTo>
                  <a:lnTo>
                    <a:pt x="0" y="303350"/>
                  </a:lnTo>
                  <a:lnTo>
                    <a:pt x="0" y="295367"/>
                  </a:lnTo>
                  <a:lnTo>
                    <a:pt x="0" y="287384"/>
                  </a:lnTo>
                  <a:lnTo>
                    <a:pt x="0" y="279401"/>
                  </a:lnTo>
                  <a:lnTo>
                    <a:pt x="0" y="271418"/>
                  </a:lnTo>
                  <a:lnTo>
                    <a:pt x="0" y="263435"/>
                  </a:lnTo>
                  <a:lnTo>
                    <a:pt x="0" y="255452"/>
                  </a:lnTo>
                  <a:lnTo>
                    <a:pt x="0" y="247470"/>
                  </a:lnTo>
                  <a:lnTo>
                    <a:pt x="0" y="239487"/>
                  </a:lnTo>
                  <a:lnTo>
                    <a:pt x="0" y="231504"/>
                  </a:lnTo>
                  <a:lnTo>
                    <a:pt x="0" y="223521"/>
                  </a:lnTo>
                  <a:lnTo>
                    <a:pt x="0" y="215538"/>
                  </a:lnTo>
                  <a:lnTo>
                    <a:pt x="0" y="207555"/>
                  </a:lnTo>
                  <a:lnTo>
                    <a:pt x="0" y="199572"/>
                  </a:lnTo>
                  <a:lnTo>
                    <a:pt x="0" y="191589"/>
                  </a:lnTo>
                  <a:lnTo>
                    <a:pt x="0" y="183606"/>
                  </a:lnTo>
                  <a:lnTo>
                    <a:pt x="0" y="175623"/>
                  </a:lnTo>
                  <a:lnTo>
                    <a:pt x="0" y="167640"/>
                  </a:lnTo>
                  <a:lnTo>
                    <a:pt x="0" y="159658"/>
                  </a:lnTo>
                  <a:lnTo>
                    <a:pt x="0" y="151675"/>
                  </a:lnTo>
                  <a:lnTo>
                    <a:pt x="0" y="143692"/>
                  </a:lnTo>
                  <a:lnTo>
                    <a:pt x="0" y="135709"/>
                  </a:lnTo>
                  <a:lnTo>
                    <a:pt x="0" y="127726"/>
                  </a:lnTo>
                  <a:lnTo>
                    <a:pt x="0" y="119743"/>
                  </a:lnTo>
                  <a:lnTo>
                    <a:pt x="0" y="111760"/>
                  </a:lnTo>
                  <a:lnTo>
                    <a:pt x="0" y="103777"/>
                  </a:lnTo>
                  <a:lnTo>
                    <a:pt x="0" y="95794"/>
                  </a:lnTo>
                  <a:lnTo>
                    <a:pt x="0" y="87811"/>
                  </a:lnTo>
                  <a:lnTo>
                    <a:pt x="0" y="79829"/>
                  </a:lnTo>
                  <a:lnTo>
                    <a:pt x="0" y="71846"/>
                  </a:lnTo>
                  <a:lnTo>
                    <a:pt x="0" y="63863"/>
                  </a:lnTo>
                  <a:lnTo>
                    <a:pt x="0" y="55880"/>
                  </a:lnTo>
                  <a:lnTo>
                    <a:pt x="0" y="47897"/>
                  </a:lnTo>
                  <a:lnTo>
                    <a:pt x="0" y="39914"/>
                  </a:lnTo>
                  <a:lnTo>
                    <a:pt x="0" y="31931"/>
                  </a:lnTo>
                  <a:lnTo>
                    <a:pt x="0" y="23948"/>
                  </a:lnTo>
                  <a:lnTo>
                    <a:pt x="0" y="15965"/>
                  </a:lnTo>
                  <a:lnTo>
                    <a:pt x="0" y="7982"/>
                  </a:lnTo>
                  <a:lnTo>
                    <a:pt x="0" y="0"/>
                  </a:lnTo>
                  <a:lnTo>
                    <a:pt x="16087" y="0"/>
                  </a:lnTo>
                  <a:lnTo>
                    <a:pt x="16987" y="7982"/>
                  </a:lnTo>
                  <a:lnTo>
                    <a:pt x="17889" y="15965"/>
                  </a:lnTo>
                  <a:lnTo>
                    <a:pt x="18790" y="23948"/>
                  </a:lnTo>
                  <a:lnTo>
                    <a:pt x="19687" y="31931"/>
                  </a:lnTo>
                  <a:lnTo>
                    <a:pt x="20576" y="39914"/>
                  </a:lnTo>
                  <a:lnTo>
                    <a:pt x="21457" y="47897"/>
                  </a:lnTo>
                  <a:lnTo>
                    <a:pt x="22325" y="55880"/>
                  </a:lnTo>
                  <a:lnTo>
                    <a:pt x="23176" y="63863"/>
                  </a:lnTo>
                  <a:lnTo>
                    <a:pt x="24009" y="71846"/>
                  </a:lnTo>
                  <a:lnTo>
                    <a:pt x="24824" y="79829"/>
                  </a:lnTo>
                  <a:lnTo>
                    <a:pt x="25619" y="87811"/>
                  </a:lnTo>
                  <a:lnTo>
                    <a:pt x="26394" y="95794"/>
                  </a:lnTo>
                  <a:lnTo>
                    <a:pt x="27142" y="103777"/>
                  </a:lnTo>
                  <a:lnTo>
                    <a:pt x="27865" y="111760"/>
                  </a:lnTo>
                  <a:lnTo>
                    <a:pt x="28565" y="119743"/>
                  </a:lnTo>
                  <a:lnTo>
                    <a:pt x="29240" y="127726"/>
                  </a:lnTo>
                  <a:lnTo>
                    <a:pt x="29891" y="135709"/>
                  </a:lnTo>
                  <a:lnTo>
                    <a:pt x="30517" y="143692"/>
                  </a:lnTo>
                  <a:lnTo>
                    <a:pt x="31112" y="151675"/>
                  </a:lnTo>
                  <a:lnTo>
                    <a:pt x="31684" y="159658"/>
                  </a:lnTo>
                  <a:lnTo>
                    <a:pt x="32232" y="167640"/>
                  </a:lnTo>
                  <a:lnTo>
                    <a:pt x="32757" y="175623"/>
                  </a:lnTo>
                  <a:lnTo>
                    <a:pt x="33258" y="183606"/>
                  </a:lnTo>
                  <a:lnTo>
                    <a:pt x="33732" y="191589"/>
                  </a:lnTo>
                  <a:lnTo>
                    <a:pt x="34182" y="199572"/>
                  </a:lnTo>
                  <a:lnTo>
                    <a:pt x="34611" y="207555"/>
                  </a:lnTo>
                  <a:lnTo>
                    <a:pt x="35019" y="215538"/>
                  </a:lnTo>
                  <a:lnTo>
                    <a:pt x="35407" y="223521"/>
                  </a:lnTo>
                  <a:lnTo>
                    <a:pt x="35772" y="231504"/>
                  </a:lnTo>
                  <a:lnTo>
                    <a:pt x="36114" y="239487"/>
                  </a:lnTo>
                  <a:lnTo>
                    <a:pt x="36438" y="247470"/>
                  </a:lnTo>
                  <a:lnTo>
                    <a:pt x="36744" y="255452"/>
                  </a:lnTo>
                  <a:lnTo>
                    <a:pt x="37033" y="263435"/>
                  </a:lnTo>
                  <a:lnTo>
                    <a:pt x="37304" y="271418"/>
                  </a:lnTo>
                  <a:lnTo>
                    <a:pt x="37554" y="279401"/>
                  </a:lnTo>
                  <a:lnTo>
                    <a:pt x="37789" y="287384"/>
                  </a:lnTo>
                  <a:lnTo>
                    <a:pt x="38010" y="295367"/>
                  </a:lnTo>
                  <a:lnTo>
                    <a:pt x="38217" y="303350"/>
                  </a:lnTo>
                  <a:lnTo>
                    <a:pt x="38410" y="311333"/>
                  </a:lnTo>
                  <a:lnTo>
                    <a:pt x="38589" y="319316"/>
                  </a:lnTo>
                  <a:lnTo>
                    <a:pt x="38755" y="327299"/>
                  </a:lnTo>
                  <a:lnTo>
                    <a:pt x="38910" y="335281"/>
                  </a:lnTo>
                  <a:lnTo>
                    <a:pt x="39056" y="343264"/>
                  </a:lnTo>
                  <a:lnTo>
                    <a:pt x="39193" y="351247"/>
                  </a:lnTo>
                  <a:lnTo>
                    <a:pt x="39321" y="359230"/>
                  </a:lnTo>
                  <a:lnTo>
                    <a:pt x="39441" y="367213"/>
                  </a:lnTo>
                  <a:lnTo>
                    <a:pt x="39555" y="375196"/>
                  </a:lnTo>
                  <a:lnTo>
                    <a:pt x="39663" y="383179"/>
                  </a:lnTo>
                  <a:lnTo>
                    <a:pt x="39768" y="391162"/>
                  </a:lnTo>
                  <a:lnTo>
                    <a:pt x="39869" y="399145"/>
                  </a:lnTo>
                  <a:lnTo>
                    <a:pt x="39967" y="407128"/>
                  </a:lnTo>
                  <a:lnTo>
                    <a:pt x="40065" y="415111"/>
                  </a:lnTo>
                  <a:lnTo>
                    <a:pt x="40162" y="423093"/>
                  </a:lnTo>
                  <a:lnTo>
                    <a:pt x="40260" y="431076"/>
                  </a:lnTo>
                  <a:lnTo>
                    <a:pt x="40360" y="439059"/>
                  </a:lnTo>
                  <a:lnTo>
                    <a:pt x="40464" y="447042"/>
                  </a:lnTo>
                  <a:lnTo>
                    <a:pt x="40572" y="455025"/>
                  </a:lnTo>
                  <a:lnTo>
                    <a:pt x="40686" y="463008"/>
                  </a:lnTo>
                  <a:lnTo>
                    <a:pt x="40807" y="470991"/>
                  </a:lnTo>
                  <a:lnTo>
                    <a:pt x="40935" y="478974"/>
                  </a:lnTo>
                  <a:lnTo>
                    <a:pt x="41073" y="486957"/>
                  </a:lnTo>
                  <a:lnTo>
                    <a:pt x="41224" y="494940"/>
                  </a:lnTo>
                  <a:lnTo>
                    <a:pt x="41387" y="502922"/>
                  </a:lnTo>
                  <a:lnTo>
                    <a:pt x="41564" y="510905"/>
                  </a:lnTo>
                  <a:lnTo>
                    <a:pt x="41754" y="518888"/>
                  </a:lnTo>
                  <a:lnTo>
                    <a:pt x="41959" y="526871"/>
                  </a:lnTo>
                  <a:lnTo>
                    <a:pt x="42185" y="534854"/>
                  </a:lnTo>
                  <a:lnTo>
                    <a:pt x="42430" y="542837"/>
                  </a:lnTo>
                  <a:lnTo>
                    <a:pt x="42692" y="550820"/>
                  </a:lnTo>
                  <a:lnTo>
                    <a:pt x="42974" y="558803"/>
                  </a:lnTo>
                  <a:lnTo>
                    <a:pt x="43276" y="566786"/>
                  </a:lnTo>
                  <a:lnTo>
                    <a:pt x="43600" y="574769"/>
                  </a:lnTo>
                  <a:lnTo>
                    <a:pt x="43947" y="582752"/>
                  </a:lnTo>
                  <a:lnTo>
                    <a:pt x="44315" y="590734"/>
                  </a:lnTo>
                  <a:lnTo>
                    <a:pt x="44702" y="598717"/>
                  </a:lnTo>
                  <a:lnTo>
                    <a:pt x="45108" y="606700"/>
                  </a:lnTo>
                  <a:lnTo>
                    <a:pt x="45533" y="614683"/>
                  </a:lnTo>
                  <a:lnTo>
                    <a:pt x="45980" y="622666"/>
                  </a:lnTo>
                  <a:lnTo>
                    <a:pt x="46443" y="630649"/>
                  </a:lnTo>
                  <a:lnTo>
                    <a:pt x="46920" y="638632"/>
                  </a:lnTo>
                  <a:lnTo>
                    <a:pt x="47409" y="646615"/>
                  </a:lnTo>
                  <a:lnTo>
                    <a:pt x="47910" y="654598"/>
                  </a:lnTo>
                  <a:lnTo>
                    <a:pt x="48421" y="662581"/>
                  </a:lnTo>
                  <a:lnTo>
                    <a:pt x="48939" y="670563"/>
                  </a:lnTo>
                  <a:lnTo>
                    <a:pt x="49460" y="678546"/>
                  </a:lnTo>
                  <a:lnTo>
                    <a:pt x="49982" y="686529"/>
                  </a:lnTo>
                  <a:lnTo>
                    <a:pt x="50504" y="694512"/>
                  </a:lnTo>
                  <a:lnTo>
                    <a:pt x="51023" y="702495"/>
                  </a:lnTo>
                  <a:lnTo>
                    <a:pt x="51535" y="710478"/>
                  </a:lnTo>
                  <a:lnTo>
                    <a:pt x="52039" y="718461"/>
                  </a:lnTo>
                  <a:lnTo>
                    <a:pt x="52532" y="726444"/>
                  </a:lnTo>
                  <a:lnTo>
                    <a:pt x="53014" y="734427"/>
                  </a:lnTo>
                  <a:lnTo>
                    <a:pt x="53483" y="742410"/>
                  </a:lnTo>
                  <a:lnTo>
                    <a:pt x="53933" y="750393"/>
                  </a:lnTo>
                  <a:lnTo>
                    <a:pt x="54366" y="758375"/>
                  </a:lnTo>
                  <a:lnTo>
                    <a:pt x="54782" y="766358"/>
                  </a:lnTo>
                  <a:lnTo>
                    <a:pt x="55180" y="774341"/>
                  </a:lnTo>
                  <a:lnTo>
                    <a:pt x="55561" y="782324"/>
                  </a:lnTo>
                  <a:lnTo>
                    <a:pt x="55922" y="790307"/>
                  </a:lnTo>
                  <a:lnTo>
                    <a:pt x="56263" y="798290"/>
                  </a:lnTo>
                  <a:lnTo>
                    <a:pt x="56587" y="806273"/>
                  </a:lnTo>
                  <a:lnTo>
                    <a:pt x="56896" y="814256"/>
                  </a:lnTo>
                  <a:lnTo>
                    <a:pt x="57191" y="822239"/>
                  </a:lnTo>
                  <a:lnTo>
                    <a:pt x="57472" y="830222"/>
                  </a:lnTo>
                  <a:lnTo>
                    <a:pt x="57738" y="838204"/>
                  </a:lnTo>
                  <a:lnTo>
                    <a:pt x="57996" y="846187"/>
                  </a:lnTo>
                  <a:lnTo>
                    <a:pt x="58246" y="854170"/>
                  </a:lnTo>
                  <a:lnTo>
                    <a:pt x="58491" y="862153"/>
                  </a:lnTo>
                  <a:lnTo>
                    <a:pt x="58731" y="870136"/>
                  </a:lnTo>
                  <a:lnTo>
                    <a:pt x="58970" y="878119"/>
                  </a:lnTo>
                  <a:lnTo>
                    <a:pt x="59209" y="886102"/>
                  </a:lnTo>
                  <a:lnTo>
                    <a:pt x="59451" y="894085"/>
                  </a:lnTo>
                  <a:lnTo>
                    <a:pt x="59697" y="902068"/>
                  </a:lnTo>
                  <a:lnTo>
                    <a:pt x="59949" y="910051"/>
                  </a:lnTo>
                  <a:lnTo>
                    <a:pt x="60207" y="918034"/>
                  </a:lnTo>
                  <a:lnTo>
                    <a:pt x="60475" y="926016"/>
                  </a:lnTo>
                  <a:lnTo>
                    <a:pt x="60752" y="933999"/>
                  </a:lnTo>
                  <a:lnTo>
                    <a:pt x="61038" y="941982"/>
                  </a:lnTo>
                  <a:lnTo>
                    <a:pt x="61334" y="949965"/>
                  </a:lnTo>
                  <a:lnTo>
                    <a:pt x="61640" y="957948"/>
                  </a:lnTo>
                  <a:lnTo>
                    <a:pt x="61958" y="965931"/>
                  </a:lnTo>
                  <a:lnTo>
                    <a:pt x="62286" y="973914"/>
                  </a:lnTo>
                  <a:lnTo>
                    <a:pt x="62622" y="981897"/>
                  </a:lnTo>
                  <a:lnTo>
                    <a:pt x="62966" y="989880"/>
                  </a:lnTo>
                  <a:lnTo>
                    <a:pt x="63318" y="997863"/>
                  </a:lnTo>
                  <a:lnTo>
                    <a:pt x="63677" y="1005845"/>
                  </a:lnTo>
                  <a:lnTo>
                    <a:pt x="64042" y="1013828"/>
                  </a:lnTo>
                  <a:lnTo>
                    <a:pt x="64412" y="1021811"/>
                  </a:lnTo>
                  <a:lnTo>
                    <a:pt x="64785" y="1029794"/>
                  </a:lnTo>
                  <a:lnTo>
                    <a:pt x="65161" y="1037777"/>
                  </a:lnTo>
                  <a:lnTo>
                    <a:pt x="65540" y="1045760"/>
                  </a:lnTo>
                  <a:lnTo>
                    <a:pt x="65920" y="1053743"/>
                  </a:lnTo>
                  <a:lnTo>
                    <a:pt x="66301" y="1061726"/>
                  </a:lnTo>
                  <a:lnTo>
                    <a:pt x="66683" y="1069709"/>
                  </a:lnTo>
                  <a:lnTo>
                    <a:pt x="67066" y="1077692"/>
                  </a:lnTo>
                  <a:lnTo>
                    <a:pt x="67450" y="1085675"/>
                  </a:lnTo>
                  <a:lnTo>
                    <a:pt x="67835" y="1093657"/>
                  </a:lnTo>
                  <a:lnTo>
                    <a:pt x="68221" y="1101640"/>
                  </a:lnTo>
                  <a:lnTo>
                    <a:pt x="68610" y="1109623"/>
                  </a:lnTo>
                  <a:lnTo>
                    <a:pt x="69001" y="1117606"/>
                  </a:lnTo>
                  <a:lnTo>
                    <a:pt x="69396" y="1125589"/>
                  </a:lnTo>
                  <a:lnTo>
                    <a:pt x="69794" y="1133572"/>
                  </a:lnTo>
                  <a:lnTo>
                    <a:pt x="70199" y="1141555"/>
                  </a:lnTo>
                  <a:lnTo>
                    <a:pt x="70609" y="1149538"/>
                  </a:lnTo>
                  <a:lnTo>
                    <a:pt x="71024" y="1157521"/>
                  </a:lnTo>
                  <a:lnTo>
                    <a:pt x="71447" y="1165504"/>
                  </a:lnTo>
                  <a:lnTo>
                    <a:pt x="71876" y="1173486"/>
                  </a:lnTo>
                  <a:lnTo>
                    <a:pt x="72314" y="1181469"/>
                  </a:lnTo>
                  <a:lnTo>
                    <a:pt x="72760" y="1189452"/>
                  </a:lnTo>
                  <a:lnTo>
                    <a:pt x="73212" y="1197435"/>
                  </a:lnTo>
                  <a:lnTo>
                    <a:pt x="73672" y="1205418"/>
                  </a:lnTo>
                  <a:lnTo>
                    <a:pt x="74139" y="1213401"/>
                  </a:lnTo>
                  <a:lnTo>
                    <a:pt x="74614" y="1221384"/>
                  </a:lnTo>
                  <a:lnTo>
                    <a:pt x="75095" y="1229367"/>
                  </a:lnTo>
                  <a:lnTo>
                    <a:pt x="75582" y="1237350"/>
                  </a:lnTo>
                  <a:lnTo>
                    <a:pt x="76074" y="1245333"/>
                  </a:lnTo>
                  <a:lnTo>
                    <a:pt x="76570" y="1253316"/>
                  </a:lnTo>
                  <a:lnTo>
                    <a:pt x="77070" y="1261298"/>
                  </a:lnTo>
                  <a:lnTo>
                    <a:pt x="77574" y="1269281"/>
                  </a:lnTo>
                  <a:lnTo>
                    <a:pt x="78080" y="1277264"/>
                  </a:lnTo>
                  <a:lnTo>
                    <a:pt x="78589" y="1285247"/>
                  </a:lnTo>
                  <a:lnTo>
                    <a:pt x="79101" y="1293230"/>
                  </a:lnTo>
                  <a:lnTo>
                    <a:pt x="79614" y="1301213"/>
                  </a:lnTo>
                  <a:lnTo>
                    <a:pt x="80129" y="1309196"/>
                  </a:lnTo>
                  <a:lnTo>
                    <a:pt x="80646" y="1317179"/>
                  </a:lnTo>
                  <a:lnTo>
                    <a:pt x="81166" y="1325162"/>
                  </a:lnTo>
                  <a:lnTo>
                    <a:pt x="81687" y="1333145"/>
                  </a:lnTo>
                  <a:lnTo>
                    <a:pt x="82211" y="1341127"/>
                  </a:lnTo>
                  <a:lnTo>
                    <a:pt x="82737" y="1349110"/>
                  </a:lnTo>
                  <a:lnTo>
                    <a:pt x="83267" y="1357093"/>
                  </a:lnTo>
                  <a:lnTo>
                    <a:pt x="83800" y="1365076"/>
                  </a:lnTo>
                  <a:lnTo>
                    <a:pt x="84336" y="1373059"/>
                  </a:lnTo>
                  <a:lnTo>
                    <a:pt x="84876" y="1381042"/>
                  </a:lnTo>
                  <a:lnTo>
                    <a:pt x="85418" y="1389025"/>
                  </a:lnTo>
                  <a:lnTo>
                    <a:pt x="85965" y="1397008"/>
                  </a:lnTo>
                  <a:lnTo>
                    <a:pt x="86514" y="1404991"/>
                  </a:lnTo>
                  <a:lnTo>
                    <a:pt x="87065" y="1412974"/>
                  </a:lnTo>
                  <a:lnTo>
                    <a:pt x="87618" y="1420957"/>
                  </a:lnTo>
                  <a:lnTo>
                    <a:pt x="88173" y="1428939"/>
                  </a:lnTo>
                  <a:lnTo>
                    <a:pt x="88728" y="1436922"/>
                  </a:lnTo>
                  <a:lnTo>
                    <a:pt x="89282" y="1444905"/>
                  </a:lnTo>
                  <a:lnTo>
                    <a:pt x="89835" y="1452888"/>
                  </a:lnTo>
                  <a:lnTo>
                    <a:pt x="90386" y="1460871"/>
                  </a:lnTo>
                  <a:lnTo>
                    <a:pt x="90935" y="1468854"/>
                  </a:lnTo>
                  <a:lnTo>
                    <a:pt x="91479" y="1476837"/>
                  </a:lnTo>
                  <a:lnTo>
                    <a:pt x="92019" y="1484820"/>
                  </a:lnTo>
                  <a:lnTo>
                    <a:pt x="92555" y="1492803"/>
                  </a:lnTo>
                  <a:lnTo>
                    <a:pt x="93085" y="1500786"/>
                  </a:lnTo>
                  <a:lnTo>
                    <a:pt x="93611" y="1508768"/>
                  </a:lnTo>
                  <a:lnTo>
                    <a:pt x="94132" y="1516751"/>
                  </a:lnTo>
                  <a:lnTo>
                    <a:pt x="94648" y="1524734"/>
                  </a:lnTo>
                  <a:lnTo>
                    <a:pt x="95161" y="1532717"/>
                  </a:lnTo>
                  <a:lnTo>
                    <a:pt x="95671" y="1540700"/>
                  </a:lnTo>
                  <a:lnTo>
                    <a:pt x="96180" y="1548683"/>
                  </a:lnTo>
                  <a:lnTo>
                    <a:pt x="96689" y="1556666"/>
                  </a:lnTo>
                  <a:lnTo>
                    <a:pt x="97199" y="1564649"/>
                  </a:lnTo>
                  <a:lnTo>
                    <a:pt x="97713" y="1572632"/>
                  </a:lnTo>
                  <a:lnTo>
                    <a:pt x="98233" y="1580615"/>
                  </a:lnTo>
                  <a:lnTo>
                    <a:pt x="98760" y="1588598"/>
                  </a:lnTo>
                  <a:lnTo>
                    <a:pt x="99296" y="1596580"/>
                  </a:lnTo>
                  <a:lnTo>
                    <a:pt x="99844" y="1604563"/>
                  </a:lnTo>
                  <a:lnTo>
                    <a:pt x="100408" y="1612546"/>
                  </a:lnTo>
                  <a:lnTo>
                    <a:pt x="100987" y="1620529"/>
                  </a:lnTo>
                  <a:lnTo>
                    <a:pt x="101584" y="1628512"/>
                  </a:lnTo>
                  <a:lnTo>
                    <a:pt x="102198" y="1636495"/>
                  </a:lnTo>
                  <a:lnTo>
                    <a:pt x="102832" y="1644478"/>
                  </a:lnTo>
                  <a:lnTo>
                    <a:pt x="103493" y="1652461"/>
                  </a:lnTo>
                  <a:lnTo>
                    <a:pt x="104176" y="1660444"/>
                  </a:lnTo>
                  <a:lnTo>
                    <a:pt x="104882" y="1668427"/>
                  </a:lnTo>
                  <a:lnTo>
                    <a:pt x="105611" y="1676409"/>
                  </a:lnTo>
                  <a:lnTo>
                    <a:pt x="106364" y="1684392"/>
                  </a:lnTo>
                  <a:lnTo>
                    <a:pt x="107143" y="1692375"/>
                  </a:lnTo>
                  <a:lnTo>
                    <a:pt x="107947" y="1700358"/>
                  </a:lnTo>
                  <a:lnTo>
                    <a:pt x="108774" y="1708341"/>
                  </a:lnTo>
                  <a:lnTo>
                    <a:pt x="109622" y="1716324"/>
                  </a:lnTo>
                  <a:lnTo>
                    <a:pt x="110490" y="1724307"/>
                  </a:lnTo>
                  <a:lnTo>
                    <a:pt x="111378" y="1732290"/>
                  </a:lnTo>
                  <a:lnTo>
                    <a:pt x="112289" y="1740273"/>
                  </a:lnTo>
                  <a:lnTo>
                    <a:pt x="113214" y="1748256"/>
                  </a:lnTo>
                  <a:lnTo>
                    <a:pt x="114154" y="1756239"/>
                  </a:lnTo>
                  <a:lnTo>
                    <a:pt x="115106" y="1764221"/>
                  </a:lnTo>
                  <a:lnTo>
                    <a:pt x="116068" y="1772204"/>
                  </a:lnTo>
                  <a:lnTo>
                    <a:pt x="117041" y="1780187"/>
                  </a:lnTo>
                  <a:lnTo>
                    <a:pt x="118021" y="1788170"/>
                  </a:lnTo>
                  <a:lnTo>
                    <a:pt x="119004" y="1796153"/>
                  </a:lnTo>
                  <a:lnTo>
                    <a:pt x="119990" y="1804136"/>
                  </a:lnTo>
                  <a:lnTo>
                    <a:pt x="120977" y="1812119"/>
                  </a:lnTo>
                  <a:lnTo>
                    <a:pt x="121962" y="1820102"/>
                  </a:lnTo>
                  <a:lnTo>
                    <a:pt x="122942" y="1828085"/>
                  </a:lnTo>
                  <a:lnTo>
                    <a:pt x="123917" y="1836068"/>
                  </a:lnTo>
                  <a:lnTo>
                    <a:pt x="124884" y="1844050"/>
                  </a:lnTo>
                  <a:lnTo>
                    <a:pt x="125843" y="1852033"/>
                  </a:lnTo>
                  <a:lnTo>
                    <a:pt x="126791" y="1860016"/>
                  </a:lnTo>
                  <a:lnTo>
                    <a:pt x="127725" y="1867999"/>
                  </a:lnTo>
                  <a:lnTo>
                    <a:pt x="128646" y="1875982"/>
                  </a:lnTo>
                  <a:lnTo>
                    <a:pt x="129553" y="1883965"/>
                  </a:lnTo>
                  <a:lnTo>
                    <a:pt x="130447" y="1891948"/>
                  </a:lnTo>
                  <a:lnTo>
                    <a:pt x="131326" y="1899931"/>
                  </a:lnTo>
                  <a:lnTo>
                    <a:pt x="132188" y="1907914"/>
                  </a:lnTo>
                  <a:lnTo>
                    <a:pt x="133034" y="1915897"/>
                  </a:lnTo>
                  <a:lnTo>
                    <a:pt x="133867" y="1923880"/>
                  </a:lnTo>
                  <a:lnTo>
                    <a:pt x="134687" y="1931862"/>
                  </a:lnTo>
                  <a:lnTo>
                    <a:pt x="135497" y="1939845"/>
                  </a:lnTo>
                  <a:lnTo>
                    <a:pt x="136295" y="1947828"/>
                  </a:lnTo>
                  <a:lnTo>
                    <a:pt x="137084" y="1955811"/>
                  </a:lnTo>
                  <a:lnTo>
                    <a:pt x="137869" y="1963794"/>
                  </a:lnTo>
                  <a:lnTo>
                    <a:pt x="138652" y="1971777"/>
                  </a:lnTo>
                  <a:lnTo>
                    <a:pt x="139434" y="1979760"/>
                  </a:lnTo>
                  <a:lnTo>
                    <a:pt x="140220" y="1987743"/>
                  </a:lnTo>
                  <a:lnTo>
                    <a:pt x="141014" y="1995726"/>
                  </a:lnTo>
                  <a:lnTo>
                    <a:pt x="141821" y="2003709"/>
                  </a:lnTo>
                  <a:lnTo>
                    <a:pt x="142642" y="2011691"/>
                  </a:lnTo>
                  <a:lnTo>
                    <a:pt x="143482" y="2019674"/>
                  </a:lnTo>
                  <a:lnTo>
                    <a:pt x="144343" y="2027657"/>
                  </a:lnTo>
                  <a:lnTo>
                    <a:pt x="145234" y="2035640"/>
                  </a:lnTo>
                  <a:lnTo>
                    <a:pt x="146159" y="2043623"/>
                  </a:lnTo>
                  <a:lnTo>
                    <a:pt x="147118" y="2051606"/>
                  </a:lnTo>
                  <a:lnTo>
                    <a:pt x="148114" y="2059589"/>
                  </a:lnTo>
                  <a:lnTo>
                    <a:pt x="149148" y="2067572"/>
                  </a:lnTo>
                  <a:lnTo>
                    <a:pt x="150225" y="2075555"/>
                  </a:lnTo>
                  <a:lnTo>
                    <a:pt x="151358" y="2083538"/>
                  </a:lnTo>
                  <a:lnTo>
                    <a:pt x="152536" y="2091521"/>
                  </a:lnTo>
                  <a:lnTo>
                    <a:pt x="153761" y="2099503"/>
                  </a:lnTo>
                  <a:lnTo>
                    <a:pt x="155033" y="2107486"/>
                  </a:lnTo>
                  <a:lnTo>
                    <a:pt x="156351" y="2115469"/>
                  </a:lnTo>
                  <a:lnTo>
                    <a:pt x="157724" y="2123452"/>
                  </a:lnTo>
                  <a:lnTo>
                    <a:pt x="159145" y="2131435"/>
                  </a:lnTo>
                  <a:lnTo>
                    <a:pt x="160608" y="2139418"/>
                  </a:lnTo>
                  <a:lnTo>
                    <a:pt x="162109" y="2147401"/>
                  </a:lnTo>
                  <a:lnTo>
                    <a:pt x="163646" y="2155384"/>
                  </a:lnTo>
                  <a:lnTo>
                    <a:pt x="165218" y="2163367"/>
                  </a:lnTo>
                  <a:lnTo>
                    <a:pt x="166821" y="2171350"/>
                  </a:lnTo>
                  <a:lnTo>
                    <a:pt x="168446" y="2179332"/>
                  </a:lnTo>
                  <a:lnTo>
                    <a:pt x="170086" y="2187315"/>
                  </a:lnTo>
                  <a:lnTo>
                    <a:pt x="171737" y="2195298"/>
                  </a:lnTo>
                  <a:lnTo>
                    <a:pt x="173394" y="2203281"/>
                  </a:lnTo>
                  <a:lnTo>
                    <a:pt x="175050" y="2211264"/>
                  </a:lnTo>
                  <a:lnTo>
                    <a:pt x="176696" y="2219247"/>
                  </a:lnTo>
                  <a:lnTo>
                    <a:pt x="178329" y="2227230"/>
                  </a:lnTo>
                  <a:lnTo>
                    <a:pt x="179944" y="2235213"/>
                  </a:lnTo>
                  <a:lnTo>
                    <a:pt x="181535" y="2243196"/>
                  </a:lnTo>
                  <a:lnTo>
                    <a:pt x="183092" y="2251179"/>
                  </a:lnTo>
                  <a:lnTo>
                    <a:pt x="184612" y="2259162"/>
                  </a:lnTo>
                  <a:lnTo>
                    <a:pt x="186094" y="2267144"/>
                  </a:lnTo>
                  <a:lnTo>
                    <a:pt x="187535" y="2275127"/>
                  </a:lnTo>
                  <a:lnTo>
                    <a:pt x="188935" y="2283110"/>
                  </a:lnTo>
                  <a:lnTo>
                    <a:pt x="190289" y="2291093"/>
                  </a:lnTo>
                  <a:lnTo>
                    <a:pt x="191586" y="2299076"/>
                  </a:lnTo>
                  <a:lnTo>
                    <a:pt x="192838" y="2307059"/>
                  </a:lnTo>
                  <a:lnTo>
                    <a:pt x="194046" y="2315042"/>
                  </a:lnTo>
                  <a:lnTo>
                    <a:pt x="195210" y="2323025"/>
                  </a:lnTo>
                  <a:lnTo>
                    <a:pt x="196333" y="2331008"/>
                  </a:lnTo>
                  <a:lnTo>
                    <a:pt x="197407" y="2338991"/>
                  </a:lnTo>
                  <a:lnTo>
                    <a:pt x="198444" y="2346973"/>
                  </a:lnTo>
                  <a:lnTo>
                    <a:pt x="199448" y="2354956"/>
                  </a:lnTo>
                  <a:lnTo>
                    <a:pt x="200422" y="2362939"/>
                  </a:lnTo>
                  <a:lnTo>
                    <a:pt x="201371" y="2370922"/>
                  </a:lnTo>
                  <a:lnTo>
                    <a:pt x="202294" y="2378905"/>
                  </a:lnTo>
                  <a:lnTo>
                    <a:pt x="203196" y="2386888"/>
                  </a:lnTo>
                  <a:lnTo>
                    <a:pt x="204085" y="2394871"/>
                  </a:lnTo>
                  <a:lnTo>
                    <a:pt x="204963" y="2402854"/>
                  </a:lnTo>
                  <a:lnTo>
                    <a:pt x="205833" y="2410837"/>
                  </a:lnTo>
                  <a:lnTo>
                    <a:pt x="206697" y="2418820"/>
                  </a:lnTo>
                  <a:lnTo>
                    <a:pt x="207559" y="2426803"/>
                  </a:lnTo>
                  <a:lnTo>
                    <a:pt x="208421" y="2434785"/>
                  </a:lnTo>
                  <a:lnTo>
                    <a:pt x="209285" y="2442768"/>
                  </a:lnTo>
                  <a:lnTo>
                    <a:pt x="210152" y="2450751"/>
                  </a:lnTo>
                  <a:lnTo>
                    <a:pt x="211024" y="2458734"/>
                  </a:lnTo>
                  <a:lnTo>
                    <a:pt x="211901" y="2466717"/>
                  </a:lnTo>
                  <a:lnTo>
                    <a:pt x="212785" y="2474700"/>
                  </a:lnTo>
                  <a:lnTo>
                    <a:pt x="213675" y="2482683"/>
                  </a:lnTo>
                  <a:lnTo>
                    <a:pt x="214571" y="2490666"/>
                  </a:lnTo>
                  <a:lnTo>
                    <a:pt x="215473" y="2498649"/>
                  </a:lnTo>
                  <a:lnTo>
                    <a:pt x="216381" y="2506632"/>
                  </a:lnTo>
                  <a:lnTo>
                    <a:pt x="217295" y="2514614"/>
                  </a:lnTo>
                  <a:lnTo>
                    <a:pt x="218215" y="2522597"/>
                  </a:lnTo>
                  <a:lnTo>
                    <a:pt x="219140" y="2530580"/>
                  </a:lnTo>
                  <a:lnTo>
                    <a:pt x="220070" y="2538563"/>
                  </a:lnTo>
                  <a:lnTo>
                    <a:pt x="221005" y="2546546"/>
                  </a:lnTo>
                  <a:lnTo>
                    <a:pt x="221946" y="2554529"/>
                  </a:lnTo>
                  <a:lnTo>
                    <a:pt x="222893" y="2562512"/>
                  </a:lnTo>
                  <a:lnTo>
                    <a:pt x="223844" y="2570495"/>
                  </a:lnTo>
                  <a:lnTo>
                    <a:pt x="224800" y="2578478"/>
                  </a:lnTo>
                  <a:lnTo>
                    <a:pt x="225762" y="2586461"/>
                  </a:lnTo>
                  <a:lnTo>
                    <a:pt x="226730" y="2594444"/>
                  </a:lnTo>
                  <a:lnTo>
                    <a:pt x="227704" y="2602426"/>
                  </a:lnTo>
                  <a:lnTo>
                    <a:pt x="228683" y="2610409"/>
                  </a:lnTo>
                  <a:lnTo>
                    <a:pt x="229666" y="2618392"/>
                  </a:lnTo>
                  <a:lnTo>
                    <a:pt x="230654" y="2626375"/>
                  </a:lnTo>
                  <a:lnTo>
                    <a:pt x="231646" y="2634358"/>
                  </a:lnTo>
                  <a:lnTo>
                    <a:pt x="232640" y="2642341"/>
                  </a:lnTo>
                  <a:lnTo>
                    <a:pt x="233635" y="2650324"/>
                  </a:lnTo>
                  <a:lnTo>
                    <a:pt x="234630" y="2658307"/>
                  </a:lnTo>
                  <a:lnTo>
                    <a:pt x="235621" y="2666290"/>
                  </a:lnTo>
                  <a:lnTo>
                    <a:pt x="236608" y="2674273"/>
                  </a:lnTo>
                  <a:lnTo>
                    <a:pt x="237585" y="2682255"/>
                  </a:lnTo>
                  <a:lnTo>
                    <a:pt x="238550" y="2690238"/>
                  </a:lnTo>
                  <a:lnTo>
                    <a:pt x="239500" y="2698221"/>
                  </a:lnTo>
                  <a:lnTo>
                    <a:pt x="240432" y="2706204"/>
                  </a:lnTo>
                  <a:lnTo>
                    <a:pt x="241343" y="2714187"/>
                  </a:lnTo>
                  <a:lnTo>
                    <a:pt x="242227" y="2722170"/>
                  </a:lnTo>
                  <a:lnTo>
                    <a:pt x="243075" y="2730153"/>
                  </a:lnTo>
                  <a:lnTo>
                    <a:pt x="243889" y="2738136"/>
                  </a:lnTo>
                  <a:lnTo>
                    <a:pt x="244665" y="2746119"/>
                  </a:lnTo>
                  <a:lnTo>
                    <a:pt x="245400" y="2754102"/>
                  </a:lnTo>
                  <a:lnTo>
                    <a:pt x="246089" y="2762085"/>
                  </a:lnTo>
                  <a:lnTo>
                    <a:pt x="246714" y="2770067"/>
                  </a:lnTo>
                  <a:lnTo>
                    <a:pt x="247284" y="2778050"/>
                  </a:lnTo>
                  <a:lnTo>
                    <a:pt x="247796" y="2786033"/>
                  </a:lnTo>
                  <a:lnTo>
                    <a:pt x="248247" y="2794016"/>
                  </a:lnTo>
                  <a:lnTo>
                    <a:pt x="248634" y="2801999"/>
                  </a:lnTo>
                  <a:lnTo>
                    <a:pt x="248942" y="2809982"/>
                  </a:lnTo>
                  <a:lnTo>
                    <a:pt x="249172" y="2817965"/>
                  </a:lnTo>
                  <a:lnTo>
                    <a:pt x="249328" y="2825948"/>
                  </a:lnTo>
                  <a:lnTo>
                    <a:pt x="249408" y="2833931"/>
                  </a:lnTo>
                  <a:lnTo>
                    <a:pt x="249412" y="2841914"/>
                  </a:lnTo>
                  <a:lnTo>
                    <a:pt x="249331" y="2849896"/>
                  </a:lnTo>
                  <a:lnTo>
                    <a:pt x="249150" y="2857879"/>
                  </a:lnTo>
                  <a:lnTo>
                    <a:pt x="248885" y="2865862"/>
                  </a:lnTo>
                  <a:lnTo>
                    <a:pt x="248535" y="2873845"/>
                  </a:lnTo>
                  <a:lnTo>
                    <a:pt x="248098" y="2881828"/>
                  </a:lnTo>
                  <a:lnTo>
                    <a:pt x="247574" y="2889811"/>
                  </a:lnTo>
                  <a:lnTo>
                    <a:pt x="246938" y="2897794"/>
                  </a:lnTo>
                  <a:lnTo>
                    <a:pt x="246205" y="2905777"/>
                  </a:lnTo>
                  <a:lnTo>
                    <a:pt x="245378" y="2913760"/>
                  </a:lnTo>
                  <a:lnTo>
                    <a:pt x="244457" y="2921743"/>
                  </a:lnTo>
                  <a:lnTo>
                    <a:pt x="243439" y="2929726"/>
                  </a:lnTo>
                  <a:lnTo>
                    <a:pt x="242309" y="2937708"/>
                  </a:lnTo>
                  <a:lnTo>
                    <a:pt x="241060" y="2945691"/>
                  </a:lnTo>
                  <a:lnTo>
                    <a:pt x="239709" y="2953674"/>
                  </a:lnTo>
                  <a:lnTo>
                    <a:pt x="238251" y="2961657"/>
                  </a:lnTo>
                  <a:lnTo>
                    <a:pt x="236685" y="2969640"/>
                  </a:lnTo>
                  <a:lnTo>
                    <a:pt x="235006" y="2977623"/>
                  </a:lnTo>
                  <a:lnTo>
                    <a:pt x="233183" y="2985606"/>
                  </a:lnTo>
                  <a:lnTo>
                    <a:pt x="231244" y="2993589"/>
                  </a:lnTo>
                  <a:lnTo>
                    <a:pt x="229185" y="3001572"/>
                  </a:lnTo>
                  <a:lnTo>
                    <a:pt x="227006" y="3009555"/>
                  </a:lnTo>
                  <a:lnTo>
                    <a:pt x="224704" y="3017537"/>
                  </a:lnTo>
                  <a:lnTo>
                    <a:pt x="222251" y="3025520"/>
                  </a:lnTo>
                  <a:lnTo>
                    <a:pt x="219659" y="3033503"/>
                  </a:lnTo>
                  <a:lnTo>
                    <a:pt x="216937" y="3041486"/>
                  </a:lnTo>
                  <a:lnTo>
                    <a:pt x="214086" y="3049469"/>
                  </a:lnTo>
                  <a:lnTo>
                    <a:pt x="211105" y="3057452"/>
                  </a:lnTo>
                  <a:lnTo>
                    <a:pt x="207980" y="3065435"/>
                  </a:lnTo>
                  <a:lnTo>
                    <a:pt x="204698" y="3073418"/>
                  </a:lnTo>
                  <a:lnTo>
                    <a:pt x="201286" y="3081401"/>
                  </a:lnTo>
                  <a:lnTo>
                    <a:pt x="197746" y="3089384"/>
                  </a:lnTo>
                  <a:lnTo>
                    <a:pt x="194079" y="3097367"/>
                  </a:lnTo>
                  <a:lnTo>
                    <a:pt x="190287" y="3105349"/>
                  </a:lnTo>
                  <a:lnTo>
                    <a:pt x="186342" y="3113332"/>
                  </a:lnTo>
                  <a:lnTo>
                    <a:pt x="182279" y="3121315"/>
                  </a:lnTo>
                  <a:lnTo>
                    <a:pt x="178105" y="3129298"/>
                  </a:lnTo>
                  <a:lnTo>
                    <a:pt x="173824" y="3137281"/>
                  </a:lnTo>
                  <a:lnTo>
                    <a:pt x="169442" y="3145264"/>
                  </a:lnTo>
                  <a:lnTo>
                    <a:pt x="164951" y="3153247"/>
                  </a:lnTo>
                  <a:lnTo>
                    <a:pt x="160363" y="3161230"/>
                  </a:lnTo>
                  <a:lnTo>
                    <a:pt x="155698" y="3169213"/>
                  </a:lnTo>
                  <a:lnTo>
                    <a:pt x="150963" y="3177196"/>
                  </a:lnTo>
                  <a:lnTo>
                    <a:pt x="146166" y="3185178"/>
                  </a:lnTo>
                  <a:lnTo>
                    <a:pt x="141313" y="3193161"/>
                  </a:lnTo>
                  <a:lnTo>
                    <a:pt x="136408" y="3201144"/>
                  </a:lnTo>
                  <a:lnTo>
                    <a:pt x="131473" y="3209127"/>
                  </a:lnTo>
                  <a:lnTo>
                    <a:pt x="126517" y="3217110"/>
                  </a:lnTo>
                  <a:lnTo>
                    <a:pt x="121550" y="3225093"/>
                  </a:lnTo>
                  <a:lnTo>
                    <a:pt x="116579" y="3233076"/>
                  </a:lnTo>
                  <a:lnTo>
                    <a:pt x="111621" y="3241059"/>
                  </a:lnTo>
                  <a:lnTo>
                    <a:pt x="106688" y="3249042"/>
                  </a:lnTo>
                  <a:lnTo>
                    <a:pt x="101788" y="3257025"/>
                  </a:lnTo>
                  <a:lnTo>
                    <a:pt x="96930" y="3265008"/>
                  </a:lnTo>
                  <a:lnTo>
                    <a:pt x="92124" y="3272990"/>
                  </a:lnTo>
                  <a:lnTo>
                    <a:pt x="87387" y="3280973"/>
                  </a:lnTo>
                  <a:lnTo>
                    <a:pt x="82738" y="3288956"/>
                  </a:lnTo>
                  <a:lnTo>
                    <a:pt x="78173" y="3296939"/>
                  </a:lnTo>
                  <a:lnTo>
                    <a:pt x="73701" y="3304922"/>
                  </a:lnTo>
                  <a:lnTo>
                    <a:pt x="69328" y="3312905"/>
                  </a:lnTo>
                  <a:lnTo>
                    <a:pt x="65064" y="3320888"/>
                  </a:lnTo>
                  <a:lnTo>
                    <a:pt x="60950" y="3328871"/>
                  </a:lnTo>
                  <a:lnTo>
                    <a:pt x="56961" y="3336854"/>
                  </a:lnTo>
                  <a:lnTo>
                    <a:pt x="53102" y="3344837"/>
                  </a:lnTo>
                  <a:lnTo>
                    <a:pt x="49378" y="3352819"/>
                  </a:lnTo>
                  <a:lnTo>
                    <a:pt x="45793" y="3360802"/>
                  </a:lnTo>
                  <a:lnTo>
                    <a:pt x="42378" y="3368785"/>
                  </a:lnTo>
                  <a:lnTo>
                    <a:pt x="39126" y="3376768"/>
                  </a:lnTo>
                  <a:lnTo>
                    <a:pt x="36022" y="3384751"/>
                  </a:lnTo>
                  <a:lnTo>
                    <a:pt x="33070" y="3392734"/>
                  </a:lnTo>
                  <a:lnTo>
                    <a:pt x="30267" y="3400717"/>
                  </a:lnTo>
                  <a:lnTo>
                    <a:pt x="27627" y="3408700"/>
                  </a:lnTo>
                  <a:lnTo>
                    <a:pt x="25169" y="3416683"/>
                  </a:lnTo>
                  <a:lnTo>
                    <a:pt x="22858" y="3424666"/>
                  </a:lnTo>
                  <a:lnTo>
                    <a:pt x="20692" y="3432649"/>
                  </a:lnTo>
                  <a:close/>
                </a:path>
              </a:pathLst>
            </a:custGeom>
            <a:solidFill>
              <a:srgbClr val="EFC000">
                <a:alpha val="29803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8" name="pg74">
              <a:extLst>
                <a:ext uri="{FF2B5EF4-FFF2-40B4-BE49-F238E27FC236}">
                  <a16:creationId xmlns:a16="http://schemas.microsoft.com/office/drawing/2014/main" id="{4D9F2406-81F6-4D09-BAF4-49DA59BD6E8B}"/>
                </a:ext>
              </a:extLst>
            </p:cNvPr>
            <p:cNvSpPr/>
            <p:nvPr/>
          </p:nvSpPr>
          <p:spPr>
            <a:xfrm>
              <a:off x="8118164" y="2383417"/>
              <a:ext cx="322093" cy="3433432"/>
            </a:xfrm>
            <a:custGeom>
              <a:avLst/>
              <a:gdLst/>
              <a:ahLst/>
              <a:cxnLst/>
              <a:rect l="0" t="0" r="0" b="0"/>
              <a:pathLst>
                <a:path w="322093" h="3433432">
                  <a:moveTo>
                    <a:pt x="0" y="3433432"/>
                  </a:moveTo>
                  <a:lnTo>
                    <a:pt x="0" y="3425629"/>
                  </a:lnTo>
                  <a:lnTo>
                    <a:pt x="0" y="3417825"/>
                  </a:lnTo>
                  <a:lnTo>
                    <a:pt x="0" y="3410022"/>
                  </a:lnTo>
                  <a:lnTo>
                    <a:pt x="0" y="3402219"/>
                  </a:lnTo>
                  <a:lnTo>
                    <a:pt x="0" y="3394415"/>
                  </a:lnTo>
                  <a:lnTo>
                    <a:pt x="0" y="3386612"/>
                  </a:lnTo>
                  <a:lnTo>
                    <a:pt x="0" y="3378809"/>
                  </a:lnTo>
                  <a:lnTo>
                    <a:pt x="0" y="3371006"/>
                  </a:lnTo>
                  <a:lnTo>
                    <a:pt x="0" y="3363202"/>
                  </a:lnTo>
                  <a:lnTo>
                    <a:pt x="0" y="3355399"/>
                  </a:lnTo>
                  <a:lnTo>
                    <a:pt x="0" y="3347596"/>
                  </a:lnTo>
                  <a:lnTo>
                    <a:pt x="0" y="3339793"/>
                  </a:lnTo>
                  <a:lnTo>
                    <a:pt x="0" y="3331989"/>
                  </a:lnTo>
                  <a:lnTo>
                    <a:pt x="0" y="3324186"/>
                  </a:lnTo>
                  <a:lnTo>
                    <a:pt x="0" y="3316383"/>
                  </a:lnTo>
                  <a:lnTo>
                    <a:pt x="0" y="3308580"/>
                  </a:lnTo>
                  <a:lnTo>
                    <a:pt x="0" y="3300776"/>
                  </a:lnTo>
                  <a:lnTo>
                    <a:pt x="0" y="3292973"/>
                  </a:lnTo>
                  <a:lnTo>
                    <a:pt x="0" y="3285170"/>
                  </a:lnTo>
                  <a:lnTo>
                    <a:pt x="0" y="3277367"/>
                  </a:lnTo>
                  <a:lnTo>
                    <a:pt x="0" y="3269563"/>
                  </a:lnTo>
                  <a:lnTo>
                    <a:pt x="0" y="3261760"/>
                  </a:lnTo>
                  <a:lnTo>
                    <a:pt x="0" y="3253957"/>
                  </a:lnTo>
                  <a:lnTo>
                    <a:pt x="0" y="3246154"/>
                  </a:lnTo>
                  <a:lnTo>
                    <a:pt x="0" y="3238350"/>
                  </a:lnTo>
                  <a:lnTo>
                    <a:pt x="0" y="3230547"/>
                  </a:lnTo>
                  <a:lnTo>
                    <a:pt x="0" y="3222744"/>
                  </a:lnTo>
                  <a:lnTo>
                    <a:pt x="0" y="3214941"/>
                  </a:lnTo>
                  <a:lnTo>
                    <a:pt x="0" y="3207137"/>
                  </a:lnTo>
                  <a:lnTo>
                    <a:pt x="0" y="3199334"/>
                  </a:lnTo>
                  <a:lnTo>
                    <a:pt x="0" y="3191531"/>
                  </a:lnTo>
                  <a:lnTo>
                    <a:pt x="0" y="3183728"/>
                  </a:lnTo>
                  <a:lnTo>
                    <a:pt x="0" y="3175924"/>
                  </a:lnTo>
                  <a:lnTo>
                    <a:pt x="0" y="3168121"/>
                  </a:lnTo>
                  <a:lnTo>
                    <a:pt x="0" y="3160318"/>
                  </a:lnTo>
                  <a:lnTo>
                    <a:pt x="0" y="3152515"/>
                  </a:lnTo>
                  <a:lnTo>
                    <a:pt x="0" y="3144711"/>
                  </a:lnTo>
                  <a:lnTo>
                    <a:pt x="0" y="3136908"/>
                  </a:lnTo>
                  <a:lnTo>
                    <a:pt x="0" y="3129105"/>
                  </a:lnTo>
                  <a:lnTo>
                    <a:pt x="0" y="3121302"/>
                  </a:lnTo>
                  <a:lnTo>
                    <a:pt x="0" y="3113498"/>
                  </a:lnTo>
                  <a:lnTo>
                    <a:pt x="0" y="3105695"/>
                  </a:lnTo>
                  <a:lnTo>
                    <a:pt x="0" y="3097892"/>
                  </a:lnTo>
                  <a:lnTo>
                    <a:pt x="0" y="3090089"/>
                  </a:lnTo>
                  <a:lnTo>
                    <a:pt x="0" y="3082285"/>
                  </a:lnTo>
                  <a:lnTo>
                    <a:pt x="0" y="3074482"/>
                  </a:lnTo>
                  <a:lnTo>
                    <a:pt x="0" y="3066679"/>
                  </a:lnTo>
                  <a:lnTo>
                    <a:pt x="0" y="3058876"/>
                  </a:lnTo>
                  <a:lnTo>
                    <a:pt x="0" y="3051072"/>
                  </a:lnTo>
                  <a:lnTo>
                    <a:pt x="0" y="3043269"/>
                  </a:lnTo>
                  <a:lnTo>
                    <a:pt x="0" y="3035466"/>
                  </a:lnTo>
                  <a:lnTo>
                    <a:pt x="0" y="3027662"/>
                  </a:lnTo>
                  <a:lnTo>
                    <a:pt x="0" y="3019859"/>
                  </a:lnTo>
                  <a:lnTo>
                    <a:pt x="0" y="3012056"/>
                  </a:lnTo>
                  <a:lnTo>
                    <a:pt x="0" y="3004253"/>
                  </a:lnTo>
                  <a:lnTo>
                    <a:pt x="0" y="2996449"/>
                  </a:lnTo>
                  <a:lnTo>
                    <a:pt x="0" y="2988646"/>
                  </a:lnTo>
                  <a:lnTo>
                    <a:pt x="0" y="2980843"/>
                  </a:lnTo>
                  <a:lnTo>
                    <a:pt x="0" y="2973040"/>
                  </a:lnTo>
                  <a:lnTo>
                    <a:pt x="0" y="2965236"/>
                  </a:lnTo>
                  <a:lnTo>
                    <a:pt x="0" y="2957433"/>
                  </a:lnTo>
                  <a:lnTo>
                    <a:pt x="0" y="2949630"/>
                  </a:lnTo>
                  <a:lnTo>
                    <a:pt x="0" y="2941827"/>
                  </a:lnTo>
                  <a:lnTo>
                    <a:pt x="0" y="2934023"/>
                  </a:lnTo>
                  <a:lnTo>
                    <a:pt x="0" y="2926220"/>
                  </a:lnTo>
                  <a:lnTo>
                    <a:pt x="0" y="2918417"/>
                  </a:lnTo>
                  <a:lnTo>
                    <a:pt x="0" y="2910614"/>
                  </a:lnTo>
                  <a:lnTo>
                    <a:pt x="0" y="2902810"/>
                  </a:lnTo>
                  <a:lnTo>
                    <a:pt x="0" y="2895007"/>
                  </a:lnTo>
                  <a:lnTo>
                    <a:pt x="0" y="2887204"/>
                  </a:lnTo>
                  <a:lnTo>
                    <a:pt x="0" y="2879401"/>
                  </a:lnTo>
                  <a:lnTo>
                    <a:pt x="0" y="2871597"/>
                  </a:lnTo>
                  <a:lnTo>
                    <a:pt x="0" y="2863794"/>
                  </a:lnTo>
                  <a:lnTo>
                    <a:pt x="0" y="2855991"/>
                  </a:lnTo>
                  <a:lnTo>
                    <a:pt x="0" y="2848188"/>
                  </a:lnTo>
                  <a:lnTo>
                    <a:pt x="0" y="2840384"/>
                  </a:lnTo>
                  <a:lnTo>
                    <a:pt x="0" y="2832581"/>
                  </a:lnTo>
                  <a:lnTo>
                    <a:pt x="0" y="2824778"/>
                  </a:lnTo>
                  <a:lnTo>
                    <a:pt x="0" y="2816975"/>
                  </a:lnTo>
                  <a:lnTo>
                    <a:pt x="0" y="2809171"/>
                  </a:lnTo>
                  <a:lnTo>
                    <a:pt x="0" y="2801368"/>
                  </a:lnTo>
                  <a:lnTo>
                    <a:pt x="0" y="2793565"/>
                  </a:lnTo>
                  <a:lnTo>
                    <a:pt x="0" y="2785762"/>
                  </a:lnTo>
                  <a:lnTo>
                    <a:pt x="0" y="2777958"/>
                  </a:lnTo>
                  <a:lnTo>
                    <a:pt x="0" y="2770155"/>
                  </a:lnTo>
                  <a:lnTo>
                    <a:pt x="0" y="2762352"/>
                  </a:lnTo>
                  <a:lnTo>
                    <a:pt x="0" y="2754549"/>
                  </a:lnTo>
                  <a:lnTo>
                    <a:pt x="0" y="2746745"/>
                  </a:lnTo>
                  <a:lnTo>
                    <a:pt x="0" y="2738942"/>
                  </a:lnTo>
                  <a:lnTo>
                    <a:pt x="0" y="2731139"/>
                  </a:lnTo>
                  <a:lnTo>
                    <a:pt x="0" y="2723336"/>
                  </a:lnTo>
                  <a:lnTo>
                    <a:pt x="0" y="2715532"/>
                  </a:lnTo>
                  <a:lnTo>
                    <a:pt x="0" y="2707729"/>
                  </a:lnTo>
                  <a:lnTo>
                    <a:pt x="0" y="2699926"/>
                  </a:lnTo>
                  <a:lnTo>
                    <a:pt x="0" y="2692123"/>
                  </a:lnTo>
                  <a:lnTo>
                    <a:pt x="0" y="2684319"/>
                  </a:lnTo>
                  <a:lnTo>
                    <a:pt x="0" y="2676516"/>
                  </a:lnTo>
                  <a:lnTo>
                    <a:pt x="0" y="2668713"/>
                  </a:lnTo>
                  <a:lnTo>
                    <a:pt x="0" y="2660910"/>
                  </a:lnTo>
                  <a:lnTo>
                    <a:pt x="0" y="2653106"/>
                  </a:lnTo>
                  <a:lnTo>
                    <a:pt x="0" y="2645303"/>
                  </a:lnTo>
                  <a:lnTo>
                    <a:pt x="0" y="2637500"/>
                  </a:lnTo>
                  <a:lnTo>
                    <a:pt x="0" y="2629696"/>
                  </a:lnTo>
                  <a:lnTo>
                    <a:pt x="0" y="2621893"/>
                  </a:lnTo>
                  <a:lnTo>
                    <a:pt x="0" y="2614090"/>
                  </a:lnTo>
                  <a:lnTo>
                    <a:pt x="0" y="2606287"/>
                  </a:lnTo>
                  <a:lnTo>
                    <a:pt x="0" y="2598483"/>
                  </a:lnTo>
                  <a:lnTo>
                    <a:pt x="0" y="2590680"/>
                  </a:lnTo>
                  <a:lnTo>
                    <a:pt x="0" y="2582877"/>
                  </a:lnTo>
                  <a:lnTo>
                    <a:pt x="0" y="2575074"/>
                  </a:lnTo>
                  <a:lnTo>
                    <a:pt x="0" y="2567270"/>
                  </a:lnTo>
                  <a:lnTo>
                    <a:pt x="0" y="2559467"/>
                  </a:lnTo>
                  <a:lnTo>
                    <a:pt x="0" y="2551664"/>
                  </a:lnTo>
                  <a:lnTo>
                    <a:pt x="0" y="2543861"/>
                  </a:lnTo>
                  <a:lnTo>
                    <a:pt x="0" y="2536057"/>
                  </a:lnTo>
                  <a:lnTo>
                    <a:pt x="0" y="2528254"/>
                  </a:lnTo>
                  <a:lnTo>
                    <a:pt x="0" y="2520451"/>
                  </a:lnTo>
                  <a:lnTo>
                    <a:pt x="0" y="2512648"/>
                  </a:lnTo>
                  <a:lnTo>
                    <a:pt x="0" y="2504844"/>
                  </a:lnTo>
                  <a:lnTo>
                    <a:pt x="0" y="2497041"/>
                  </a:lnTo>
                  <a:lnTo>
                    <a:pt x="0" y="2489238"/>
                  </a:lnTo>
                  <a:lnTo>
                    <a:pt x="0" y="2481435"/>
                  </a:lnTo>
                  <a:lnTo>
                    <a:pt x="0" y="2473631"/>
                  </a:lnTo>
                  <a:lnTo>
                    <a:pt x="0" y="2465828"/>
                  </a:lnTo>
                  <a:lnTo>
                    <a:pt x="0" y="2458025"/>
                  </a:lnTo>
                  <a:lnTo>
                    <a:pt x="0" y="2450222"/>
                  </a:lnTo>
                  <a:lnTo>
                    <a:pt x="0" y="2442418"/>
                  </a:lnTo>
                  <a:lnTo>
                    <a:pt x="0" y="2434615"/>
                  </a:lnTo>
                  <a:lnTo>
                    <a:pt x="0" y="2426812"/>
                  </a:lnTo>
                  <a:lnTo>
                    <a:pt x="0" y="2419009"/>
                  </a:lnTo>
                  <a:lnTo>
                    <a:pt x="0" y="2411205"/>
                  </a:lnTo>
                  <a:lnTo>
                    <a:pt x="0" y="2403402"/>
                  </a:lnTo>
                  <a:lnTo>
                    <a:pt x="0" y="2395599"/>
                  </a:lnTo>
                  <a:lnTo>
                    <a:pt x="0" y="2387796"/>
                  </a:lnTo>
                  <a:lnTo>
                    <a:pt x="0" y="2379992"/>
                  </a:lnTo>
                  <a:lnTo>
                    <a:pt x="0" y="2372189"/>
                  </a:lnTo>
                  <a:lnTo>
                    <a:pt x="0" y="2364386"/>
                  </a:lnTo>
                  <a:lnTo>
                    <a:pt x="0" y="2356583"/>
                  </a:lnTo>
                  <a:lnTo>
                    <a:pt x="0" y="2348779"/>
                  </a:lnTo>
                  <a:lnTo>
                    <a:pt x="0" y="2340976"/>
                  </a:lnTo>
                  <a:lnTo>
                    <a:pt x="0" y="2333173"/>
                  </a:lnTo>
                  <a:lnTo>
                    <a:pt x="0" y="2325370"/>
                  </a:lnTo>
                  <a:lnTo>
                    <a:pt x="0" y="2317566"/>
                  </a:lnTo>
                  <a:lnTo>
                    <a:pt x="0" y="2309763"/>
                  </a:lnTo>
                  <a:lnTo>
                    <a:pt x="0" y="2301960"/>
                  </a:lnTo>
                  <a:lnTo>
                    <a:pt x="0" y="2294157"/>
                  </a:lnTo>
                  <a:lnTo>
                    <a:pt x="0" y="2286353"/>
                  </a:lnTo>
                  <a:lnTo>
                    <a:pt x="0" y="2278550"/>
                  </a:lnTo>
                  <a:lnTo>
                    <a:pt x="0" y="2270747"/>
                  </a:lnTo>
                  <a:lnTo>
                    <a:pt x="0" y="2262943"/>
                  </a:lnTo>
                  <a:lnTo>
                    <a:pt x="0" y="2255140"/>
                  </a:lnTo>
                  <a:lnTo>
                    <a:pt x="0" y="2247337"/>
                  </a:lnTo>
                  <a:lnTo>
                    <a:pt x="0" y="2239534"/>
                  </a:lnTo>
                  <a:lnTo>
                    <a:pt x="0" y="2231730"/>
                  </a:lnTo>
                  <a:lnTo>
                    <a:pt x="0" y="2223927"/>
                  </a:lnTo>
                  <a:lnTo>
                    <a:pt x="0" y="2216124"/>
                  </a:lnTo>
                  <a:lnTo>
                    <a:pt x="0" y="2208321"/>
                  </a:lnTo>
                  <a:lnTo>
                    <a:pt x="0" y="2200517"/>
                  </a:lnTo>
                  <a:lnTo>
                    <a:pt x="0" y="2192714"/>
                  </a:lnTo>
                  <a:lnTo>
                    <a:pt x="0" y="2184911"/>
                  </a:lnTo>
                  <a:lnTo>
                    <a:pt x="0" y="2177108"/>
                  </a:lnTo>
                  <a:lnTo>
                    <a:pt x="0" y="2169304"/>
                  </a:lnTo>
                  <a:lnTo>
                    <a:pt x="0" y="2161501"/>
                  </a:lnTo>
                  <a:lnTo>
                    <a:pt x="0" y="2153698"/>
                  </a:lnTo>
                  <a:lnTo>
                    <a:pt x="0" y="2145895"/>
                  </a:lnTo>
                  <a:lnTo>
                    <a:pt x="0" y="2138091"/>
                  </a:lnTo>
                  <a:lnTo>
                    <a:pt x="0" y="2130288"/>
                  </a:lnTo>
                  <a:lnTo>
                    <a:pt x="0" y="2122485"/>
                  </a:lnTo>
                  <a:lnTo>
                    <a:pt x="0" y="2114682"/>
                  </a:lnTo>
                  <a:lnTo>
                    <a:pt x="0" y="2106878"/>
                  </a:lnTo>
                  <a:lnTo>
                    <a:pt x="0" y="2099075"/>
                  </a:lnTo>
                  <a:lnTo>
                    <a:pt x="0" y="2091272"/>
                  </a:lnTo>
                  <a:lnTo>
                    <a:pt x="0" y="2083469"/>
                  </a:lnTo>
                  <a:lnTo>
                    <a:pt x="0" y="2075665"/>
                  </a:lnTo>
                  <a:lnTo>
                    <a:pt x="0" y="2067862"/>
                  </a:lnTo>
                  <a:lnTo>
                    <a:pt x="0" y="2060059"/>
                  </a:lnTo>
                  <a:lnTo>
                    <a:pt x="0" y="2052256"/>
                  </a:lnTo>
                  <a:lnTo>
                    <a:pt x="0" y="2044452"/>
                  </a:lnTo>
                  <a:lnTo>
                    <a:pt x="0" y="2036649"/>
                  </a:lnTo>
                  <a:lnTo>
                    <a:pt x="0" y="2028846"/>
                  </a:lnTo>
                  <a:lnTo>
                    <a:pt x="0" y="2021043"/>
                  </a:lnTo>
                  <a:lnTo>
                    <a:pt x="0" y="2013239"/>
                  </a:lnTo>
                  <a:lnTo>
                    <a:pt x="0" y="2005436"/>
                  </a:lnTo>
                  <a:lnTo>
                    <a:pt x="0" y="1997633"/>
                  </a:lnTo>
                  <a:lnTo>
                    <a:pt x="0" y="1989830"/>
                  </a:lnTo>
                  <a:lnTo>
                    <a:pt x="0" y="1982026"/>
                  </a:lnTo>
                  <a:lnTo>
                    <a:pt x="0" y="1974223"/>
                  </a:lnTo>
                  <a:lnTo>
                    <a:pt x="0" y="1966420"/>
                  </a:lnTo>
                  <a:lnTo>
                    <a:pt x="0" y="1958617"/>
                  </a:lnTo>
                  <a:lnTo>
                    <a:pt x="0" y="1950813"/>
                  </a:lnTo>
                  <a:lnTo>
                    <a:pt x="0" y="1943010"/>
                  </a:lnTo>
                  <a:lnTo>
                    <a:pt x="0" y="1935207"/>
                  </a:lnTo>
                  <a:lnTo>
                    <a:pt x="0" y="1927404"/>
                  </a:lnTo>
                  <a:lnTo>
                    <a:pt x="0" y="1919600"/>
                  </a:lnTo>
                  <a:lnTo>
                    <a:pt x="0" y="1911797"/>
                  </a:lnTo>
                  <a:lnTo>
                    <a:pt x="0" y="1903994"/>
                  </a:lnTo>
                  <a:lnTo>
                    <a:pt x="0" y="1896191"/>
                  </a:lnTo>
                  <a:lnTo>
                    <a:pt x="0" y="1888387"/>
                  </a:lnTo>
                  <a:lnTo>
                    <a:pt x="0" y="1880584"/>
                  </a:lnTo>
                  <a:lnTo>
                    <a:pt x="0" y="1872781"/>
                  </a:lnTo>
                  <a:lnTo>
                    <a:pt x="0" y="1864977"/>
                  </a:lnTo>
                  <a:lnTo>
                    <a:pt x="0" y="1857174"/>
                  </a:lnTo>
                  <a:lnTo>
                    <a:pt x="0" y="1849371"/>
                  </a:lnTo>
                  <a:lnTo>
                    <a:pt x="0" y="1841568"/>
                  </a:lnTo>
                  <a:lnTo>
                    <a:pt x="0" y="1833764"/>
                  </a:lnTo>
                  <a:lnTo>
                    <a:pt x="0" y="1825961"/>
                  </a:lnTo>
                  <a:lnTo>
                    <a:pt x="0" y="1818158"/>
                  </a:lnTo>
                  <a:lnTo>
                    <a:pt x="0" y="1810355"/>
                  </a:lnTo>
                  <a:lnTo>
                    <a:pt x="0" y="1802551"/>
                  </a:lnTo>
                  <a:lnTo>
                    <a:pt x="0" y="1794748"/>
                  </a:lnTo>
                  <a:lnTo>
                    <a:pt x="0" y="1786945"/>
                  </a:lnTo>
                  <a:lnTo>
                    <a:pt x="0" y="1779142"/>
                  </a:lnTo>
                  <a:lnTo>
                    <a:pt x="0" y="1771338"/>
                  </a:lnTo>
                  <a:lnTo>
                    <a:pt x="0" y="1763535"/>
                  </a:lnTo>
                  <a:lnTo>
                    <a:pt x="0" y="1755732"/>
                  </a:lnTo>
                  <a:lnTo>
                    <a:pt x="0" y="1747929"/>
                  </a:lnTo>
                  <a:lnTo>
                    <a:pt x="0" y="1740125"/>
                  </a:lnTo>
                  <a:lnTo>
                    <a:pt x="0" y="1732322"/>
                  </a:lnTo>
                  <a:lnTo>
                    <a:pt x="0" y="1724519"/>
                  </a:lnTo>
                  <a:lnTo>
                    <a:pt x="0" y="1716716"/>
                  </a:lnTo>
                  <a:lnTo>
                    <a:pt x="0" y="1708912"/>
                  </a:lnTo>
                  <a:lnTo>
                    <a:pt x="0" y="1701109"/>
                  </a:lnTo>
                  <a:lnTo>
                    <a:pt x="0" y="1693306"/>
                  </a:lnTo>
                  <a:lnTo>
                    <a:pt x="0" y="1685503"/>
                  </a:lnTo>
                  <a:lnTo>
                    <a:pt x="0" y="1677699"/>
                  </a:lnTo>
                  <a:lnTo>
                    <a:pt x="0" y="1669896"/>
                  </a:lnTo>
                  <a:lnTo>
                    <a:pt x="0" y="1662093"/>
                  </a:lnTo>
                  <a:lnTo>
                    <a:pt x="0" y="1654290"/>
                  </a:lnTo>
                  <a:lnTo>
                    <a:pt x="0" y="1646486"/>
                  </a:lnTo>
                  <a:lnTo>
                    <a:pt x="0" y="1638683"/>
                  </a:lnTo>
                  <a:lnTo>
                    <a:pt x="0" y="1630880"/>
                  </a:lnTo>
                  <a:lnTo>
                    <a:pt x="0" y="1623077"/>
                  </a:lnTo>
                  <a:lnTo>
                    <a:pt x="0" y="1615273"/>
                  </a:lnTo>
                  <a:lnTo>
                    <a:pt x="0" y="1607470"/>
                  </a:lnTo>
                  <a:lnTo>
                    <a:pt x="0" y="1599667"/>
                  </a:lnTo>
                  <a:lnTo>
                    <a:pt x="0" y="1591864"/>
                  </a:lnTo>
                  <a:lnTo>
                    <a:pt x="0" y="1584060"/>
                  </a:lnTo>
                  <a:lnTo>
                    <a:pt x="0" y="1576257"/>
                  </a:lnTo>
                  <a:lnTo>
                    <a:pt x="0" y="1568454"/>
                  </a:lnTo>
                  <a:lnTo>
                    <a:pt x="0" y="1560651"/>
                  </a:lnTo>
                  <a:lnTo>
                    <a:pt x="0" y="1552847"/>
                  </a:lnTo>
                  <a:lnTo>
                    <a:pt x="0" y="1545044"/>
                  </a:lnTo>
                  <a:lnTo>
                    <a:pt x="0" y="1537241"/>
                  </a:lnTo>
                  <a:lnTo>
                    <a:pt x="0" y="1529438"/>
                  </a:lnTo>
                  <a:lnTo>
                    <a:pt x="0" y="1521634"/>
                  </a:lnTo>
                  <a:lnTo>
                    <a:pt x="0" y="1513831"/>
                  </a:lnTo>
                  <a:lnTo>
                    <a:pt x="0" y="1506028"/>
                  </a:lnTo>
                  <a:lnTo>
                    <a:pt x="0" y="1498224"/>
                  </a:lnTo>
                  <a:lnTo>
                    <a:pt x="0" y="1490421"/>
                  </a:lnTo>
                  <a:lnTo>
                    <a:pt x="0" y="1482618"/>
                  </a:lnTo>
                  <a:lnTo>
                    <a:pt x="0" y="1474815"/>
                  </a:lnTo>
                  <a:lnTo>
                    <a:pt x="0" y="1467011"/>
                  </a:lnTo>
                  <a:lnTo>
                    <a:pt x="0" y="1459208"/>
                  </a:lnTo>
                  <a:lnTo>
                    <a:pt x="0" y="1451405"/>
                  </a:lnTo>
                  <a:lnTo>
                    <a:pt x="0" y="1443602"/>
                  </a:lnTo>
                  <a:lnTo>
                    <a:pt x="0" y="1435798"/>
                  </a:lnTo>
                  <a:lnTo>
                    <a:pt x="0" y="1427995"/>
                  </a:lnTo>
                  <a:lnTo>
                    <a:pt x="0" y="1420192"/>
                  </a:lnTo>
                  <a:lnTo>
                    <a:pt x="0" y="1412389"/>
                  </a:lnTo>
                  <a:lnTo>
                    <a:pt x="0" y="1404585"/>
                  </a:lnTo>
                  <a:lnTo>
                    <a:pt x="0" y="1396782"/>
                  </a:lnTo>
                  <a:lnTo>
                    <a:pt x="0" y="1388979"/>
                  </a:lnTo>
                  <a:lnTo>
                    <a:pt x="0" y="1381176"/>
                  </a:lnTo>
                  <a:lnTo>
                    <a:pt x="0" y="1373372"/>
                  </a:lnTo>
                  <a:lnTo>
                    <a:pt x="0" y="1365569"/>
                  </a:lnTo>
                  <a:lnTo>
                    <a:pt x="0" y="1357766"/>
                  </a:lnTo>
                  <a:lnTo>
                    <a:pt x="0" y="1349963"/>
                  </a:lnTo>
                  <a:lnTo>
                    <a:pt x="0" y="1342159"/>
                  </a:lnTo>
                  <a:lnTo>
                    <a:pt x="0" y="1334356"/>
                  </a:lnTo>
                  <a:lnTo>
                    <a:pt x="0" y="1326553"/>
                  </a:lnTo>
                  <a:lnTo>
                    <a:pt x="0" y="1318750"/>
                  </a:lnTo>
                  <a:lnTo>
                    <a:pt x="0" y="1310946"/>
                  </a:lnTo>
                  <a:lnTo>
                    <a:pt x="0" y="1303143"/>
                  </a:lnTo>
                  <a:lnTo>
                    <a:pt x="0" y="1295340"/>
                  </a:lnTo>
                  <a:lnTo>
                    <a:pt x="0" y="1287537"/>
                  </a:lnTo>
                  <a:lnTo>
                    <a:pt x="0" y="1279733"/>
                  </a:lnTo>
                  <a:lnTo>
                    <a:pt x="0" y="1271930"/>
                  </a:lnTo>
                  <a:lnTo>
                    <a:pt x="0" y="1264127"/>
                  </a:lnTo>
                  <a:lnTo>
                    <a:pt x="0" y="1256324"/>
                  </a:lnTo>
                  <a:lnTo>
                    <a:pt x="0" y="1248520"/>
                  </a:lnTo>
                  <a:lnTo>
                    <a:pt x="0" y="1240717"/>
                  </a:lnTo>
                  <a:lnTo>
                    <a:pt x="0" y="1232914"/>
                  </a:lnTo>
                  <a:lnTo>
                    <a:pt x="0" y="1225111"/>
                  </a:lnTo>
                  <a:lnTo>
                    <a:pt x="0" y="1217307"/>
                  </a:lnTo>
                  <a:lnTo>
                    <a:pt x="0" y="1209504"/>
                  </a:lnTo>
                  <a:lnTo>
                    <a:pt x="0" y="1201701"/>
                  </a:lnTo>
                  <a:lnTo>
                    <a:pt x="0" y="1193898"/>
                  </a:lnTo>
                  <a:lnTo>
                    <a:pt x="0" y="1186094"/>
                  </a:lnTo>
                  <a:lnTo>
                    <a:pt x="0" y="1178291"/>
                  </a:lnTo>
                  <a:lnTo>
                    <a:pt x="0" y="1170488"/>
                  </a:lnTo>
                  <a:lnTo>
                    <a:pt x="0" y="1162685"/>
                  </a:lnTo>
                  <a:lnTo>
                    <a:pt x="0" y="1154881"/>
                  </a:lnTo>
                  <a:lnTo>
                    <a:pt x="0" y="1147078"/>
                  </a:lnTo>
                  <a:lnTo>
                    <a:pt x="0" y="1139275"/>
                  </a:lnTo>
                  <a:lnTo>
                    <a:pt x="0" y="1131471"/>
                  </a:lnTo>
                  <a:lnTo>
                    <a:pt x="0" y="1123668"/>
                  </a:lnTo>
                  <a:lnTo>
                    <a:pt x="0" y="1115865"/>
                  </a:lnTo>
                  <a:lnTo>
                    <a:pt x="0" y="1108062"/>
                  </a:lnTo>
                  <a:lnTo>
                    <a:pt x="0" y="1100258"/>
                  </a:lnTo>
                  <a:lnTo>
                    <a:pt x="0" y="1092455"/>
                  </a:lnTo>
                  <a:lnTo>
                    <a:pt x="0" y="1084652"/>
                  </a:lnTo>
                  <a:lnTo>
                    <a:pt x="0" y="1076849"/>
                  </a:lnTo>
                  <a:lnTo>
                    <a:pt x="0" y="1069045"/>
                  </a:lnTo>
                  <a:lnTo>
                    <a:pt x="0" y="1061242"/>
                  </a:lnTo>
                  <a:lnTo>
                    <a:pt x="0" y="1053439"/>
                  </a:lnTo>
                  <a:lnTo>
                    <a:pt x="0" y="1045636"/>
                  </a:lnTo>
                  <a:lnTo>
                    <a:pt x="0" y="1037832"/>
                  </a:lnTo>
                  <a:lnTo>
                    <a:pt x="0" y="1030029"/>
                  </a:lnTo>
                  <a:lnTo>
                    <a:pt x="0" y="1022226"/>
                  </a:lnTo>
                  <a:lnTo>
                    <a:pt x="0" y="1014423"/>
                  </a:lnTo>
                  <a:lnTo>
                    <a:pt x="0" y="1006619"/>
                  </a:lnTo>
                  <a:lnTo>
                    <a:pt x="0" y="998816"/>
                  </a:lnTo>
                  <a:lnTo>
                    <a:pt x="0" y="991013"/>
                  </a:lnTo>
                  <a:lnTo>
                    <a:pt x="0" y="983210"/>
                  </a:lnTo>
                  <a:lnTo>
                    <a:pt x="0" y="975406"/>
                  </a:lnTo>
                  <a:lnTo>
                    <a:pt x="0" y="967603"/>
                  </a:lnTo>
                  <a:lnTo>
                    <a:pt x="0" y="959800"/>
                  </a:lnTo>
                  <a:lnTo>
                    <a:pt x="0" y="951997"/>
                  </a:lnTo>
                  <a:lnTo>
                    <a:pt x="0" y="944193"/>
                  </a:lnTo>
                  <a:lnTo>
                    <a:pt x="0" y="936390"/>
                  </a:lnTo>
                  <a:lnTo>
                    <a:pt x="0" y="928587"/>
                  </a:lnTo>
                  <a:lnTo>
                    <a:pt x="0" y="920784"/>
                  </a:lnTo>
                  <a:lnTo>
                    <a:pt x="0" y="912980"/>
                  </a:lnTo>
                  <a:lnTo>
                    <a:pt x="0" y="905177"/>
                  </a:lnTo>
                  <a:lnTo>
                    <a:pt x="0" y="897374"/>
                  </a:lnTo>
                  <a:lnTo>
                    <a:pt x="0" y="889571"/>
                  </a:lnTo>
                  <a:lnTo>
                    <a:pt x="0" y="881767"/>
                  </a:lnTo>
                  <a:lnTo>
                    <a:pt x="0" y="873964"/>
                  </a:lnTo>
                  <a:lnTo>
                    <a:pt x="0" y="866161"/>
                  </a:lnTo>
                  <a:lnTo>
                    <a:pt x="0" y="858358"/>
                  </a:lnTo>
                  <a:lnTo>
                    <a:pt x="0" y="850554"/>
                  </a:lnTo>
                  <a:lnTo>
                    <a:pt x="0" y="842751"/>
                  </a:lnTo>
                  <a:lnTo>
                    <a:pt x="0" y="834948"/>
                  </a:lnTo>
                  <a:lnTo>
                    <a:pt x="0" y="827145"/>
                  </a:lnTo>
                  <a:lnTo>
                    <a:pt x="0" y="819341"/>
                  </a:lnTo>
                  <a:lnTo>
                    <a:pt x="0" y="811538"/>
                  </a:lnTo>
                  <a:lnTo>
                    <a:pt x="0" y="803735"/>
                  </a:lnTo>
                  <a:lnTo>
                    <a:pt x="0" y="795932"/>
                  </a:lnTo>
                  <a:lnTo>
                    <a:pt x="0" y="788128"/>
                  </a:lnTo>
                  <a:lnTo>
                    <a:pt x="0" y="780325"/>
                  </a:lnTo>
                  <a:lnTo>
                    <a:pt x="0" y="772522"/>
                  </a:lnTo>
                  <a:lnTo>
                    <a:pt x="0" y="764719"/>
                  </a:lnTo>
                  <a:lnTo>
                    <a:pt x="0" y="756915"/>
                  </a:lnTo>
                  <a:lnTo>
                    <a:pt x="0" y="749112"/>
                  </a:lnTo>
                  <a:lnTo>
                    <a:pt x="0" y="741309"/>
                  </a:lnTo>
                  <a:lnTo>
                    <a:pt x="0" y="733505"/>
                  </a:lnTo>
                  <a:lnTo>
                    <a:pt x="0" y="725702"/>
                  </a:lnTo>
                  <a:lnTo>
                    <a:pt x="0" y="717899"/>
                  </a:lnTo>
                  <a:lnTo>
                    <a:pt x="0" y="710096"/>
                  </a:lnTo>
                  <a:lnTo>
                    <a:pt x="0" y="702292"/>
                  </a:lnTo>
                  <a:lnTo>
                    <a:pt x="0" y="694489"/>
                  </a:lnTo>
                  <a:lnTo>
                    <a:pt x="0" y="686686"/>
                  </a:lnTo>
                  <a:lnTo>
                    <a:pt x="0" y="678883"/>
                  </a:lnTo>
                  <a:lnTo>
                    <a:pt x="0" y="671079"/>
                  </a:lnTo>
                  <a:lnTo>
                    <a:pt x="0" y="663276"/>
                  </a:lnTo>
                  <a:lnTo>
                    <a:pt x="0" y="655473"/>
                  </a:lnTo>
                  <a:lnTo>
                    <a:pt x="0" y="647670"/>
                  </a:lnTo>
                  <a:lnTo>
                    <a:pt x="0" y="639866"/>
                  </a:lnTo>
                  <a:lnTo>
                    <a:pt x="0" y="632063"/>
                  </a:lnTo>
                  <a:lnTo>
                    <a:pt x="0" y="624260"/>
                  </a:lnTo>
                  <a:lnTo>
                    <a:pt x="0" y="616457"/>
                  </a:lnTo>
                  <a:lnTo>
                    <a:pt x="0" y="608653"/>
                  </a:lnTo>
                  <a:lnTo>
                    <a:pt x="0" y="600850"/>
                  </a:lnTo>
                  <a:lnTo>
                    <a:pt x="0" y="593047"/>
                  </a:lnTo>
                  <a:lnTo>
                    <a:pt x="0" y="585244"/>
                  </a:lnTo>
                  <a:lnTo>
                    <a:pt x="0" y="577440"/>
                  </a:lnTo>
                  <a:lnTo>
                    <a:pt x="0" y="569637"/>
                  </a:lnTo>
                  <a:lnTo>
                    <a:pt x="0" y="561834"/>
                  </a:lnTo>
                  <a:lnTo>
                    <a:pt x="0" y="554031"/>
                  </a:lnTo>
                  <a:lnTo>
                    <a:pt x="0" y="546227"/>
                  </a:lnTo>
                  <a:lnTo>
                    <a:pt x="0" y="538424"/>
                  </a:lnTo>
                  <a:lnTo>
                    <a:pt x="0" y="530621"/>
                  </a:lnTo>
                  <a:lnTo>
                    <a:pt x="0" y="522818"/>
                  </a:lnTo>
                  <a:lnTo>
                    <a:pt x="0" y="515014"/>
                  </a:lnTo>
                  <a:lnTo>
                    <a:pt x="0" y="507211"/>
                  </a:lnTo>
                  <a:lnTo>
                    <a:pt x="0" y="499408"/>
                  </a:lnTo>
                  <a:lnTo>
                    <a:pt x="0" y="491605"/>
                  </a:lnTo>
                  <a:lnTo>
                    <a:pt x="0" y="483801"/>
                  </a:lnTo>
                  <a:lnTo>
                    <a:pt x="0" y="475998"/>
                  </a:lnTo>
                  <a:lnTo>
                    <a:pt x="0" y="468195"/>
                  </a:lnTo>
                  <a:lnTo>
                    <a:pt x="0" y="460392"/>
                  </a:lnTo>
                  <a:lnTo>
                    <a:pt x="0" y="452588"/>
                  </a:lnTo>
                  <a:lnTo>
                    <a:pt x="0" y="444785"/>
                  </a:lnTo>
                  <a:lnTo>
                    <a:pt x="0" y="436982"/>
                  </a:lnTo>
                  <a:lnTo>
                    <a:pt x="0" y="429179"/>
                  </a:lnTo>
                  <a:lnTo>
                    <a:pt x="0" y="421375"/>
                  </a:lnTo>
                  <a:lnTo>
                    <a:pt x="0" y="413572"/>
                  </a:lnTo>
                  <a:lnTo>
                    <a:pt x="0" y="405769"/>
                  </a:lnTo>
                  <a:lnTo>
                    <a:pt x="0" y="397966"/>
                  </a:lnTo>
                  <a:lnTo>
                    <a:pt x="0" y="390162"/>
                  </a:lnTo>
                  <a:lnTo>
                    <a:pt x="0" y="382359"/>
                  </a:lnTo>
                  <a:lnTo>
                    <a:pt x="0" y="374556"/>
                  </a:lnTo>
                  <a:lnTo>
                    <a:pt x="0" y="366752"/>
                  </a:lnTo>
                  <a:lnTo>
                    <a:pt x="0" y="358949"/>
                  </a:lnTo>
                  <a:lnTo>
                    <a:pt x="0" y="351146"/>
                  </a:lnTo>
                  <a:lnTo>
                    <a:pt x="0" y="343343"/>
                  </a:lnTo>
                  <a:lnTo>
                    <a:pt x="0" y="335539"/>
                  </a:lnTo>
                  <a:lnTo>
                    <a:pt x="0" y="327736"/>
                  </a:lnTo>
                  <a:lnTo>
                    <a:pt x="0" y="319933"/>
                  </a:lnTo>
                  <a:lnTo>
                    <a:pt x="0" y="312130"/>
                  </a:lnTo>
                  <a:lnTo>
                    <a:pt x="0" y="304326"/>
                  </a:lnTo>
                  <a:lnTo>
                    <a:pt x="0" y="296523"/>
                  </a:lnTo>
                  <a:lnTo>
                    <a:pt x="0" y="288720"/>
                  </a:lnTo>
                  <a:lnTo>
                    <a:pt x="0" y="280917"/>
                  </a:lnTo>
                  <a:lnTo>
                    <a:pt x="0" y="273113"/>
                  </a:lnTo>
                  <a:lnTo>
                    <a:pt x="0" y="265310"/>
                  </a:lnTo>
                  <a:lnTo>
                    <a:pt x="0" y="257507"/>
                  </a:lnTo>
                  <a:lnTo>
                    <a:pt x="0" y="249704"/>
                  </a:lnTo>
                  <a:lnTo>
                    <a:pt x="0" y="241900"/>
                  </a:lnTo>
                  <a:lnTo>
                    <a:pt x="0" y="234097"/>
                  </a:lnTo>
                  <a:lnTo>
                    <a:pt x="0" y="226294"/>
                  </a:lnTo>
                  <a:lnTo>
                    <a:pt x="0" y="218491"/>
                  </a:lnTo>
                  <a:lnTo>
                    <a:pt x="0" y="210687"/>
                  </a:lnTo>
                  <a:lnTo>
                    <a:pt x="0" y="202884"/>
                  </a:lnTo>
                  <a:lnTo>
                    <a:pt x="0" y="195081"/>
                  </a:lnTo>
                  <a:lnTo>
                    <a:pt x="0" y="187278"/>
                  </a:lnTo>
                  <a:lnTo>
                    <a:pt x="0" y="179474"/>
                  </a:lnTo>
                  <a:lnTo>
                    <a:pt x="0" y="171671"/>
                  </a:lnTo>
                  <a:lnTo>
                    <a:pt x="0" y="163868"/>
                  </a:lnTo>
                  <a:lnTo>
                    <a:pt x="0" y="156065"/>
                  </a:lnTo>
                  <a:lnTo>
                    <a:pt x="0" y="148261"/>
                  </a:lnTo>
                  <a:lnTo>
                    <a:pt x="0" y="140458"/>
                  </a:lnTo>
                  <a:lnTo>
                    <a:pt x="0" y="132655"/>
                  </a:lnTo>
                  <a:lnTo>
                    <a:pt x="0" y="124852"/>
                  </a:lnTo>
                  <a:lnTo>
                    <a:pt x="0" y="117048"/>
                  </a:lnTo>
                  <a:lnTo>
                    <a:pt x="0" y="109245"/>
                  </a:lnTo>
                  <a:lnTo>
                    <a:pt x="0" y="101442"/>
                  </a:lnTo>
                  <a:lnTo>
                    <a:pt x="0" y="93639"/>
                  </a:lnTo>
                  <a:lnTo>
                    <a:pt x="0" y="85835"/>
                  </a:lnTo>
                  <a:lnTo>
                    <a:pt x="0" y="78032"/>
                  </a:lnTo>
                  <a:lnTo>
                    <a:pt x="0" y="70229"/>
                  </a:lnTo>
                  <a:lnTo>
                    <a:pt x="0" y="62426"/>
                  </a:lnTo>
                  <a:lnTo>
                    <a:pt x="0" y="54622"/>
                  </a:lnTo>
                  <a:lnTo>
                    <a:pt x="0" y="46819"/>
                  </a:lnTo>
                  <a:lnTo>
                    <a:pt x="0" y="39016"/>
                  </a:lnTo>
                  <a:lnTo>
                    <a:pt x="0" y="31213"/>
                  </a:lnTo>
                  <a:lnTo>
                    <a:pt x="0" y="23409"/>
                  </a:lnTo>
                  <a:lnTo>
                    <a:pt x="0" y="15606"/>
                  </a:lnTo>
                  <a:lnTo>
                    <a:pt x="0" y="7803"/>
                  </a:lnTo>
                  <a:lnTo>
                    <a:pt x="0" y="0"/>
                  </a:lnTo>
                  <a:lnTo>
                    <a:pt x="8040" y="0"/>
                  </a:lnTo>
                  <a:lnTo>
                    <a:pt x="8572" y="7803"/>
                  </a:lnTo>
                  <a:lnTo>
                    <a:pt x="9104" y="15606"/>
                  </a:lnTo>
                  <a:lnTo>
                    <a:pt x="9634" y="23409"/>
                  </a:lnTo>
                  <a:lnTo>
                    <a:pt x="10159" y="31213"/>
                  </a:lnTo>
                  <a:lnTo>
                    <a:pt x="10677" y="39016"/>
                  </a:lnTo>
                  <a:lnTo>
                    <a:pt x="11182" y="46819"/>
                  </a:lnTo>
                  <a:lnTo>
                    <a:pt x="11674" y="54622"/>
                  </a:lnTo>
                  <a:lnTo>
                    <a:pt x="12152" y="62426"/>
                  </a:lnTo>
                  <a:lnTo>
                    <a:pt x="12614" y="70229"/>
                  </a:lnTo>
                  <a:lnTo>
                    <a:pt x="13058" y="78032"/>
                  </a:lnTo>
                  <a:lnTo>
                    <a:pt x="13485" y="85835"/>
                  </a:lnTo>
                  <a:lnTo>
                    <a:pt x="13889" y="93639"/>
                  </a:lnTo>
                  <a:lnTo>
                    <a:pt x="14274" y="101442"/>
                  </a:lnTo>
                  <a:lnTo>
                    <a:pt x="14642" y="109245"/>
                  </a:lnTo>
                  <a:lnTo>
                    <a:pt x="14991" y="117048"/>
                  </a:lnTo>
                  <a:lnTo>
                    <a:pt x="15324" y="124852"/>
                  </a:lnTo>
                  <a:lnTo>
                    <a:pt x="15640" y="132655"/>
                  </a:lnTo>
                  <a:lnTo>
                    <a:pt x="15938" y="140458"/>
                  </a:lnTo>
                  <a:lnTo>
                    <a:pt x="16224" y="148261"/>
                  </a:lnTo>
                  <a:lnTo>
                    <a:pt x="16497" y="156065"/>
                  </a:lnTo>
                  <a:lnTo>
                    <a:pt x="16760" y="163868"/>
                  </a:lnTo>
                  <a:lnTo>
                    <a:pt x="17013" y="171671"/>
                  </a:lnTo>
                  <a:lnTo>
                    <a:pt x="17257" y="179474"/>
                  </a:lnTo>
                  <a:lnTo>
                    <a:pt x="17492" y="187278"/>
                  </a:lnTo>
                  <a:lnTo>
                    <a:pt x="17721" y="195081"/>
                  </a:lnTo>
                  <a:lnTo>
                    <a:pt x="17944" y="202884"/>
                  </a:lnTo>
                  <a:lnTo>
                    <a:pt x="18160" y="210687"/>
                  </a:lnTo>
                  <a:lnTo>
                    <a:pt x="18371" y="218491"/>
                  </a:lnTo>
                  <a:lnTo>
                    <a:pt x="18576" y="226294"/>
                  </a:lnTo>
                  <a:lnTo>
                    <a:pt x="18772" y="234097"/>
                  </a:lnTo>
                  <a:lnTo>
                    <a:pt x="18960" y="241900"/>
                  </a:lnTo>
                  <a:lnTo>
                    <a:pt x="19139" y="249704"/>
                  </a:lnTo>
                  <a:lnTo>
                    <a:pt x="19310" y="257507"/>
                  </a:lnTo>
                  <a:lnTo>
                    <a:pt x="19470" y="265310"/>
                  </a:lnTo>
                  <a:lnTo>
                    <a:pt x="19618" y="273113"/>
                  </a:lnTo>
                  <a:lnTo>
                    <a:pt x="19751" y="280917"/>
                  </a:lnTo>
                  <a:lnTo>
                    <a:pt x="19870" y="288720"/>
                  </a:lnTo>
                  <a:lnTo>
                    <a:pt x="19974" y="296523"/>
                  </a:lnTo>
                  <a:lnTo>
                    <a:pt x="20064" y="304326"/>
                  </a:lnTo>
                  <a:lnTo>
                    <a:pt x="20138" y="312130"/>
                  </a:lnTo>
                  <a:lnTo>
                    <a:pt x="20196" y="319933"/>
                  </a:lnTo>
                  <a:lnTo>
                    <a:pt x="20236" y="327736"/>
                  </a:lnTo>
                  <a:lnTo>
                    <a:pt x="20260" y="335539"/>
                  </a:lnTo>
                  <a:lnTo>
                    <a:pt x="20270" y="343343"/>
                  </a:lnTo>
                  <a:lnTo>
                    <a:pt x="20268" y="351146"/>
                  </a:lnTo>
                  <a:lnTo>
                    <a:pt x="20254" y="358949"/>
                  </a:lnTo>
                  <a:lnTo>
                    <a:pt x="20230" y="366752"/>
                  </a:lnTo>
                  <a:lnTo>
                    <a:pt x="20196" y="374556"/>
                  </a:lnTo>
                  <a:lnTo>
                    <a:pt x="20158" y="382359"/>
                  </a:lnTo>
                  <a:lnTo>
                    <a:pt x="20117" y="390162"/>
                  </a:lnTo>
                  <a:lnTo>
                    <a:pt x="20076" y="397966"/>
                  </a:lnTo>
                  <a:lnTo>
                    <a:pt x="20037" y="405769"/>
                  </a:lnTo>
                  <a:lnTo>
                    <a:pt x="20003" y="413572"/>
                  </a:lnTo>
                  <a:lnTo>
                    <a:pt x="19979" y="421375"/>
                  </a:lnTo>
                  <a:lnTo>
                    <a:pt x="19967" y="429179"/>
                  </a:lnTo>
                  <a:lnTo>
                    <a:pt x="19969" y="436982"/>
                  </a:lnTo>
                  <a:lnTo>
                    <a:pt x="19987" y="444785"/>
                  </a:lnTo>
                  <a:lnTo>
                    <a:pt x="20024" y="452588"/>
                  </a:lnTo>
                  <a:lnTo>
                    <a:pt x="20080" y="460392"/>
                  </a:lnTo>
                  <a:lnTo>
                    <a:pt x="20162" y="468195"/>
                  </a:lnTo>
                  <a:lnTo>
                    <a:pt x="20270" y="475998"/>
                  </a:lnTo>
                  <a:lnTo>
                    <a:pt x="20402" y="483801"/>
                  </a:lnTo>
                  <a:lnTo>
                    <a:pt x="20559" y="491605"/>
                  </a:lnTo>
                  <a:lnTo>
                    <a:pt x="20741" y="499408"/>
                  </a:lnTo>
                  <a:lnTo>
                    <a:pt x="20947" y="507211"/>
                  </a:lnTo>
                  <a:lnTo>
                    <a:pt x="21181" y="515014"/>
                  </a:lnTo>
                  <a:lnTo>
                    <a:pt x="21440" y="522818"/>
                  </a:lnTo>
                  <a:lnTo>
                    <a:pt x="21721" y="530621"/>
                  </a:lnTo>
                  <a:lnTo>
                    <a:pt x="22021" y="538424"/>
                  </a:lnTo>
                  <a:lnTo>
                    <a:pt x="22338" y="546227"/>
                  </a:lnTo>
                  <a:lnTo>
                    <a:pt x="22671" y="554031"/>
                  </a:lnTo>
                  <a:lnTo>
                    <a:pt x="23019" y="561834"/>
                  </a:lnTo>
                  <a:lnTo>
                    <a:pt x="23378" y="569637"/>
                  </a:lnTo>
                  <a:lnTo>
                    <a:pt x="23745" y="577440"/>
                  </a:lnTo>
                  <a:lnTo>
                    <a:pt x="24117" y="585244"/>
                  </a:lnTo>
                  <a:lnTo>
                    <a:pt x="24492" y="593047"/>
                  </a:lnTo>
                  <a:lnTo>
                    <a:pt x="24868" y="600850"/>
                  </a:lnTo>
                  <a:lnTo>
                    <a:pt x="25243" y="608653"/>
                  </a:lnTo>
                  <a:lnTo>
                    <a:pt x="25614" y="616457"/>
                  </a:lnTo>
                  <a:lnTo>
                    <a:pt x="25981" y="624260"/>
                  </a:lnTo>
                  <a:lnTo>
                    <a:pt x="26343" y="632063"/>
                  </a:lnTo>
                  <a:lnTo>
                    <a:pt x="26699" y="639866"/>
                  </a:lnTo>
                  <a:lnTo>
                    <a:pt x="27048" y="647670"/>
                  </a:lnTo>
                  <a:lnTo>
                    <a:pt x="27392" y="655473"/>
                  </a:lnTo>
                  <a:lnTo>
                    <a:pt x="27728" y="663276"/>
                  </a:lnTo>
                  <a:lnTo>
                    <a:pt x="28060" y="671079"/>
                  </a:lnTo>
                  <a:lnTo>
                    <a:pt x="28387" y="678883"/>
                  </a:lnTo>
                  <a:lnTo>
                    <a:pt x="28712" y="686686"/>
                  </a:lnTo>
                  <a:lnTo>
                    <a:pt x="29034" y="694489"/>
                  </a:lnTo>
                  <a:lnTo>
                    <a:pt x="29356" y="702292"/>
                  </a:lnTo>
                  <a:lnTo>
                    <a:pt x="29678" y="710096"/>
                  </a:lnTo>
                  <a:lnTo>
                    <a:pt x="30003" y="717899"/>
                  </a:lnTo>
                  <a:lnTo>
                    <a:pt x="30330" y="725702"/>
                  </a:lnTo>
                  <a:lnTo>
                    <a:pt x="30661" y="733505"/>
                  </a:lnTo>
                  <a:lnTo>
                    <a:pt x="30996" y="741309"/>
                  </a:lnTo>
                  <a:lnTo>
                    <a:pt x="31335" y="749112"/>
                  </a:lnTo>
                  <a:lnTo>
                    <a:pt x="31680" y="756915"/>
                  </a:lnTo>
                  <a:lnTo>
                    <a:pt x="32029" y="764719"/>
                  </a:lnTo>
                  <a:lnTo>
                    <a:pt x="32382" y="772522"/>
                  </a:lnTo>
                  <a:lnTo>
                    <a:pt x="32737" y="780325"/>
                  </a:lnTo>
                  <a:lnTo>
                    <a:pt x="33093" y="788128"/>
                  </a:lnTo>
                  <a:lnTo>
                    <a:pt x="33450" y="795932"/>
                  </a:lnTo>
                  <a:lnTo>
                    <a:pt x="33805" y="803735"/>
                  </a:lnTo>
                  <a:lnTo>
                    <a:pt x="34157" y="811538"/>
                  </a:lnTo>
                  <a:lnTo>
                    <a:pt x="34503" y="819341"/>
                  </a:lnTo>
                  <a:lnTo>
                    <a:pt x="34843" y="827145"/>
                  </a:lnTo>
                  <a:lnTo>
                    <a:pt x="35175" y="834948"/>
                  </a:lnTo>
                  <a:lnTo>
                    <a:pt x="35498" y="842751"/>
                  </a:lnTo>
                  <a:lnTo>
                    <a:pt x="35807" y="850554"/>
                  </a:lnTo>
                  <a:lnTo>
                    <a:pt x="36104" y="858358"/>
                  </a:lnTo>
                  <a:lnTo>
                    <a:pt x="36388" y="866161"/>
                  </a:lnTo>
                  <a:lnTo>
                    <a:pt x="36659" y="873964"/>
                  </a:lnTo>
                  <a:lnTo>
                    <a:pt x="36917" y="881767"/>
                  </a:lnTo>
                  <a:lnTo>
                    <a:pt x="37162" y="889571"/>
                  </a:lnTo>
                  <a:lnTo>
                    <a:pt x="37391" y="897374"/>
                  </a:lnTo>
                  <a:lnTo>
                    <a:pt x="37608" y="905177"/>
                  </a:lnTo>
                  <a:lnTo>
                    <a:pt x="37815" y="912980"/>
                  </a:lnTo>
                  <a:lnTo>
                    <a:pt x="38012" y="920784"/>
                  </a:lnTo>
                  <a:lnTo>
                    <a:pt x="38202" y="928587"/>
                  </a:lnTo>
                  <a:lnTo>
                    <a:pt x="38385" y="936390"/>
                  </a:lnTo>
                  <a:lnTo>
                    <a:pt x="38562" y="944193"/>
                  </a:lnTo>
                  <a:lnTo>
                    <a:pt x="38737" y="951997"/>
                  </a:lnTo>
                  <a:lnTo>
                    <a:pt x="38912" y="959800"/>
                  </a:lnTo>
                  <a:lnTo>
                    <a:pt x="39086" y="967603"/>
                  </a:lnTo>
                  <a:lnTo>
                    <a:pt x="39264" y="975406"/>
                  </a:lnTo>
                  <a:lnTo>
                    <a:pt x="39444" y="983210"/>
                  </a:lnTo>
                  <a:lnTo>
                    <a:pt x="39630" y="991013"/>
                  </a:lnTo>
                  <a:lnTo>
                    <a:pt x="39823" y="998816"/>
                  </a:lnTo>
                  <a:lnTo>
                    <a:pt x="40023" y="1006619"/>
                  </a:lnTo>
                  <a:lnTo>
                    <a:pt x="40231" y="1014423"/>
                  </a:lnTo>
                  <a:lnTo>
                    <a:pt x="40447" y="1022226"/>
                  </a:lnTo>
                  <a:lnTo>
                    <a:pt x="40671" y="1030029"/>
                  </a:lnTo>
                  <a:lnTo>
                    <a:pt x="40905" y="1037832"/>
                  </a:lnTo>
                  <a:lnTo>
                    <a:pt x="41148" y="1045636"/>
                  </a:lnTo>
                  <a:lnTo>
                    <a:pt x="41400" y="1053439"/>
                  </a:lnTo>
                  <a:lnTo>
                    <a:pt x="41661" y="1061242"/>
                  </a:lnTo>
                  <a:lnTo>
                    <a:pt x="41929" y="1069045"/>
                  </a:lnTo>
                  <a:lnTo>
                    <a:pt x="42206" y="1076849"/>
                  </a:lnTo>
                  <a:lnTo>
                    <a:pt x="42492" y="1084652"/>
                  </a:lnTo>
                  <a:lnTo>
                    <a:pt x="42785" y="1092455"/>
                  </a:lnTo>
                  <a:lnTo>
                    <a:pt x="43086" y="1100258"/>
                  </a:lnTo>
                  <a:lnTo>
                    <a:pt x="43394" y="1108062"/>
                  </a:lnTo>
                  <a:lnTo>
                    <a:pt x="43708" y="1115865"/>
                  </a:lnTo>
                  <a:lnTo>
                    <a:pt x="44029" y="1123668"/>
                  </a:lnTo>
                  <a:lnTo>
                    <a:pt x="44356" y="1131471"/>
                  </a:lnTo>
                  <a:lnTo>
                    <a:pt x="44690" y="1139275"/>
                  </a:lnTo>
                  <a:lnTo>
                    <a:pt x="45030" y="1147078"/>
                  </a:lnTo>
                  <a:lnTo>
                    <a:pt x="45375" y="1154881"/>
                  </a:lnTo>
                  <a:lnTo>
                    <a:pt x="45724" y="1162685"/>
                  </a:lnTo>
                  <a:lnTo>
                    <a:pt x="46079" y="1170488"/>
                  </a:lnTo>
                  <a:lnTo>
                    <a:pt x="46437" y="1178291"/>
                  </a:lnTo>
                  <a:lnTo>
                    <a:pt x="46800" y="1186094"/>
                  </a:lnTo>
                  <a:lnTo>
                    <a:pt x="47165" y="1193898"/>
                  </a:lnTo>
                  <a:lnTo>
                    <a:pt x="47533" y="1201701"/>
                  </a:lnTo>
                  <a:lnTo>
                    <a:pt x="47902" y="1209504"/>
                  </a:lnTo>
                  <a:lnTo>
                    <a:pt x="48273" y="1217307"/>
                  </a:lnTo>
                  <a:lnTo>
                    <a:pt x="48643" y="1225111"/>
                  </a:lnTo>
                  <a:lnTo>
                    <a:pt x="49013" y="1232914"/>
                  </a:lnTo>
                  <a:lnTo>
                    <a:pt x="49382" y="1240717"/>
                  </a:lnTo>
                  <a:lnTo>
                    <a:pt x="49749" y="1248520"/>
                  </a:lnTo>
                  <a:lnTo>
                    <a:pt x="50114" y="1256324"/>
                  </a:lnTo>
                  <a:lnTo>
                    <a:pt x="50476" y="1264127"/>
                  </a:lnTo>
                  <a:lnTo>
                    <a:pt x="50835" y="1271930"/>
                  </a:lnTo>
                  <a:lnTo>
                    <a:pt x="51191" y="1279733"/>
                  </a:lnTo>
                  <a:lnTo>
                    <a:pt x="51544" y="1287537"/>
                  </a:lnTo>
                  <a:lnTo>
                    <a:pt x="51894" y="1295340"/>
                  </a:lnTo>
                  <a:lnTo>
                    <a:pt x="52242" y="1303143"/>
                  </a:lnTo>
                  <a:lnTo>
                    <a:pt x="52588" y="1310946"/>
                  </a:lnTo>
                  <a:lnTo>
                    <a:pt x="52934" y="1318750"/>
                  </a:lnTo>
                  <a:lnTo>
                    <a:pt x="53280" y="1326553"/>
                  </a:lnTo>
                  <a:lnTo>
                    <a:pt x="53628" y="1334356"/>
                  </a:lnTo>
                  <a:lnTo>
                    <a:pt x="53980" y="1342159"/>
                  </a:lnTo>
                  <a:lnTo>
                    <a:pt x="54336" y="1349963"/>
                  </a:lnTo>
                  <a:lnTo>
                    <a:pt x="54699" y="1357766"/>
                  </a:lnTo>
                  <a:lnTo>
                    <a:pt x="55070" y="1365569"/>
                  </a:lnTo>
                  <a:lnTo>
                    <a:pt x="55454" y="1373372"/>
                  </a:lnTo>
                  <a:lnTo>
                    <a:pt x="55851" y="1381176"/>
                  </a:lnTo>
                  <a:lnTo>
                    <a:pt x="56262" y="1388979"/>
                  </a:lnTo>
                  <a:lnTo>
                    <a:pt x="56689" y="1396782"/>
                  </a:lnTo>
                  <a:lnTo>
                    <a:pt x="57133" y="1404585"/>
                  </a:lnTo>
                  <a:lnTo>
                    <a:pt x="57596" y="1412389"/>
                  </a:lnTo>
                  <a:lnTo>
                    <a:pt x="58083" y="1420192"/>
                  </a:lnTo>
                  <a:lnTo>
                    <a:pt x="58591" y="1427995"/>
                  </a:lnTo>
                  <a:lnTo>
                    <a:pt x="59121" y="1435798"/>
                  </a:lnTo>
                  <a:lnTo>
                    <a:pt x="59671" y="1443602"/>
                  </a:lnTo>
                  <a:lnTo>
                    <a:pt x="60243" y="1451405"/>
                  </a:lnTo>
                  <a:lnTo>
                    <a:pt x="60834" y="1459208"/>
                  </a:lnTo>
                  <a:lnTo>
                    <a:pt x="61450" y="1467011"/>
                  </a:lnTo>
                  <a:lnTo>
                    <a:pt x="62083" y="1474815"/>
                  </a:lnTo>
                  <a:lnTo>
                    <a:pt x="62732" y="1482618"/>
                  </a:lnTo>
                  <a:lnTo>
                    <a:pt x="63395" y="1490421"/>
                  </a:lnTo>
                  <a:lnTo>
                    <a:pt x="64070" y="1498224"/>
                  </a:lnTo>
                  <a:lnTo>
                    <a:pt x="64754" y="1506028"/>
                  </a:lnTo>
                  <a:lnTo>
                    <a:pt x="65448" y="1513831"/>
                  </a:lnTo>
                  <a:lnTo>
                    <a:pt x="66145" y="1521634"/>
                  </a:lnTo>
                  <a:lnTo>
                    <a:pt x="66845" y="1529438"/>
                  </a:lnTo>
                  <a:lnTo>
                    <a:pt x="67545" y="1537241"/>
                  </a:lnTo>
                  <a:lnTo>
                    <a:pt x="68244" y="1545044"/>
                  </a:lnTo>
                  <a:lnTo>
                    <a:pt x="68940" y="1552847"/>
                  </a:lnTo>
                  <a:lnTo>
                    <a:pt x="69631" y="1560651"/>
                  </a:lnTo>
                  <a:lnTo>
                    <a:pt x="70316" y="1568454"/>
                  </a:lnTo>
                  <a:lnTo>
                    <a:pt x="70995" y="1576257"/>
                  </a:lnTo>
                  <a:lnTo>
                    <a:pt x="71670" y="1584060"/>
                  </a:lnTo>
                  <a:lnTo>
                    <a:pt x="72339" y="1591864"/>
                  </a:lnTo>
                  <a:lnTo>
                    <a:pt x="73004" y="1599667"/>
                  </a:lnTo>
                  <a:lnTo>
                    <a:pt x="73666" y="1607470"/>
                  </a:lnTo>
                  <a:lnTo>
                    <a:pt x="74326" y="1615273"/>
                  </a:lnTo>
                  <a:lnTo>
                    <a:pt x="74988" y="1623077"/>
                  </a:lnTo>
                  <a:lnTo>
                    <a:pt x="75651" y="1630880"/>
                  </a:lnTo>
                  <a:lnTo>
                    <a:pt x="76320" y="1638683"/>
                  </a:lnTo>
                  <a:lnTo>
                    <a:pt x="76995" y="1646486"/>
                  </a:lnTo>
                  <a:lnTo>
                    <a:pt x="77680" y="1654290"/>
                  </a:lnTo>
                  <a:lnTo>
                    <a:pt x="78377" y="1662093"/>
                  </a:lnTo>
                  <a:lnTo>
                    <a:pt x="79088" y="1669896"/>
                  </a:lnTo>
                  <a:lnTo>
                    <a:pt x="79813" y="1677699"/>
                  </a:lnTo>
                  <a:lnTo>
                    <a:pt x="80554" y="1685503"/>
                  </a:lnTo>
                  <a:lnTo>
                    <a:pt x="81313" y="1693306"/>
                  </a:lnTo>
                  <a:lnTo>
                    <a:pt x="82092" y="1701109"/>
                  </a:lnTo>
                  <a:lnTo>
                    <a:pt x="82892" y="1708912"/>
                  </a:lnTo>
                  <a:lnTo>
                    <a:pt x="83712" y="1716716"/>
                  </a:lnTo>
                  <a:lnTo>
                    <a:pt x="84552" y="1724519"/>
                  </a:lnTo>
                  <a:lnTo>
                    <a:pt x="85411" y="1732322"/>
                  </a:lnTo>
                  <a:lnTo>
                    <a:pt x="86290" y="1740125"/>
                  </a:lnTo>
                  <a:lnTo>
                    <a:pt x="87189" y="1747929"/>
                  </a:lnTo>
                  <a:lnTo>
                    <a:pt x="88109" y="1755732"/>
                  </a:lnTo>
                  <a:lnTo>
                    <a:pt x="89046" y="1763535"/>
                  </a:lnTo>
                  <a:lnTo>
                    <a:pt x="90000" y="1771338"/>
                  </a:lnTo>
                  <a:lnTo>
                    <a:pt x="90969" y="1779142"/>
                  </a:lnTo>
                  <a:lnTo>
                    <a:pt x="91953" y="1786945"/>
                  </a:lnTo>
                  <a:lnTo>
                    <a:pt x="92951" y="1794748"/>
                  </a:lnTo>
                  <a:lnTo>
                    <a:pt x="93963" y="1802551"/>
                  </a:lnTo>
                  <a:lnTo>
                    <a:pt x="94986" y="1810355"/>
                  </a:lnTo>
                  <a:lnTo>
                    <a:pt x="96019" y="1818158"/>
                  </a:lnTo>
                  <a:lnTo>
                    <a:pt x="97060" y="1825961"/>
                  </a:lnTo>
                  <a:lnTo>
                    <a:pt x="98109" y="1833764"/>
                  </a:lnTo>
                  <a:lnTo>
                    <a:pt x="99164" y="1841568"/>
                  </a:lnTo>
                  <a:lnTo>
                    <a:pt x="100225" y="1849371"/>
                  </a:lnTo>
                  <a:lnTo>
                    <a:pt x="101290" y="1857174"/>
                  </a:lnTo>
                  <a:lnTo>
                    <a:pt x="102358" y="1864977"/>
                  </a:lnTo>
                  <a:lnTo>
                    <a:pt x="103427" y="1872781"/>
                  </a:lnTo>
                  <a:lnTo>
                    <a:pt x="104497" y="1880584"/>
                  </a:lnTo>
                  <a:lnTo>
                    <a:pt x="105567" y="1888387"/>
                  </a:lnTo>
                  <a:lnTo>
                    <a:pt x="106637" y="1896191"/>
                  </a:lnTo>
                  <a:lnTo>
                    <a:pt x="107705" y="1903994"/>
                  </a:lnTo>
                  <a:lnTo>
                    <a:pt x="108771" y="1911797"/>
                  </a:lnTo>
                  <a:lnTo>
                    <a:pt x="109835" y="1919600"/>
                  </a:lnTo>
                  <a:lnTo>
                    <a:pt x="110897" y="1927404"/>
                  </a:lnTo>
                  <a:lnTo>
                    <a:pt x="111957" y="1935207"/>
                  </a:lnTo>
                  <a:lnTo>
                    <a:pt x="113014" y="1943010"/>
                  </a:lnTo>
                  <a:lnTo>
                    <a:pt x="114070" y="1950813"/>
                  </a:lnTo>
                  <a:lnTo>
                    <a:pt x="115123" y="1958617"/>
                  </a:lnTo>
                  <a:lnTo>
                    <a:pt x="116176" y="1966420"/>
                  </a:lnTo>
                  <a:lnTo>
                    <a:pt x="117227" y="1974223"/>
                  </a:lnTo>
                  <a:lnTo>
                    <a:pt x="118277" y="1982026"/>
                  </a:lnTo>
                  <a:lnTo>
                    <a:pt x="119326" y="1989830"/>
                  </a:lnTo>
                  <a:lnTo>
                    <a:pt x="120374" y="1997633"/>
                  </a:lnTo>
                  <a:lnTo>
                    <a:pt x="121422" y="2005436"/>
                  </a:lnTo>
                  <a:lnTo>
                    <a:pt x="122468" y="2013239"/>
                  </a:lnTo>
                  <a:lnTo>
                    <a:pt x="123513" y="2021043"/>
                  </a:lnTo>
                  <a:lnTo>
                    <a:pt x="124556" y="2028846"/>
                  </a:lnTo>
                  <a:lnTo>
                    <a:pt x="125596" y="2036649"/>
                  </a:lnTo>
                  <a:lnTo>
                    <a:pt x="126632" y="2044452"/>
                  </a:lnTo>
                  <a:lnTo>
                    <a:pt x="127665" y="2052256"/>
                  </a:lnTo>
                  <a:lnTo>
                    <a:pt x="128694" y="2060059"/>
                  </a:lnTo>
                  <a:lnTo>
                    <a:pt x="129718" y="2067862"/>
                  </a:lnTo>
                  <a:lnTo>
                    <a:pt x="130738" y="2075665"/>
                  </a:lnTo>
                  <a:lnTo>
                    <a:pt x="131751" y="2083469"/>
                  </a:lnTo>
                  <a:lnTo>
                    <a:pt x="132760" y="2091272"/>
                  </a:lnTo>
                  <a:lnTo>
                    <a:pt x="133766" y="2099075"/>
                  </a:lnTo>
                  <a:lnTo>
                    <a:pt x="134770" y="2106878"/>
                  </a:lnTo>
                  <a:lnTo>
                    <a:pt x="135773" y="2114682"/>
                  </a:lnTo>
                  <a:lnTo>
                    <a:pt x="136777" y="2122485"/>
                  </a:lnTo>
                  <a:lnTo>
                    <a:pt x="137786" y="2130288"/>
                  </a:lnTo>
                  <a:lnTo>
                    <a:pt x="138803" y="2138091"/>
                  </a:lnTo>
                  <a:lnTo>
                    <a:pt x="139832" y="2145895"/>
                  </a:lnTo>
                  <a:lnTo>
                    <a:pt x="140877" y="2153698"/>
                  </a:lnTo>
                  <a:lnTo>
                    <a:pt x="141940" y="2161501"/>
                  </a:lnTo>
                  <a:lnTo>
                    <a:pt x="143025" y="2169304"/>
                  </a:lnTo>
                  <a:lnTo>
                    <a:pt x="144143" y="2177108"/>
                  </a:lnTo>
                  <a:lnTo>
                    <a:pt x="145296" y="2184911"/>
                  </a:lnTo>
                  <a:lnTo>
                    <a:pt x="146485" y="2192714"/>
                  </a:lnTo>
                  <a:lnTo>
                    <a:pt x="147714" y="2200517"/>
                  </a:lnTo>
                  <a:lnTo>
                    <a:pt x="148986" y="2208321"/>
                  </a:lnTo>
                  <a:lnTo>
                    <a:pt x="150303" y="2216124"/>
                  </a:lnTo>
                  <a:lnTo>
                    <a:pt x="151675" y="2223927"/>
                  </a:lnTo>
                  <a:lnTo>
                    <a:pt x="153101" y="2231730"/>
                  </a:lnTo>
                  <a:lnTo>
                    <a:pt x="154577" y="2239534"/>
                  </a:lnTo>
                  <a:lnTo>
                    <a:pt x="156103" y="2247337"/>
                  </a:lnTo>
                  <a:lnTo>
                    <a:pt x="157678" y="2255140"/>
                  </a:lnTo>
                  <a:lnTo>
                    <a:pt x="159300" y="2262943"/>
                  </a:lnTo>
                  <a:lnTo>
                    <a:pt x="160974" y="2270747"/>
                  </a:lnTo>
                  <a:lnTo>
                    <a:pt x="162694" y="2278550"/>
                  </a:lnTo>
                  <a:lnTo>
                    <a:pt x="164453" y="2286353"/>
                  </a:lnTo>
                  <a:lnTo>
                    <a:pt x="166246" y="2294157"/>
                  </a:lnTo>
                  <a:lnTo>
                    <a:pt x="168070" y="2301960"/>
                  </a:lnTo>
                  <a:lnTo>
                    <a:pt x="169920" y="2309763"/>
                  </a:lnTo>
                  <a:lnTo>
                    <a:pt x="171795" y="2317566"/>
                  </a:lnTo>
                  <a:lnTo>
                    <a:pt x="173688" y="2325370"/>
                  </a:lnTo>
                  <a:lnTo>
                    <a:pt x="175591" y="2333173"/>
                  </a:lnTo>
                  <a:lnTo>
                    <a:pt x="177501" y="2340976"/>
                  </a:lnTo>
                  <a:lnTo>
                    <a:pt x="179414" y="2348779"/>
                  </a:lnTo>
                  <a:lnTo>
                    <a:pt x="181325" y="2356583"/>
                  </a:lnTo>
                  <a:lnTo>
                    <a:pt x="183231" y="2364386"/>
                  </a:lnTo>
                  <a:lnTo>
                    <a:pt x="185126" y="2372189"/>
                  </a:lnTo>
                  <a:lnTo>
                    <a:pt x="187009" y="2379992"/>
                  </a:lnTo>
                  <a:lnTo>
                    <a:pt x="188877" y="2387796"/>
                  </a:lnTo>
                  <a:lnTo>
                    <a:pt x="190728" y="2395599"/>
                  </a:lnTo>
                  <a:lnTo>
                    <a:pt x="192561" y="2403402"/>
                  </a:lnTo>
                  <a:lnTo>
                    <a:pt x="194373" y="2411205"/>
                  </a:lnTo>
                  <a:lnTo>
                    <a:pt x="196162" y="2419009"/>
                  </a:lnTo>
                  <a:lnTo>
                    <a:pt x="197929" y="2426812"/>
                  </a:lnTo>
                  <a:lnTo>
                    <a:pt x="199676" y="2434615"/>
                  </a:lnTo>
                  <a:lnTo>
                    <a:pt x="201403" y="2442418"/>
                  </a:lnTo>
                  <a:lnTo>
                    <a:pt x="203111" y="2450222"/>
                  </a:lnTo>
                  <a:lnTo>
                    <a:pt x="204799" y="2458025"/>
                  </a:lnTo>
                  <a:lnTo>
                    <a:pt x="206469" y="2465828"/>
                  </a:lnTo>
                  <a:lnTo>
                    <a:pt x="208124" y="2473631"/>
                  </a:lnTo>
                  <a:lnTo>
                    <a:pt x="209769" y="2481435"/>
                  </a:lnTo>
                  <a:lnTo>
                    <a:pt x="211404" y="2489238"/>
                  </a:lnTo>
                  <a:lnTo>
                    <a:pt x="213032" y="2497041"/>
                  </a:lnTo>
                  <a:lnTo>
                    <a:pt x="214656" y="2504844"/>
                  </a:lnTo>
                  <a:lnTo>
                    <a:pt x="216281" y="2512648"/>
                  </a:lnTo>
                  <a:lnTo>
                    <a:pt x="217910" y="2520451"/>
                  </a:lnTo>
                  <a:lnTo>
                    <a:pt x="219547" y="2528254"/>
                  </a:lnTo>
                  <a:lnTo>
                    <a:pt x="221195" y="2536057"/>
                  </a:lnTo>
                  <a:lnTo>
                    <a:pt x="222857" y="2543861"/>
                  </a:lnTo>
                  <a:lnTo>
                    <a:pt x="224538" y="2551664"/>
                  </a:lnTo>
                  <a:lnTo>
                    <a:pt x="226246" y="2559467"/>
                  </a:lnTo>
                  <a:lnTo>
                    <a:pt x="227981" y="2567270"/>
                  </a:lnTo>
                  <a:lnTo>
                    <a:pt x="229746" y="2575074"/>
                  </a:lnTo>
                  <a:lnTo>
                    <a:pt x="231542" y="2582877"/>
                  </a:lnTo>
                  <a:lnTo>
                    <a:pt x="233373" y="2590680"/>
                  </a:lnTo>
                  <a:lnTo>
                    <a:pt x="235241" y="2598483"/>
                  </a:lnTo>
                  <a:lnTo>
                    <a:pt x="237156" y="2606287"/>
                  </a:lnTo>
                  <a:lnTo>
                    <a:pt x="239110" y="2614090"/>
                  </a:lnTo>
                  <a:lnTo>
                    <a:pt x="241104" y="2621893"/>
                  </a:lnTo>
                  <a:lnTo>
                    <a:pt x="243138" y="2629696"/>
                  </a:lnTo>
                  <a:lnTo>
                    <a:pt x="245211" y="2637500"/>
                  </a:lnTo>
                  <a:lnTo>
                    <a:pt x="247321" y="2645303"/>
                  </a:lnTo>
                  <a:lnTo>
                    <a:pt x="249475" y="2653106"/>
                  </a:lnTo>
                  <a:lnTo>
                    <a:pt x="251661" y="2660910"/>
                  </a:lnTo>
                  <a:lnTo>
                    <a:pt x="253878" y="2668713"/>
                  </a:lnTo>
                  <a:lnTo>
                    <a:pt x="256120" y="2676516"/>
                  </a:lnTo>
                  <a:lnTo>
                    <a:pt x="258385" y="2684319"/>
                  </a:lnTo>
                  <a:lnTo>
                    <a:pt x="260669" y="2692123"/>
                  </a:lnTo>
                  <a:lnTo>
                    <a:pt x="262970" y="2699926"/>
                  </a:lnTo>
                  <a:lnTo>
                    <a:pt x="265280" y="2707729"/>
                  </a:lnTo>
                  <a:lnTo>
                    <a:pt x="267593" y="2715532"/>
                  </a:lnTo>
                  <a:lnTo>
                    <a:pt x="269906" y="2723336"/>
                  </a:lnTo>
                  <a:lnTo>
                    <a:pt x="272215" y="2731139"/>
                  </a:lnTo>
                  <a:lnTo>
                    <a:pt x="274514" y="2738942"/>
                  </a:lnTo>
                  <a:lnTo>
                    <a:pt x="276796" y="2746745"/>
                  </a:lnTo>
                  <a:lnTo>
                    <a:pt x="279057" y="2754549"/>
                  </a:lnTo>
                  <a:lnTo>
                    <a:pt x="281295" y="2762352"/>
                  </a:lnTo>
                  <a:lnTo>
                    <a:pt x="283506" y="2770155"/>
                  </a:lnTo>
                  <a:lnTo>
                    <a:pt x="285686" y="2777958"/>
                  </a:lnTo>
                  <a:lnTo>
                    <a:pt x="287832" y="2785762"/>
                  </a:lnTo>
                  <a:lnTo>
                    <a:pt x="289933" y="2793565"/>
                  </a:lnTo>
                  <a:lnTo>
                    <a:pt x="291990" y="2801368"/>
                  </a:lnTo>
                  <a:lnTo>
                    <a:pt x="294003" y="2809171"/>
                  </a:lnTo>
                  <a:lnTo>
                    <a:pt x="295969" y="2816975"/>
                  </a:lnTo>
                  <a:lnTo>
                    <a:pt x="297887" y="2824778"/>
                  </a:lnTo>
                  <a:lnTo>
                    <a:pt x="299753" y="2832581"/>
                  </a:lnTo>
                  <a:lnTo>
                    <a:pt x="301557" y="2840384"/>
                  </a:lnTo>
                  <a:lnTo>
                    <a:pt x="303300" y="2848188"/>
                  </a:lnTo>
                  <a:lnTo>
                    <a:pt x="304985" y="2855991"/>
                  </a:lnTo>
                  <a:lnTo>
                    <a:pt x="306611" y="2863794"/>
                  </a:lnTo>
                  <a:lnTo>
                    <a:pt x="308174" y="2871597"/>
                  </a:lnTo>
                  <a:lnTo>
                    <a:pt x="309675" y="2879401"/>
                  </a:lnTo>
                  <a:lnTo>
                    <a:pt x="311101" y="2887204"/>
                  </a:lnTo>
                  <a:lnTo>
                    <a:pt x="312451" y="2895007"/>
                  </a:lnTo>
                  <a:lnTo>
                    <a:pt x="313731" y="2902810"/>
                  </a:lnTo>
                  <a:lnTo>
                    <a:pt x="314938" y="2910614"/>
                  </a:lnTo>
                  <a:lnTo>
                    <a:pt x="316069" y="2918417"/>
                  </a:lnTo>
                  <a:lnTo>
                    <a:pt x="317122" y="2926220"/>
                  </a:lnTo>
                  <a:lnTo>
                    <a:pt x="318084" y="2934023"/>
                  </a:lnTo>
                  <a:lnTo>
                    <a:pt x="318948" y="2941827"/>
                  </a:lnTo>
                  <a:lnTo>
                    <a:pt x="319721" y="2949630"/>
                  </a:lnTo>
                  <a:lnTo>
                    <a:pt x="320398" y="2957433"/>
                  </a:lnTo>
                  <a:lnTo>
                    <a:pt x="320975" y="2965236"/>
                  </a:lnTo>
                  <a:lnTo>
                    <a:pt x="321447" y="2973040"/>
                  </a:lnTo>
                  <a:lnTo>
                    <a:pt x="321797" y="2980843"/>
                  </a:lnTo>
                  <a:lnTo>
                    <a:pt x="322009" y="2988646"/>
                  </a:lnTo>
                  <a:lnTo>
                    <a:pt x="322093" y="2996449"/>
                  </a:lnTo>
                  <a:lnTo>
                    <a:pt x="322041" y="3004253"/>
                  </a:lnTo>
                  <a:lnTo>
                    <a:pt x="321846" y="3012056"/>
                  </a:lnTo>
                  <a:lnTo>
                    <a:pt x="321500" y="3019859"/>
                  </a:lnTo>
                  <a:lnTo>
                    <a:pt x="320983" y="3027662"/>
                  </a:lnTo>
                  <a:lnTo>
                    <a:pt x="320263" y="3035466"/>
                  </a:lnTo>
                  <a:lnTo>
                    <a:pt x="319360" y="3043269"/>
                  </a:lnTo>
                  <a:lnTo>
                    <a:pt x="318264" y="3051072"/>
                  </a:lnTo>
                  <a:lnTo>
                    <a:pt x="316965" y="3058876"/>
                  </a:lnTo>
                  <a:lnTo>
                    <a:pt x="315454" y="3066679"/>
                  </a:lnTo>
                  <a:lnTo>
                    <a:pt x="313709" y="3074482"/>
                  </a:lnTo>
                  <a:lnTo>
                    <a:pt x="311683" y="3082285"/>
                  </a:lnTo>
                  <a:lnTo>
                    <a:pt x="309411" y="3090089"/>
                  </a:lnTo>
                  <a:lnTo>
                    <a:pt x="306883" y="3097892"/>
                  </a:lnTo>
                  <a:lnTo>
                    <a:pt x="304090" y="3105695"/>
                  </a:lnTo>
                  <a:lnTo>
                    <a:pt x="301026" y="3113498"/>
                  </a:lnTo>
                  <a:lnTo>
                    <a:pt x="297673" y="3121302"/>
                  </a:lnTo>
                  <a:lnTo>
                    <a:pt x="293971" y="3129105"/>
                  </a:lnTo>
                  <a:lnTo>
                    <a:pt x="289974" y="3136908"/>
                  </a:lnTo>
                  <a:lnTo>
                    <a:pt x="285680" y="3144711"/>
                  </a:lnTo>
                  <a:lnTo>
                    <a:pt x="281085" y="3152515"/>
                  </a:lnTo>
                  <a:lnTo>
                    <a:pt x="276190" y="3160318"/>
                  </a:lnTo>
                  <a:lnTo>
                    <a:pt x="270989" y="3168121"/>
                  </a:lnTo>
                  <a:lnTo>
                    <a:pt x="265421" y="3175924"/>
                  </a:lnTo>
                  <a:lnTo>
                    <a:pt x="259560" y="3183728"/>
                  </a:lnTo>
                  <a:lnTo>
                    <a:pt x="253414" y="3191531"/>
                  </a:lnTo>
                  <a:lnTo>
                    <a:pt x="246991" y="3199334"/>
                  </a:lnTo>
                  <a:lnTo>
                    <a:pt x="240301" y="3207137"/>
                  </a:lnTo>
                  <a:lnTo>
                    <a:pt x="233357" y="3214941"/>
                  </a:lnTo>
                  <a:lnTo>
                    <a:pt x="226121" y="3222744"/>
                  </a:lnTo>
                  <a:lnTo>
                    <a:pt x="218671" y="3230547"/>
                  </a:lnTo>
                  <a:lnTo>
                    <a:pt x="211026" y="3238350"/>
                  </a:lnTo>
                  <a:lnTo>
                    <a:pt x="203209" y="3246154"/>
                  </a:lnTo>
                  <a:lnTo>
                    <a:pt x="195241" y="3253957"/>
                  </a:lnTo>
                  <a:lnTo>
                    <a:pt x="187146" y="3261760"/>
                  </a:lnTo>
                  <a:lnTo>
                    <a:pt x="178936" y="3269563"/>
                  </a:lnTo>
                  <a:lnTo>
                    <a:pt x="170664" y="3277367"/>
                  </a:lnTo>
                  <a:lnTo>
                    <a:pt x="162361" y="3285170"/>
                  </a:lnTo>
                  <a:lnTo>
                    <a:pt x="154053" y="3292973"/>
                  </a:lnTo>
                  <a:lnTo>
                    <a:pt x="145770" y="3300776"/>
                  </a:lnTo>
                  <a:lnTo>
                    <a:pt x="137540" y="3308580"/>
                  </a:lnTo>
                  <a:lnTo>
                    <a:pt x="129413" y="3316383"/>
                  </a:lnTo>
                  <a:lnTo>
                    <a:pt x="121414" y="3324186"/>
                  </a:lnTo>
                  <a:lnTo>
                    <a:pt x="113565" y="3331989"/>
                  </a:lnTo>
                  <a:lnTo>
                    <a:pt x="105889" y="3339793"/>
                  </a:lnTo>
                  <a:lnTo>
                    <a:pt x="98410" y="3347596"/>
                  </a:lnTo>
                  <a:lnTo>
                    <a:pt x="91149" y="3355399"/>
                  </a:lnTo>
                  <a:lnTo>
                    <a:pt x="84174" y="3363202"/>
                  </a:lnTo>
                  <a:lnTo>
                    <a:pt x="77481" y="3371006"/>
                  </a:lnTo>
                  <a:lnTo>
                    <a:pt x="71068" y="3378809"/>
                  </a:lnTo>
                  <a:lnTo>
                    <a:pt x="64946" y="3386612"/>
                  </a:lnTo>
                  <a:lnTo>
                    <a:pt x="59125" y="3394415"/>
                  </a:lnTo>
                  <a:lnTo>
                    <a:pt x="53612" y="3402219"/>
                  </a:lnTo>
                  <a:lnTo>
                    <a:pt x="48464" y="3410022"/>
                  </a:lnTo>
                  <a:lnTo>
                    <a:pt x="43660" y="3417825"/>
                  </a:lnTo>
                  <a:lnTo>
                    <a:pt x="39171" y="3425629"/>
                  </a:lnTo>
                  <a:lnTo>
                    <a:pt x="34995" y="3433432"/>
                  </a:lnTo>
                  <a:close/>
                </a:path>
              </a:pathLst>
            </a:custGeom>
            <a:solidFill>
              <a:srgbClr val="0073C2">
                <a:alpha val="29803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9" name="pl75">
              <a:extLst>
                <a:ext uri="{FF2B5EF4-FFF2-40B4-BE49-F238E27FC236}">
                  <a16:creationId xmlns:a16="http://schemas.microsoft.com/office/drawing/2014/main" id="{33ECE47E-6251-4913-A158-590135EFD1BB}"/>
                </a:ext>
              </a:extLst>
            </p:cNvPr>
            <p:cNvSpPr/>
            <p:nvPr/>
          </p:nvSpPr>
          <p:spPr>
            <a:xfrm>
              <a:off x="7688706" y="5397164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40651" cap="flat">
              <a:solidFill>
                <a:srgbClr val="D3D3D3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0" name="pl76">
              <a:extLst>
                <a:ext uri="{FF2B5EF4-FFF2-40B4-BE49-F238E27FC236}">
                  <a16:creationId xmlns:a16="http://schemas.microsoft.com/office/drawing/2014/main" id="{4B8E9188-31B1-4089-A35B-825108C25BC9}"/>
                </a:ext>
              </a:extLst>
            </p:cNvPr>
            <p:cNvSpPr/>
            <p:nvPr/>
          </p:nvSpPr>
          <p:spPr>
            <a:xfrm>
              <a:off x="7688706" y="5232368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40651" cap="flat">
              <a:solidFill>
                <a:srgbClr val="000000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3" name="rc79">
              <a:extLst>
                <a:ext uri="{FF2B5EF4-FFF2-40B4-BE49-F238E27FC236}">
                  <a16:creationId xmlns:a16="http://schemas.microsoft.com/office/drawing/2014/main" id="{6E6EAD0D-7F51-4347-9637-84C4BF059A5D}"/>
                </a:ext>
              </a:extLst>
            </p:cNvPr>
            <p:cNvSpPr/>
            <p:nvPr/>
          </p:nvSpPr>
          <p:spPr>
            <a:xfrm>
              <a:off x="7688706" y="2378098"/>
              <a:ext cx="858915" cy="3442736"/>
            </a:xfrm>
            <a:prstGeom prst="rect">
              <a:avLst/>
            </a:prstGeom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4" name="rc80">
              <a:extLst>
                <a:ext uri="{FF2B5EF4-FFF2-40B4-BE49-F238E27FC236}">
                  <a16:creationId xmlns:a16="http://schemas.microsoft.com/office/drawing/2014/main" id="{D6F82848-5210-4B51-A10D-57324671C8E5}"/>
                </a:ext>
              </a:extLst>
            </p:cNvPr>
            <p:cNvSpPr/>
            <p:nvPr/>
          </p:nvSpPr>
          <p:spPr>
            <a:xfrm>
              <a:off x="6760202" y="2163235"/>
              <a:ext cx="858915" cy="214862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5" name="tx81">
              <a:extLst>
                <a:ext uri="{FF2B5EF4-FFF2-40B4-BE49-F238E27FC236}">
                  <a16:creationId xmlns:a16="http://schemas.microsoft.com/office/drawing/2014/main" id="{1591FBC4-F606-494B-8F72-98F77141407E}"/>
                </a:ext>
              </a:extLst>
            </p:cNvPr>
            <p:cNvSpPr/>
            <p:nvPr/>
          </p:nvSpPr>
          <p:spPr>
            <a:xfrm>
              <a:off x="7065348" y="2228975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2020</a:t>
              </a:r>
            </a:p>
          </p:txBody>
        </p:sp>
        <p:sp>
          <p:nvSpPr>
            <p:cNvPr id="316" name="rc82">
              <a:extLst>
                <a:ext uri="{FF2B5EF4-FFF2-40B4-BE49-F238E27FC236}">
                  <a16:creationId xmlns:a16="http://schemas.microsoft.com/office/drawing/2014/main" id="{9D42731F-6490-4F31-92E2-3A0B1F87592B}"/>
                </a:ext>
              </a:extLst>
            </p:cNvPr>
            <p:cNvSpPr/>
            <p:nvPr/>
          </p:nvSpPr>
          <p:spPr>
            <a:xfrm>
              <a:off x="7688706" y="2163235"/>
              <a:ext cx="858915" cy="214862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7" name="tx83">
              <a:extLst>
                <a:ext uri="{FF2B5EF4-FFF2-40B4-BE49-F238E27FC236}">
                  <a16:creationId xmlns:a16="http://schemas.microsoft.com/office/drawing/2014/main" id="{AEA90021-5E4B-4CFD-92F5-01F0D2D5C99E}"/>
                </a:ext>
              </a:extLst>
            </p:cNvPr>
            <p:cNvSpPr/>
            <p:nvPr/>
          </p:nvSpPr>
          <p:spPr>
            <a:xfrm>
              <a:off x="7993853" y="2228975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2050</a:t>
              </a:r>
            </a:p>
          </p:txBody>
        </p:sp>
        <p:sp>
          <p:nvSpPr>
            <p:cNvPr id="318" name="pl84">
              <a:extLst>
                <a:ext uri="{FF2B5EF4-FFF2-40B4-BE49-F238E27FC236}">
                  <a16:creationId xmlns:a16="http://schemas.microsoft.com/office/drawing/2014/main" id="{63969AEA-D0C6-4574-9B44-61074B09D51C}"/>
                </a:ext>
              </a:extLst>
            </p:cNvPr>
            <p:cNvSpPr/>
            <p:nvPr/>
          </p:nvSpPr>
          <p:spPr>
            <a:xfrm>
              <a:off x="7189660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9" name="tx85">
              <a:extLst>
                <a:ext uri="{FF2B5EF4-FFF2-40B4-BE49-F238E27FC236}">
                  <a16:creationId xmlns:a16="http://schemas.microsoft.com/office/drawing/2014/main" id="{CE24B2FF-458F-4F65-9978-47A7F5E311AA}"/>
                </a:ext>
              </a:extLst>
            </p:cNvPr>
            <p:cNvSpPr/>
            <p:nvPr/>
          </p:nvSpPr>
          <p:spPr>
            <a:xfrm>
              <a:off x="7065348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2020</a:t>
              </a:r>
            </a:p>
          </p:txBody>
        </p:sp>
        <p:sp>
          <p:nvSpPr>
            <p:cNvPr id="320" name="pl86">
              <a:extLst>
                <a:ext uri="{FF2B5EF4-FFF2-40B4-BE49-F238E27FC236}">
                  <a16:creationId xmlns:a16="http://schemas.microsoft.com/office/drawing/2014/main" id="{FDADBFDF-A4C6-4EAC-AF81-2943D24A4160}"/>
                </a:ext>
              </a:extLst>
            </p:cNvPr>
            <p:cNvSpPr/>
            <p:nvPr/>
          </p:nvSpPr>
          <p:spPr>
            <a:xfrm>
              <a:off x="8118164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1" name="tx87">
              <a:extLst>
                <a:ext uri="{FF2B5EF4-FFF2-40B4-BE49-F238E27FC236}">
                  <a16:creationId xmlns:a16="http://schemas.microsoft.com/office/drawing/2014/main" id="{D7480FDF-1E97-496B-AB0D-F7C31F722018}"/>
                </a:ext>
              </a:extLst>
            </p:cNvPr>
            <p:cNvSpPr/>
            <p:nvPr/>
          </p:nvSpPr>
          <p:spPr>
            <a:xfrm>
              <a:off x="7993853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2050</a:t>
              </a:r>
            </a:p>
          </p:txBody>
        </p:sp>
        <p:sp>
          <p:nvSpPr>
            <p:cNvPr id="322" name="tx88">
              <a:extLst>
                <a:ext uri="{FF2B5EF4-FFF2-40B4-BE49-F238E27FC236}">
                  <a16:creationId xmlns:a16="http://schemas.microsoft.com/office/drawing/2014/main" id="{5116C65D-44D1-4C8D-8C58-04C2686E577B}"/>
                </a:ext>
              </a:extLst>
            </p:cNvPr>
            <p:cNvSpPr/>
            <p:nvPr/>
          </p:nvSpPr>
          <p:spPr>
            <a:xfrm>
              <a:off x="6635416" y="5779143"/>
              <a:ext cx="62155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323" name="tx89">
              <a:extLst>
                <a:ext uri="{FF2B5EF4-FFF2-40B4-BE49-F238E27FC236}">
                  <a16:creationId xmlns:a16="http://schemas.microsoft.com/office/drawing/2014/main" id="{9349A33C-76A9-4356-8B94-C8140410F162}"/>
                </a:ext>
              </a:extLst>
            </p:cNvPr>
            <p:cNvSpPr/>
            <p:nvPr/>
          </p:nvSpPr>
          <p:spPr>
            <a:xfrm>
              <a:off x="6573261" y="4631564"/>
              <a:ext cx="124311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324" name="tx90">
              <a:extLst>
                <a:ext uri="{FF2B5EF4-FFF2-40B4-BE49-F238E27FC236}">
                  <a16:creationId xmlns:a16="http://schemas.microsoft.com/office/drawing/2014/main" id="{283913F9-9F28-4DBF-B38E-60B1BEBA7AAC}"/>
                </a:ext>
              </a:extLst>
            </p:cNvPr>
            <p:cNvSpPr/>
            <p:nvPr/>
          </p:nvSpPr>
          <p:spPr>
            <a:xfrm>
              <a:off x="6511105" y="3483985"/>
              <a:ext cx="186466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100</a:t>
              </a:r>
            </a:p>
          </p:txBody>
        </p:sp>
        <p:sp>
          <p:nvSpPr>
            <p:cNvPr id="325" name="tx91">
              <a:extLst>
                <a:ext uri="{FF2B5EF4-FFF2-40B4-BE49-F238E27FC236}">
                  <a16:creationId xmlns:a16="http://schemas.microsoft.com/office/drawing/2014/main" id="{F5C7DF43-9E06-4B55-B555-D84B81D14683}"/>
                </a:ext>
              </a:extLst>
            </p:cNvPr>
            <p:cNvSpPr/>
            <p:nvPr/>
          </p:nvSpPr>
          <p:spPr>
            <a:xfrm>
              <a:off x="6511105" y="2336406"/>
              <a:ext cx="186466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150</a:t>
              </a:r>
            </a:p>
          </p:txBody>
        </p:sp>
        <p:sp>
          <p:nvSpPr>
            <p:cNvPr id="326" name="pl92">
              <a:extLst>
                <a:ext uri="{FF2B5EF4-FFF2-40B4-BE49-F238E27FC236}">
                  <a16:creationId xmlns:a16="http://schemas.microsoft.com/office/drawing/2014/main" id="{EB4D2474-B6B1-4A4A-9387-E92DC8A496CF}"/>
                </a:ext>
              </a:extLst>
            </p:cNvPr>
            <p:cNvSpPr/>
            <p:nvPr/>
          </p:nvSpPr>
          <p:spPr>
            <a:xfrm>
              <a:off x="6725407" y="5820834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7" name="pl93">
              <a:extLst>
                <a:ext uri="{FF2B5EF4-FFF2-40B4-BE49-F238E27FC236}">
                  <a16:creationId xmlns:a16="http://schemas.microsoft.com/office/drawing/2014/main" id="{F33CFFDD-DD75-4E01-A3A7-C4840127A002}"/>
                </a:ext>
              </a:extLst>
            </p:cNvPr>
            <p:cNvSpPr/>
            <p:nvPr/>
          </p:nvSpPr>
          <p:spPr>
            <a:xfrm>
              <a:off x="6725407" y="4673255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8" name="pl94">
              <a:extLst>
                <a:ext uri="{FF2B5EF4-FFF2-40B4-BE49-F238E27FC236}">
                  <a16:creationId xmlns:a16="http://schemas.microsoft.com/office/drawing/2014/main" id="{592580C5-0E5A-492B-8658-86C7573EA290}"/>
                </a:ext>
              </a:extLst>
            </p:cNvPr>
            <p:cNvSpPr/>
            <p:nvPr/>
          </p:nvSpPr>
          <p:spPr>
            <a:xfrm>
              <a:off x="6725407" y="3525677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9" name="pl95">
              <a:extLst>
                <a:ext uri="{FF2B5EF4-FFF2-40B4-BE49-F238E27FC236}">
                  <a16:creationId xmlns:a16="http://schemas.microsoft.com/office/drawing/2014/main" id="{D8531636-DF93-4868-B6CB-87771E35BF29}"/>
                </a:ext>
              </a:extLst>
            </p:cNvPr>
            <p:cNvSpPr/>
            <p:nvPr/>
          </p:nvSpPr>
          <p:spPr>
            <a:xfrm>
              <a:off x="6725407" y="2378098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0" name="tx96">
              <a:extLst>
                <a:ext uri="{FF2B5EF4-FFF2-40B4-BE49-F238E27FC236}">
                  <a16:creationId xmlns:a16="http://schemas.microsoft.com/office/drawing/2014/main" id="{E82BC98C-331E-41F3-82A5-B7A59DD68DAD}"/>
                </a:ext>
              </a:extLst>
            </p:cNvPr>
            <p:cNvSpPr/>
            <p:nvPr/>
          </p:nvSpPr>
          <p:spPr>
            <a:xfrm>
              <a:off x="6760202" y="1934847"/>
              <a:ext cx="1591679" cy="12939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0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Distribution within country</a:t>
              </a:r>
            </a:p>
          </p:txBody>
        </p:sp>
      </p:grpSp>
      <p:sp>
        <p:nvSpPr>
          <p:cNvPr id="117" name="TextBox 116">
            <a:extLst>
              <a:ext uri="{FF2B5EF4-FFF2-40B4-BE49-F238E27FC236}">
                <a16:creationId xmlns:a16="http://schemas.microsoft.com/office/drawing/2014/main" id="{5C9B10B1-FD03-44C5-B0C1-82E6D9F6D58A}"/>
              </a:ext>
            </a:extLst>
          </p:cNvPr>
          <p:cNvSpPr txBox="1"/>
          <p:nvPr/>
        </p:nvSpPr>
        <p:spPr>
          <a:xfrm>
            <a:off x="4710254" y="4242985"/>
            <a:ext cx="1243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Abadi Extra Light" panose="020B0204020104020204" pitchFamily="34" charset="0"/>
              </a:rPr>
              <a:t>Mitigation</a:t>
            </a:r>
            <a:endParaRPr lang="en-AT" b="1" dirty="0">
              <a:solidFill>
                <a:schemeClr val="tx2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F23ED27B-4FDB-4CB5-92E6-7CC0834F1590}"/>
              </a:ext>
            </a:extLst>
          </p:cNvPr>
          <p:cNvSpPr txBox="1"/>
          <p:nvPr/>
        </p:nvSpPr>
        <p:spPr>
          <a:xfrm>
            <a:off x="3879784" y="4886676"/>
            <a:ext cx="2860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badi Extra Light" panose="020B0204020104020204" pitchFamily="34" charset="0"/>
              </a:rPr>
              <a:t>Decent Living threshold</a:t>
            </a:r>
            <a:endParaRPr lang="en-AT" b="1" dirty="0">
              <a:latin typeface="Abadi Extra Light" panose="020B0204020104020204" pitchFamily="34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ADE5A924-ED5A-4DB0-BEDD-D261B853E85B}"/>
              </a:ext>
            </a:extLst>
          </p:cNvPr>
          <p:cNvSpPr txBox="1"/>
          <p:nvPr/>
        </p:nvSpPr>
        <p:spPr>
          <a:xfrm>
            <a:off x="4155376" y="5378166"/>
            <a:ext cx="23528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bg1">
                    <a:lumMod val="65000"/>
                  </a:schemeClr>
                </a:solidFill>
                <a:latin typeface="Abadi Extra Light" panose="020B0204020104020204" pitchFamily="34" charset="0"/>
              </a:rPr>
              <a:t>With very strong projected technological improvements</a:t>
            </a:r>
            <a:endParaRPr lang="en-AT" sz="1200" b="1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950913E6-BA71-4B29-B23C-6082B45B3015}"/>
              </a:ext>
            </a:extLst>
          </p:cNvPr>
          <p:cNvCxnSpPr>
            <a:cxnSpLocks/>
            <a:endCxn id="122" idx="1"/>
          </p:cNvCxnSpPr>
          <p:nvPr/>
        </p:nvCxnSpPr>
        <p:spPr>
          <a:xfrm>
            <a:off x="8375931" y="5543669"/>
            <a:ext cx="454302" cy="106306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Box 121">
            <a:extLst>
              <a:ext uri="{FF2B5EF4-FFF2-40B4-BE49-F238E27FC236}">
                <a16:creationId xmlns:a16="http://schemas.microsoft.com/office/drawing/2014/main" id="{D5C4CCB2-BB10-468B-95B5-236A75058AD4}"/>
              </a:ext>
            </a:extLst>
          </p:cNvPr>
          <p:cNvSpPr txBox="1"/>
          <p:nvPr/>
        </p:nvSpPr>
        <p:spPr>
          <a:xfrm>
            <a:off x="8830233" y="5388365"/>
            <a:ext cx="2607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badi Extra Light" panose="020B0204020104020204" pitchFamily="34" charset="0"/>
              </a:rPr>
              <a:t>Mitigation itself, without equity policies could lead to more poverty</a:t>
            </a:r>
            <a:endParaRPr lang="en-AT" sz="1400" b="1" dirty="0">
              <a:solidFill>
                <a:schemeClr val="tx2">
                  <a:lumMod val="60000"/>
                  <a:lumOff val="40000"/>
                </a:schemeClr>
              </a:solidFill>
              <a:latin typeface="Abadi Extra Light" panose="020B0204020104020204" pitchFamily="34" charset="0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D9899EBE-FF35-4E98-AC87-4ACFA4CAA863}"/>
              </a:ext>
            </a:extLst>
          </p:cNvPr>
          <p:cNvSpPr txBox="1"/>
          <p:nvPr/>
        </p:nvSpPr>
        <p:spPr>
          <a:xfrm>
            <a:off x="2364039" y="3863181"/>
            <a:ext cx="1875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4">
                    <a:lumMod val="75000"/>
                  </a:schemeClr>
                </a:solidFill>
                <a:latin typeface="Abadi Extra Light" panose="020B0204020104020204" pitchFamily="34" charset="0"/>
              </a:rPr>
              <a:t>No climate policies</a:t>
            </a:r>
            <a:endParaRPr lang="en-AT" b="1">
              <a:solidFill>
                <a:schemeClr val="accent4">
                  <a:lumMod val="75000"/>
                </a:schemeClr>
              </a:solidFill>
              <a:latin typeface="Abadi Extra Light" panose="020B0204020104020204" pitchFamily="34" charset="0"/>
            </a:endParaRPr>
          </a:p>
        </p:txBody>
      </p:sp>
      <p:sp>
        <p:nvSpPr>
          <p:cNvPr id="140" name="Title 3">
            <a:extLst>
              <a:ext uri="{FF2B5EF4-FFF2-40B4-BE49-F238E27FC236}">
                <a16:creationId xmlns:a16="http://schemas.microsoft.com/office/drawing/2014/main" id="{49DF4D79-7AF2-4EC8-B23B-92238EB82C66}"/>
              </a:ext>
            </a:extLst>
          </p:cNvPr>
          <p:cNvSpPr txBox="1">
            <a:spLocks/>
          </p:cNvSpPr>
          <p:nvPr/>
        </p:nvSpPr>
        <p:spPr>
          <a:xfrm>
            <a:off x="410338" y="666295"/>
            <a:ext cx="8911916" cy="684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Projections of energy inequality</a:t>
            </a:r>
            <a:endParaRPr lang="en-AT" dirty="0"/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E42B8A51-C78B-426E-8926-FEAEC14BDF69}"/>
              </a:ext>
            </a:extLst>
          </p:cNvPr>
          <p:cNvSpPr txBox="1"/>
          <p:nvPr/>
        </p:nvSpPr>
        <p:spPr>
          <a:xfrm>
            <a:off x="5559075" y="2475604"/>
            <a:ext cx="69963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800" dirty="0"/>
              <a:t>Brazil</a:t>
            </a:r>
          </a:p>
        </p:txBody>
      </p:sp>
      <p:pic>
        <p:nvPicPr>
          <p:cNvPr id="105" name="Picture 10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FBD5816-EA9E-4140-8B99-918C04B84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2500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Content Placeholder 2">
            <a:extLst>
              <a:ext uri="{FF2B5EF4-FFF2-40B4-BE49-F238E27FC236}">
                <a16:creationId xmlns:a16="http://schemas.microsoft.com/office/drawing/2014/main" id="{6E07BBA5-2BED-496B-A1AA-28E5C76C53BE}"/>
              </a:ext>
            </a:extLst>
          </p:cNvPr>
          <p:cNvGrpSpPr/>
          <p:nvPr/>
        </p:nvGrpSpPr>
        <p:grpSpPr>
          <a:xfrm>
            <a:off x="457200" y="1600200"/>
            <a:ext cx="8229600" cy="4525962"/>
            <a:chOff x="457200" y="1600200"/>
            <a:chExt cx="8229600" cy="4525962"/>
          </a:xfrm>
        </p:grpSpPr>
        <p:sp>
          <p:nvSpPr>
            <p:cNvPr id="237" name="rc3">
              <a:extLst>
                <a:ext uri="{FF2B5EF4-FFF2-40B4-BE49-F238E27FC236}">
                  <a16:creationId xmlns:a16="http://schemas.microsoft.com/office/drawing/2014/main" id="{38BBC8DF-1910-4105-AB4E-1D838839CEEE}"/>
                </a:ext>
              </a:extLst>
            </p:cNvPr>
            <p:cNvSpPr/>
            <p:nvPr/>
          </p:nvSpPr>
          <p:spPr>
            <a:xfrm>
              <a:off x="457200" y="1600200"/>
              <a:ext cx="8229600" cy="4525962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9525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8" name="rc4">
              <a:extLst>
                <a:ext uri="{FF2B5EF4-FFF2-40B4-BE49-F238E27FC236}">
                  <a16:creationId xmlns:a16="http://schemas.microsoft.com/office/drawing/2014/main" id="{DAD800FC-5657-44EE-AE10-A0B3817E8986}"/>
                </a:ext>
              </a:extLst>
            </p:cNvPr>
            <p:cNvSpPr/>
            <p:nvPr/>
          </p:nvSpPr>
          <p:spPr>
            <a:xfrm>
              <a:off x="457200" y="1600200"/>
              <a:ext cx="8229600" cy="4525962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9" name="rc5">
              <a:extLst>
                <a:ext uri="{FF2B5EF4-FFF2-40B4-BE49-F238E27FC236}">
                  <a16:creationId xmlns:a16="http://schemas.microsoft.com/office/drawing/2014/main" id="{D8217AC9-558F-4C19-BFD9-8D237889CEA9}"/>
                </a:ext>
              </a:extLst>
            </p:cNvPr>
            <p:cNvSpPr/>
            <p:nvPr/>
          </p:nvSpPr>
          <p:spPr>
            <a:xfrm>
              <a:off x="526789" y="1669789"/>
              <a:ext cx="5914727" cy="4386784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0" name="rc6">
              <a:extLst>
                <a:ext uri="{FF2B5EF4-FFF2-40B4-BE49-F238E27FC236}">
                  <a16:creationId xmlns:a16="http://schemas.microsoft.com/office/drawing/2014/main" id="{E56D08E1-69E8-4C94-9AEA-064DD0598204}"/>
                </a:ext>
              </a:extLst>
            </p:cNvPr>
            <p:cNvSpPr/>
            <p:nvPr/>
          </p:nvSpPr>
          <p:spPr>
            <a:xfrm>
              <a:off x="1009669" y="2378098"/>
              <a:ext cx="5362258" cy="3442736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41" name="pl7">
              <a:extLst>
                <a:ext uri="{FF2B5EF4-FFF2-40B4-BE49-F238E27FC236}">
                  <a16:creationId xmlns:a16="http://schemas.microsoft.com/office/drawing/2014/main" id="{9A4B7CBD-58CA-4728-B704-F8415BEBBB1E}"/>
                </a:ext>
              </a:extLst>
            </p:cNvPr>
            <p:cNvSpPr/>
            <p:nvPr/>
          </p:nvSpPr>
          <p:spPr>
            <a:xfrm>
              <a:off x="1009669" y="5247045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2" name="pl8">
              <a:extLst>
                <a:ext uri="{FF2B5EF4-FFF2-40B4-BE49-F238E27FC236}">
                  <a16:creationId xmlns:a16="http://schemas.microsoft.com/office/drawing/2014/main" id="{3E9AF898-54B3-4E23-B477-F8BFF1EC1B42}"/>
                </a:ext>
              </a:extLst>
            </p:cNvPr>
            <p:cNvSpPr/>
            <p:nvPr/>
          </p:nvSpPr>
          <p:spPr>
            <a:xfrm>
              <a:off x="1009669" y="4099466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3" name="pl9">
              <a:extLst>
                <a:ext uri="{FF2B5EF4-FFF2-40B4-BE49-F238E27FC236}">
                  <a16:creationId xmlns:a16="http://schemas.microsoft.com/office/drawing/2014/main" id="{F2DE6492-CEB6-485A-AE15-78265835869E}"/>
                </a:ext>
              </a:extLst>
            </p:cNvPr>
            <p:cNvSpPr/>
            <p:nvPr/>
          </p:nvSpPr>
          <p:spPr>
            <a:xfrm>
              <a:off x="1009669" y="2951887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4" name="pl10">
              <a:extLst>
                <a:ext uri="{FF2B5EF4-FFF2-40B4-BE49-F238E27FC236}">
                  <a16:creationId xmlns:a16="http://schemas.microsoft.com/office/drawing/2014/main" id="{C07ECBBE-9FCB-4186-A89F-1452660B4912}"/>
                </a:ext>
              </a:extLst>
            </p:cNvPr>
            <p:cNvSpPr/>
            <p:nvPr/>
          </p:nvSpPr>
          <p:spPr>
            <a:xfrm>
              <a:off x="1679951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5" name="pl11">
              <a:extLst>
                <a:ext uri="{FF2B5EF4-FFF2-40B4-BE49-F238E27FC236}">
                  <a16:creationId xmlns:a16="http://schemas.microsoft.com/office/drawing/2014/main" id="{6CE7EA39-0993-44B6-B0DC-18E213956679}"/>
                </a:ext>
              </a:extLst>
            </p:cNvPr>
            <p:cNvSpPr/>
            <p:nvPr/>
          </p:nvSpPr>
          <p:spPr>
            <a:xfrm>
              <a:off x="3020516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6" name="pl12">
              <a:extLst>
                <a:ext uri="{FF2B5EF4-FFF2-40B4-BE49-F238E27FC236}">
                  <a16:creationId xmlns:a16="http://schemas.microsoft.com/office/drawing/2014/main" id="{F9744B0F-47D4-4E02-A3E5-E4B73AA48F03}"/>
                </a:ext>
              </a:extLst>
            </p:cNvPr>
            <p:cNvSpPr/>
            <p:nvPr/>
          </p:nvSpPr>
          <p:spPr>
            <a:xfrm>
              <a:off x="4361080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7" name="pl13">
              <a:extLst>
                <a:ext uri="{FF2B5EF4-FFF2-40B4-BE49-F238E27FC236}">
                  <a16:creationId xmlns:a16="http://schemas.microsoft.com/office/drawing/2014/main" id="{74B222FF-F14B-4F99-95AF-2D9D47EBB727}"/>
                </a:ext>
              </a:extLst>
            </p:cNvPr>
            <p:cNvSpPr/>
            <p:nvPr/>
          </p:nvSpPr>
          <p:spPr>
            <a:xfrm>
              <a:off x="5701645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8" name="pl14">
              <a:extLst>
                <a:ext uri="{FF2B5EF4-FFF2-40B4-BE49-F238E27FC236}">
                  <a16:creationId xmlns:a16="http://schemas.microsoft.com/office/drawing/2014/main" id="{4FE3E78B-C6B1-44E4-97F4-0B066483045D}"/>
                </a:ext>
              </a:extLst>
            </p:cNvPr>
            <p:cNvSpPr/>
            <p:nvPr/>
          </p:nvSpPr>
          <p:spPr>
            <a:xfrm>
              <a:off x="6371927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9" name="pl15">
              <a:extLst>
                <a:ext uri="{FF2B5EF4-FFF2-40B4-BE49-F238E27FC236}">
                  <a16:creationId xmlns:a16="http://schemas.microsoft.com/office/drawing/2014/main" id="{52C71933-5D53-4FF4-87FC-DE74D4C71726}"/>
                </a:ext>
              </a:extLst>
            </p:cNvPr>
            <p:cNvSpPr/>
            <p:nvPr/>
          </p:nvSpPr>
          <p:spPr>
            <a:xfrm>
              <a:off x="1009669" y="5820834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0" name="pl16">
              <a:extLst>
                <a:ext uri="{FF2B5EF4-FFF2-40B4-BE49-F238E27FC236}">
                  <a16:creationId xmlns:a16="http://schemas.microsoft.com/office/drawing/2014/main" id="{51DA4615-ED62-4291-9512-12B98F8BBB1C}"/>
                </a:ext>
              </a:extLst>
            </p:cNvPr>
            <p:cNvSpPr/>
            <p:nvPr/>
          </p:nvSpPr>
          <p:spPr>
            <a:xfrm>
              <a:off x="1009669" y="4673255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1" name="pl17">
              <a:extLst>
                <a:ext uri="{FF2B5EF4-FFF2-40B4-BE49-F238E27FC236}">
                  <a16:creationId xmlns:a16="http://schemas.microsoft.com/office/drawing/2014/main" id="{C9F21E4B-0C47-48B0-BABE-42A77FBE699A}"/>
                </a:ext>
              </a:extLst>
            </p:cNvPr>
            <p:cNvSpPr/>
            <p:nvPr/>
          </p:nvSpPr>
          <p:spPr>
            <a:xfrm>
              <a:off x="1009669" y="3525677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2" name="pl18">
              <a:extLst>
                <a:ext uri="{FF2B5EF4-FFF2-40B4-BE49-F238E27FC236}">
                  <a16:creationId xmlns:a16="http://schemas.microsoft.com/office/drawing/2014/main" id="{273319E2-B580-49C9-BF20-60D421032258}"/>
                </a:ext>
              </a:extLst>
            </p:cNvPr>
            <p:cNvSpPr/>
            <p:nvPr/>
          </p:nvSpPr>
          <p:spPr>
            <a:xfrm>
              <a:off x="1009669" y="2378098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3" name="pl19">
              <a:extLst>
                <a:ext uri="{FF2B5EF4-FFF2-40B4-BE49-F238E27FC236}">
                  <a16:creationId xmlns:a16="http://schemas.microsoft.com/office/drawing/2014/main" id="{A163BDD1-7235-465A-8FAF-1D7703374CE8}"/>
                </a:ext>
              </a:extLst>
            </p:cNvPr>
            <p:cNvSpPr/>
            <p:nvPr/>
          </p:nvSpPr>
          <p:spPr>
            <a:xfrm>
              <a:off x="1009669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4" name="pl20">
              <a:extLst>
                <a:ext uri="{FF2B5EF4-FFF2-40B4-BE49-F238E27FC236}">
                  <a16:creationId xmlns:a16="http://schemas.microsoft.com/office/drawing/2014/main" id="{D06E4A95-4ACE-4B56-8005-6BFF92B2FF7B}"/>
                </a:ext>
              </a:extLst>
            </p:cNvPr>
            <p:cNvSpPr/>
            <p:nvPr/>
          </p:nvSpPr>
          <p:spPr>
            <a:xfrm>
              <a:off x="2350233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5" name="pl21">
              <a:extLst>
                <a:ext uri="{FF2B5EF4-FFF2-40B4-BE49-F238E27FC236}">
                  <a16:creationId xmlns:a16="http://schemas.microsoft.com/office/drawing/2014/main" id="{208F083D-3D3A-44C8-B424-B45E4F6E43A8}"/>
                </a:ext>
              </a:extLst>
            </p:cNvPr>
            <p:cNvSpPr/>
            <p:nvPr/>
          </p:nvSpPr>
          <p:spPr>
            <a:xfrm>
              <a:off x="3690798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6" name="pl22">
              <a:extLst>
                <a:ext uri="{FF2B5EF4-FFF2-40B4-BE49-F238E27FC236}">
                  <a16:creationId xmlns:a16="http://schemas.microsoft.com/office/drawing/2014/main" id="{CC64D3A2-D5D0-4C2C-B8CD-0A09A44EAC74}"/>
                </a:ext>
              </a:extLst>
            </p:cNvPr>
            <p:cNvSpPr/>
            <p:nvPr/>
          </p:nvSpPr>
          <p:spPr>
            <a:xfrm>
              <a:off x="5031362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7" name="pl23">
              <a:extLst>
                <a:ext uri="{FF2B5EF4-FFF2-40B4-BE49-F238E27FC236}">
                  <a16:creationId xmlns:a16="http://schemas.microsoft.com/office/drawing/2014/main" id="{DA78E75A-B4D4-46C5-9969-9F56DA4E7342}"/>
                </a:ext>
              </a:extLst>
            </p:cNvPr>
            <p:cNvSpPr/>
            <p:nvPr/>
          </p:nvSpPr>
          <p:spPr>
            <a:xfrm>
              <a:off x="1009669" y="4139468"/>
              <a:ext cx="5362258" cy="520871"/>
            </a:xfrm>
            <a:custGeom>
              <a:avLst/>
              <a:gdLst/>
              <a:ahLst/>
              <a:cxnLst/>
              <a:rect l="0" t="0" r="0" b="0"/>
              <a:pathLst>
                <a:path w="5362258" h="520871">
                  <a:moveTo>
                    <a:pt x="0" y="520871"/>
                  </a:moveTo>
                  <a:lnTo>
                    <a:pt x="670282" y="416181"/>
                  </a:lnTo>
                  <a:lnTo>
                    <a:pt x="1340564" y="313046"/>
                  </a:lnTo>
                  <a:lnTo>
                    <a:pt x="2010846" y="208713"/>
                  </a:lnTo>
                  <a:lnTo>
                    <a:pt x="2681129" y="102748"/>
                  </a:lnTo>
                  <a:lnTo>
                    <a:pt x="3351411" y="54113"/>
                  </a:lnTo>
                  <a:lnTo>
                    <a:pt x="4021693" y="0"/>
                  </a:lnTo>
                  <a:lnTo>
                    <a:pt x="4691975" y="63512"/>
                  </a:lnTo>
                  <a:lnTo>
                    <a:pt x="5362258" y="110720"/>
                  </a:lnTo>
                  <a:lnTo>
                    <a:pt x="5362258" y="110720"/>
                  </a:lnTo>
                </a:path>
              </a:pathLst>
            </a:custGeom>
            <a:ln w="40651" cap="flat">
              <a:solidFill>
                <a:srgbClr val="EFC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8" name="pl24">
              <a:extLst>
                <a:ext uri="{FF2B5EF4-FFF2-40B4-BE49-F238E27FC236}">
                  <a16:creationId xmlns:a16="http://schemas.microsoft.com/office/drawing/2014/main" id="{6B5A46B7-65DA-44AA-9FA8-8417C0F7FA23}"/>
                </a:ext>
              </a:extLst>
            </p:cNvPr>
            <p:cNvSpPr/>
            <p:nvPr/>
          </p:nvSpPr>
          <p:spPr>
            <a:xfrm>
              <a:off x="1009669" y="4505991"/>
              <a:ext cx="5362258" cy="231296"/>
            </a:xfrm>
            <a:custGeom>
              <a:avLst/>
              <a:gdLst/>
              <a:ahLst/>
              <a:cxnLst/>
              <a:rect l="0" t="0" r="0" b="0"/>
              <a:pathLst>
                <a:path w="5362258" h="231296">
                  <a:moveTo>
                    <a:pt x="0" y="159238"/>
                  </a:moveTo>
                  <a:lnTo>
                    <a:pt x="670282" y="162750"/>
                  </a:lnTo>
                  <a:lnTo>
                    <a:pt x="1340564" y="156253"/>
                  </a:lnTo>
                  <a:lnTo>
                    <a:pt x="2010846" y="197064"/>
                  </a:lnTo>
                  <a:lnTo>
                    <a:pt x="2681129" y="231296"/>
                  </a:lnTo>
                  <a:lnTo>
                    <a:pt x="3351411" y="170955"/>
                  </a:lnTo>
                  <a:lnTo>
                    <a:pt x="4021693" y="109429"/>
                  </a:lnTo>
                  <a:lnTo>
                    <a:pt x="4691975" y="71605"/>
                  </a:ln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40651" cap="flat">
              <a:solidFill>
                <a:srgbClr val="0073C2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9" name="pl25">
              <a:extLst>
                <a:ext uri="{FF2B5EF4-FFF2-40B4-BE49-F238E27FC236}">
                  <a16:creationId xmlns:a16="http://schemas.microsoft.com/office/drawing/2014/main" id="{C0F620A3-D3B6-4C10-A72D-2A8A04158763}"/>
                </a:ext>
              </a:extLst>
            </p:cNvPr>
            <p:cNvSpPr/>
            <p:nvPr/>
          </p:nvSpPr>
          <p:spPr>
            <a:xfrm>
              <a:off x="1009669" y="5232368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0" y="0"/>
                  </a:lnTo>
                  <a:lnTo>
                    <a:pt x="670282" y="0"/>
                  </a:lnTo>
                  <a:lnTo>
                    <a:pt x="670282" y="0"/>
                  </a:lnTo>
                  <a:lnTo>
                    <a:pt x="1340564" y="0"/>
                  </a:lnTo>
                  <a:lnTo>
                    <a:pt x="1340564" y="0"/>
                  </a:lnTo>
                  <a:lnTo>
                    <a:pt x="2010846" y="0"/>
                  </a:lnTo>
                  <a:lnTo>
                    <a:pt x="2010846" y="0"/>
                  </a:lnTo>
                  <a:lnTo>
                    <a:pt x="2681129" y="0"/>
                  </a:lnTo>
                  <a:lnTo>
                    <a:pt x="2681129" y="0"/>
                  </a:lnTo>
                  <a:lnTo>
                    <a:pt x="3351411" y="0"/>
                  </a:lnTo>
                  <a:lnTo>
                    <a:pt x="3351411" y="0"/>
                  </a:lnTo>
                  <a:lnTo>
                    <a:pt x="4021693" y="0"/>
                  </a:lnTo>
                  <a:lnTo>
                    <a:pt x="4021693" y="0"/>
                  </a:lnTo>
                  <a:lnTo>
                    <a:pt x="4691975" y="0"/>
                  </a:lnTo>
                  <a:lnTo>
                    <a:pt x="4691975" y="0"/>
                  </a:lnTo>
                  <a:lnTo>
                    <a:pt x="5362258" y="0"/>
                  </a:ln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40651" cap="flat">
              <a:solidFill>
                <a:srgbClr val="000000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 dirty="0"/>
            </a:p>
          </p:txBody>
        </p:sp>
        <p:sp>
          <p:nvSpPr>
            <p:cNvPr id="260" name="pl26">
              <a:extLst>
                <a:ext uri="{FF2B5EF4-FFF2-40B4-BE49-F238E27FC236}">
                  <a16:creationId xmlns:a16="http://schemas.microsoft.com/office/drawing/2014/main" id="{46ECCE36-1EE0-4946-A576-6499250EA1C9}"/>
                </a:ext>
              </a:extLst>
            </p:cNvPr>
            <p:cNvSpPr/>
            <p:nvPr/>
          </p:nvSpPr>
          <p:spPr>
            <a:xfrm>
              <a:off x="1009669" y="5232368"/>
              <a:ext cx="5362258" cy="179270"/>
            </a:xfrm>
            <a:custGeom>
              <a:avLst/>
              <a:gdLst/>
              <a:ahLst/>
              <a:cxnLst/>
              <a:rect l="0" t="0" r="0" b="0"/>
              <a:pathLst>
                <a:path w="5362258" h="179270">
                  <a:moveTo>
                    <a:pt x="0" y="0"/>
                  </a:moveTo>
                  <a:lnTo>
                    <a:pt x="670282" y="37057"/>
                  </a:lnTo>
                  <a:lnTo>
                    <a:pt x="1340564" y="69724"/>
                  </a:lnTo>
                  <a:lnTo>
                    <a:pt x="2010846" y="118791"/>
                  </a:lnTo>
                  <a:lnTo>
                    <a:pt x="2681129" y="159378"/>
                  </a:lnTo>
                  <a:lnTo>
                    <a:pt x="3351411" y="162104"/>
                  </a:lnTo>
                  <a:lnTo>
                    <a:pt x="4021693" y="164795"/>
                  </a:lnTo>
                  <a:lnTo>
                    <a:pt x="4691975" y="172158"/>
                  </a:lnTo>
                  <a:lnTo>
                    <a:pt x="5362258" y="179270"/>
                  </a:lnTo>
                  <a:lnTo>
                    <a:pt x="5362258" y="179270"/>
                  </a:lnTo>
                </a:path>
              </a:pathLst>
            </a:custGeom>
            <a:ln w="40651" cap="flat">
              <a:solidFill>
                <a:srgbClr val="D3D3D3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1" name="rc27">
              <a:extLst>
                <a:ext uri="{FF2B5EF4-FFF2-40B4-BE49-F238E27FC236}">
                  <a16:creationId xmlns:a16="http://schemas.microsoft.com/office/drawing/2014/main" id="{63787DA1-A346-4E04-AA29-BCF6D34B9DCD}"/>
                </a:ext>
              </a:extLst>
            </p:cNvPr>
            <p:cNvSpPr/>
            <p:nvPr/>
          </p:nvSpPr>
          <p:spPr>
            <a:xfrm>
              <a:off x="1009669" y="2378098"/>
              <a:ext cx="5362258" cy="3442736"/>
            </a:xfrm>
            <a:prstGeom prst="rect">
              <a:avLst/>
            </a:prstGeom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2" name="tx28">
              <a:extLst>
                <a:ext uri="{FF2B5EF4-FFF2-40B4-BE49-F238E27FC236}">
                  <a16:creationId xmlns:a16="http://schemas.microsoft.com/office/drawing/2014/main" id="{6D3A2405-98B5-4766-B3F1-B70FC32D4B3A}"/>
                </a:ext>
              </a:extLst>
            </p:cNvPr>
            <p:cNvSpPr/>
            <p:nvPr/>
          </p:nvSpPr>
          <p:spPr>
            <a:xfrm>
              <a:off x="884883" y="5779143"/>
              <a:ext cx="62155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263" name="tx29">
              <a:extLst>
                <a:ext uri="{FF2B5EF4-FFF2-40B4-BE49-F238E27FC236}">
                  <a16:creationId xmlns:a16="http://schemas.microsoft.com/office/drawing/2014/main" id="{DDFFE891-234E-48CC-86F3-68855D03BB47}"/>
                </a:ext>
              </a:extLst>
            </p:cNvPr>
            <p:cNvSpPr/>
            <p:nvPr/>
          </p:nvSpPr>
          <p:spPr>
            <a:xfrm>
              <a:off x="822728" y="4631564"/>
              <a:ext cx="124311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264" name="tx30">
              <a:extLst>
                <a:ext uri="{FF2B5EF4-FFF2-40B4-BE49-F238E27FC236}">
                  <a16:creationId xmlns:a16="http://schemas.microsoft.com/office/drawing/2014/main" id="{F762F2D9-D7BA-4966-823F-9A0C209485BF}"/>
                </a:ext>
              </a:extLst>
            </p:cNvPr>
            <p:cNvSpPr/>
            <p:nvPr/>
          </p:nvSpPr>
          <p:spPr>
            <a:xfrm>
              <a:off x="760572" y="3483985"/>
              <a:ext cx="186466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100</a:t>
              </a:r>
            </a:p>
          </p:txBody>
        </p:sp>
        <p:sp>
          <p:nvSpPr>
            <p:cNvPr id="265" name="tx31">
              <a:extLst>
                <a:ext uri="{FF2B5EF4-FFF2-40B4-BE49-F238E27FC236}">
                  <a16:creationId xmlns:a16="http://schemas.microsoft.com/office/drawing/2014/main" id="{81D07ED3-B722-410F-ADDE-967BD3A8FEDD}"/>
                </a:ext>
              </a:extLst>
            </p:cNvPr>
            <p:cNvSpPr/>
            <p:nvPr/>
          </p:nvSpPr>
          <p:spPr>
            <a:xfrm>
              <a:off x="760572" y="2336406"/>
              <a:ext cx="186466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150</a:t>
              </a:r>
            </a:p>
          </p:txBody>
        </p:sp>
        <p:sp>
          <p:nvSpPr>
            <p:cNvPr id="266" name="pl32">
              <a:extLst>
                <a:ext uri="{FF2B5EF4-FFF2-40B4-BE49-F238E27FC236}">
                  <a16:creationId xmlns:a16="http://schemas.microsoft.com/office/drawing/2014/main" id="{3A63276C-8DF3-41E5-9AE9-2E782C22AAAC}"/>
                </a:ext>
              </a:extLst>
            </p:cNvPr>
            <p:cNvSpPr/>
            <p:nvPr/>
          </p:nvSpPr>
          <p:spPr>
            <a:xfrm>
              <a:off x="974874" y="5820834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7" name="pl33">
              <a:extLst>
                <a:ext uri="{FF2B5EF4-FFF2-40B4-BE49-F238E27FC236}">
                  <a16:creationId xmlns:a16="http://schemas.microsoft.com/office/drawing/2014/main" id="{D4FB3152-E0E0-42BB-8493-F66AA4BE90D1}"/>
                </a:ext>
              </a:extLst>
            </p:cNvPr>
            <p:cNvSpPr/>
            <p:nvPr/>
          </p:nvSpPr>
          <p:spPr>
            <a:xfrm>
              <a:off x="974874" y="4673255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8" name="pl34">
              <a:extLst>
                <a:ext uri="{FF2B5EF4-FFF2-40B4-BE49-F238E27FC236}">
                  <a16:creationId xmlns:a16="http://schemas.microsoft.com/office/drawing/2014/main" id="{C76B5685-A4CE-4157-B32C-954B398D1602}"/>
                </a:ext>
              </a:extLst>
            </p:cNvPr>
            <p:cNvSpPr/>
            <p:nvPr/>
          </p:nvSpPr>
          <p:spPr>
            <a:xfrm>
              <a:off x="974874" y="3525677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9" name="pl35">
              <a:extLst>
                <a:ext uri="{FF2B5EF4-FFF2-40B4-BE49-F238E27FC236}">
                  <a16:creationId xmlns:a16="http://schemas.microsoft.com/office/drawing/2014/main" id="{46C00D44-DBAD-47F4-8CDC-6EE8BD7BA227}"/>
                </a:ext>
              </a:extLst>
            </p:cNvPr>
            <p:cNvSpPr/>
            <p:nvPr/>
          </p:nvSpPr>
          <p:spPr>
            <a:xfrm>
              <a:off x="974874" y="2378098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0" name="pl36">
              <a:extLst>
                <a:ext uri="{FF2B5EF4-FFF2-40B4-BE49-F238E27FC236}">
                  <a16:creationId xmlns:a16="http://schemas.microsoft.com/office/drawing/2014/main" id="{92589DB2-28DE-4366-B6E8-88FFBD1521B2}"/>
                </a:ext>
              </a:extLst>
            </p:cNvPr>
            <p:cNvSpPr/>
            <p:nvPr/>
          </p:nvSpPr>
          <p:spPr>
            <a:xfrm>
              <a:off x="1009669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1" name="pl37">
              <a:extLst>
                <a:ext uri="{FF2B5EF4-FFF2-40B4-BE49-F238E27FC236}">
                  <a16:creationId xmlns:a16="http://schemas.microsoft.com/office/drawing/2014/main" id="{140F4864-C614-4CD8-A4A1-2B9FD648D523}"/>
                </a:ext>
              </a:extLst>
            </p:cNvPr>
            <p:cNvSpPr/>
            <p:nvPr/>
          </p:nvSpPr>
          <p:spPr>
            <a:xfrm>
              <a:off x="2350233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2" name="pl38">
              <a:extLst>
                <a:ext uri="{FF2B5EF4-FFF2-40B4-BE49-F238E27FC236}">
                  <a16:creationId xmlns:a16="http://schemas.microsoft.com/office/drawing/2014/main" id="{6117D1FF-9D8C-4FBF-BA30-97CB0FB0DB7B}"/>
                </a:ext>
              </a:extLst>
            </p:cNvPr>
            <p:cNvSpPr/>
            <p:nvPr/>
          </p:nvSpPr>
          <p:spPr>
            <a:xfrm>
              <a:off x="3690798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3" name="pl39">
              <a:extLst>
                <a:ext uri="{FF2B5EF4-FFF2-40B4-BE49-F238E27FC236}">
                  <a16:creationId xmlns:a16="http://schemas.microsoft.com/office/drawing/2014/main" id="{E548C034-BFD3-4B5C-BA31-F43C95A81A47}"/>
                </a:ext>
              </a:extLst>
            </p:cNvPr>
            <p:cNvSpPr/>
            <p:nvPr/>
          </p:nvSpPr>
          <p:spPr>
            <a:xfrm>
              <a:off x="5031362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4" name="tx40">
              <a:extLst>
                <a:ext uri="{FF2B5EF4-FFF2-40B4-BE49-F238E27FC236}">
                  <a16:creationId xmlns:a16="http://schemas.microsoft.com/office/drawing/2014/main" id="{42BAF420-6909-4B4A-B477-C825B64AC9F7}"/>
                </a:ext>
              </a:extLst>
            </p:cNvPr>
            <p:cNvSpPr/>
            <p:nvPr/>
          </p:nvSpPr>
          <p:spPr>
            <a:xfrm>
              <a:off x="885358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2020</a:t>
              </a:r>
            </a:p>
          </p:txBody>
        </p:sp>
        <p:sp>
          <p:nvSpPr>
            <p:cNvPr id="275" name="tx41">
              <a:extLst>
                <a:ext uri="{FF2B5EF4-FFF2-40B4-BE49-F238E27FC236}">
                  <a16:creationId xmlns:a16="http://schemas.microsoft.com/office/drawing/2014/main" id="{1F34E274-4E45-4365-A4D2-68A8D095F647}"/>
                </a:ext>
              </a:extLst>
            </p:cNvPr>
            <p:cNvSpPr/>
            <p:nvPr/>
          </p:nvSpPr>
          <p:spPr>
            <a:xfrm>
              <a:off x="2225922" y="5881718"/>
              <a:ext cx="248622" cy="8174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2030</a:t>
              </a:r>
            </a:p>
          </p:txBody>
        </p:sp>
        <p:sp>
          <p:nvSpPr>
            <p:cNvPr id="276" name="tx42">
              <a:extLst>
                <a:ext uri="{FF2B5EF4-FFF2-40B4-BE49-F238E27FC236}">
                  <a16:creationId xmlns:a16="http://schemas.microsoft.com/office/drawing/2014/main" id="{CD48FE69-6A50-449A-B534-8D59528ADDE5}"/>
                </a:ext>
              </a:extLst>
            </p:cNvPr>
            <p:cNvSpPr/>
            <p:nvPr/>
          </p:nvSpPr>
          <p:spPr>
            <a:xfrm>
              <a:off x="3566487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2040</a:t>
              </a:r>
            </a:p>
          </p:txBody>
        </p:sp>
        <p:sp>
          <p:nvSpPr>
            <p:cNvPr id="277" name="tx43">
              <a:extLst>
                <a:ext uri="{FF2B5EF4-FFF2-40B4-BE49-F238E27FC236}">
                  <a16:creationId xmlns:a16="http://schemas.microsoft.com/office/drawing/2014/main" id="{553A3205-D999-41DA-BCD0-3EFA65E3064E}"/>
                </a:ext>
              </a:extLst>
            </p:cNvPr>
            <p:cNvSpPr/>
            <p:nvPr/>
          </p:nvSpPr>
          <p:spPr>
            <a:xfrm>
              <a:off x="4907051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2050</a:t>
              </a:r>
            </a:p>
          </p:txBody>
        </p:sp>
        <p:sp>
          <p:nvSpPr>
            <p:cNvPr id="278" name="tx44">
              <a:extLst>
                <a:ext uri="{FF2B5EF4-FFF2-40B4-BE49-F238E27FC236}">
                  <a16:creationId xmlns:a16="http://schemas.microsoft.com/office/drawing/2014/main" id="{CB6DC203-385C-4E18-B930-CAFC7A850ED8}"/>
                </a:ext>
              </a:extLst>
            </p:cNvPr>
            <p:cNvSpPr/>
            <p:nvPr/>
          </p:nvSpPr>
          <p:spPr>
            <a:xfrm rot="-5400000">
              <a:off x="-813377" y="4033913"/>
              <a:ext cx="2888406" cy="13110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0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Final Energy consumption per capita (GJ/year)</a:t>
              </a:r>
            </a:p>
          </p:txBody>
        </p:sp>
        <p:sp>
          <p:nvSpPr>
            <p:cNvPr id="279" name="tx45">
              <a:extLst>
                <a:ext uri="{FF2B5EF4-FFF2-40B4-BE49-F238E27FC236}">
                  <a16:creationId xmlns:a16="http://schemas.microsoft.com/office/drawing/2014/main" id="{0D09D214-9F06-47B0-9824-976158327C56}"/>
                </a:ext>
              </a:extLst>
            </p:cNvPr>
            <p:cNvSpPr/>
            <p:nvPr/>
          </p:nvSpPr>
          <p:spPr>
            <a:xfrm>
              <a:off x="1009669" y="1934847"/>
              <a:ext cx="2826673" cy="12939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0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National average energy consumption in BRA</a:t>
              </a:r>
            </a:p>
          </p:txBody>
        </p:sp>
        <p:sp>
          <p:nvSpPr>
            <p:cNvPr id="280" name="tx46">
              <a:extLst>
                <a:ext uri="{FF2B5EF4-FFF2-40B4-BE49-F238E27FC236}">
                  <a16:creationId xmlns:a16="http://schemas.microsoft.com/office/drawing/2014/main" id="{0F51645D-EEE8-419D-876C-BA8A421C0674}"/>
                </a:ext>
              </a:extLst>
            </p:cNvPr>
            <p:cNvSpPr/>
            <p:nvPr/>
          </p:nvSpPr>
          <p:spPr>
            <a:xfrm>
              <a:off x="1009669" y="1702051"/>
              <a:ext cx="1285949" cy="15732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3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2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Total final energy</a:t>
              </a:r>
            </a:p>
          </p:txBody>
        </p:sp>
        <p:sp>
          <p:nvSpPr>
            <p:cNvPr id="281" name="rc47">
              <a:extLst>
                <a:ext uri="{FF2B5EF4-FFF2-40B4-BE49-F238E27FC236}">
                  <a16:creationId xmlns:a16="http://schemas.microsoft.com/office/drawing/2014/main" id="{61B93910-60F0-43E5-8598-15AB3DF010A0}"/>
                </a:ext>
              </a:extLst>
            </p:cNvPr>
            <p:cNvSpPr/>
            <p:nvPr/>
          </p:nvSpPr>
          <p:spPr>
            <a:xfrm>
              <a:off x="6441516" y="1669789"/>
              <a:ext cx="2175694" cy="4386784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2" name="rc48">
              <a:extLst>
                <a:ext uri="{FF2B5EF4-FFF2-40B4-BE49-F238E27FC236}">
                  <a16:creationId xmlns:a16="http://schemas.microsoft.com/office/drawing/2014/main" id="{45365459-D023-4105-9D3A-369EE6517AEC}"/>
                </a:ext>
              </a:extLst>
            </p:cNvPr>
            <p:cNvSpPr/>
            <p:nvPr/>
          </p:nvSpPr>
          <p:spPr>
            <a:xfrm>
              <a:off x="6760202" y="2378098"/>
              <a:ext cx="858915" cy="3442736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83" name="pl49">
              <a:extLst>
                <a:ext uri="{FF2B5EF4-FFF2-40B4-BE49-F238E27FC236}">
                  <a16:creationId xmlns:a16="http://schemas.microsoft.com/office/drawing/2014/main" id="{9FA2C79A-04D6-48AF-BE90-1217D3305F8C}"/>
                </a:ext>
              </a:extLst>
            </p:cNvPr>
            <p:cNvSpPr/>
            <p:nvPr/>
          </p:nvSpPr>
          <p:spPr>
            <a:xfrm>
              <a:off x="6760202" y="5247045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4" name="pl50">
              <a:extLst>
                <a:ext uri="{FF2B5EF4-FFF2-40B4-BE49-F238E27FC236}">
                  <a16:creationId xmlns:a16="http://schemas.microsoft.com/office/drawing/2014/main" id="{CFECD167-405D-409B-98FF-72D4B1708C35}"/>
                </a:ext>
              </a:extLst>
            </p:cNvPr>
            <p:cNvSpPr/>
            <p:nvPr/>
          </p:nvSpPr>
          <p:spPr>
            <a:xfrm>
              <a:off x="6760202" y="4099466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5" name="pl51">
              <a:extLst>
                <a:ext uri="{FF2B5EF4-FFF2-40B4-BE49-F238E27FC236}">
                  <a16:creationId xmlns:a16="http://schemas.microsoft.com/office/drawing/2014/main" id="{B348C8C3-D804-4148-A001-BA4CE4C5BDDC}"/>
                </a:ext>
              </a:extLst>
            </p:cNvPr>
            <p:cNvSpPr/>
            <p:nvPr/>
          </p:nvSpPr>
          <p:spPr>
            <a:xfrm>
              <a:off x="6760202" y="295188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6" name="pl52">
              <a:extLst>
                <a:ext uri="{FF2B5EF4-FFF2-40B4-BE49-F238E27FC236}">
                  <a16:creationId xmlns:a16="http://schemas.microsoft.com/office/drawing/2014/main" id="{D62878F7-868D-4235-B8A9-ED38FBA176DD}"/>
                </a:ext>
              </a:extLst>
            </p:cNvPr>
            <p:cNvSpPr/>
            <p:nvPr/>
          </p:nvSpPr>
          <p:spPr>
            <a:xfrm>
              <a:off x="6760202" y="5820834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7" name="pl53">
              <a:extLst>
                <a:ext uri="{FF2B5EF4-FFF2-40B4-BE49-F238E27FC236}">
                  <a16:creationId xmlns:a16="http://schemas.microsoft.com/office/drawing/2014/main" id="{FFA32BF8-90EA-4A0D-9426-B6B3630AA346}"/>
                </a:ext>
              </a:extLst>
            </p:cNvPr>
            <p:cNvSpPr/>
            <p:nvPr/>
          </p:nvSpPr>
          <p:spPr>
            <a:xfrm>
              <a:off x="6760202" y="4673255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8" name="pl54">
              <a:extLst>
                <a:ext uri="{FF2B5EF4-FFF2-40B4-BE49-F238E27FC236}">
                  <a16:creationId xmlns:a16="http://schemas.microsoft.com/office/drawing/2014/main" id="{6EA5079A-AAB0-4E6E-BD52-9A116E8D7703}"/>
                </a:ext>
              </a:extLst>
            </p:cNvPr>
            <p:cNvSpPr/>
            <p:nvPr/>
          </p:nvSpPr>
          <p:spPr>
            <a:xfrm>
              <a:off x="6760202" y="352567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9" name="pl55">
              <a:extLst>
                <a:ext uri="{FF2B5EF4-FFF2-40B4-BE49-F238E27FC236}">
                  <a16:creationId xmlns:a16="http://schemas.microsoft.com/office/drawing/2014/main" id="{EAE0E313-912E-4854-826B-FE8BC2755B61}"/>
                </a:ext>
              </a:extLst>
            </p:cNvPr>
            <p:cNvSpPr/>
            <p:nvPr/>
          </p:nvSpPr>
          <p:spPr>
            <a:xfrm>
              <a:off x="6760202" y="2378098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0" name="pl56">
              <a:extLst>
                <a:ext uri="{FF2B5EF4-FFF2-40B4-BE49-F238E27FC236}">
                  <a16:creationId xmlns:a16="http://schemas.microsoft.com/office/drawing/2014/main" id="{5C258357-6C74-4937-A40C-C37A4D35F1EC}"/>
                </a:ext>
              </a:extLst>
            </p:cNvPr>
            <p:cNvSpPr/>
            <p:nvPr/>
          </p:nvSpPr>
          <p:spPr>
            <a:xfrm>
              <a:off x="7189660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1" name="pg57">
              <a:extLst>
                <a:ext uri="{FF2B5EF4-FFF2-40B4-BE49-F238E27FC236}">
                  <a16:creationId xmlns:a16="http://schemas.microsoft.com/office/drawing/2014/main" id="{F07EE92D-A38B-4979-A9B4-73DF9DA9CBAE}"/>
                </a:ext>
              </a:extLst>
            </p:cNvPr>
            <p:cNvSpPr/>
            <p:nvPr/>
          </p:nvSpPr>
          <p:spPr>
            <a:xfrm>
              <a:off x="7189660" y="2380407"/>
              <a:ext cx="315175" cy="3439720"/>
            </a:xfrm>
            <a:custGeom>
              <a:avLst/>
              <a:gdLst/>
              <a:ahLst/>
              <a:cxnLst/>
              <a:rect l="0" t="0" r="0" b="0"/>
              <a:pathLst>
                <a:path w="315175" h="3439720">
                  <a:moveTo>
                    <a:pt x="0" y="3439720"/>
                  </a:moveTo>
                  <a:lnTo>
                    <a:pt x="0" y="3431902"/>
                  </a:lnTo>
                  <a:lnTo>
                    <a:pt x="0" y="3424085"/>
                  </a:lnTo>
                  <a:lnTo>
                    <a:pt x="0" y="3416267"/>
                  </a:lnTo>
                  <a:lnTo>
                    <a:pt x="0" y="3408450"/>
                  </a:lnTo>
                  <a:lnTo>
                    <a:pt x="0" y="3400632"/>
                  </a:lnTo>
                  <a:lnTo>
                    <a:pt x="0" y="3392815"/>
                  </a:lnTo>
                  <a:lnTo>
                    <a:pt x="0" y="3384997"/>
                  </a:lnTo>
                  <a:lnTo>
                    <a:pt x="0" y="3377179"/>
                  </a:lnTo>
                  <a:lnTo>
                    <a:pt x="0" y="3369362"/>
                  </a:lnTo>
                  <a:lnTo>
                    <a:pt x="0" y="3361544"/>
                  </a:lnTo>
                  <a:lnTo>
                    <a:pt x="0" y="3353727"/>
                  </a:lnTo>
                  <a:lnTo>
                    <a:pt x="0" y="3345909"/>
                  </a:lnTo>
                  <a:lnTo>
                    <a:pt x="0" y="3338092"/>
                  </a:lnTo>
                  <a:lnTo>
                    <a:pt x="0" y="3330274"/>
                  </a:lnTo>
                  <a:lnTo>
                    <a:pt x="0" y="3322457"/>
                  </a:lnTo>
                  <a:lnTo>
                    <a:pt x="0" y="3314639"/>
                  </a:lnTo>
                  <a:lnTo>
                    <a:pt x="0" y="3306822"/>
                  </a:lnTo>
                  <a:lnTo>
                    <a:pt x="0" y="3299004"/>
                  </a:lnTo>
                  <a:lnTo>
                    <a:pt x="0" y="3291186"/>
                  </a:lnTo>
                  <a:lnTo>
                    <a:pt x="0" y="3283369"/>
                  </a:lnTo>
                  <a:lnTo>
                    <a:pt x="0" y="3275551"/>
                  </a:lnTo>
                  <a:lnTo>
                    <a:pt x="0" y="3267734"/>
                  </a:lnTo>
                  <a:lnTo>
                    <a:pt x="0" y="3259916"/>
                  </a:lnTo>
                  <a:lnTo>
                    <a:pt x="0" y="3252099"/>
                  </a:lnTo>
                  <a:lnTo>
                    <a:pt x="0" y="3244281"/>
                  </a:lnTo>
                  <a:lnTo>
                    <a:pt x="0" y="3236464"/>
                  </a:lnTo>
                  <a:lnTo>
                    <a:pt x="0" y="3228646"/>
                  </a:lnTo>
                  <a:lnTo>
                    <a:pt x="0" y="3220829"/>
                  </a:lnTo>
                  <a:lnTo>
                    <a:pt x="0" y="3213011"/>
                  </a:lnTo>
                  <a:lnTo>
                    <a:pt x="0" y="3205193"/>
                  </a:lnTo>
                  <a:lnTo>
                    <a:pt x="0" y="3197376"/>
                  </a:lnTo>
                  <a:lnTo>
                    <a:pt x="0" y="3189558"/>
                  </a:lnTo>
                  <a:lnTo>
                    <a:pt x="0" y="3181741"/>
                  </a:lnTo>
                  <a:lnTo>
                    <a:pt x="0" y="3173923"/>
                  </a:lnTo>
                  <a:lnTo>
                    <a:pt x="0" y="3166106"/>
                  </a:lnTo>
                  <a:lnTo>
                    <a:pt x="0" y="3158288"/>
                  </a:lnTo>
                  <a:lnTo>
                    <a:pt x="0" y="3150471"/>
                  </a:lnTo>
                  <a:lnTo>
                    <a:pt x="0" y="3142653"/>
                  </a:lnTo>
                  <a:lnTo>
                    <a:pt x="0" y="3134836"/>
                  </a:lnTo>
                  <a:lnTo>
                    <a:pt x="0" y="3127018"/>
                  </a:lnTo>
                  <a:lnTo>
                    <a:pt x="0" y="3119200"/>
                  </a:lnTo>
                  <a:lnTo>
                    <a:pt x="0" y="3111383"/>
                  </a:lnTo>
                  <a:lnTo>
                    <a:pt x="0" y="3103565"/>
                  </a:lnTo>
                  <a:lnTo>
                    <a:pt x="0" y="3095748"/>
                  </a:lnTo>
                  <a:lnTo>
                    <a:pt x="0" y="3087930"/>
                  </a:lnTo>
                  <a:lnTo>
                    <a:pt x="0" y="3080113"/>
                  </a:lnTo>
                  <a:lnTo>
                    <a:pt x="0" y="3072295"/>
                  </a:lnTo>
                  <a:lnTo>
                    <a:pt x="0" y="3064478"/>
                  </a:lnTo>
                  <a:lnTo>
                    <a:pt x="0" y="3056660"/>
                  </a:lnTo>
                  <a:lnTo>
                    <a:pt x="0" y="3048843"/>
                  </a:lnTo>
                  <a:lnTo>
                    <a:pt x="0" y="3041025"/>
                  </a:lnTo>
                  <a:lnTo>
                    <a:pt x="0" y="3033207"/>
                  </a:lnTo>
                  <a:lnTo>
                    <a:pt x="0" y="3025390"/>
                  </a:lnTo>
                  <a:lnTo>
                    <a:pt x="0" y="3017572"/>
                  </a:lnTo>
                  <a:lnTo>
                    <a:pt x="0" y="3009755"/>
                  </a:lnTo>
                  <a:lnTo>
                    <a:pt x="0" y="3001937"/>
                  </a:lnTo>
                  <a:lnTo>
                    <a:pt x="0" y="2994120"/>
                  </a:lnTo>
                  <a:lnTo>
                    <a:pt x="0" y="2986302"/>
                  </a:lnTo>
                  <a:lnTo>
                    <a:pt x="0" y="2978485"/>
                  </a:lnTo>
                  <a:lnTo>
                    <a:pt x="0" y="2970667"/>
                  </a:lnTo>
                  <a:lnTo>
                    <a:pt x="0" y="2962850"/>
                  </a:lnTo>
                  <a:lnTo>
                    <a:pt x="0" y="2955032"/>
                  </a:lnTo>
                  <a:lnTo>
                    <a:pt x="0" y="2947214"/>
                  </a:lnTo>
                  <a:lnTo>
                    <a:pt x="0" y="2939397"/>
                  </a:lnTo>
                  <a:lnTo>
                    <a:pt x="0" y="2931579"/>
                  </a:lnTo>
                  <a:lnTo>
                    <a:pt x="0" y="2923762"/>
                  </a:lnTo>
                  <a:lnTo>
                    <a:pt x="0" y="2915944"/>
                  </a:lnTo>
                  <a:lnTo>
                    <a:pt x="0" y="2908127"/>
                  </a:lnTo>
                  <a:lnTo>
                    <a:pt x="0" y="2900309"/>
                  </a:lnTo>
                  <a:lnTo>
                    <a:pt x="0" y="2892492"/>
                  </a:lnTo>
                  <a:lnTo>
                    <a:pt x="0" y="2884674"/>
                  </a:lnTo>
                  <a:lnTo>
                    <a:pt x="0" y="2876857"/>
                  </a:lnTo>
                  <a:lnTo>
                    <a:pt x="0" y="2869039"/>
                  </a:lnTo>
                  <a:lnTo>
                    <a:pt x="0" y="2861221"/>
                  </a:lnTo>
                  <a:lnTo>
                    <a:pt x="0" y="2853404"/>
                  </a:lnTo>
                  <a:lnTo>
                    <a:pt x="0" y="2845586"/>
                  </a:lnTo>
                  <a:lnTo>
                    <a:pt x="0" y="2837769"/>
                  </a:lnTo>
                  <a:lnTo>
                    <a:pt x="0" y="2829951"/>
                  </a:lnTo>
                  <a:lnTo>
                    <a:pt x="0" y="2822134"/>
                  </a:lnTo>
                  <a:lnTo>
                    <a:pt x="0" y="2814316"/>
                  </a:lnTo>
                  <a:lnTo>
                    <a:pt x="0" y="2806499"/>
                  </a:lnTo>
                  <a:lnTo>
                    <a:pt x="0" y="2798681"/>
                  </a:lnTo>
                  <a:lnTo>
                    <a:pt x="0" y="2790864"/>
                  </a:lnTo>
                  <a:lnTo>
                    <a:pt x="0" y="2783046"/>
                  </a:lnTo>
                  <a:lnTo>
                    <a:pt x="0" y="2775228"/>
                  </a:lnTo>
                  <a:lnTo>
                    <a:pt x="0" y="2767411"/>
                  </a:lnTo>
                  <a:lnTo>
                    <a:pt x="0" y="2759593"/>
                  </a:lnTo>
                  <a:lnTo>
                    <a:pt x="0" y="2751776"/>
                  </a:lnTo>
                  <a:lnTo>
                    <a:pt x="0" y="2743958"/>
                  </a:lnTo>
                  <a:lnTo>
                    <a:pt x="0" y="2736141"/>
                  </a:lnTo>
                  <a:lnTo>
                    <a:pt x="0" y="2728323"/>
                  </a:lnTo>
                  <a:lnTo>
                    <a:pt x="0" y="2720506"/>
                  </a:lnTo>
                  <a:lnTo>
                    <a:pt x="0" y="2712688"/>
                  </a:lnTo>
                  <a:lnTo>
                    <a:pt x="0" y="2704871"/>
                  </a:lnTo>
                  <a:lnTo>
                    <a:pt x="0" y="2697053"/>
                  </a:lnTo>
                  <a:lnTo>
                    <a:pt x="0" y="2689235"/>
                  </a:lnTo>
                  <a:lnTo>
                    <a:pt x="0" y="2681418"/>
                  </a:lnTo>
                  <a:lnTo>
                    <a:pt x="0" y="2673600"/>
                  </a:lnTo>
                  <a:lnTo>
                    <a:pt x="0" y="2665783"/>
                  </a:lnTo>
                  <a:lnTo>
                    <a:pt x="0" y="2657965"/>
                  </a:lnTo>
                  <a:lnTo>
                    <a:pt x="0" y="2650148"/>
                  </a:lnTo>
                  <a:lnTo>
                    <a:pt x="0" y="2642330"/>
                  </a:lnTo>
                  <a:lnTo>
                    <a:pt x="0" y="2634513"/>
                  </a:lnTo>
                  <a:lnTo>
                    <a:pt x="0" y="2626695"/>
                  </a:lnTo>
                  <a:lnTo>
                    <a:pt x="0" y="2618878"/>
                  </a:lnTo>
                  <a:lnTo>
                    <a:pt x="0" y="2611060"/>
                  </a:lnTo>
                  <a:lnTo>
                    <a:pt x="0" y="2603242"/>
                  </a:lnTo>
                  <a:lnTo>
                    <a:pt x="0" y="2595425"/>
                  </a:lnTo>
                  <a:lnTo>
                    <a:pt x="0" y="2587607"/>
                  </a:lnTo>
                  <a:lnTo>
                    <a:pt x="0" y="2579790"/>
                  </a:lnTo>
                  <a:lnTo>
                    <a:pt x="0" y="2571972"/>
                  </a:lnTo>
                  <a:lnTo>
                    <a:pt x="0" y="2564155"/>
                  </a:lnTo>
                  <a:lnTo>
                    <a:pt x="0" y="2556337"/>
                  </a:lnTo>
                  <a:lnTo>
                    <a:pt x="0" y="2548520"/>
                  </a:lnTo>
                  <a:lnTo>
                    <a:pt x="0" y="2540702"/>
                  </a:lnTo>
                  <a:lnTo>
                    <a:pt x="0" y="2532884"/>
                  </a:lnTo>
                  <a:lnTo>
                    <a:pt x="0" y="2525067"/>
                  </a:lnTo>
                  <a:lnTo>
                    <a:pt x="0" y="2517249"/>
                  </a:lnTo>
                  <a:lnTo>
                    <a:pt x="0" y="2509432"/>
                  </a:lnTo>
                  <a:lnTo>
                    <a:pt x="0" y="2501614"/>
                  </a:lnTo>
                  <a:lnTo>
                    <a:pt x="0" y="2493797"/>
                  </a:lnTo>
                  <a:lnTo>
                    <a:pt x="0" y="2485979"/>
                  </a:lnTo>
                  <a:lnTo>
                    <a:pt x="0" y="2478162"/>
                  </a:lnTo>
                  <a:lnTo>
                    <a:pt x="0" y="2470344"/>
                  </a:lnTo>
                  <a:lnTo>
                    <a:pt x="0" y="2462527"/>
                  </a:lnTo>
                  <a:lnTo>
                    <a:pt x="0" y="2454709"/>
                  </a:lnTo>
                  <a:lnTo>
                    <a:pt x="0" y="2446891"/>
                  </a:lnTo>
                  <a:lnTo>
                    <a:pt x="0" y="2439074"/>
                  </a:lnTo>
                  <a:lnTo>
                    <a:pt x="0" y="2431256"/>
                  </a:lnTo>
                  <a:lnTo>
                    <a:pt x="0" y="2423439"/>
                  </a:lnTo>
                  <a:lnTo>
                    <a:pt x="0" y="2415621"/>
                  </a:lnTo>
                  <a:lnTo>
                    <a:pt x="0" y="2407804"/>
                  </a:lnTo>
                  <a:lnTo>
                    <a:pt x="0" y="2399986"/>
                  </a:lnTo>
                  <a:lnTo>
                    <a:pt x="0" y="2392169"/>
                  </a:lnTo>
                  <a:lnTo>
                    <a:pt x="0" y="2384351"/>
                  </a:lnTo>
                  <a:lnTo>
                    <a:pt x="0" y="2376534"/>
                  </a:lnTo>
                  <a:lnTo>
                    <a:pt x="0" y="2368716"/>
                  </a:lnTo>
                  <a:lnTo>
                    <a:pt x="0" y="2360898"/>
                  </a:lnTo>
                  <a:lnTo>
                    <a:pt x="0" y="2353081"/>
                  </a:lnTo>
                  <a:lnTo>
                    <a:pt x="0" y="2345263"/>
                  </a:lnTo>
                  <a:lnTo>
                    <a:pt x="0" y="2337446"/>
                  </a:lnTo>
                  <a:lnTo>
                    <a:pt x="0" y="2329628"/>
                  </a:lnTo>
                  <a:lnTo>
                    <a:pt x="0" y="2321811"/>
                  </a:lnTo>
                  <a:lnTo>
                    <a:pt x="0" y="2313993"/>
                  </a:lnTo>
                  <a:lnTo>
                    <a:pt x="0" y="2306176"/>
                  </a:lnTo>
                  <a:lnTo>
                    <a:pt x="0" y="2298358"/>
                  </a:lnTo>
                  <a:lnTo>
                    <a:pt x="0" y="2290541"/>
                  </a:lnTo>
                  <a:lnTo>
                    <a:pt x="0" y="2282723"/>
                  </a:lnTo>
                  <a:lnTo>
                    <a:pt x="0" y="2274905"/>
                  </a:lnTo>
                  <a:lnTo>
                    <a:pt x="0" y="2267088"/>
                  </a:lnTo>
                  <a:lnTo>
                    <a:pt x="0" y="2259270"/>
                  </a:lnTo>
                  <a:lnTo>
                    <a:pt x="0" y="2251453"/>
                  </a:lnTo>
                  <a:lnTo>
                    <a:pt x="0" y="2243635"/>
                  </a:lnTo>
                  <a:lnTo>
                    <a:pt x="0" y="2235818"/>
                  </a:lnTo>
                  <a:lnTo>
                    <a:pt x="0" y="2228000"/>
                  </a:lnTo>
                  <a:lnTo>
                    <a:pt x="0" y="2220183"/>
                  </a:lnTo>
                  <a:lnTo>
                    <a:pt x="0" y="2212365"/>
                  </a:lnTo>
                  <a:lnTo>
                    <a:pt x="0" y="2204548"/>
                  </a:lnTo>
                  <a:lnTo>
                    <a:pt x="0" y="2196730"/>
                  </a:lnTo>
                  <a:lnTo>
                    <a:pt x="0" y="2188912"/>
                  </a:lnTo>
                  <a:lnTo>
                    <a:pt x="0" y="2181095"/>
                  </a:lnTo>
                  <a:lnTo>
                    <a:pt x="0" y="2173277"/>
                  </a:lnTo>
                  <a:lnTo>
                    <a:pt x="0" y="2165460"/>
                  </a:lnTo>
                  <a:lnTo>
                    <a:pt x="0" y="2157642"/>
                  </a:lnTo>
                  <a:lnTo>
                    <a:pt x="0" y="2149825"/>
                  </a:lnTo>
                  <a:lnTo>
                    <a:pt x="0" y="2142007"/>
                  </a:lnTo>
                  <a:lnTo>
                    <a:pt x="0" y="2134190"/>
                  </a:lnTo>
                  <a:lnTo>
                    <a:pt x="0" y="2126372"/>
                  </a:lnTo>
                  <a:lnTo>
                    <a:pt x="0" y="2118555"/>
                  </a:lnTo>
                  <a:lnTo>
                    <a:pt x="0" y="2110737"/>
                  </a:lnTo>
                  <a:lnTo>
                    <a:pt x="0" y="2102919"/>
                  </a:lnTo>
                  <a:lnTo>
                    <a:pt x="0" y="2095102"/>
                  </a:lnTo>
                  <a:lnTo>
                    <a:pt x="0" y="2087284"/>
                  </a:lnTo>
                  <a:lnTo>
                    <a:pt x="0" y="2079467"/>
                  </a:lnTo>
                  <a:lnTo>
                    <a:pt x="0" y="2071649"/>
                  </a:lnTo>
                  <a:lnTo>
                    <a:pt x="0" y="2063832"/>
                  </a:lnTo>
                  <a:lnTo>
                    <a:pt x="0" y="2056014"/>
                  </a:lnTo>
                  <a:lnTo>
                    <a:pt x="0" y="2048197"/>
                  </a:lnTo>
                  <a:lnTo>
                    <a:pt x="0" y="2040379"/>
                  </a:lnTo>
                  <a:lnTo>
                    <a:pt x="0" y="2032562"/>
                  </a:lnTo>
                  <a:lnTo>
                    <a:pt x="0" y="2024744"/>
                  </a:lnTo>
                  <a:lnTo>
                    <a:pt x="0" y="2016926"/>
                  </a:lnTo>
                  <a:lnTo>
                    <a:pt x="0" y="2009109"/>
                  </a:lnTo>
                  <a:lnTo>
                    <a:pt x="0" y="2001291"/>
                  </a:lnTo>
                  <a:lnTo>
                    <a:pt x="0" y="1993474"/>
                  </a:lnTo>
                  <a:lnTo>
                    <a:pt x="0" y="1985656"/>
                  </a:lnTo>
                  <a:lnTo>
                    <a:pt x="0" y="1977839"/>
                  </a:lnTo>
                  <a:lnTo>
                    <a:pt x="0" y="1970021"/>
                  </a:lnTo>
                  <a:lnTo>
                    <a:pt x="0" y="1962204"/>
                  </a:lnTo>
                  <a:lnTo>
                    <a:pt x="0" y="1954386"/>
                  </a:lnTo>
                  <a:lnTo>
                    <a:pt x="0" y="1946569"/>
                  </a:lnTo>
                  <a:lnTo>
                    <a:pt x="0" y="1938751"/>
                  </a:lnTo>
                  <a:lnTo>
                    <a:pt x="0" y="1930933"/>
                  </a:lnTo>
                  <a:lnTo>
                    <a:pt x="0" y="1923116"/>
                  </a:lnTo>
                  <a:lnTo>
                    <a:pt x="0" y="1915298"/>
                  </a:lnTo>
                  <a:lnTo>
                    <a:pt x="0" y="1907481"/>
                  </a:lnTo>
                  <a:lnTo>
                    <a:pt x="0" y="1899663"/>
                  </a:lnTo>
                  <a:lnTo>
                    <a:pt x="0" y="1891846"/>
                  </a:lnTo>
                  <a:lnTo>
                    <a:pt x="0" y="1884028"/>
                  </a:lnTo>
                  <a:lnTo>
                    <a:pt x="0" y="1876211"/>
                  </a:lnTo>
                  <a:lnTo>
                    <a:pt x="0" y="1868393"/>
                  </a:lnTo>
                  <a:lnTo>
                    <a:pt x="0" y="1860576"/>
                  </a:lnTo>
                  <a:lnTo>
                    <a:pt x="0" y="1852758"/>
                  </a:lnTo>
                  <a:lnTo>
                    <a:pt x="0" y="1844940"/>
                  </a:lnTo>
                  <a:lnTo>
                    <a:pt x="0" y="1837123"/>
                  </a:lnTo>
                  <a:lnTo>
                    <a:pt x="0" y="1829305"/>
                  </a:lnTo>
                  <a:lnTo>
                    <a:pt x="0" y="1821488"/>
                  </a:lnTo>
                  <a:lnTo>
                    <a:pt x="0" y="1813670"/>
                  </a:lnTo>
                  <a:lnTo>
                    <a:pt x="0" y="1805853"/>
                  </a:lnTo>
                  <a:lnTo>
                    <a:pt x="0" y="1798035"/>
                  </a:lnTo>
                  <a:lnTo>
                    <a:pt x="0" y="1790218"/>
                  </a:lnTo>
                  <a:lnTo>
                    <a:pt x="0" y="1782400"/>
                  </a:lnTo>
                  <a:lnTo>
                    <a:pt x="0" y="1774583"/>
                  </a:lnTo>
                  <a:lnTo>
                    <a:pt x="0" y="1766765"/>
                  </a:lnTo>
                  <a:lnTo>
                    <a:pt x="0" y="1758947"/>
                  </a:lnTo>
                  <a:lnTo>
                    <a:pt x="0" y="1751130"/>
                  </a:lnTo>
                  <a:lnTo>
                    <a:pt x="0" y="1743312"/>
                  </a:lnTo>
                  <a:lnTo>
                    <a:pt x="0" y="1735495"/>
                  </a:lnTo>
                  <a:lnTo>
                    <a:pt x="0" y="1727677"/>
                  </a:lnTo>
                  <a:lnTo>
                    <a:pt x="0" y="1719860"/>
                  </a:lnTo>
                  <a:lnTo>
                    <a:pt x="0" y="1712042"/>
                  </a:lnTo>
                  <a:lnTo>
                    <a:pt x="0" y="1704225"/>
                  </a:lnTo>
                  <a:lnTo>
                    <a:pt x="0" y="1696407"/>
                  </a:lnTo>
                  <a:lnTo>
                    <a:pt x="0" y="1688589"/>
                  </a:lnTo>
                  <a:lnTo>
                    <a:pt x="0" y="1680772"/>
                  </a:lnTo>
                  <a:lnTo>
                    <a:pt x="0" y="1672954"/>
                  </a:lnTo>
                  <a:lnTo>
                    <a:pt x="0" y="1665137"/>
                  </a:lnTo>
                  <a:lnTo>
                    <a:pt x="0" y="1657319"/>
                  </a:lnTo>
                  <a:lnTo>
                    <a:pt x="0" y="1649502"/>
                  </a:lnTo>
                  <a:lnTo>
                    <a:pt x="0" y="1641684"/>
                  </a:lnTo>
                  <a:lnTo>
                    <a:pt x="0" y="1633867"/>
                  </a:lnTo>
                  <a:lnTo>
                    <a:pt x="0" y="1626049"/>
                  </a:lnTo>
                  <a:lnTo>
                    <a:pt x="0" y="1618232"/>
                  </a:lnTo>
                  <a:lnTo>
                    <a:pt x="0" y="1610414"/>
                  </a:lnTo>
                  <a:lnTo>
                    <a:pt x="0" y="1602596"/>
                  </a:lnTo>
                  <a:lnTo>
                    <a:pt x="0" y="1594779"/>
                  </a:lnTo>
                  <a:lnTo>
                    <a:pt x="0" y="1586961"/>
                  </a:lnTo>
                  <a:lnTo>
                    <a:pt x="0" y="1579144"/>
                  </a:lnTo>
                  <a:lnTo>
                    <a:pt x="0" y="1571326"/>
                  </a:lnTo>
                  <a:lnTo>
                    <a:pt x="0" y="1563509"/>
                  </a:lnTo>
                  <a:lnTo>
                    <a:pt x="0" y="1555691"/>
                  </a:lnTo>
                  <a:lnTo>
                    <a:pt x="0" y="1547874"/>
                  </a:lnTo>
                  <a:lnTo>
                    <a:pt x="0" y="1540056"/>
                  </a:lnTo>
                  <a:lnTo>
                    <a:pt x="0" y="1532239"/>
                  </a:lnTo>
                  <a:lnTo>
                    <a:pt x="0" y="1524421"/>
                  </a:lnTo>
                  <a:lnTo>
                    <a:pt x="0" y="1516603"/>
                  </a:lnTo>
                  <a:lnTo>
                    <a:pt x="0" y="1508786"/>
                  </a:lnTo>
                  <a:lnTo>
                    <a:pt x="0" y="1500968"/>
                  </a:lnTo>
                  <a:lnTo>
                    <a:pt x="0" y="1493151"/>
                  </a:lnTo>
                  <a:lnTo>
                    <a:pt x="0" y="1485333"/>
                  </a:lnTo>
                  <a:lnTo>
                    <a:pt x="0" y="1477516"/>
                  </a:lnTo>
                  <a:lnTo>
                    <a:pt x="0" y="1469698"/>
                  </a:lnTo>
                  <a:lnTo>
                    <a:pt x="0" y="1461881"/>
                  </a:lnTo>
                  <a:lnTo>
                    <a:pt x="0" y="1454063"/>
                  </a:lnTo>
                  <a:lnTo>
                    <a:pt x="0" y="1446246"/>
                  </a:lnTo>
                  <a:lnTo>
                    <a:pt x="0" y="1438428"/>
                  </a:lnTo>
                  <a:lnTo>
                    <a:pt x="0" y="1430610"/>
                  </a:lnTo>
                  <a:lnTo>
                    <a:pt x="0" y="1422793"/>
                  </a:lnTo>
                  <a:lnTo>
                    <a:pt x="0" y="1414975"/>
                  </a:lnTo>
                  <a:lnTo>
                    <a:pt x="0" y="1407158"/>
                  </a:lnTo>
                  <a:lnTo>
                    <a:pt x="0" y="1399340"/>
                  </a:lnTo>
                  <a:lnTo>
                    <a:pt x="0" y="1391523"/>
                  </a:lnTo>
                  <a:lnTo>
                    <a:pt x="0" y="1383705"/>
                  </a:lnTo>
                  <a:lnTo>
                    <a:pt x="0" y="1375888"/>
                  </a:lnTo>
                  <a:lnTo>
                    <a:pt x="0" y="1368070"/>
                  </a:lnTo>
                  <a:lnTo>
                    <a:pt x="0" y="1360253"/>
                  </a:lnTo>
                  <a:lnTo>
                    <a:pt x="0" y="1352435"/>
                  </a:lnTo>
                  <a:lnTo>
                    <a:pt x="0" y="1344617"/>
                  </a:lnTo>
                  <a:lnTo>
                    <a:pt x="0" y="1336800"/>
                  </a:lnTo>
                  <a:lnTo>
                    <a:pt x="0" y="1328982"/>
                  </a:lnTo>
                  <a:lnTo>
                    <a:pt x="0" y="1321165"/>
                  </a:lnTo>
                  <a:lnTo>
                    <a:pt x="0" y="1313347"/>
                  </a:lnTo>
                  <a:lnTo>
                    <a:pt x="0" y="1305530"/>
                  </a:lnTo>
                  <a:lnTo>
                    <a:pt x="0" y="1297712"/>
                  </a:lnTo>
                  <a:lnTo>
                    <a:pt x="0" y="1289895"/>
                  </a:lnTo>
                  <a:lnTo>
                    <a:pt x="0" y="1282077"/>
                  </a:lnTo>
                  <a:lnTo>
                    <a:pt x="0" y="1274260"/>
                  </a:lnTo>
                  <a:lnTo>
                    <a:pt x="0" y="1266442"/>
                  </a:lnTo>
                  <a:lnTo>
                    <a:pt x="0" y="1258624"/>
                  </a:lnTo>
                  <a:lnTo>
                    <a:pt x="0" y="1250807"/>
                  </a:lnTo>
                  <a:lnTo>
                    <a:pt x="0" y="1242989"/>
                  </a:lnTo>
                  <a:lnTo>
                    <a:pt x="0" y="1235172"/>
                  </a:lnTo>
                  <a:lnTo>
                    <a:pt x="0" y="1227354"/>
                  </a:lnTo>
                  <a:lnTo>
                    <a:pt x="0" y="1219537"/>
                  </a:lnTo>
                  <a:lnTo>
                    <a:pt x="0" y="1211719"/>
                  </a:lnTo>
                  <a:lnTo>
                    <a:pt x="0" y="1203902"/>
                  </a:lnTo>
                  <a:lnTo>
                    <a:pt x="0" y="1196084"/>
                  </a:lnTo>
                  <a:lnTo>
                    <a:pt x="0" y="1188267"/>
                  </a:lnTo>
                  <a:lnTo>
                    <a:pt x="0" y="1180449"/>
                  </a:lnTo>
                  <a:lnTo>
                    <a:pt x="0" y="1172631"/>
                  </a:lnTo>
                  <a:lnTo>
                    <a:pt x="0" y="1164814"/>
                  </a:lnTo>
                  <a:lnTo>
                    <a:pt x="0" y="1156996"/>
                  </a:lnTo>
                  <a:lnTo>
                    <a:pt x="0" y="1149179"/>
                  </a:lnTo>
                  <a:lnTo>
                    <a:pt x="0" y="1141361"/>
                  </a:lnTo>
                  <a:lnTo>
                    <a:pt x="0" y="1133544"/>
                  </a:lnTo>
                  <a:lnTo>
                    <a:pt x="0" y="1125726"/>
                  </a:lnTo>
                  <a:lnTo>
                    <a:pt x="0" y="1117909"/>
                  </a:lnTo>
                  <a:lnTo>
                    <a:pt x="0" y="1110091"/>
                  </a:lnTo>
                  <a:lnTo>
                    <a:pt x="0" y="1102274"/>
                  </a:lnTo>
                  <a:lnTo>
                    <a:pt x="0" y="1094456"/>
                  </a:lnTo>
                  <a:lnTo>
                    <a:pt x="0" y="1086638"/>
                  </a:lnTo>
                  <a:lnTo>
                    <a:pt x="0" y="1078821"/>
                  </a:lnTo>
                  <a:lnTo>
                    <a:pt x="0" y="1071003"/>
                  </a:lnTo>
                  <a:lnTo>
                    <a:pt x="0" y="1063186"/>
                  </a:lnTo>
                  <a:lnTo>
                    <a:pt x="0" y="1055368"/>
                  </a:lnTo>
                  <a:lnTo>
                    <a:pt x="0" y="1047551"/>
                  </a:lnTo>
                  <a:lnTo>
                    <a:pt x="0" y="1039733"/>
                  </a:lnTo>
                  <a:lnTo>
                    <a:pt x="0" y="1031916"/>
                  </a:lnTo>
                  <a:lnTo>
                    <a:pt x="0" y="1024098"/>
                  </a:lnTo>
                  <a:lnTo>
                    <a:pt x="0" y="1016281"/>
                  </a:lnTo>
                  <a:lnTo>
                    <a:pt x="0" y="1008463"/>
                  </a:lnTo>
                  <a:lnTo>
                    <a:pt x="0" y="1000645"/>
                  </a:lnTo>
                  <a:lnTo>
                    <a:pt x="0" y="992828"/>
                  </a:lnTo>
                  <a:lnTo>
                    <a:pt x="0" y="985010"/>
                  </a:lnTo>
                  <a:lnTo>
                    <a:pt x="0" y="977193"/>
                  </a:lnTo>
                  <a:lnTo>
                    <a:pt x="0" y="969375"/>
                  </a:lnTo>
                  <a:lnTo>
                    <a:pt x="0" y="961558"/>
                  </a:lnTo>
                  <a:lnTo>
                    <a:pt x="0" y="953740"/>
                  </a:lnTo>
                  <a:lnTo>
                    <a:pt x="0" y="945923"/>
                  </a:lnTo>
                  <a:lnTo>
                    <a:pt x="0" y="938105"/>
                  </a:lnTo>
                  <a:lnTo>
                    <a:pt x="0" y="930288"/>
                  </a:lnTo>
                  <a:lnTo>
                    <a:pt x="0" y="922470"/>
                  </a:lnTo>
                  <a:lnTo>
                    <a:pt x="0" y="914652"/>
                  </a:lnTo>
                  <a:lnTo>
                    <a:pt x="0" y="906835"/>
                  </a:lnTo>
                  <a:lnTo>
                    <a:pt x="0" y="899017"/>
                  </a:lnTo>
                  <a:lnTo>
                    <a:pt x="0" y="891200"/>
                  </a:lnTo>
                  <a:lnTo>
                    <a:pt x="0" y="883382"/>
                  </a:lnTo>
                  <a:lnTo>
                    <a:pt x="0" y="875565"/>
                  </a:lnTo>
                  <a:lnTo>
                    <a:pt x="0" y="867747"/>
                  </a:lnTo>
                  <a:lnTo>
                    <a:pt x="0" y="859930"/>
                  </a:lnTo>
                  <a:lnTo>
                    <a:pt x="0" y="852112"/>
                  </a:lnTo>
                  <a:lnTo>
                    <a:pt x="0" y="844294"/>
                  </a:lnTo>
                  <a:lnTo>
                    <a:pt x="0" y="836477"/>
                  </a:lnTo>
                  <a:lnTo>
                    <a:pt x="0" y="828659"/>
                  </a:lnTo>
                  <a:lnTo>
                    <a:pt x="0" y="820842"/>
                  </a:lnTo>
                  <a:lnTo>
                    <a:pt x="0" y="813024"/>
                  </a:lnTo>
                  <a:lnTo>
                    <a:pt x="0" y="805207"/>
                  </a:lnTo>
                  <a:lnTo>
                    <a:pt x="0" y="797389"/>
                  </a:lnTo>
                  <a:lnTo>
                    <a:pt x="0" y="789572"/>
                  </a:lnTo>
                  <a:lnTo>
                    <a:pt x="0" y="781754"/>
                  </a:lnTo>
                  <a:lnTo>
                    <a:pt x="0" y="773937"/>
                  </a:lnTo>
                  <a:lnTo>
                    <a:pt x="0" y="766119"/>
                  </a:lnTo>
                  <a:lnTo>
                    <a:pt x="0" y="758301"/>
                  </a:lnTo>
                  <a:lnTo>
                    <a:pt x="0" y="750484"/>
                  </a:lnTo>
                  <a:lnTo>
                    <a:pt x="0" y="742666"/>
                  </a:lnTo>
                  <a:lnTo>
                    <a:pt x="0" y="734849"/>
                  </a:lnTo>
                  <a:lnTo>
                    <a:pt x="0" y="727031"/>
                  </a:lnTo>
                  <a:lnTo>
                    <a:pt x="0" y="719214"/>
                  </a:lnTo>
                  <a:lnTo>
                    <a:pt x="0" y="711396"/>
                  </a:lnTo>
                  <a:lnTo>
                    <a:pt x="0" y="703579"/>
                  </a:lnTo>
                  <a:lnTo>
                    <a:pt x="0" y="695761"/>
                  </a:lnTo>
                  <a:lnTo>
                    <a:pt x="0" y="687944"/>
                  </a:lnTo>
                  <a:lnTo>
                    <a:pt x="0" y="680126"/>
                  </a:lnTo>
                  <a:lnTo>
                    <a:pt x="0" y="672308"/>
                  </a:lnTo>
                  <a:lnTo>
                    <a:pt x="0" y="664491"/>
                  </a:lnTo>
                  <a:lnTo>
                    <a:pt x="0" y="656673"/>
                  </a:lnTo>
                  <a:lnTo>
                    <a:pt x="0" y="648856"/>
                  </a:lnTo>
                  <a:lnTo>
                    <a:pt x="0" y="641038"/>
                  </a:lnTo>
                  <a:lnTo>
                    <a:pt x="0" y="633221"/>
                  </a:lnTo>
                  <a:lnTo>
                    <a:pt x="0" y="625403"/>
                  </a:lnTo>
                  <a:lnTo>
                    <a:pt x="0" y="617586"/>
                  </a:lnTo>
                  <a:lnTo>
                    <a:pt x="0" y="609768"/>
                  </a:lnTo>
                  <a:lnTo>
                    <a:pt x="0" y="601951"/>
                  </a:lnTo>
                  <a:lnTo>
                    <a:pt x="0" y="594133"/>
                  </a:lnTo>
                  <a:lnTo>
                    <a:pt x="0" y="586315"/>
                  </a:lnTo>
                  <a:lnTo>
                    <a:pt x="0" y="578498"/>
                  </a:lnTo>
                  <a:lnTo>
                    <a:pt x="0" y="570680"/>
                  </a:lnTo>
                  <a:lnTo>
                    <a:pt x="0" y="562863"/>
                  </a:lnTo>
                  <a:lnTo>
                    <a:pt x="0" y="555045"/>
                  </a:lnTo>
                  <a:lnTo>
                    <a:pt x="0" y="547228"/>
                  </a:lnTo>
                  <a:lnTo>
                    <a:pt x="0" y="539410"/>
                  </a:lnTo>
                  <a:lnTo>
                    <a:pt x="0" y="531593"/>
                  </a:lnTo>
                  <a:lnTo>
                    <a:pt x="0" y="523775"/>
                  </a:lnTo>
                  <a:lnTo>
                    <a:pt x="0" y="515958"/>
                  </a:lnTo>
                  <a:lnTo>
                    <a:pt x="0" y="508140"/>
                  </a:lnTo>
                  <a:lnTo>
                    <a:pt x="0" y="500322"/>
                  </a:lnTo>
                  <a:lnTo>
                    <a:pt x="0" y="492505"/>
                  </a:lnTo>
                  <a:lnTo>
                    <a:pt x="0" y="484687"/>
                  </a:lnTo>
                  <a:lnTo>
                    <a:pt x="0" y="476870"/>
                  </a:lnTo>
                  <a:lnTo>
                    <a:pt x="0" y="469052"/>
                  </a:lnTo>
                  <a:lnTo>
                    <a:pt x="0" y="461235"/>
                  </a:lnTo>
                  <a:lnTo>
                    <a:pt x="0" y="453417"/>
                  </a:lnTo>
                  <a:lnTo>
                    <a:pt x="0" y="445600"/>
                  </a:lnTo>
                  <a:lnTo>
                    <a:pt x="0" y="437782"/>
                  </a:lnTo>
                  <a:lnTo>
                    <a:pt x="0" y="429965"/>
                  </a:lnTo>
                  <a:lnTo>
                    <a:pt x="0" y="422147"/>
                  </a:lnTo>
                  <a:lnTo>
                    <a:pt x="0" y="414329"/>
                  </a:lnTo>
                  <a:lnTo>
                    <a:pt x="0" y="406512"/>
                  </a:lnTo>
                  <a:lnTo>
                    <a:pt x="0" y="398694"/>
                  </a:lnTo>
                  <a:lnTo>
                    <a:pt x="0" y="390877"/>
                  </a:lnTo>
                  <a:lnTo>
                    <a:pt x="0" y="383059"/>
                  </a:lnTo>
                  <a:lnTo>
                    <a:pt x="0" y="375242"/>
                  </a:lnTo>
                  <a:lnTo>
                    <a:pt x="0" y="367424"/>
                  </a:lnTo>
                  <a:lnTo>
                    <a:pt x="0" y="359607"/>
                  </a:lnTo>
                  <a:lnTo>
                    <a:pt x="0" y="351789"/>
                  </a:lnTo>
                  <a:lnTo>
                    <a:pt x="0" y="343972"/>
                  </a:lnTo>
                  <a:lnTo>
                    <a:pt x="0" y="336154"/>
                  </a:lnTo>
                  <a:lnTo>
                    <a:pt x="0" y="328336"/>
                  </a:lnTo>
                  <a:lnTo>
                    <a:pt x="0" y="320519"/>
                  </a:lnTo>
                  <a:lnTo>
                    <a:pt x="0" y="312701"/>
                  </a:lnTo>
                  <a:lnTo>
                    <a:pt x="0" y="304884"/>
                  </a:lnTo>
                  <a:lnTo>
                    <a:pt x="0" y="297066"/>
                  </a:lnTo>
                  <a:lnTo>
                    <a:pt x="0" y="289249"/>
                  </a:lnTo>
                  <a:lnTo>
                    <a:pt x="0" y="281431"/>
                  </a:lnTo>
                  <a:lnTo>
                    <a:pt x="0" y="273614"/>
                  </a:lnTo>
                  <a:lnTo>
                    <a:pt x="0" y="265796"/>
                  </a:lnTo>
                  <a:lnTo>
                    <a:pt x="0" y="257979"/>
                  </a:lnTo>
                  <a:lnTo>
                    <a:pt x="0" y="250161"/>
                  </a:lnTo>
                  <a:lnTo>
                    <a:pt x="0" y="242343"/>
                  </a:lnTo>
                  <a:lnTo>
                    <a:pt x="0" y="234526"/>
                  </a:lnTo>
                  <a:lnTo>
                    <a:pt x="0" y="226708"/>
                  </a:lnTo>
                  <a:lnTo>
                    <a:pt x="0" y="218891"/>
                  </a:lnTo>
                  <a:lnTo>
                    <a:pt x="0" y="211073"/>
                  </a:lnTo>
                  <a:lnTo>
                    <a:pt x="0" y="203256"/>
                  </a:lnTo>
                  <a:lnTo>
                    <a:pt x="0" y="195438"/>
                  </a:lnTo>
                  <a:lnTo>
                    <a:pt x="0" y="187621"/>
                  </a:lnTo>
                  <a:lnTo>
                    <a:pt x="0" y="179803"/>
                  </a:lnTo>
                  <a:lnTo>
                    <a:pt x="0" y="171986"/>
                  </a:lnTo>
                  <a:lnTo>
                    <a:pt x="0" y="164168"/>
                  </a:lnTo>
                  <a:lnTo>
                    <a:pt x="0" y="156350"/>
                  </a:lnTo>
                  <a:lnTo>
                    <a:pt x="0" y="148533"/>
                  </a:lnTo>
                  <a:lnTo>
                    <a:pt x="0" y="140715"/>
                  </a:lnTo>
                  <a:lnTo>
                    <a:pt x="0" y="132898"/>
                  </a:lnTo>
                  <a:lnTo>
                    <a:pt x="0" y="125080"/>
                  </a:lnTo>
                  <a:lnTo>
                    <a:pt x="0" y="117263"/>
                  </a:lnTo>
                  <a:lnTo>
                    <a:pt x="0" y="109445"/>
                  </a:lnTo>
                  <a:lnTo>
                    <a:pt x="0" y="101628"/>
                  </a:lnTo>
                  <a:lnTo>
                    <a:pt x="0" y="93810"/>
                  </a:lnTo>
                  <a:lnTo>
                    <a:pt x="0" y="85993"/>
                  </a:lnTo>
                  <a:lnTo>
                    <a:pt x="0" y="78175"/>
                  </a:lnTo>
                  <a:lnTo>
                    <a:pt x="0" y="70357"/>
                  </a:lnTo>
                  <a:lnTo>
                    <a:pt x="0" y="62540"/>
                  </a:lnTo>
                  <a:lnTo>
                    <a:pt x="0" y="54722"/>
                  </a:lnTo>
                  <a:lnTo>
                    <a:pt x="0" y="46905"/>
                  </a:lnTo>
                  <a:lnTo>
                    <a:pt x="0" y="39087"/>
                  </a:lnTo>
                  <a:lnTo>
                    <a:pt x="0" y="31270"/>
                  </a:lnTo>
                  <a:lnTo>
                    <a:pt x="0" y="23452"/>
                  </a:lnTo>
                  <a:lnTo>
                    <a:pt x="0" y="15635"/>
                  </a:lnTo>
                  <a:lnTo>
                    <a:pt x="0" y="7817"/>
                  </a:lnTo>
                  <a:lnTo>
                    <a:pt x="0" y="0"/>
                  </a:lnTo>
                  <a:lnTo>
                    <a:pt x="6943" y="0"/>
                  </a:lnTo>
                  <a:lnTo>
                    <a:pt x="7390" y="7817"/>
                  </a:lnTo>
                  <a:lnTo>
                    <a:pt x="7835" y="15635"/>
                  </a:lnTo>
                  <a:lnTo>
                    <a:pt x="8274" y="23452"/>
                  </a:lnTo>
                  <a:lnTo>
                    <a:pt x="8707" y="31270"/>
                  </a:lnTo>
                  <a:lnTo>
                    <a:pt x="9130" y="39087"/>
                  </a:lnTo>
                  <a:lnTo>
                    <a:pt x="9542" y="46905"/>
                  </a:lnTo>
                  <a:lnTo>
                    <a:pt x="9941" y="54722"/>
                  </a:lnTo>
                  <a:lnTo>
                    <a:pt x="10322" y="62540"/>
                  </a:lnTo>
                  <a:lnTo>
                    <a:pt x="10686" y="70357"/>
                  </a:lnTo>
                  <a:lnTo>
                    <a:pt x="11034" y="78175"/>
                  </a:lnTo>
                  <a:lnTo>
                    <a:pt x="11364" y="85993"/>
                  </a:lnTo>
                  <a:lnTo>
                    <a:pt x="11676" y="93810"/>
                  </a:lnTo>
                  <a:lnTo>
                    <a:pt x="11971" y="101628"/>
                  </a:lnTo>
                  <a:lnTo>
                    <a:pt x="12246" y="109445"/>
                  </a:lnTo>
                  <a:lnTo>
                    <a:pt x="12504" y="117263"/>
                  </a:lnTo>
                  <a:lnTo>
                    <a:pt x="12745" y="125080"/>
                  </a:lnTo>
                  <a:lnTo>
                    <a:pt x="12973" y="132898"/>
                  </a:lnTo>
                  <a:lnTo>
                    <a:pt x="13186" y="140715"/>
                  </a:lnTo>
                  <a:lnTo>
                    <a:pt x="13388" y="148533"/>
                  </a:lnTo>
                  <a:lnTo>
                    <a:pt x="13578" y="156350"/>
                  </a:lnTo>
                  <a:lnTo>
                    <a:pt x="13757" y="164168"/>
                  </a:lnTo>
                  <a:lnTo>
                    <a:pt x="13929" y="171986"/>
                  </a:lnTo>
                  <a:lnTo>
                    <a:pt x="14094" y="179803"/>
                  </a:lnTo>
                  <a:lnTo>
                    <a:pt x="14255" y="187621"/>
                  </a:lnTo>
                  <a:lnTo>
                    <a:pt x="14411" y="195438"/>
                  </a:lnTo>
                  <a:lnTo>
                    <a:pt x="14563" y="203256"/>
                  </a:lnTo>
                  <a:lnTo>
                    <a:pt x="14713" y="211073"/>
                  </a:lnTo>
                  <a:lnTo>
                    <a:pt x="14862" y="218891"/>
                  </a:lnTo>
                  <a:lnTo>
                    <a:pt x="15010" y="226708"/>
                  </a:lnTo>
                  <a:lnTo>
                    <a:pt x="15158" y="234526"/>
                  </a:lnTo>
                  <a:lnTo>
                    <a:pt x="15305" y="242343"/>
                  </a:lnTo>
                  <a:lnTo>
                    <a:pt x="15453" y="250161"/>
                  </a:lnTo>
                  <a:lnTo>
                    <a:pt x="15600" y="257979"/>
                  </a:lnTo>
                  <a:lnTo>
                    <a:pt x="15748" y="265796"/>
                  </a:lnTo>
                  <a:lnTo>
                    <a:pt x="15896" y="273614"/>
                  </a:lnTo>
                  <a:lnTo>
                    <a:pt x="16045" y="281431"/>
                  </a:lnTo>
                  <a:lnTo>
                    <a:pt x="16193" y="289249"/>
                  </a:lnTo>
                  <a:lnTo>
                    <a:pt x="16341" y="297066"/>
                  </a:lnTo>
                  <a:lnTo>
                    <a:pt x="16489" y="304884"/>
                  </a:lnTo>
                  <a:lnTo>
                    <a:pt x="16638" y="312701"/>
                  </a:lnTo>
                  <a:lnTo>
                    <a:pt x="16786" y="320519"/>
                  </a:lnTo>
                  <a:lnTo>
                    <a:pt x="16935" y="328336"/>
                  </a:lnTo>
                  <a:lnTo>
                    <a:pt x="17083" y="336154"/>
                  </a:lnTo>
                  <a:lnTo>
                    <a:pt x="17233" y="343972"/>
                  </a:lnTo>
                  <a:lnTo>
                    <a:pt x="17383" y="351789"/>
                  </a:lnTo>
                  <a:lnTo>
                    <a:pt x="17534" y="359607"/>
                  </a:lnTo>
                  <a:lnTo>
                    <a:pt x="17686" y="367424"/>
                  </a:lnTo>
                  <a:lnTo>
                    <a:pt x="17840" y="375242"/>
                  </a:lnTo>
                  <a:lnTo>
                    <a:pt x="17995" y="383059"/>
                  </a:lnTo>
                  <a:lnTo>
                    <a:pt x="18153" y="390877"/>
                  </a:lnTo>
                  <a:lnTo>
                    <a:pt x="18312" y="398694"/>
                  </a:lnTo>
                  <a:lnTo>
                    <a:pt x="18475" y="406512"/>
                  </a:lnTo>
                  <a:lnTo>
                    <a:pt x="18640" y="414329"/>
                  </a:lnTo>
                  <a:lnTo>
                    <a:pt x="18808" y="422147"/>
                  </a:lnTo>
                  <a:lnTo>
                    <a:pt x="18978" y="429965"/>
                  </a:lnTo>
                  <a:lnTo>
                    <a:pt x="19151" y="437782"/>
                  </a:lnTo>
                  <a:lnTo>
                    <a:pt x="19326" y="445600"/>
                  </a:lnTo>
                  <a:lnTo>
                    <a:pt x="19503" y="453417"/>
                  </a:lnTo>
                  <a:lnTo>
                    <a:pt x="19682" y="461235"/>
                  </a:lnTo>
                  <a:lnTo>
                    <a:pt x="19861" y="469052"/>
                  </a:lnTo>
                  <a:lnTo>
                    <a:pt x="20041" y="476870"/>
                  </a:lnTo>
                  <a:lnTo>
                    <a:pt x="20221" y="484687"/>
                  </a:lnTo>
                  <a:lnTo>
                    <a:pt x="20400" y="492505"/>
                  </a:lnTo>
                  <a:lnTo>
                    <a:pt x="20577" y="500322"/>
                  </a:lnTo>
                  <a:lnTo>
                    <a:pt x="20751" y="508140"/>
                  </a:lnTo>
                  <a:lnTo>
                    <a:pt x="20922" y="515958"/>
                  </a:lnTo>
                  <a:lnTo>
                    <a:pt x="21089" y="523775"/>
                  </a:lnTo>
                  <a:lnTo>
                    <a:pt x="21251" y="531593"/>
                  </a:lnTo>
                  <a:lnTo>
                    <a:pt x="21407" y="539410"/>
                  </a:lnTo>
                  <a:lnTo>
                    <a:pt x="21557" y="547228"/>
                  </a:lnTo>
                  <a:lnTo>
                    <a:pt x="21700" y="555045"/>
                  </a:lnTo>
                  <a:lnTo>
                    <a:pt x="21837" y="562863"/>
                  </a:lnTo>
                  <a:lnTo>
                    <a:pt x="21967" y="570680"/>
                  </a:lnTo>
                  <a:lnTo>
                    <a:pt x="22090" y="578498"/>
                  </a:lnTo>
                  <a:lnTo>
                    <a:pt x="22207" y="586315"/>
                  </a:lnTo>
                  <a:lnTo>
                    <a:pt x="22317" y="594133"/>
                  </a:lnTo>
                  <a:lnTo>
                    <a:pt x="22422" y="601951"/>
                  </a:lnTo>
                  <a:lnTo>
                    <a:pt x="22522" y="609768"/>
                  </a:lnTo>
                  <a:lnTo>
                    <a:pt x="22618" y="617586"/>
                  </a:lnTo>
                  <a:lnTo>
                    <a:pt x="22712" y="625403"/>
                  </a:lnTo>
                  <a:lnTo>
                    <a:pt x="22803" y="633221"/>
                  </a:lnTo>
                  <a:lnTo>
                    <a:pt x="22894" y="641038"/>
                  </a:lnTo>
                  <a:lnTo>
                    <a:pt x="22985" y="648856"/>
                  </a:lnTo>
                  <a:lnTo>
                    <a:pt x="23077" y="656673"/>
                  </a:lnTo>
                  <a:lnTo>
                    <a:pt x="23172" y="664491"/>
                  </a:lnTo>
                  <a:lnTo>
                    <a:pt x="23269" y="672308"/>
                  </a:lnTo>
                  <a:lnTo>
                    <a:pt x="23370" y="680126"/>
                  </a:lnTo>
                  <a:lnTo>
                    <a:pt x="23476" y="687944"/>
                  </a:lnTo>
                  <a:lnTo>
                    <a:pt x="23587" y="695761"/>
                  </a:lnTo>
                  <a:lnTo>
                    <a:pt x="23703" y="703579"/>
                  </a:lnTo>
                  <a:lnTo>
                    <a:pt x="23825" y="711396"/>
                  </a:lnTo>
                  <a:lnTo>
                    <a:pt x="23951" y="719214"/>
                  </a:lnTo>
                  <a:lnTo>
                    <a:pt x="24083" y="727031"/>
                  </a:lnTo>
                  <a:lnTo>
                    <a:pt x="24219" y="734849"/>
                  </a:lnTo>
                  <a:lnTo>
                    <a:pt x="24362" y="742666"/>
                  </a:lnTo>
                  <a:lnTo>
                    <a:pt x="24508" y="750484"/>
                  </a:lnTo>
                  <a:lnTo>
                    <a:pt x="24659" y="758301"/>
                  </a:lnTo>
                  <a:lnTo>
                    <a:pt x="24813" y="766119"/>
                  </a:lnTo>
                  <a:lnTo>
                    <a:pt x="24970" y="773937"/>
                  </a:lnTo>
                  <a:lnTo>
                    <a:pt x="25131" y="781754"/>
                  </a:lnTo>
                  <a:lnTo>
                    <a:pt x="25296" y="789572"/>
                  </a:lnTo>
                  <a:lnTo>
                    <a:pt x="25464" y="797389"/>
                  </a:lnTo>
                  <a:lnTo>
                    <a:pt x="25635" y="805207"/>
                  </a:lnTo>
                  <a:lnTo>
                    <a:pt x="25810" y="813024"/>
                  </a:lnTo>
                  <a:lnTo>
                    <a:pt x="25988" y="820842"/>
                  </a:lnTo>
                  <a:lnTo>
                    <a:pt x="26171" y="828659"/>
                  </a:lnTo>
                  <a:lnTo>
                    <a:pt x="26359" y="836477"/>
                  </a:lnTo>
                  <a:lnTo>
                    <a:pt x="26554" y="844294"/>
                  </a:lnTo>
                  <a:lnTo>
                    <a:pt x="26754" y="852112"/>
                  </a:lnTo>
                  <a:lnTo>
                    <a:pt x="26961" y="859930"/>
                  </a:lnTo>
                  <a:lnTo>
                    <a:pt x="27175" y="867747"/>
                  </a:lnTo>
                  <a:lnTo>
                    <a:pt x="27396" y="875565"/>
                  </a:lnTo>
                  <a:lnTo>
                    <a:pt x="27626" y="883382"/>
                  </a:lnTo>
                  <a:lnTo>
                    <a:pt x="27866" y="891200"/>
                  </a:lnTo>
                  <a:lnTo>
                    <a:pt x="28114" y="899017"/>
                  </a:lnTo>
                  <a:lnTo>
                    <a:pt x="28370" y="906835"/>
                  </a:lnTo>
                  <a:lnTo>
                    <a:pt x="28634" y="914652"/>
                  </a:lnTo>
                  <a:lnTo>
                    <a:pt x="28906" y="922470"/>
                  </a:lnTo>
                  <a:lnTo>
                    <a:pt x="29185" y="930288"/>
                  </a:lnTo>
                  <a:lnTo>
                    <a:pt x="29472" y="938105"/>
                  </a:lnTo>
                  <a:lnTo>
                    <a:pt x="29764" y="945923"/>
                  </a:lnTo>
                  <a:lnTo>
                    <a:pt x="30061" y="953740"/>
                  </a:lnTo>
                  <a:lnTo>
                    <a:pt x="30360" y="961558"/>
                  </a:lnTo>
                  <a:lnTo>
                    <a:pt x="30661" y="969375"/>
                  </a:lnTo>
                  <a:lnTo>
                    <a:pt x="30963" y="977193"/>
                  </a:lnTo>
                  <a:lnTo>
                    <a:pt x="31264" y="985010"/>
                  </a:lnTo>
                  <a:lnTo>
                    <a:pt x="31562" y="992828"/>
                  </a:lnTo>
                  <a:lnTo>
                    <a:pt x="31858" y="1000645"/>
                  </a:lnTo>
                  <a:lnTo>
                    <a:pt x="32149" y="1008463"/>
                  </a:lnTo>
                  <a:lnTo>
                    <a:pt x="32435" y="1016281"/>
                  </a:lnTo>
                  <a:lnTo>
                    <a:pt x="32715" y="1024098"/>
                  </a:lnTo>
                  <a:lnTo>
                    <a:pt x="32989" y="1031916"/>
                  </a:lnTo>
                  <a:lnTo>
                    <a:pt x="33254" y="1039733"/>
                  </a:lnTo>
                  <a:lnTo>
                    <a:pt x="33512" y="1047551"/>
                  </a:lnTo>
                  <a:lnTo>
                    <a:pt x="33764" y="1055368"/>
                  </a:lnTo>
                  <a:lnTo>
                    <a:pt x="34009" y="1063186"/>
                  </a:lnTo>
                  <a:lnTo>
                    <a:pt x="34247" y="1071003"/>
                  </a:lnTo>
                  <a:lnTo>
                    <a:pt x="34478" y="1078821"/>
                  </a:lnTo>
                  <a:lnTo>
                    <a:pt x="34703" y="1086638"/>
                  </a:lnTo>
                  <a:lnTo>
                    <a:pt x="34924" y="1094456"/>
                  </a:lnTo>
                  <a:lnTo>
                    <a:pt x="35140" y="1102274"/>
                  </a:lnTo>
                  <a:lnTo>
                    <a:pt x="35353" y="1110091"/>
                  </a:lnTo>
                  <a:lnTo>
                    <a:pt x="35564" y="1117909"/>
                  </a:lnTo>
                  <a:lnTo>
                    <a:pt x="35772" y="1125726"/>
                  </a:lnTo>
                  <a:lnTo>
                    <a:pt x="35979" y="1133544"/>
                  </a:lnTo>
                  <a:lnTo>
                    <a:pt x="36186" y="1141361"/>
                  </a:lnTo>
                  <a:lnTo>
                    <a:pt x="36393" y="1149179"/>
                  </a:lnTo>
                  <a:lnTo>
                    <a:pt x="36602" y="1156996"/>
                  </a:lnTo>
                  <a:lnTo>
                    <a:pt x="36812" y="1164814"/>
                  </a:lnTo>
                  <a:lnTo>
                    <a:pt x="37024" y="1172631"/>
                  </a:lnTo>
                  <a:lnTo>
                    <a:pt x="37239" y="1180449"/>
                  </a:lnTo>
                  <a:lnTo>
                    <a:pt x="37458" y="1188267"/>
                  </a:lnTo>
                  <a:lnTo>
                    <a:pt x="37682" y="1196084"/>
                  </a:lnTo>
                  <a:lnTo>
                    <a:pt x="37911" y="1203902"/>
                  </a:lnTo>
                  <a:lnTo>
                    <a:pt x="38146" y="1211719"/>
                  </a:lnTo>
                  <a:lnTo>
                    <a:pt x="38387" y="1219537"/>
                  </a:lnTo>
                  <a:lnTo>
                    <a:pt x="38638" y="1227354"/>
                  </a:lnTo>
                  <a:lnTo>
                    <a:pt x="38899" y="1235172"/>
                  </a:lnTo>
                  <a:lnTo>
                    <a:pt x="39170" y="1242989"/>
                  </a:lnTo>
                  <a:lnTo>
                    <a:pt x="39453" y="1250807"/>
                  </a:lnTo>
                  <a:lnTo>
                    <a:pt x="39749" y="1258624"/>
                  </a:lnTo>
                  <a:lnTo>
                    <a:pt x="40058" y="1266442"/>
                  </a:lnTo>
                  <a:lnTo>
                    <a:pt x="40385" y="1274260"/>
                  </a:lnTo>
                  <a:lnTo>
                    <a:pt x="40730" y="1282077"/>
                  </a:lnTo>
                  <a:lnTo>
                    <a:pt x="41094" y="1289895"/>
                  </a:lnTo>
                  <a:lnTo>
                    <a:pt x="41477" y="1297712"/>
                  </a:lnTo>
                  <a:lnTo>
                    <a:pt x="41879" y="1305530"/>
                  </a:lnTo>
                  <a:lnTo>
                    <a:pt x="42302" y="1313347"/>
                  </a:lnTo>
                  <a:lnTo>
                    <a:pt x="42748" y="1321165"/>
                  </a:lnTo>
                  <a:lnTo>
                    <a:pt x="43219" y="1328982"/>
                  </a:lnTo>
                  <a:lnTo>
                    <a:pt x="43712" y="1336800"/>
                  </a:lnTo>
                  <a:lnTo>
                    <a:pt x="44226" y="1344617"/>
                  </a:lnTo>
                  <a:lnTo>
                    <a:pt x="44763" y="1352435"/>
                  </a:lnTo>
                  <a:lnTo>
                    <a:pt x="45320" y="1360253"/>
                  </a:lnTo>
                  <a:lnTo>
                    <a:pt x="45899" y="1368070"/>
                  </a:lnTo>
                  <a:lnTo>
                    <a:pt x="46502" y="1375888"/>
                  </a:lnTo>
                  <a:lnTo>
                    <a:pt x="47124" y="1383705"/>
                  </a:lnTo>
                  <a:lnTo>
                    <a:pt x="47763" y="1391523"/>
                  </a:lnTo>
                  <a:lnTo>
                    <a:pt x="48419" y="1399340"/>
                  </a:lnTo>
                  <a:lnTo>
                    <a:pt x="49090" y="1407158"/>
                  </a:lnTo>
                  <a:lnTo>
                    <a:pt x="49774" y="1414975"/>
                  </a:lnTo>
                  <a:lnTo>
                    <a:pt x="50473" y="1422793"/>
                  </a:lnTo>
                  <a:lnTo>
                    <a:pt x="51181" y="1430610"/>
                  </a:lnTo>
                  <a:lnTo>
                    <a:pt x="51897" y="1438428"/>
                  </a:lnTo>
                  <a:lnTo>
                    <a:pt x="52619" y="1446246"/>
                  </a:lnTo>
                  <a:lnTo>
                    <a:pt x="53345" y="1454063"/>
                  </a:lnTo>
                  <a:lnTo>
                    <a:pt x="54072" y="1461881"/>
                  </a:lnTo>
                  <a:lnTo>
                    <a:pt x="54797" y="1469698"/>
                  </a:lnTo>
                  <a:lnTo>
                    <a:pt x="55519" y="1477516"/>
                  </a:lnTo>
                  <a:lnTo>
                    <a:pt x="56233" y="1485333"/>
                  </a:lnTo>
                  <a:lnTo>
                    <a:pt x="56939" y="1493151"/>
                  </a:lnTo>
                  <a:lnTo>
                    <a:pt x="57633" y="1500968"/>
                  </a:lnTo>
                  <a:lnTo>
                    <a:pt x="58313" y="1508786"/>
                  </a:lnTo>
                  <a:lnTo>
                    <a:pt x="58974" y="1516603"/>
                  </a:lnTo>
                  <a:lnTo>
                    <a:pt x="59613" y="1524421"/>
                  </a:lnTo>
                  <a:lnTo>
                    <a:pt x="60230" y="1532239"/>
                  </a:lnTo>
                  <a:lnTo>
                    <a:pt x="60822" y="1540056"/>
                  </a:lnTo>
                  <a:lnTo>
                    <a:pt x="61388" y="1547874"/>
                  </a:lnTo>
                  <a:lnTo>
                    <a:pt x="61926" y="1555691"/>
                  </a:lnTo>
                  <a:lnTo>
                    <a:pt x="62434" y="1563509"/>
                  </a:lnTo>
                  <a:lnTo>
                    <a:pt x="62905" y="1571326"/>
                  </a:lnTo>
                  <a:lnTo>
                    <a:pt x="63346" y="1579144"/>
                  </a:lnTo>
                  <a:lnTo>
                    <a:pt x="63756" y="1586961"/>
                  </a:lnTo>
                  <a:lnTo>
                    <a:pt x="64136" y="1594779"/>
                  </a:lnTo>
                  <a:lnTo>
                    <a:pt x="64487" y="1602596"/>
                  </a:lnTo>
                  <a:lnTo>
                    <a:pt x="64810" y="1610414"/>
                  </a:lnTo>
                  <a:lnTo>
                    <a:pt x="65103" y="1618232"/>
                  </a:lnTo>
                  <a:lnTo>
                    <a:pt x="65373" y="1626049"/>
                  </a:lnTo>
                  <a:lnTo>
                    <a:pt x="65625" y="1633867"/>
                  </a:lnTo>
                  <a:lnTo>
                    <a:pt x="65863" y="1641684"/>
                  </a:lnTo>
                  <a:lnTo>
                    <a:pt x="66089" y="1649502"/>
                  </a:lnTo>
                  <a:lnTo>
                    <a:pt x="66308" y="1657319"/>
                  </a:lnTo>
                  <a:lnTo>
                    <a:pt x="66525" y="1665137"/>
                  </a:lnTo>
                  <a:lnTo>
                    <a:pt x="66747" y="1672954"/>
                  </a:lnTo>
                  <a:lnTo>
                    <a:pt x="66979" y="1680772"/>
                  </a:lnTo>
                  <a:lnTo>
                    <a:pt x="67224" y="1688589"/>
                  </a:lnTo>
                  <a:lnTo>
                    <a:pt x="67489" y="1696407"/>
                  </a:lnTo>
                  <a:lnTo>
                    <a:pt x="67776" y="1704225"/>
                  </a:lnTo>
                  <a:lnTo>
                    <a:pt x="68095" y="1712042"/>
                  </a:lnTo>
                  <a:lnTo>
                    <a:pt x="68449" y="1719860"/>
                  </a:lnTo>
                  <a:lnTo>
                    <a:pt x="68840" y="1727677"/>
                  </a:lnTo>
                  <a:lnTo>
                    <a:pt x="69269" y="1735495"/>
                  </a:lnTo>
                  <a:lnTo>
                    <a:pt x="69738" y="1743312"/>
                  </a:lnTo>
                  <a:lnTo>
                    <a:pt x="70249" y="1751130"/>
                  </a:lnTo>
                  <a:lnTo>
                    <a:pt x="70806" y="1758947"/>
                  </a:lnTo>
                  <a:lnTo>
                    <a:pt x="71412" y="1766765"/>
                  </a:lnTo>
                  <a:lnTo>
                    <a:pt x="72061" y="1774583"/>
                  </a:lnTo>
                  <a:lnTo>
                    <a:pt x="72751" y="1782400"/>
                  </a:lnTo>
                  <a:lnTo>
                    <a:pt x="73480" y="1790218"/>
                  </a:lnTo>
                  <a:lnTo>
                    <a:pt x="74245" y="1798035"/>
                  </a:lnTo>
                  <a:lnTo>
                    <a:pt x="75045" y="1805853"/>
                  </a:lnTo>
                  <a:lnTo>
                    <a:pt x="75882" y="1813670"/>
                  </a:lnTo>
                  <a:lnTo>
                    <a:pt x="76746" y="1821488"/>
                  </a:lnTo>
                  <a:lnTo>
                    <a:pt x="77631" y="1829305"/>
                  </a:lnTo>
                  <a:lnTo>
                    <a:pt x="78536" y="1837123"/>
                  </a:lnTo>
                  <a:lnTo>
                    <a:pt x="79456" y="1844940"/>
                  </a:lnTo>
                  <a:lnTo>
                    <a:pt x="80389" y="1852758"/>
                  </a:lnTo>
                  <a:lnTo>
                    <a:pt x="81331" y="1860576"/>
                  </a:lnTo>
                  <a:lnTo>
                    <a:pt x="82277" y="1868393"/>
                  </a:lnTo>
                  <a:lnTo>
                    <a:pt x="83225" y="1876211"/>
                  </a:lnTo>
                  <a:lnTo>
                    <a:pt x="84173" y="1884028"/>
                  </a:lnTo>
                  <a:lnTo>
                    <a:pt x="85118" y="1891846"/>
                  </a:lnTo>
                  <a:lnTo>
                    <a:pt x="86061" y="1899663"/>
                  </a:lnTo>
                  <a:lnTo>
                    <a:pt x="86998" y="1907481"/>
                  </a:lnTo>
                  <a:lnTo>
                    <a:pt x="87929" y="1915298"/>
                  </a:lnTo>
                  <a:lnTo>
                    <a:pt x="88857" y="1923116"/>
                  </a:lnTo>
                  <a:lnTo>
                    <a:pt x="89780" y="1930933"/>
                  </a:lnTo>
                  <a:lnTo>
                    <a:pt x="90702" y="1938751"/>
                  </a:lnTo>
                  <a:lnTo>
                    <a:pt x="91622" y="1946569"/>
                  </a:lnTo>
                  <a:lnTo>
                    <a:pt x="92542" y="1954386"/>
                  </a:lnTo>
                  <a:lnTo>
                    <a:pt x="93467" y="1962204"/>
                  </a:lnTo>
                  <a:lnTo>
                    <a:pt x="94397" y="1970021"/>
                  </a:lnTo>
                  <a:lnTo>
                    <a:pt x="95335" y="1977839"/>
                  </a:lnTo>
                  <a:lnTo>
                    <a:pt x="96283" y="1985656"/>
                  </a:lnTo>
                  <a:lnTo>
                    <a:pt x="97243" y="1993474"/>
                  </a:lnTo>
                  <a:lnTo>
                    <a:pt x="98218" y="2001291"/>
                  </a:lnTo>
                  <a:lnTo>
                    <a:pt x="99210" y="2009109"/>
                  </a:lnTo>
                  <a:lnTo>
                    <a:pt x="100220" y="2016926"/>
                  </a:lnTo>
                  <a:lnTo>
                    <a:pt x="101247" y="2024744"/>
                  </a:lnTo>
                  <a:lnTo>
                    <a:pt x="102292" y="2032562"/>
                  </a:lnTo>
                  <a:lnTo>
                    <a:pt x="103355" y="2040379"/>
                  </a:lnTo>
                  <a:lnTo>
                    <a:pt x="104435" y="2048197"/>
                  </a:lnTo>
                  <a:lnTo>
                    <a:pt x="105534" y="2056014"/>
                  </a:lnTo>
                  <a:lnTo>
                    <a:pt x="106648" y="2063832"/>
                  </a:lnTo>
                  <a:lnTo>
                    <a:pt x="107775" y="2071649"/>
                  </a:lnTo>
                  <a:lnTo>
                    <a:pt x="108913" y="2079467"/>
                  </a:lnTo>
                  <a:lnTo>
                    <a:pt x="110059" y="2087284"/>
                  </a:lnTo>
                  <a:lnTo>
                    <a:pt x="111212" y="2095102"/>
                  </a:lnTo>
                  <a:lnTo>
                    <a:pt x="112371" y="2102919"/>
                  </a:lnTo>
                  <a:lnTo>
                    <a:pt x="113532" y="2110737"/>
                  </a:lnTo>
                  <a:lnTo>
                    <a:pt x="114694" y="2118555"/>
                  </a:lnTo>
                  <a:lnTo>
                    <a:pt x="115854" y="2126372"/>
                  </a:lnTo>
                  <a:lnTo>
                    <a:pt x="117013" y="2134190"/>
                  </a:lnTo>
                  <a:lnTo>
                    <a:pt x="118170" y="2142007"/>
                  </a:lnTo>
                  <a:lnTo>
                    <a:pt x="119322" y="2149825"/>
                  </a:lnTo>
                  <a:lnTo>
                    <a:pt x="120472" y="2157642"/>
                  </a:lnTo>
                  <a:lnTo>
                    <a:pt x="121618" y="2165460"/>
                  </a:lnTo>
                  <a:lnTo>
                    <a:pt x="122763" y="2173277"/>
                  </a:lnTo>
                  <a:lnTo>
                    <a:pt x="123907" y="2181095"/>
                  </a:lnTo>
                  <a:lnTo>
                    <a:pt x="125051" y="2188912"/>
                  </a:lnTo>
                  <a:lnTo>
                    <a:pt x="126196" y="2196730"/>
                  </a:lnTo>
                  <a:lnTo>
                    <a:pt x="127345" y="2204548"/>
                  </a:lnTo>
                  <a:lnTo>
                    <a:pt x="128499" y="2212365"/>
                  </a:lnTo>
                  <a:lnTo>
                    <a:pt x="129657" y="2220183"/>
                  </a:lnTo>
                  <a:lnTo>
                    <a:pt x="130823" y="2228000"/>
                  </a:lnTo>
                  <a:lnTo>
                    <a:pt x="131995" y="2235818"/>
                  </a:lnTo>
                  <a:lnTo>
                    <a:pt x="133174" y="2243635"/>
                  </a:lnTo>
                  <a:lnTo>
                    <a:pt x="134362" y="2251453"/>
                  </a:lnTo>
                  <a:lnTo>
                    <a:pt x="135557" y="2259270"/>
                  </a:lnTo>
                  <a:lnTo>
                    <a:pt x="136757" y="2267088"/>
                  </a:lnTo>
                  <a:lnTo>
                    <a:pt x="137962" y="2274905"/>
                  </a:lnTo>
                  <a:lnTo>
                    <a:pt x="139170" y="2282723"/>
                  </a:lnTo>
                  <a:lnTo>
                    <a:pt x="140380" y="2290541"/>
                  </a:lnTo>
                  <a:lnTo>
                    <a:pt x="141588" y="2298358"/>
                  </a:lnTo>
                  <a:lnTo>
                    <a:pt x="142794" y="2306176"/>
                  </a:lnTo>
                  <a:lnTo>
                    <a:pt x="143995" y="2313993"/>
                  </a:lnTo>
                  <a:lnTo>
                    <a:pt x="145190" y="2321811"/>
                  </a:lnTo>
                  <a:lnTo>
                    <a:pt x="146377" y="2329628"/>
                  </a:lnTo>
                  <a:lnTo>
                    <a:pt x="147556" y="2337446"/>
                  </a:lnTo>
                  <a:lnTo>
                    <a:pt x="148726" y="2345263"/>
                  </a:lnTo>
                  <a:lnTo>
                    <a:pt x="149886" y="2353081"/>
                  </a:lnTo>
                  <a:lnTo>
                    <a:pt x="151039" y="2360898"/>
                  </a:lnTo>
                  <a:lnTo>
                    <a:pt x="152188" y="2368716"/>
                  </a:lnTo>
                  <a:lnTo>
                    <a:pt x="153333" y="2376534"/>
                  </a:lnTo>
                  <a:lnTo>
                    <a:pt x="154479" y="2384351"/>
                  </a:lnTo>
                  <a:lnTo>
                    <a:pt x="155630" y="2392169"/>
                  </a:lnTo>
                  <a:lnTo>
                    <a:pt x="156792" y="2399986"/>
                  </a:lnTo>
                  <a:lnTo>
                    <a:pt x="157969" y="2407804"/>
                  </a:lnTo>
                  <a:lnTo>
                    <a:pt x="159168" y="2415621"/>
                  </a:lnTo>
                  <a:lnTo>
                    <a:pt x="160392" y="2423439"/>
                  </a:lnTo>
                  <a:lnTo>
                    <a:pt x="161648" y="2431256"/>
                  </a:lnTo>
                  <a:lnTo>
                    <a:pt x="162943" y="2439074"/>
                  </a:lnTo>
                  <a:lnTo>
                    <a:pt x="164290" y="2446891"/>
                  </a:lnTo>
                  <a:lnTo>
                    <a:pt x="165687" y="2454709"/>
                  </a:lnTo>
                  <a:lnTo>
                    <a:pt x="167137" y="2462527"/>
                  </a:lnTo>
                  <a:lnTo>
                    <a:pt x="168646" y="2470344"/>
                  </a:lnTo>
                  <a:lnTo>
                    <a:pt x="170215" y="2478162"/>
                  </a:lnTo>
                  <a:lnTo>
                    <a:pt x="171847" y="2485979"/>
                  </a:lnTo>
                  <a:lnTo>
                    <a:pt x="173560" y="2493797"/>
                  </a:lnTo>
                  <a:lnTo>
                    <a:pt x="175340" y="2501614"/>
                  </a:lnTo>
                  <a:lnTo>
                    <a:pt x="177187" y="2509432"/>
                  </a:lnTo>
                  <a:lnTo>
                    <a:pt x="179100" y="2517249"/>
                  </a:lnTo>
                  <a:lnTo>
                    <a:pt x="181078" y="2525067"/>
                  </a:lnTo>
                  <a:lnTo>
                    <a:pt x="183121" y="2532884"/>
                  </a:lnTo>
                  <a:lnTo>
                    <a:pt x="185238" y="2540702"/>
                  </a:lnTo>
                  <a:lnTo>
                    <a:pt x="187417" y="2548520"/>
                  </a:lnTo>
                  <a:lnTo>
                    <a:pt x="189652" y="2556337"/>
                  </a:lnTo>
                  <a:lnTo>
                    <a:pt x="191942" y="2564155"/>
                  </a:lnTo>
                  <a:lnTo>
                    <a:pt x="194284" y="2571972"/>
                  </a:lnTo>
                  <a:lnTo>
                    <a:pt x="196674" y="2579790"/>
                  </a:lnTo>
                  <a:lnTo>
                    <a:pt x="199117" y="2587607"/>
                  </a:lnTo>
                  <a:lnTo>
                    <a:pt x="201606" y="2595425"/>
                  </a:lnTo>
                  <a:lnTo>
                    <a:pt x="204134" y="2603242"/>
                  </a:lnTo>
                  <a:lnTo>
                    <a:pt x="206698" y="2611060"/>
                  </a:lnTo>
                  <a:lnTo>
                    <a:pt x="209295" y="2618878"/>
                  </a:lnTo>
                  <a:lnTo>
                    <a:pt x="211921" y="2626695"/>
                  </a:lnTo>
                  <a:lnTo>
                    <a:pt x="214574" y="2634513"/>
                  </a:lnTo>
                  <a:lnTo>
                    <a:pt x="217251" y="2642330"/>
                  </a:lnTo>
                  <a:lnTo>
                    <a:pt x="219942" y="2650148"/>
                  </a:lnTo>
                  <a:lnTo>
                    <a:pt x="222644" y="2657965"/>
                  </a:lnTo>
                  <a:lnTo>
                    <a:pt x="225350" y="2665783"/>
                  </a:lnTo>
                  <a:lnTo>
                    <a:pt x="228056" y="2673600"/>
                  </a:lnTo>
                  <a:lnTo>
                    <a:pt x="230756" y="2681418"/>
                  </a:lnTo>
                  <a:lnTo>
                    <a:pt x="233440" y="2689235"/>
                  </a:lnTo>
                  <a:lnTo>
                    <a:pt x="236103" y="2697053"/>
                  </a:lnTo>
                  <a:lnTo>
                    <a:pt x="238739" y="2704871"/>
                  </a:lnTo>
                  <a:lnTo>
                    <a:pt x="241344" y="2712688"/>
                  </a:lnTo>
                  <a:lnTo>
                    <a:pt x="243911" y="2720506"/>
                  </a:lnTo>
                  <a:lnTo>
                    <a:pt x="246436" y="2728323"/>
                  </a:lnTo>
                  <a:lnTo>
                    <a:pt x="248903" y="2736141"/>
                  </a:lnTo>
                  <a:lnTo>
                    <a:pt x="251316" y="2743958"/>
                  </a:lnTo>
                  <a:lnTo>
                    <a:pt x="253676" y="2751776"/>
                  </a:lnTo>
                  <a:lnTo>
                    <a:pt x="255979" y="2759593"/>
                  </a:lnTo>
                  <a:lnTo>
                    <a:pt x="258225" y="2767411"/>
                  </a:lnTo>
                  <a:lnTo>
                    <a:pt x="260414" y="2775228"/>
                  </a:lnTo>
                  <a:lnTo>
                    <a:pt x="262538" y="2783046"/>
                  </a:lnTo>
                  <a:lnTo>
                    <a:pt x="264605" y="2790864"/>
                  </a:lnTo>
                  <a:lnTo>
                    <a:pt x="266622" y="2798681"/>
                  </a:lnTo>
                  <a:lnTo>
                    <a:pt x="268593" y="2806499"/>
                  </a:lnTo>
                  <a:lnTo>
                    <a:pt x="270521" y="2814316"/>
                  </a:lnTo>
                  <a:lnTo>
                    <a:pt x="272411" y="2822134"/>
                  </a:lnTo>
                  <a:lnTo>
                    <a:pt x="274265" y="2829951"/>
                  </a:lnTo>
                  <a:lnTo>
                    <a:pt x="276088" y="2837769"/>
                  </a:lnTo>
                  <a:lnTo>
                    <a:pt x="277889" y="2845586"/>
                  </a:lnTo>
                  <a:lnTo>
                    <a:pt x="279673" y="2853404"/>
                  </a:lnTo>
                  <a:lnTo>
                    <a:pt x="281442" y="2861221"/>
                  </a:lnTo>
                  <a:lnTo>
                    <a:pt x="283201" y="2869039"/>
                  </a:lnTo>
                  <a:lnTo>
                    <a:pt x="284950" y="2876857"/>
                  </a:lnTo>
                  <a:lnTo>
                    <a:pt x="286692" y="2884674"/>
                  </a:lnTo>
                  <a:lnTo>
                    <a:pt x="288429" y="2892492"/>
                  </a:lnTo>
                  <a:lnTo>
                    <a:pt x="290159" y="2900309"/>
                  </a:lnTo>
                  <a:lnTo>
                    <a:pt x="291883" y="2908127"/>
                  </a:lnTo>
                  <a:lnTo>
                    <a:pt x="293596" y="2915944"/>
                  </a:lnTo>
                  <a:lnTo>
                    <a:pt x="295298" y="2923762"/>
                  </a:lnTo>
                  <a:lnTo>
                    <a:pt x="296979" y="2931579"/>
                  </a:lnTo>
                  <a:lnTo>
                    <a:pt x="298638" y="2939397"/>
                  </a:lnTo>
                  <a:lnTo>
                    <a:pt x="300267" y="2947214"/>
                  </a:lnTo>
                  <a:lnTo>
                    <a:pt x="301863" y="2955032"/>
                  </a:lnTo>
                  <a:lnTo>
                    <a:pt x="303418" y="2962850"/>
                  </a:lnTo>
                  <a:lnTo>
                    <a:pt x="304924" y="2970667"/>
                  </a:lnTo>
                  <a:lnTo>
                    <a:pt x="306362" y="2978485"/>
                  </a:lnTo>
                  <a:lnTo>
                    <a:pt x="307729" y="2986302"/>
                  </a:lnTo>
                  <a:lnTo>
                    <a:pt x="309019" y="2994120"/>
                  </a:lnTo>
                  <a:lnTo>
                    <a:pt x="310221" y="3001937"/>
                  </a:lnTo>
                  <a:lnTo>
                    <a:pt x="311327" y="3009755"/>
                  </a:lnTo>
                  <a:lnTo>
                    <a:pt x="312327" y="3017572"/>
                  </a:lnTo>
                  <a:lnTo>
                    <a:pt x="313190" y="3025390"/>
                  </a:lnTo>
                  <a:lnTo>
                    <a:pt x="313906" y="3033207"/>
                  </a:lnTo>
                  <a:lnTo>
                    <a:pt x="314476" y="3041025"/>
                  </a:lnTo>
                  <a:lnTo>
                    <a:pt x="314886" y="3048843"/>
                  </a:lnTo>
                  <a:lnTo>
                    <a:pt x="315123" y="3056660"/>
                  </a:lnTo>
                  <a:lnTo>
                    <a:pt x="315175" y="3064478"/>
                  </a:lnTo>
                  <a:lnTo>
                    <a:pt x="315008" y="3072295"/>
                  </a:lnTo>
                  <a:lnTo>
                    <a:pt x="314591" y="3080113"/>
                  </a:lnTo>
                  <a:lnTo>
                    <a:pt x="313939" y="3087930"/>
                  </a:lnTo>
                  <a:lnTo>
                    <a:pt x="313038" y="3095748"/>
                  </a:lnTo>
                  <a:lnTo>
                    <a:pt x="311874" y="3103565"/>
                  </a:lnTo>
                  <a:lnTo>
                    <a:pt x="310434" y="3111383"/>
                  </a:lnTo>
                  <a:lnTo>
                    <a:pt x="308692" y="3119200"/>
                  </a:lnTo>
                  <a:lnTo>
                    <a:pt x="306583" y="3127018"/>
                  </a:lnTo>
                  <a:lnTo>
                    <a:pt x="304153" y="3134836"/>
                  </a:lnTo>
                  <a:lnTo>
                    <a:pt x="301392" y="3142653"/>
                  </a:lnTo>
                  <a:lnTo>
                    <a:pt x="298292" y="3150471"/>
                  </a:lnTo>
                  <a:lnTo>
                    <a:pt x="294845" y="3158288"/>
                  </a:lnTo>
                  <a:lnTo>
                    <a:pt x="291044" y="3166106"/>
                  </a:lnTo>
                  <a:lnTo>
                    <a:pt x="286803" y="3173923"/>
                  </a:lnTo>
                  <a:lnTo>
                    <a:pt x="282197" y="3181741"/>
                  </a:lnTo>
                  <a:lnTo>
                    <a:pt x="277230" y="3189558"/>
                  </a:lnTo>
                  <a:lnTo>
                    <a:pt x="271906" y="3197376"/>
                  </a:lnTo>
                  <a:lnTo>
                    <a:pt x="266230" y="3205193"/>
                  </a:lnTo>
                  <a:lnTo>
                    <a:pt x="260208" y="3213011"/>
                  </a:lnTo>
                  <a:lnTo>
                    <a:pt x="253794" y="3220829"/>
                  </a:lnTo>
                  <a:lnTo>
                    <a:pt x="247042" y="3228646"/>
                  </a:lnTo>
                  <a:lnTo>
                    <a:pt x="239990" y="3236464"/>
                  </a:lnTo>
                  <a:lnTo>
                    <a:pt x="232655" y="3244281"/>
                  </a:lnTo>
                  <a:lnTo>
                    <a:pt x="225056" y="3252099"/>
                  </a:lnTo>
                  <a:lnTo>
                    <a:pt x="217216" y="3259916"/>
                  </a:lnTo>
                  <a:lnTo>
                    <a:pt x="209136" y="3267734"/>
                  </a:lnTo>
                  <a:lnTo>
                    <a:pt x="200855" y="3275551"/>
                  </a:lnTo>
                  <a:lnTo>
                    <a:pt x="192426" y="3283369"/>
                  </a:lnTo>
                  <a:lnTo>
                    <a:pt x="183879" y="3291186"/>
                  </a:lnTo>
                  <a:lnTo>
                    <a:pt x="175244" y="3299004"/>
                  </a:lnTo>
                  <a:lnTo>
                    <a:pt x="166552" y="3306822"/>
                  </a:lnTo>
                  <a:lnTo>
                    <a:pt x="157836" y="3314639"/>
                  </a:lnTo>
                  <a:lnTo>
                    <a:pt x="149143" y="3322457"/>
                  </a:lnTo>
                  <a:lnTo>
                    <a:pt x="140510" y="3330274"/>
                  </a:lnTo>
                  <a:lnTo>
                    <a:pt x="131967" y="3338092"/>
                  </a:lnTo>
                  <a:lnTo>
                    <a:pt x="123545" y="3345909"/>
                  </a:lnTo>
                  <a:lnTo>
                    <a:pt x="115275" y="3353727"/>
                  </a:lnTo>
                  <a:lnTo>
                    <a:pt x="107188" y="3361544"/>
                  </a:lnTo>
                  <a:lnTo>
                    <a:pt x="99364" y="3369362"/>
                  </a:lnTo>
                  <a:lnTo>
                    <a:pt x="91786" y="3377179"/>
                  </a:lnTo>
                  <a:lnTo>
                    <a:pt x="84476" y="3384997"/>
                  </a:lnTo>
                  <a:lnTo>
                    <a:pt x="77452" y="3392815"/>
                  </a:lnTo>
                  <a:lnTo>
                    <a:pt x="70731" y="3400632"/>
                  </a:lnTo>
                  <a:lnTo>
                    <a:pt x="64329" y="3408450"/>
                  </a:lnTo>
                  <a:lnTo>
                    <a:pt x="58326" y="3416267"/>
                  </a:lnTo>
                  <a:lnTo>
                    <a:pt x="52675" y="3424085"/>
                  </a:lnTo>
                  <a:lnTo>
                    <a:pt x="47370" y="3431902"/>
                  </a:lnTo>
                  <a:lnTo>
                    <a:pt x="42410" y="3439720"/>
                  </a:lnTo>
                  <a:close/>
                </a:path>
              </a:pathLst>
            </a:custGeom>
            <a:solidFill>
              <a:srgbClr val="EFC000">
                <a:alpha val="29803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2" name="pg58">
              <a:extLst>
                <a:ext uri="{FF2B5EF4-FFF2-40B4-BE49-F238E27FC236}">
                  <a16:creationId xmlns:a16="http://schemas.microsoft.com/office/drawing/2014/main" id="{EC0F6BD6-0A27-42BD-BFFA-18F0F592EF55}"/>
                </a:ext>
              </a:extLst>
            </p:cNvPr>
            <p:cNvSpPr/>
            <p:nvPr/>
          </p:nvSpPr>
          <p:spPr>
            <a:xfrm>
              <a:off x="7189660" y="2384913"/>
              <a:ext cx="322093" cy="3432325"/>
            </a:xfrm>
            <a:custGeom>
              <a:avLst/>
              <a:gdLst/>
              <a:ahLst/>
              <a:cxnLst/>
              <a:rect l="0" t="0" r="0" b="0"/>
              <a:pathLst>
                <a:path w="322093" h="3432325">
                  <a:moveTo>
                    <a:pt x="0" y="3432325"/>
                  </a:moveTo>
                  <a:lnTo>
                    <a:pt x="0" y="3424560"/>
                  </a:lnTo>
                  <a:lnTo>
                    <a:pt x="0" y="3416794"/>
                  </a:lnTo>
                  <a:lnTo>
                    <a:pt x="0" y="3409029"/>
                  </a:lnTo>
                  <a:lnTo>
                    <a:pt x="0" y="3401263"/>
                  </a:lnTo>
                  <a:lnTo>
                    <a:pt x="0" y="3393498"/>
                  </a:lnTo>
                  <a:lnTo>
                    <a:pt x="0" y="3385732"/>
                  </a:lnTo>
                  <a:lnTo>
                    <a:pt x="0" y="3377967"/>
                  </a:lnTo>
                  <a:lnTo>
                    <a:pt x="0" y="3370201"/>
                  </a:lnTo>
                  <a:lnTo>
                    <a:pt x="0" y="3362436"/>
                  </a:lnTo>
                  <a:lnTo>
                    <a:pt x="0" y="3354671"/>
                  </a:lnTo>
                  <a:lnTo>
                    <a:pt x="0" y="3346905"/>
                  </a:lnTo>
                  <a:lnTo>
                    <a:pt x="0" y="3339140"/>
                  </a:lnTo>
                  <a:lnTo>
                    <a:pt x="0" y="3331374"/>
                  </a:lnTo>
                  <a:lnTo>
                    <a:pt x="0" y="3323609"/>
                  </a:lnTo>
                  <a:lnTo>
                    <a:pt x="0" y="3315843"/>
                  </a:lnTo>
                  <a:lnTo>
                    <a:pt x="0" y="3308078"/>
                  </a:lnTo>
                  <a:lnTo>
                    <a:pt x="0" y="3300312"/>
                  </a:lnTo>
                  <a:lnTo>
                    <a:pt x="0" y="3292547"/>
                  </a:lnTo>
                  <a:lnTo>
                    <a:pt x="0" y="3284782"/>
                  </a:lnTo>
                  <a:lnTo>
                    <a:pt x="0" y="3277016"/>
                  </a:lnTo>
                  <a:lnTo>
                    <a:pt x="0" y="3269251"/>
                  </a:lnTo>
                  <a:lnTo>
                    <a:pt x="0" y="3261485"/>
                  </a:lnTo>
                  <a:lnTo>
                    <a:pt x="0" y="3253720"/>
                  </a:lnTo>
                  <a:lnTo>
                    <a:pt x="0" y="3245954"/>
                  </a:lnTo>
                  <a:lnTo>
                    <a:pt x="0" y="3238189"/>
                  </a:lnTo>
                  <a:lnTo>
                    <a:pt x="0" y="3230424"/>
                  </a:lnTo>
                  <a:lnTo>
                    <a:pt x="0" y="3222658"/>
                  </a:lnTo>
                  <a:lnTo>
                    <a:pt x="0" y="3214893"/>
                  </a:lnTo>
                  <a:lnTo>
                    <a:pt x="0" y="3207127"/>
                  </a:lnTo>
                  <a:lnTo>
                    <a:pt x="0" y="3199362"/>
                  </a:lnTo>
                  <a:lnTo>
                    <a:pt x="0" y="3191596"/>
                  </a:lnTo>
                  <a:lnTo>
                    <a:pt x="0" y="3183831"/>
                  </a:lnTo>
                  <a:lnTo>
                    <a:pt x="0" y="3176065"/>
                  </a:lnTo>
                  <a:lnTo>
                    <a:pt x="0" y="3168300"/>
                  </a:lnTo>
                  <a:lnTo>
                    <a:pt x="0" y="3160535"/>
                  </a:lnTo>
                  <a:lnTo>
                    <a:pt x="0" y="3152769"/>
                  </a:lnTo>
                  <a:lnTo>
                    <a:pt x="0" y="3145004"/>
                  </a:lnTo>
                  <a:lnTo>
                    <a:pt x="0" y="3137238"/>
                  </a:lnTo>
                  <a:lnTo>
                    <a:pt x="0" y="3129473"/>
                  </a:lnTo>
                  <a:lnTo>
                    <a:pt x="0" y="3121707"/>
                  </a:lnTo>
                  <a:lnTo>
                    <a:pt x="0" y="3113942"/>
                  </a:lnTo>
                  <a:lnTo>
                    <a:pt x="0" y="3106176"/>
                  </a:lnTo>
                  <a:lnTo>
                    <a:pt x="0" y="3098411"/>
                  </a:lnTo>
                  <a:lnTo>
                    <a:pt x="0" y="3090646"/>
                  </a:lnTo>
                  <a:lnTo>
                    <a:pt x="0" y="3082880"/>
                  </a:lnTo>
                  <a:lnTo>
                    <a:pt x="0" y="3075115"/>
                  </a:lnTo>
                  <a:lnTo>
                    <a:pt x="0" y="3067349"/>
                  </a:lnTo>
                  <a:lnTo>
                    <a:pt x="0" y="3059584"/>
                  </a:lnTo>
                  <a:lnTo>
                    <a:pt x="0" y="3051818"/>
                  </a:lnTo>
                  <a:lnTo>
                    <a:pt x="0" y="3044053"/>
                  </a:lnTo>
                  <a:lnTo>
                    <a:pt x="0" y="3036287"/>
                  </a:lnTo>
                  <a:lnTo>
                    <a:pt x="0" y="3028522"/>
                  </a:lnTo>
                  <a:lnTo>
                    <a:pt x="0" y="3020757"/>
                  </a:lnTo>
                  <a:lnTo>
                    <a:pt x="0" y="3012991"/>
                  </a:lnTo>
                  <a:lnTo>
                    <a:pt x="0" y="3005226"/>
                  </a:lnTo>
                  <a:lnTo>
                    <a:pt x="0" y="2997460"/>
                  </a:lnTo>
                  <a:lnTo>
                    <a:pt x="0" y="2989695"/>
                  </a:lnTo>
                  <a:lnTo>
                    <a:pt x="0" y="2981929"/>
                  </a:lnTo>
                  <a:lnTo>
                    <a:pt x="0" y="2974164"/>
                  </a:lnTo>
                  <a:lnTo>
                    <a:pt x="0" y="2966398"/>
                  </a:lnTo>
                  <a:lnTo>
                    <a:pt x="0" y="2958633"/>
                  </a:lnTo>
                  <a:lnTo>
                    <a:pt x="0" y="2950868"/>
                  </a:lnTo>
                  <a:lnTo>
                    <a:pt x="0" y="2943102"/>
                  </a:lnTo>
                  <a:lnTo>
                    <a:pt x="0" y="2935337"/>
                  </a:lnTo>
                  <a:lnTo>
                    <a:pt x="0" y="2927571"/>
                  </a:lnTo>
                  <a:lnTo>
                    <a:pt x="0" y="2919806"/>
                  </a:lnTo>
                  <a:lnTo>
                    <a:pt x="0" y="2912040"/>
                  </a:lnTo>
                  <a:lnTo>
                    <a:pt x="0" y="2904275"/>
                  </a:lnTo>
                  <a:lnTo>
                    <a:pt x="0" y="2896509"/>
                  </a:lnTo>
                  <a:lnTo>
                    <a:pt x="0" y="2888744"/>
                  </a:lnTo>
                  <a:lnTo>
                    <a:pt x="0" y="2880979"/>
                  </a:lnTo>
                  <a:lnTo>
                    <a:pt x="0" y="2873213"/>
                  </a:lnTo>
                  <a:lnTo>
                    <a:pt x="0" y="2865448"/>
                  </a:lnTo>
                  <a:lnTo>
                    <a:pt x="0" y="2857682"/>
                  </a:lnTo>
                  <a:lnTo>
                    <a:pt x="0" y="2849917"/>
                  </a:lnTo>
                  <a:lnTo>
                    <a:pt x="0" y="2842151"/>
                  </a:lnTo>
                  <a:lnTo>
                    <a:pt x="0" y="2834386"/>
                  </a:lnTo>
                  <a:lnTo>
                    <a:pt x="0" y="2826621"/>
                  </a:lnTo>
                  <a:lnTo>
                    <a:pt x="0" y="2818855"/>
                  </a:lnTo>
                  <a:lnTo>
                    <a:pt x="0" y="2811090"/>
                  </a:lnTo>
                  <a:lnTo>
                    <a:pt x="0" y="2803324"/>
                  </a:lnTo>
                  <a:lnTo>
                    <a:pt x="0" y="2795559"/>
                  </a:lnTo>
                  <a:lnTo>
                    <a:pt x="0" y="2787793"/>
                  </a:lnTo>
                  <a:lnTo>
                    <a:pt x="0" y="2780028"/>
                  </a:lnTo>
                  <a:lnTo>
                    <a:pt x="0" y="2772262"/>
                  </a:lnTo>
                  <a:lnTo>
                    <a:pt x="0" y="2764497"/>
                  </a:lnTo>
                  <a:lnTo>
                    <a:pt x="0" y="2756732"/>
                  </a:lnTo>
                  <a:lnTo>
                    <a:pt x="0" y="2748966"/>
                  </a:lnTo>
                  <a:lnTo>
                    <a:pt x="0" y="2741201"/>
                  </a:lnTo>
                  <a:lnTo>
                    <a:pt x="0" y="2733435"/>
                  </a:lnTo>
                  <a:lnTo>
                    <a:pt x="0" y="2725670"/>
                  </a:lnTo>
                  <a:lnTo>
                    <a:pt x="0" y="2717904"/>
                  </a:lnTo>
                  <a:lnTo>
                    <a:pt x="0" y="2710139"/>
                  </a:lnTo>
                  <a:lnTo>
                    <a:pt x="0" y="2702373"/>
                  </a:lnTo>
                  <a:lnTo>
                    <a:pt x="0" y="2694608"/>
                  </a:lnTo>
                  <a:lnTo>
                    <a:pt x="0" y="2686843"/>
                  </a:lnTo>
                  <a:lnTo>
                    <a:pt x="0" y="2679077"/>
                  </a:lnTo>
                  <a:lnTo>
                    <a:pt x="0" y="2671312"/>
                  </a:lnTo>
                  <a:lnTo>
                    <a:pt x="0" y="2663546"/>
                  </a:lnTo>
                  <a:lnTo>
                    <a:pt x="0" y="2655781"/>
                  </a:lnTo>
                  <a:lnTo>
                    <a:pt x="0" y="2648015"/>
                  </a:lnTo>
                  <a:lnTo>
                    <a:pt x="0" y="2640250"/>
                  </a:lnTo>
                  <a:lnTo>
                    <a:pt x="0" y="2632484"/>
                  </a:lnTo>
                  <a:lnTo>
                    <a:pt x="0" y="2624719"/>
                  </a:lnTo>
                  <a:lnTo>
                    <a:pt x="0" y="2616954"/>
                  </a:lnTo>
                  <a:lnTo>
                    <a:pt x="0" y="2609188"/>
                  </a:lnTo>
                  <a:lnTo>
                    <a:pt x="0" y="2601423"/>
                  </a:lnTo>
                  <a:lnTo>
                    <a:pt x="0" y="2593657"/>
                  </a:lnTo>
                  <a:lnTo>
                    <a:pt x="0" y="2585892"/>
                  </a:lnTo>
                  <a:lnTo>
                    <a:pt x="0" y="2578126"/>
                  </a:lnTo>
                  <a:lnTo>
                    <a:pt x="0" y="2570361"/>
                  </a:lnTo>
                  <a:lnTo>
                    <a:pt x="0" y="2562595"/>
                  </a:lnTo>
                  <a:lnTo>
                    <a:pt x="0" y="2554830"/>
                  </a:lnTo>
                  <a:lnTo>
                    <a:pt x="0" y="2547065"/>
                  </a:lnTo>
                  <a:lnTo>
                    <a:pt x="0" y="2539299"/>
                  </a:lnTo>
                  <a:lnTo>
                    <a:pt x="0" y="2531534"/>
                  </a:lnTo>
                  <a:lnTo>
                    <a:pt x="0" y="2523768"/>
                  </a:lnTo>
                  <a:lnTo>
                    <a:pt x="0" y="2516003"/>
                  </a:lnTo>
                  <a:lnTo>
                    <a:pt x="0" y="2508237"/>
                  </a:lnTo>
                  <a:lnTo>
                    <a:pt x="0" y="2500472"/>
                  </a:lnTo>
                  <a:lnTo>
                    <a:pt x="0" y="2492706"/>
                  </a:lnTo>
                  <a:lnTo>
                    <a:pt x="0" y="2484941"/>
                  </a:lnTo>
                  <a:lnTo>
                    <a:pt x="0" y="2477176"/>
                  </a:lnTo>
                  <a:lnTo>
                    <a:pt x="0" y="2469410"/>
                  </a:lnTo>
                  <a:lnTo>
                    <a:pt x="0" y="2461645"/>
                  </a:lnTo>
                  <a:lnTo>
                    <a:pt x="0" y="2453879"/>
                  </a:lnTo>
                  <a:lnTo>
                    <a:pt x="0" y="2446114"/>
                  </a:lnTo>
                  <a:lnTo>
                    <a:pt x="0" y="2438348"/>
                  </a:lnTo>
                  <a:lnTo>
                    <a:pt x="0" y="2430583"/>
                  </a:lnTo>
                  <a:lnTo>
                    <a:pt x="0" y="2422818"/>
                  </a:lnTo>
                  <a:lnTo>
                    <a:pt x="0" y="2415052"/>
                  </a:lnTo>
                  <a:lnTo>
                    <a:pt x="0" y="2407287"/>
                  </a:lnTo>
                  <a:lnTo>
                    <a:pt x="0" y="2399521"/>
                  </a:lnTo>
                  <a:lnTo>
                    <a:pt x="0" y="2391756"/>
                  </a:lnTo>
                  <a:lnTo>
                    <a:pt x="0" y="2383990"/>
                  </a:lnTo>
                  <a:lnTo>
                    <a:pt x="0" y="2376225"/>
                  </a:lnTo>
                  <a:lnTo>
                    <a:pt x="0" y="2368459"/>
                  </a:lnTo>
                  <a:lnTo>
                    <a:pt x="0" y="2360694"/>
                  </a:lnTo>
                  <a:lnTo>
                    <a:pt x="0" y="2352929"/>
                  </a:lnTo>
                  <a:lnTo>
                    <a:pt x="0" y="2345163"/>
                  </a:lnTo>
                  <a:lnTo>
                    <a:pt x="0" y="2337398"/>
                  </a:lnTo>
                  <a:lnTo>
                    <a:pt x="0" y="2329632"/>
                  </a:lnTo>
                  <a:lnTo>
                    <a:pt x="0" y="2321867"/>
                  </a:lnTo>
                  <a:lnTo>
                    <a:pt x="0" y="2314101"/>
                  </a:lnTo>
                  <a:lnTo>
                    <a:pt x="0" y="2306336"/>
                  </a:lnTo>
                  <a:lnTo>
                    <a:pt x="0" y="2298570"/>
                  </a:lnTo>
                  <a:lnTo>
                    <a:pt x="0" y="2290805"/>
                  </a:lnTo>
                  <a:lnTo>
                    <a:pt x="0" y="2283040"/>
                  </a:lnTo>
                  <a:lnTo>
                    <a:pt x="0" y="2275274"/>
                  </a:lnTo>
                  <a:lnTo>
                    <a:pt x="0" y="2267509"/>
                  </a:lnTo>
                  <a:lnTo>
                    <a:pt x="0" y="2259743"/>
                  </a:lnTo>
                  <a:lnTo>
                    <a:pt x="0" y="2251978"/>
                  </a:lnTo>
                  <a:lnTo>
                    <a:pt x="0" y="2244212"/>
                  </a:lnTo>
                  <a:lnTo>
                    <a:pt x="0" y="2236447"/>
                  </a:lnTo>
                  <a:lnTo>
                    <a:pt x="0" y="2228681"/>
                  </a:lnTo>
                  <a:lnTo>
                    <a:pt x="0" y="2220916"/>
                  </a:lnTo>
                  <a:lnTo>
                    <a:pt x="0" y="2213151"/>
                  </a:lnTo>
                  <a:lnTo>
                    <a:pt x="0" y="2205385"/>
                  </a:lnTo>
                  <a:lnTo>
                    <a:pt x="0" y="2197620"/>
                  </a:lnTo>
                  <a:lnTo>
                    <a:pt x="0" y="2189854"/>
                  </a:lnTo>
                  <a:lnTo>
                    <a:pt x="0" y="2182089"/>
                  </a:lnTo>
                  <a:lnTo>
                    <a:pt x="0" y="2174323"/>
                  </a:lnTo>
                  <a:lnTo>
                    <a:pt x="0" y="2166558"/>
                  </a:lnTo>
                  <a:lnTo>
                    <a:pt x="0" y="2158792"/>
                  </a:lnTo>
                  <a:lnTo>
                    <a:pt x="0" y="2151027"/>
                  </a:lnTo>
                  <a:lnTo>
                    <a:pt x="0" y="2143262"/>
                  </a:lnTo>
                  <a:lnTo>
                    <a:pt x="0" y="2135496"/>
                  </a:lnTo>
                  <a:lnTo>
                    <a:pt x="0" y="2127731"/>
                  </a:lnTo>
                  <a:lnTo>
                    <a:pt x="0" y="2119965"/>
                  </a:lnTo>
                  <a:lnTo>
                    <a:pt x="0" y="2112200"/>
                  </a:lnTo>
                  <a:lnTo>
                    <a:pt x="0" y="2104434"/>
                  </a:lnTo>
                  <a:lnTo>
                    <a:pt x="0" y="2096669"/>
                  </a:lnTo>
                  <a:lnTo>
                    <a:pt x="0" y="2088903"/>
                  </a:lnTo>
                  <a:lnTo>
                    <a:pt x="0" y="2081138"/>
                  </a:lnTo>
                  <a:lnTo>
                    <a:pt x="0" y="2073373"/>
                  </a:lnTo>
                  <a:lnTo>
                    <a:pt x="0" y="2065607"/>
                  </a:lnTo>
                  <a:lnTo>
                    <a:pt x="0" y="2057842"/>
                  </a:lnTo>
                  <a:lnTo>
                    <a:pt x="0" y="2050076"/>
                  </a:lnTo>
                  <a:lnTo>
                    <a:pt x="0" y="2042311"/>
                  </a:lnTo>
                  <a:lnTo>
                    <a:pt x="0" y="2034545"/>
                  </a:lnTo>
                  <a:lnTo>
                    <a:pt x="0" y="2026780"/>
                  </a:lnTo>
                  <a:lnTo>
                    <a:pt x="0" y="2019015"/>
                  </a:lnTo>
                  <a:lnTo>
                    <a:pt x="0" y="2011249"/>
                  </a:lnTo>
                  <a:lnTo>
                    <a:pt x="0" y="2003484"/>
                  </a:lnTo>
                  <a:lnTo>
                    <a:pt x="0" y="1995718"/>
                  </a:lnTo>
                  <a:lnTo>
                    <a:pt x="0" y="1987953"/>
                  </a:lnTo>
                  <a:lnTo>
                    <a:pt x="0" y="1980187"/>
                  </a:lnTo>
                  <a:lnTo>
                    <a:pt x="0" y="1972422"/>
                  </a:lnTo>
                  <a:lnTo>
                    <a:pt x="0" y="1964656"/>
                  </a:lnTo>
                  <a:lnTo>
                    <a:pt x="0" y="1956891"/>
                  </a:lnTo>
                  <a:lnTo>
                    <a:pt x="0" y="1949126"/>
                  </a:lnTo>
                  <a:lnTo>
                    <a:pt x="0" y="1941360"/>
                  </a:lnTo>
                  <a:lnTo>
                    <a:pt x="0" y="1933595"/>
                  </a:lnTo>
                  <a:lnTo>
                    <a:pt x="0" y="1925829"/>
                  </a:lnTo>
                  <a:lnTo>
                    <a:pt x="0" y="1918064"/>
                  </a:lnTo>
                  <a:lnTo>
                    <a:pt x="0" y="1910298"/>
                  </a:lnTo>
                  <a:lnTo>
                    <a:pt x="0" y="1902533"/>
                  </a:lnTo>
                  <a:lnTo>
                    <a:pt x="0" y="1894767"/>
                  </a:lnTo>
                  <a:lnTo>
                    <a:pt x="0" y="1887002"/>
                  </a:lnTo>
                  <a:lnTo>
                    <a:pt x="0" y="1879237"/>
                  </a:lnTo>
                  <a:lnTo>
                    <a:pt x="0" y="1871471"/>
                  </a:lnTo>
                  <a:lnTo>
                    <a:pt x="0" y="1863706"/>
                  </a:lnTo>
                  <a:lnTo>
                    <a:pt x="0" y="1855940"/>
                  </a:lnTo>
                  <a:lnTo>
                    <a:pt x="0" y="1848175"/>
                  </a:lnTo>
                  <a:lnTo>
                    <a:pt x="0" y="1840409"/>
                  </a:lnTo>
                  <a:lnTo>
                    <a:pt x="0" y="1832644"/>
                  </a:lnTo>
                  <a:lnTo>
                    <a:pt x="0" y="1824878"/>
                  </a:lnTo>
                  <a:lnTo>
                    <a:pt x="0" y="1817113"/>
                  </a:lnTo>
                  <a:lnTo>
                    <a:pt x="0" y="1809348"/>
                  </a:lnTo>
                  <a:lnTo>
                    <a:pt x="0" y="1801582"/>
                  </a:lnTo>
                  <a:lnTo>
                    <a:pt x="0" y="1793817"/>
                  </a:lnTo>
                  <a:lnTo>
                    <a:pt x="0" y="1786051"/>
                  </a:lnTo>
                  <a:lnTo>
                    <a:pt x="0" y="1778286"/>
                  </a:lnTo>
                  <a:lnTo>
                    <a:pt x="0" y="1770520"/>
                  </a:lnTo>
                  <a:lnTo>
                    <a:pt x="0" y="1762755"/>
                  </a:lnTo>
                  <a:lnTo>
                    <a:pt x="0" y="1754989"/>
                  </a:lnTo>
                  <a:lnTo>
                    <a:pt x="0" y="1747224"/>
                  </a:lnTo>
                  <a:lnTo>
                    <a:pt x="0" y="1739459"/>
                  </a:lnTo>
                  <a:lnTo>
                    <a:pt x="0" y="1731693"/>
                  </a:lnTo>
                  <a:lnTo>
                    <a:pt x="0" y="1723928"/>
                  </a:lnTo>
                  <a:lnTo>
                    <a:pt x="0" y="1716162"/>
                  </a:lnTo>
                  <a:lnTo>
                    <a:pt x="0" y="1708397"/>
                  </a:lnTo>
                  <a:lnTo>
                    <a:pt x="0" y="1700631"/>
                  </a:lnTo>
                  <a:lnTo>
                    <a:pt x="0" y="1692866"/>
                  </a:lnTo>
                  <a:lnTo>
                    <a:pt x="0" y="1685100"/>
                  </a:lnTo>
                  <a:lnTo>
                    <a:pt x="0" y="1677335"/>
                  </a:lnTo>
                  <a:lnTo>
                    <a:pt x="0" y="1669570"/>
                  </a:lnTo>
                  <a:lnTo>
                    <a:pt x="0" y="1661804"/>
                  </a:lnTo>
                  <a:lnTo>
                    <a:pt x="0" y="1654039"/>
                  </a:lnTo>
                  <a:lnTo>
                    <a:pt x="0" y="1646273"/>
                  </a:lnTo>
                  <a:lnTo>
                    <a:pt x="0" y="1638508"/>
                  </a:lnTo>
                  <a:lnTo>
                    <a:pt x="0" y="1630742"/>
                  </a:lnTo>
                  <a:lnTo>
                    <a:pt x="0" y="1622977"/>
                  </a:lnTo>
                  <a:lnTo>
                    <a:pt x="0" y="1615212"/>
                  </a:lnTo>
                  <a:lnTo>
                    <a:pt x="0" y="1607446"/>
                  </a:lnTo>
                  <a:lnTo>
                    <a:pt x="0" y="1599681"/>
                  </a:lnTo>
                  <a:lnTo>
                    <a:pt x="0" y="1591915"/>
                  </a:lnTo>
                  <a:lnTo>
                    <a:pt x="0" y="1584150"/>
                  </a:lnTo>
                  <a:lnTo>
                    <a:pt x="0" y="1576384"/>
                  </a:lnTo>
                  <a:lnTo>
                    <a:pt x="0" y="1568619"/>
                  </a:lnTo>
                  <a:lnTo>
                    <a:pt x="0" y="1560853"/>
                  </a:lnTo>
                  <a:lnTo>
                    <a:pt x="0" y="1553088"/>
                  </a:lnTo>
                  <a:lnTo>
                    <a:pt x="0" y="1545323"/>
                  </a:lnTo>
                  <a:lnTo>
                    <a:pt x="0" y="1537557"/>
                  </a:lnTo>
                  <a:lnTo>
                    <a:pt x="0" y="1529792"/>
                  </a:lnTo>
                  <a:lnTo>
                    <a:pt x="0" y="1522026"/>
                  </a:lnTo>
                  <a:lnTo>
                    <a:pt x="0" y="1514261"/>
                  </a:lnTo>
                  <a:lnTo>
                    <a:pt x="0" y="1506495"/>
                  </a:lnTo>
                  <a:lnTo>
                    <a:pt x="0" y="1498730"/>
                  </a:lnTo>
                  <a:lnTo>
                    <a:pt x="0" y="1490964"/>
                  </a:lnTo>
                  <a:lnTo>
                    <a:pt x="0" y="1483199"/>
                  </a:lnTo>
                  <a:lnTo>
                    <a:pt x="0" y="1475434"/>
                  </a:lnTo>
                  <a:lnTo>
                    <a:pt x="0" y="1467668"/>
                  </a:lnTo>
                  <a:lnTo>
                    <a:pt x="0" y="1459903"/>
                  </a:lnTo>
                  <a:lnTo>
                    <a:pt x="0" y="1452137"/>
                  </a:lnTo>
                  <a:lnTo>
                    <a:pt x="0" y="1444372"/>
                  </a:lnTo>
                  <a:lnTo>
                    <a:pt x="0" y="1436606"/>
                  </a:lnTo>
                  <a:lnTo>
                    <a:pt x="0" y="1428841"/>
                  </a:lnTo>
                  <a:lnTo>
                    <a:pt x="0" y="1421075"/>
                  </a:lnTo>
                  <a:lnTo>
                    <a:pt x="0" y="1413310"/>
                  </a:lnTo>
                  <a:lnTo>
                    <a:pt x="0" y="1405545"/>
                  </a:lnTo>
                  <a:lnTo>
                    <a:pt x="0" y="1397779"/>
                  </a:lnTo>
                  <a:lnTo>
                    <a:pt x="0" y="1390014"/>
                  </a:lnTo>
                  <a:lnTo>
                    <a:pt x="0" y="1382248"/>
                  </a:lnTo>
                  <a:lnTo>
                    <a:pt x="0" y="1374483"/>
                  </a:lnTo>
                  <a:lnTo>
                    <a:pt x="0" y="1366717"/>
                  </a:lnTo>
                  <a:lnTo>
                    <a:pt x="0" y="1358952"/>
                  </a:lnTo>
                  <a:lnTo>
                    <a:pt x="0" y="1351186"/>
                  </a:lnTo>
                  <a:lnTo>
                    <a:pt x="0" y="1343421"/>
                  </a:lnTo>
                  <a:lnTo>
                    <a:pt x="0" y="1335656"/>
                  </a:lnTo>
                  <a:lnTo>
                    <a:pt x="0" y="1327890"/>
                  </a:lnTo>
                  <a:lnTo>
                    <a:pt x="0" y="1320125"/>
                  </a:lnTo>
                  <a:lnTo>
                    <a:pt x="0" y="1312359"/>
                  </a:lnTo>
                  <a:lnTo>
                    <a:pt x="0" y="1304594"/>
                  </a:lnTo>
                  <a:lnTo>
                    <a:pt x="0" y="1296828"/>
                  </a:lnTo>
                  <a:lnTo>
                    <a:pt x="0" y="1289063"/>
                  </a:lnTo>
                  <a:lnTo>
                    <a:pt x="0" y="1281297"/>
                  </a:lnTo>
                  <a:lnTo>
                    <a:pt x="0" y="1273532"/>
                  </a:lnTo>
                  <a:lnTo>
                    <a:pt x="0" y="1265767"/>
                  </a:lnTo>
                  <a:lnTo>
                    <a:pt x="0" y="1258001"/>
                  </a:lnTo>
                  <a:lnTo>
                    <a:pt x="0" y="1250236"/>
                  </a:lnTo>
                  <a:lnTo>
                    <a:pt x="0" y="1242470"/>
                  </a:lnTo>
                  <a:lnTo>
                    <a:pt x="0" y="1234705"/>
                  </a:lnTo>
                  <a:lnTo>
                    <a:pt x="0" y="1226939"/>
                  </a:lnTo>
                  <a:lnTo>
                    <a:pt x="0" y="1219174"/>
                  </a:lnTo>
                  <a:lnTo>
                    <a:pt x="0" y="1211409"/>
                  </a:lnTo>
                  <a:lnTo>
                    <a:pt x="0" y="1203643"/>
                  </a:lnTo>
                  <a:lnTo>
                    <a:pt x="0" y="1195878"/>
                  </a:lnTo>
                  <a:lnTo>
                    <a:pt x="0" y="1188112"/>
                  </a:lnTo>
                  <a:lnTo>
                    <a:pt x="0" y="1180347"/>
                  </a:lnTo>
                  <a:lnTo>
                    <a:pt x="0" y="1172581"/>
                  </a:lnTo>
                  <a:lnTo>
                    <a:pt x="0" y="1164816"/>
                  </a:lnTo>
                  <a:lnTo>
                    <a:pt x="0" y="1157050"/>
                  </a:lnTo>
                  <a:lnTo>
                    <a:pt x="0" y="1149285"/>
                  </a:lnTo>
                  <a:lnTo>
                    <a:pt x="0" y="1141520"/>
                  </a:lnTo>
                  <a:lnTo>
                    <a:pt x="0" y="1133754"/>
                  </a:lnTo>
                  <a:lnTo>
                    <a:pt x="0" y="1125989"/>
                  </a:lnTo>
                  <a:lnTo>
                    <a:pt x="0" y="1118223"/>
                  </a:lnTo>
                  <a:lnTo>
                    <a:pt x="0" y="1110458"/>
                  </a:lnTo>
                  <a:lnTo>
                    <a:pt x="0" y="1102692"/>
                  </a:lnTo>
                  <a:lnTo>
                    <a:pt x="0" y="1094927"/>
                  </a:lnTo>
                  <a:lnTo>
                    <a:pt x="0" y="1087161"/>
                  </a:lnTo>
                  <a:lnTo>
                    <a:pt x="0" y="1079396"/>
                  </a:lnTo>
                  <a:lnTo>
                    <a:pt x="0" y="1071631"/>
                  </a:lnTo>
                  <a:lnTo>
                    <a:pt x="0" y="1063865"/>
                  </a:lnTo>
                  <a:lnTo>
                    <a:pt x="0" y="1056100"/>
                  </a:lnTo>
                  <a:lnTo>
                    <a:pt x="0" y="1048334"/>
                  </a:lnTo>
                  <a:lnTo>
                    <a:pt x="0" y="1040569"/>
                  </a:lnTo>
                  <a:lnTo>
                    <a:pt x="0" y="1032803"/>
                  </a:lnTo>
                  <a:lnTo>
                    <a:pt x="0" y="1025038"/>
                  </a:lnTo>
                  <a:lnTo>
                    <a:pt x="0" y="1017272"/>
                  </a:lnTo>
                  <a:lnTo>
                    <a:pt x="0" y="1009507"/>
                  </a:lnTo>
                  <a:lnTo>
                    <a:pt x="0" y="1001742"/>
                  </a:lnTo>
                  <a:lnTo>
                    <a:pt x="0" y="993976"/>
                  </a:lnTo>
                  <a:lnTo>
                    <a:pt x="0" y="986211"/>
                  </a:lnTo>
                  <a:lnTo>
                    <a:pt x="0" y="978445"/>
                  </a:lnTo>
                  <a:lnTo>
                    <a:pt x="0" y="970680"/>
                  </a:lnTo>
                  <a:lnTo>
                    <a:pt x="0" y="962914"/>
                  </a:lnTo>
                  <a:lnTo>
                    <a:pt x="0" y="955149"/>
                  </a:lnTo>
                  <a:lnTo>
                    <a:pt x="0" y="947383"/>
                  </a:lnTo>
                  <a:lnTo>
                    <a:pt x="0" y="939618"/>
                  </a:lnTo>
                  <a:lnTo>
                    <a:pt x="0" y="931853"/>
                  </a:lnTo>
                  <a:lnTo>
                    <a:pt x="0" y="924087"/>
                  </a:lnTo>
                  <a:lnTo>
                    <a:pt x="0" y="916322"/>
                  </a:lnTo>
                  <a:lnTo>
                    <a:pt x="0" y="908556"/>
                  </a:lnTo>
                  <a:lnTo>
                    <a:pt x="0" y="900791"/>
                  </a:lnTo>
                  <a:lnTo>
                    <a:pt x="0" y="893025"/>
                  </a:lnTo>
                  <a:lnTo>
                    <a:pt x="0" y="885260"/>
                  </a:lnTo>
                  <a:lnTo>
                    <a:pt x="0" y="877494"/>
                  </a:lnTo>
                  <a:lnTo>
                    <a:pt x="0" y="869729"/>
                  </a:lnTo>
                  <a:lnTo>
                    <a:pt x="0" y="861964"/>
                  </a:lnTo>
                  <a:lnTo>
                    <a:pt x="0" y="854198"/>
                  </a:lnTo>
                  <a:lnTo>
                    <a:pt x="0" y="846433"/>
                  </a:lnTo>
                  <a:lnTo>
                    <a:pt x="0" y="838667"/>
                  </a:lnTo>
                  <a:lnTo>
                    <a:pt x="0" y="830902"/>
                  </a:lnTo>
                  <a:lnTo>
                    <a:pt x="0" y="823136"/>
                  </a:lnTo>
                  <a:lnTo>
                    <a:pt x="0" y="815371"/>
                  </a:lnTo>
                  <a:lnTo>
                    <a:pt x="0" y="807606"/>
                  </a:lnTo>
                  <a:lnTo>
                    <a:pt x="0" y="799840"/>
                  </a:lnTo>
                  <a:lnTo>
                    <a:pt x="0" y="792075"/>
                  </a:lnTo>
                  <a:lnTo>
                    <a:pt x="0" y="784309"/>
                  </a:lnTo>
                  <a:lnTo>
                    <a:pt x="0" y="776544"/>
                  </a:lnTo>
                  <a:lnTo>
                    <a:pt x="0" y="768778"/>
                  </a:lnTo>
                  <a:lnTo>
                    <a:pt x="0" y="761013"/>
                  </a:lnTo>
                  <a:lnTo>
                    <a:pt x="0" y="753247"/>
                  </a:lnTo>
                  <a:lnTo>
                    <a:pt x="0" y="745482"/>
                  </a:lnTo>
                  <a:lnTo>
                    <a:pt x="0" y="737717"/>
                  </a:lnTo>
                  <a:lnTo>
                    <a:pt x="0" y="729951"/>
                  </a:lnTo>
                  <a:lnTo>
                    <a:pt x="0" y="722186"/>
                  </a:lnTo>
                  <a:lnTo>
                    <a:pt x="0" y="714420"/>
                  </a:lnTo>
                  <a:lnTo>
                    <a:pt x="0" y="706655"/>
                  </a:lnTo>
                  <a:lnTo>
                    <a:pt x="0" y="698889"/>
                  </a:lnTo>
                  <a:lnTo>
                    <a:pt x="0" y="691124"/>
                  </a:lnTo>
                  <a:lnTo>
                    <a:pt x="0" y="683358"/>
                  </a:lnTo>
                  <a:lnTo>
                    <a:pt x="0" y="675593"/>
                  </a:lnTo>
                  <a:lnTo>
                    <a:pt x="0" y="667828"/>
                  </a:lnTo>
                  <a:lnTo>
                    <a:pt x="0" y="660062"/>
                  </a:lnTo>
                  <a:lnTo>
                    <a:pt x="0" y="652297"/>
                  </a:lnTo>
                  <a:lnTo>
                    <a:pt x="0" y="644531"/>
                  </a:lnTo>
                  <a:lnTo>
                    <a:pt x="0" y="636766"/>
                  </a:lnTo>
                  <a:lnTo>
                    <a:pt x="0" y="629000"/>
                  </a:lnTo>
                  <a:lnTo>
                    <a:pt x="0" y="621235"/>
                  </a:lnTo>
                  <a:lnTo>
                    <a:pt x="0" y="613469"/>
                  </a:lnTo>
                  <a:lnTo>
                    <a:pt x="0" y="605704"/>
                  </a:lnTo>
                  <a:lnTo>
                    <a:pt x="0" y="597939"/>
                  </a:lnTo>
                  <a:lnTo>
                    <a:pt x="0" y="590173"/>
                  </a:lnTo>
                  <a:lnTo>
                    <a:pt x="0" y="582408"/>
                  </a:lnTo>
                  <a:lnTo>
                    <a:pt x="0" y="574642"/>
                  </a:lnTo>
                  <a:lnTo>
                    <a:pt x="0" y="566877"/>
                  </a:lnTo>
                  <a:lnTo>
                    <a:pt x="0" y="559111"/>
                  </a:lnTo>
                  <a:lnTo>
                    <a:pt x="0" y="551346"/>
                  </a:lnTo>
                  <a:lnTo>
                    <a:pt x="0" y="543580"/>
                  </a:lnTo>
                  <a:lnTo>
                    <a:pt x="0" y="535815"/>
                  </a:lnTo>
                  <a:lnTo>
                    <a:pt x="0" y="528050"/>
                  </a:lnTo>
                  <a:lnTo>
                    <a:pt x="0" y="520284"/>
                  </a:lnTo>
                  <a:lnTo>
                    <a:pt x="0" y="512519"/>
                  </a:lnTo>
                  <a:lnTo>
                    <a:pt x="0" y="504753"/>
                  </a:lnTo>
                  <a:lnTo>
                    <a:pt x="0" y="496988"/>
                  </a:lnTo>
                  <a:lnTo>
                    <a:pt x="0" y="489222"/>
                  </a:lnTo>
                  <a:lnTo>
                    <a:pt x="0" y="481457"/>
                  </a:lnTo>
                  <a:lnTo>
                    <a:pt x="0" y="473691"/>
                  </a:lnTo>
                  <a:lnTo>
                    <a:pt x="0" y="465926"/>
                  </a:lnTo>
                  <a:lnTo>
                    <a:pt x="0" y="458161"/>
                  </a:lnTo>
                  <a:lnTo>
                    <a:pt x="0" y="450395"/>
                  </a:lnTo>
                  <a:lnTo>
                    <a:pt x="0" y="442630"/>
                  </a:lnTo>
                  <a:lnTo>
                    <a:pt x="0" y="434864"/>
                  </a:lnTo>
                  <a:lnTo>
                    <a:pt x="0" y="427099"/>
                  </a:lnTo>
                  <a:lnTo>
                    <a:pt x="0" y="419333"/>
                  </a:lnTo>
                  <a:lnTo>
                    <a:pt x="0" y="411568"/>
                  </a:lnTo>
                  <a:lnTo>
                    <a:pt x="0" y="403803"/>
                  </a:lnTo>
                  <a:lnTo>
                    <a:pt x="0" y="396037"/>
                  </a:lnTo>
                  <a:lnTo>
                    <a:pt x="0" y="388272"/>
                  </a:lnTo>
                  <a:lnTo>
                    <a:pt x="0" y="380506"/>
                  </a:lnTo>
                  <a:lnTo>
                    <a:pt x="0" y="372741"/>
                  </a:lnTo>
                  <a:lnTo>
                    <a:pt x="0" y="364975"/>
                  </a:lnTo>
                  <a:lnTo>
                    <a:pt x="0" y="357210"/>
                  </a:lnTo>
                  <a:lnTo>
                    <a:pt x="0" y="349444"/>
                  </a:lnTo>
                  <a:lnTo>
                    <a:pt x="0" y="341679"/>
                  </a:lnTo>
                  <a:lnTo>
                    <a:pt x="0" y="333914"/>
                  </a:lnTo>
                  <a:lnTo>
                    <a:pt x="0" y="326148"/>
                  </a:lnTo>
                  <a:lnTo>
                    <a:pt x="0" y="318383"/>
                  </a:lnTo>
                  <a:lnTo>
                    <a:pt x="0" y="310617"/>
                  </a:lnTo>
                  <a:lnTo>
                    <a:pt x="0" y="302852"/>
                  </a:lnTo>
                  <a:lnTo>
                    <a:pt x="0" y="295086"/>
                  </a:lnTo>
                  <a:lnTo>
                    <a:pt x="0" y="287321"/>
                  </a:lnTo>
                  <a:lnTo>
                    <a:pt x="0" y="279555"/>
                  </a:lnTo>
                  <a:lnTo>
                    <a:pt x="0" y="271790"/>
                  </a:lnTo>
                  <a:lnTo>
                    <a:pt x="0" y="264025"/>
                  </a:lnTo>
                  <a:lnTo>
                    <a:pt x="0" y="256259"/>
                  </a:lnTo>
                  <a:lnTo>
                    <a:pt x="0" y="248494"/>
                  </a:lnTo>
                  <a:lnTo>
                    <a:pt x="0" y="240728"/>
                  </a:lnTo>
                  <a:lnTo>
                    <a:pt x="0" y="232963"/>
                  </a:lnTo>
                  <a:lnTo>
                    <a:pt x="0" y="225197"/>
                  </a:lnTo>
                  <a:lnTo>
                    <a:pt x="0" y="217432"/>
                  </a:lnTo>
                  <a:lnTo>
                    <a:pt x="0" y="209666"/>
                  </a:lnTo>
                  <a:lnTo>
                    <a:pt x="0" y="201901"/>
                  </a:lnTo>
                  <a:lnTo>
                    <a:pt x="0" y="194136"/>
                  </a:lnTo>
                  <a:lnTo>
                    <a:pt x="0" y="186370"/>
                  </a:lnTo>
                  <a:lnTo>
                    <a:pt x="0" y="178605"/>
                  </a:lnTo>
                  <a:lnTo>
                    <a:pt x="0" y="170839"/>
                  </a:lnTo>
                  <a:lnTo>
                    <a:pt x="0" y="163074"/>
                  </a:lnTo>
                  <a:lnTo>
                    <a:pt x="0" y="155308"/>
                  </a:lnTo>
                  <a:lnTo>
                    <a:pt x="0" y="147543"/>
                  </a:lnTo>
                  <a:lnTo>
                    <a:pt x="0" y="139777"/>
                  </a:lnTo>
                  <a:lnTo>
                    <a:pt x="0" y="132012"/>
                  </a:lnTo>
                  <a:lnTo>
                    <a:pt x="0" y="124247"/>
                  </a:lnTo>
                  <a:lnTo>
                    <a:pt x="0" y="116481"/>
                  </a:lnTo>
                  <a:lnTo>
                    <a:pt x="0" y="108716"/>
                  </a:lnTo>
                  <a:lnTo>
                    <a:pt x="0" y="100950"/>
                  </a:lnTo>
                  <a:lnTo>
                    <a:pt x="0" y="93185"/>
                  </a:lnTo>
                  <a:lnTo>
                    <a:pt x="0" y="85419"/>
                  </a:lnTo>
                  <a:lnTo>
                    <a:pt x="0" y="77654"/>
                  </a:lnTo>
                  <a:lnTo>
                    <a:pt x="0" y="69888"/>
                  </a:lnTo>
                  <a:lnTo>
                    <a:pt x="0" y="62123"/>
                  </a:lnTo>
                  <a:lnTo>
                    <a:pt x="0" y="54358"/>
                  </a:lnTo>
                  <a:lnTo>
                    <a:pt x="0" y="46592"/>
                  </a:lnTo>
                  <a:lnTo>
                    <a:pt x="0" y="38827"/>
                  </a:lnTo>
                  <a:lnTo>
                    <a:pt x="0" y="31061"/>
                  </a:lnTo>
                  <a:lnTo>
                    <a:pt x="0" y="23296"/>
                  </a:lnTo>
                  <a:lnTo>
                    <a:pt x="0" y="15530"/>
                  </a:lnTo>
                  <a:lnTo>
                    <a:pt x="0" y="7765"/>
                  </a:lnTo>
                  <a:lnTo>
                    <a:pt x="0" y="0"/>
                  </a:lnTo>
                  <a:lnTo>
                    <a:pt x="5936" y="0"/>
                  </a:lnTo>
                  <a:lnTo>
                    <a:pt x="6339" y="7765"/>
                  </a:lnTo>
                  <a:lnTo>
                    <a:pt x="6741" y="15530"/>
                  </a:lnTo>
                  <a:lnTo>
                    <a:pt x="7141" y="23296"/>
                  </a:lnTo>
                  <a:lnTo>
                    <a:pt x="7537" y="31061"/>
                  </a:lnTo>
                  <a:lnTo>
                    <a:pt x="7924" y="38827"/>
                  </a:lnTo>
                  <a:lnTo>
                    <a:pt x="8302" y="46592"/>
                  </a:lnTo>
                  <a:lnTo>
                    <a:pt x="8669" y="54358"/>
                  </a:lnTo>
                  <a:lnTo>
                    <a:pt x="9024" y="62123"/>
                  </a:lnTo>
                  <a:lnTo>
                    <a:pt x="9367" y="69888"/>
                  </a:lnTo>
                  <a:lnTo>
                    <a:pt x="9695" y="77654"/>
                  </a:lnTo>
                  <a:lnTo>
                    <a:pt x="10005" y="85419"/>
                  </a:lnTo>
                  <a:lnTo>
                    <a:pt x="10300" y="93185"/>
                  </a:lnTo>
                  <a:lnTo>
                    <a:pt x="10580" y="100950"/>
                  </a:lnTo>
                  <a:lnTo>
                    <a:pt x="10844" y="108716"/>
                  </a:lnTo>
                  <a:lnTo>
                    <a:pt x="11094" y="116481"/>
                  </a:lnTo>
                  <a:lnTo>
                    <a:pt x="11329" y="124247"/>
                  </a:lnTo>
                  <a:lnTo>
                    <a:pt x="11550" y="132012"/>
                  </a:lnTo>
                  <a:lnTo>
                    <a:pt x="11757" y="139777"/>
                  </a:lnTo>
                  <a:lnTo>
                    <a:pt x="11953" y="147543"/>
                  </a:lnTo>
                  <a:lnTo>
                    <a:pt x="12139" y="155308"/>
                  </a:lnTo>
                  <a:lnTo>
                    <a:pt x="12316" y="163074"/>
                  </a:lnTo>
                  <a:lnTo>
                    <a:pt x="12485" y="170839"/>
                  </a:lnTo>
                  <a:lnTo>
                    <a:pt x="12648" y="178605"/>
                  </a:lnTo>
                  <a:lnTo>
                    <a:pt x="12804" y="186370"/>
                  </a:lnTo>
                  <a:lnTo>
                    <a:pt x="12958" y="194136"/>
                  </a:lnTo>
                  <a:lnTo>
                    <a:pt x="13109" y="201901"/>
                  </a:lnTo>
                  <a:lnTo>
                    <a:pt x="13258" y="209666"/>
                  </a:lnTo>
                  <a:lnTo>
                    <a:pt x="13407" y="217432"/>
                  </a:lnTo>
                  <a:lnTo>
                    <a:pt x="13557" y="225197"/>
                  </a:lnTo>
                  <a:lnTo>
                    <a:pt x="13709" y="232963"/>
                  </a:lnTo>
                  <a:lnTo>
                    <a:pt x="13863" y="240728"/>
                  </a:lnTo>
                  <a:lnTo>
                    <a:pt x="14021" y="248494"/>
                  </a:lnTo>
                  <a:lnTo>
                    <a:pt x="14183" y="256259"/>
                  </a:lnTo>
                  <a:lnTo>
                    <a:pt x="14348" y="264025"/>
                  </a:lnTo>
                  <a:lnTo>
                    <a:pt x="14518" y="271790"/>
                  </a:lnTo>
                  <a:lnTo>
                    <a:pt x="14693" y="279555"/>
                  </a:lnTo>
                  <a:lnTo>
                    <a:pt x="14873" y="287321"/>
                  </a:lnTo>
                  <a:lnTo>
                    <a:pt x="15058" y="295086"/>
                  </a:lnTo>
                  <a:lnTo>
                    <a:pt x="15247" y="302852"/>
                  </a:lnTo>
                  <a:lnTo>
                    <a:pt x="15440" y="310617"/>
                  </a:lnTo>
                  <a:lnTo>
                    <a:pt x="15637" y="318383"/>
                  </a:lnTo>
                  <a:lnTo>
                    <a:pt x="15837" y="326148"/>
                  </a:lnTo>
                  <a:lnTo>
                    <a:pt x="16040" y="333914"/>
                  </a:lnTo>
                  <a:lnTo>
                    <a:pt x="16244" y="341679"/>
                  </a:lnTo>
                  <a:lnTo>
                    <a:pt x="16449" y="349444"/>
                  </a:lnTo>
                  <a:lnTo>
                    <a:pt x="16655" y="357210"/>
                  </a:lnTo>
                  <a:lnTo>
                    <a:pt x="16860" y="364975"/>
                  </a:lnTo>
                  <a:lnTo>
                    <a:pt x="17064" y="372741"/>
                  </a:lnTo>
                  <a:lnTo>
                    <a:pt x="17266" y="380506"/>
                  </a:lnTo>
                  <a:lnTo>
                    <a:pt x="17465" y="388272"/>
                  </a:lnTo>
                  <a:lnTo>
                    <a:pt x="17660" y="396037"/>
                  </a:lnTo>
                  <a:lnTo>
                    <a:pt x="17852" y="403803"/>
                  </a:lnTo>
                  <a:lnTo>
                    <a:pt x="18039" y="411568"/>
                  </a:lnTo>
                  <a:lnTo>
                    <a:pt x="18222" y="419333"/>
                  </a:lnTo>
                  <a:lnTo>
                    <a:pt x="18398" y="427099"/>
                  </a:lnTo>
                  <a:lnTo>
                    <a:pt x="18568" y="434864"/>
                  </a:lnTo>
                  <a:lnTo>
                    <a:pt x="18732" y="442630"/>
                  </a:lnTo>
                  <a:lnTo>
                    <a:pt x="18889" y="450395"/>
                  </a:lnTo>
                  <a:lnTo>
                    <a:pt x="19040" y="458161"/>
                  </a:lnTo>
                  <a:lnTo>
                    <a:pt x="19185" y="465926"/>
                  </a:lnTo>
                  <a:lnTo>
                    <a:pt x="19321" y="473691"/>
                  </a:lnTo>
                  <a:lnTo>
                    <a:pt x="19450" y="481457"/>
                  </a:lnTo>
                  <a:lnTo>
                    <a:pt x="19570" y="489222"/>
                  </a:lnTo>
                  <a:lnTo>
                    <a:pt x="19684" y="496988"/>
                  </a:lnTo>
                  <a:lnTo>
                    <a:pt x="19789" y="504753"/>
                  </a:lnTo>
                  <a:lnTo>
                    <a:pt x="19888" y="512519"/>
                  </a:lnTo>
                  <a:lnTo>
                    <a:pt x="19978" y="520284"/>
                  </a:lnTo>
                  <a:lnTo>
                    <a:pt x="20061" y="528050"/>
                  </a:lnTo>
                  <a:lnTo>
                    <a:pt x="20136" y="535815"/>
                  </a:lnTo>
                  <a:lnTo>
                    <a:pt x="20205" y="543580"/>
                  </a:lnTo>
                  <a:lnTo>
                    <a:pt x="20269" y="551346"/>
                  </a:lnTo>
                  <a:lnTo>
                    <a:pt x="20328" y="559111"/>
                  </a:lnTo>
                  <a:lnTo>
                    <a:pt x="20384" y="566877"/>
                  </a:lnTo>
                  <a:lnTo>
                    <a:pt x="20437" y="574642"/>
                  </a:lnTo>
                  <a:lnTo>
                    <a:pt x="20489" y="582408"/>
                  </a:lnTo>
                  <a:lnTo>
                    <a:pt x="20543" y="590173"/>
                  </a:lnTo>
                  <a:lnTo>
                    <a:pt x="20600" y="597939"/>
                  </a:lnTo>
                  <a:lnTo>
                    <a:pt x="20661" y="605704"/>
                  </a:lnTo>
                  <a:lnTo>
                    <a:pt x="20730" y="613469"/>
                  </a:lnTo>
                  <a:lnTo>
                    <a:pt x="20806" y="621235"/>
                  </a:lnTo>
                  <a:lnTo>
                    <a:pt x="20895" y="629000"/>
                  </a:lnTo>
                  <a:lnTo>
                    <a:pt x="20997" y="636766"/>
                  </a:lnTo>
                  <a:lnTo>
                    <a:pt x="21113" y="644531"/>
                  </a:lnTo>
                  <a:lnTo>
                    <a:pt x="21244" y="652297"/>
                  </a:lnTo>
                  <a:lnTo>
                    <a:pt x="21392" y="660062"/>
                  </a:lnTo>
                  <a:lnTo>
                    <a:pt x="21556" y="667828"/>
                  </a:lnTo>
                  <a:lnTo>
                    <a:pt x="21741" y="675593"/>
                  </a:lnTo>
                  <a:lnTo>
                    <a:pt x="21944" y="683358"/>
                  </a:lnTo>
                  <a:lnTo>
                    <a:pt x="22165" y="691124"/>
                  </a:lnTo>
                  <a:lnTo>
                    <a:pt x="22402" y="698889"/>
                  </a:lnTo>
                  <a:lnTo>
                    <a:pt x="22655" y="706655"/>
                  </a:lnTo>
                  <a:lnTo>
                    <a:pt x="22923" y="714420"/>
                  </a:lnTo>
                  <a:lnTo>
                    <a:pt x="23204" y="722186"/>
                  </a:lnTo>
                  <a:lnTo>
                    <a:pt x="23498" y="729951"/>
                  </a:lnTo>
                  <a:lnTo>
                    <a:pt x="23801" y="737717"/>
                  </a:lnTo>
                  <a:lnTo>
                    <a:pt x="24111" y="745482"/>
                  </a:lnTo>
                  <a:lnTo>
                    <a:pt x="24426" y="753247"/>
                  </a:lnTo>
                  <a:lnTo>
                    <a:pt x="24745" y="761013"/>
                  </a:lnTo>
                  <a:lnTo>
                    <a:pt x="25065" y="768778"/>
                  </a:lnTo>
                  <a:lnTo>
                    <a:pt x="25384" y="776544"/>
                  </a:lnTo>
                  <a:lnTo>
                    <a:pt x="25700" y="784309"/>
                  </a:lnTo>
                  <a:lnTo>
                    <a:pt x="26012" y="792075"/>
                  </a:lnTo>
                  <a:lnTo>
                    <a:pt x="26319" y="799840"/>
                  </a:lnTo>
                  <a:lnTo>
                    <a:pt x="26619" y="807606"/>
                  </a:lnTo>
                  <a:lnTo>
                    <a:pt x="26912" y="815371"/>
                  </a:lnTo>
                  <a:lnTo>
                    <a:pt x="27196" y="823136"/>
                  </a:lnTo>
                  <a:lnTo>
                    <a:pt x="27470" y="830902"/>
                  </a:lnTo>
                  <a:lnTo>
                    <a:pt x="27735" y="838667"/>
                  </a:lnTo>
                  <a:lnTo>
                    <a:pt x="27991" y="846433"/>
                  </a:lnTo>
                  <a:lnTo>
                    <a:pt x="28237" y="854198"/>
                  </a:lnTo>
                  <a:lnTo>
                    <a:pt x="28473" y="861964"/>
                  </a:lnTo>
                  <a:lnTo>
                    <a:pt x="28698" y="869729"/>
                  </a:lnTo>
                  <a:lnTo>
                    <a:pt x="28912" y="877494"/>
                  </a:lnTo>
                  <a:lnTo>
                    <a:pt x="29117" y="885260"/>
                  </a:lnTo>
                  <a:lnTo>
                    <a:pt x="29311" y="893025"/>
                  </a:lnTo>
                  <a:lnTo>
                    <a:pt x="29496" y="900791"/>
                  </a:lnTo>
                  <a:lnTo>
                    <a:pt x="29671" y="908556"/>
                  </a:lnTo>
                  <a:lnTo>
                    <a:pt x="29837" y="916322"/>
                  </a:lnTo>
                  <a:lnTo>
                    <a:pt x="29992" y="924087"/>
                  </a:lnTo>
                  <a:lnTo>
                    <a:pt x="30137" y="931853"/>
                  </a:lnTo>
                  <a:lnTo>
                    <a:pt x="30274" y="939618"/>
                  </a:lnTo>
                  <a:lnTo>
                    <a:pt x="30402" y="947383"/>
                  </a:lnTo>
                  <a:lnTo>
                    <a:pt x="30521" y="955149"/>
                  </a:lnTo>
                  <a:lnTo>
                    <a:pt x="30633" y="962914"/>
                  </a:lnTo>
                  <a:lnTo>
                    <a:pt x="30736" y="970680"/>
                  </a:lnTo>
                  <a:lnTo>
                    <a:pt x="30832" y="978445"/>
                  </a:lnTo>
                  <a:lnTo>
                    <a:pt x="30923" y="986211"/>
                  </a:lnTo>
                  <a:lnTo>
                    <a:pt x="31008" y="993976"/>
                  </a:lnTo>
                  <a:lnTo>
                    <a:pt x="31090" y="1001742"/>
                  </a:lnTo>
                  <a:lnTo>
                    <a:pt x="31168" y="1009507"/>
                  </a:lnTo>
                  <a:lnTo>
                    <a:pt x="31245" y="1017272"/>
                  </a:lnTo>
                  <a:lnTo>
                    <a:pt x="31321" y="1025038"/>
                  </a:lnTo>
                  <a:lnTo>
                    <a:pt x="31399" y="1032803"/>
                  </a:lnTo>
                  <a:lnTo>
                    <a:pt x="31479" y="1040569"/>
                  </a:lnTo>
                  <a:lnTo>
                    <a:pt x="31564" y="1048334"/>
                  </a:lnTo>
                  <a:lnTo>
                    <a:pt x="31654" y="1056100"/>
                  </a:lnTo>
                  <a:lnTo>
                    <a:pt x="31751" y="1063865"/>
                  </a:lnTo>
                  <a:lnTo>
                    <a:pt x="31858" y="1071631"/>
                  </a:lnTo>
                  <a:lnTo>
                    <a:pt x="31976" y="1079396"/>
                  </a:lnTo>
                  <a:lnTo>
                    <a:pt x="32105" y="1087161"/>
                  </a:lnTo>
                  <a:lnTo>
                    <a:pt x="32245" y="1094927"/>
                  </a:lnTo>
                  <a:lnTo>
                    <a:pt x="32398" y="1102692"/>
                  </a:lnTo>
                  <a:lnTo>
                    <a:pt x="32565" y="1110458"/>
                  </a:lnTo>
                  <a:lnTo>
                    <a:pt x="32746" y="1118223"/>
                  </a:lnTo>
                  <a:lnTo>
                    <a:pt x="32942" y="1125989"/>
                  </a:lnTo>
                  <a:lnTo>
                    <a:pt x="33151" y="1133754"/>
                  </a:lnTo>
                  <a:lnTo>
                    <a:pt x="33372" y="1141520"/>
                  </a:lnTo>
                  <a:lnTo>
                    <a:pt x="33606" y="1149285"/>
                  </a:lnTo>
                  <a:lnTo>
                    <a:pt x="33850" y="1157050"/>
                  </a:lnTo>
                  <a:lnTo>
                    <a:pt x="34105" y="1164816"/>
                  </a:lnTo>
                  <a:lnTo>
                    <a:pt x="34371" y="1172581"/>
                  </a:lnTo>
                  <a:lnTo>
                    <a:pt x="34643" y="1180347"/>
                  </a:lnTo>
                  <a:lnTo>
                    <a:pt x="34923" y="1188112"/>
                  </a:lnTo>
                  <a:lnTo>
                    <a:pt x="35207" y="1195878"/>
                  </a:lnTo>
                  <a:lnTo>
                    <a:pt x="35497" y="1203643"/>
                  </a:lnTo>
                  <a:lnTo>
                    <a:pt x="35791" y="1211409"/>
                  </a:lnTo>
                  <a:lnTo>
                    <a:pt x="36088" y="1219174"/>
                  </a:lnTo>
                  <a:lnTo>
                    <a:pt x="36389" y="1226939"/>
                  </a:lnTo>
                  <a:lnTo>
                    <a:pt x="36694" y="1234705"/>
                  </a:lnTo>
                  <a:lnTo>
                    <a:pt x="37002" y="1242470"/>
                  </a:lnTo>
                  <a:lnTo>
                    <a:pt x="37314" y="1250236"/>
                  </a:lnTo>
                  <a:lnTo>
                    <a:pt x="37630" y="1258001"/>
                  </a:lnTo>
                  <a:lnTo>
                    <a:pt x="37953" y="1265767"/>
                  </a:lnTo>
                  <a:lnTo>
                    <a:pt x="38284" y="1273532"/>
                  </a:lnTo>
                  <a:lnTo>
                    <a:pt x="38622" y="1281297"/>
                  </a:lnTo>
                  <a:lnTo>
                    <a:pt x="38970" y="1289063"/>
                  </a:lnTo>
                  <a:lnTo>
                    <a:pt x="39328" y="1296828"/>
                  </a:lnTo>
                  <a:lnTo>
                    <a:pt x="39697" y="1304594"/>
                  </a:lnTo>
                  <a:lnTo>
                    <a:pt x="40080" y="1312359"/>
                  </a:lnTo>
                  <a:lnTo>
                    <a:pt x="40478" y="1320125"/>
                  </a:lnTo>
                  <a:lnTo>
                    <a:pt x="40891" y="1327890"/>
                  </a:lnTo>
                  <a:lnTo>
                    <a:pt x="41317" y="1335656"/>
                  </a:lnTo>
                  <a:lnTo>
                    <a:pt x="41759" y="1343421"/>
                  </a:lnTo>
                  <a:lnTo>
                    <a:pt x="42214" y="1351186"/>
                  </a:lnTo>
                  <a:lnTo>
                    <a:pt x="42684" y="1358952"/>
                  </a:lnTo>
                  <a:lnTo>
                    <a:pt x="43171" y="1366717"/>
                  </a:lnTo>
                  <a:lnTo>
                    <a:pt x="43669" y="1374483"/>
                  </a:lnTo>
                  <a:lnTo>
                    <a:pt x="44180" y="1382248"/>
                  </a:lnTo>
                  <a:lnTo>
                    <a:pt x="44700" y="1390014"/>
                  </a:lnTo>
                  <a:lnTo>
                    <a:pt x="45230" y="1397779"/>
                  </a:lnTo>
                  <a:lnTo>
                    <a:pt x="45768" y="1405545"/>
                  </a:lnTo>
                  <a:lnTo>
                    <a:pt x="46313" y="1413310"/>
                  </a:lnTo>
                  <a:lnTo>
                    <a:pt x="46863" y="1421075"/>
                  </a:lnTo>
                  <a:lnTo>
                    <a:pt x="47418" y="1428841"/>
                  </a:lnTo>
                  <a:lnTo>
                    <a:pt x="47976" y="1436606"/>
                  </a:lnTo>
                  <a:lnTo>
                    <a:pt x="48537" y="1444372"/>
                  </a:lnTo>
                  <a:lnTo>
                    <a:pt x="49100" y="1452137"/>
                  </a:lnTo>
                  <a:lnTo>
                    <a:pt x="49665" y="1459903"/>
                  </a:lnTo>
                  <a:lnTo>
                    <a:pt x="50231" y="1467668"/>
                  </a:lnTo>
                  <a:lnTo>
                    <a:pt x="50800" y="1475434"/>
                  </a:lnTo>
                  <a:lnTo>
                    <a:pt x="51372" y="1483199"/>
                  </a:lnTo>
                  <a:lnTo>
                    <a:pt x="51946" y="1490964"/>
                  </a:lnTo>
                  <a:lnTo>
                    <a:pt x="52524" y="1498730"/>
                  </a:lnTo>
                  <a:lnTo>
                    <a:pt x="53106" y="1506495"/>
                  </a:lnTo>
                  <a:lnTo>
                    <a:pt x="53695" y="1514261"/>
                  </a:lnTo>
                  <a:lnTo>
                    <a:pt x="54289" y="1522026"/>
                  </a:lnTo>
                  <a:lnTo>
                    <a:pt x="54889" y="1529792"/>
                  </a:lnTo>
                  <a:lnTo>
                    <a:pt x="55496" y="1537557"/>
                  </a:lnTo>
                  <a:lnTo>
                    <a:pt x="56108" y="1545323"/>
                  </a:lnTo>
                  <a:lnTo>
                    <a:pt x="56728" y="1553088"/>
                  </a:lnTo>
                  <a:lnTo>
                    <a:pt x="57353" y="1560853"/>
                  </a:lnTo>
                  <a:lnTo>
                    <a:pt x="57984" y="1568619"/>
                  </a:lnTo>
                  <a:lnTo>
                    <a:pt x="58619" y="1576384"/>
                  </a:lnTo>
                  <a:lnTo>
                    <a:pt x="59257" y="1584150"/>
                  </a:lnTo>
                  <a:lnTo>
                    <a:pt x="59896" y="1591915"/>
                  </a:lnTo>
                  <a:lnTo>
                    <a:pt x="60534" y="1599681"/>
                  </a:lnTo>
                  <a:lnTo>
                    <a:pt x="61172" y="1607446"/>
                  </a:lnTo>
                  <a:lnTo>
                    <a:pt x="61806" y="1615212"/>
                  </a:lnTo>
                  <a:lnTo>
                    <a:pt x="62435" y="1622977"/>
                  </a:lnTo>
                  <a:lnTo>
                    <a:pt x="63058" y="1630742"/>
                  </a:lnTo>
                  <a:lnTo>
                    <a:pt x="63675" y="1638508"/>
                  </a:lnTo>
                  <a:lnTo>
                    <a:pt x="64286" y="1646273"/>
                  </a:lnTo>
                  <a:lnTo>
                    <a:pt x="64888" y="1654039"/>
                  </a:lnTo>
                  <a:lnTo>
                    <a:pt x="65483" y="1661804"/>
                  </a:lnTo>
                  <a:lnTo>
                    <a:pt x="66070" y="1669570"/>
                  </a:lnTo>
                  <a:lnTo>
                    <a:pt x="66652" y="1677335"/>
                  </a:lnTo>
                  <a:lnTo>
                    <a:pt x="67230" y="1685100"/>
                  </a:lnTo>
                  <a:lnTo>
                    <a:pt x="67804" y="1692866"/>
                  </a:lnTo>
                  <a:lnTo>
                    <a:pt x="68377" y="1700631"/>
                  </a:lnTo>
                  <a:lnTo>
                    <a:pt x="68950" y="1708397"/>
                  </a:lnTo>
                  <a:lnTo>
                    <a:pt x="69526" y="1716162"/>
                  </a:lnTo>
                  <a:lnTo>
                    <a:pt x="70107" y="1723928"/>
                  </a:lnTo>
                  <a:lnTo>
                    <a:pt x="70693" y="1731693"/>
                  </a:lnTo>
                  <a:lnTo>
                    <a:pt x="71286" y="1739459"/>
                  </a:lnTo>
                  <a:lnTo>
                    <a:pt x="71887" y="1747224"/>
                  </a:lnTo>
                  <a:lnTo>
                    <a:pt x="72498" y="1754989"/>
                  </a:lnTo>
                  <a:lnTo>
                    <a:pt x="73119" y="1762755"/>
                  </a:lnTo>
                  <a:lnTo>
                    <a:pt x="73750" y="1770520"/>
                  </a:lnTo>
                  <a:lnTo>
                    <a:pt x="74389" y="1778286"/>
                  </a:lnTo>
                  <a:lnTo>
                    <a:pt x="75037" y="1786051"/>
                  </a:lnTo>
                  <a:lnTo>
                    <a:pt x="75691" y="1793817"/>
                  </a:lnTo>
                  <a:lnTo>
                    <a:pt x="76352" y="1801582"/>
                  </a:lnTo>
                  <a:lnTo>
                    <a:pt x="77019" y="1809348"/>
                  </a:lnTo>
                  <a:lnTo>
                    <a:pt x="77689" y="1817113"/>
                  </a:lnTo>
                  <a:lnTo>
                    <a:pt x="78361" y="1824878"/>
                  </a:lnTo>
                  <a:lnTo>
                    <a:pt x="79034" y="1832644"/>
                  </a:lnTo>
                  <a:lnTo>
                    <a:pt x="79709" y="1840409"/>
                  </a:lnTo>
                  <a:lnTo>
                    <a:pt x="80384" y="1848175"/>
                  </a:lnTo>
                  <a:lnTo>
                    <a:pt x="81059" y="1855940"/>
                  </a:lnTo>
                  <a:lnTo>
                    <a:pt x="81737" y="1863706"/>
                  </a:lnTo>
                  <a:lnTo>
                    <a:pt x="82418" y="1871471"/>
                  </a:lnTo>
                  <a:lnTo>
                    <a:pt x="83104" y="1879237"/>
                  </a:lnTo>
                  <a:lnTo>
                    <a:pt x="83797" y="1887002"/>
                  </a:lnTo>
                  <a:lnTo>
                    <a:pt x="84499" y="1894767"/>
                  </a:lnTo>
                  <a:lnTo>
                    <a:pt x="85214" y="1902533"/>
                  </a:lnTo>
                  <a:lnTo>
                    <a:pt x="85947" y="1910298"/>
                  </a:lnTo>
                  <a:lnTo>
                    <a:pt x="86700" y="1918064"/>
                  </a:lnTo>
                  <a:lnTo>
                    <a:pt x="87474" y="1925829"/>
                  </a:lnTo>
                  <a:lnTo>
                    <a:pt x="88274" y="1933595"/>
                  </a:lnTo>
                  <a:lnTo>
                    <a:pt x="89100" y="1941360"/>
                  </a:lnTo>
                  <a:lnTo>
                    <a:pt x="89955" y="1949126"/>
                  </a:lnTo>
                  <a:lnTo>
                    <a:pt x="90846" y="1956891"/>
                  </a:lnTo>
                  <a:lnTo>
                    <a:pt x="91770" y="1964656"/>
                  </a:lnTo>
                  <a:lnTo>
                    <a:pt x="92726" y="1972422"/>
                  </a:lnTo>
                  <a:lnTo>
                    <a:pt x="93713" y="1980187"/>
                  </a:lnTo>
                  <a:lnTo>
                    <a:pt x="94729" y="1987953"/>
                  </a:lnTo>
                  <a:lnTo>
                    <a:pt x="95773" y="1995718"/>
                  </a:lnTo>
                  <a:lnTo>
                    <a:pt x="96846" y="2003484"/>
                  </a:lnTo>
                  <a:lnTo>
                    <a:pt x="97943" y="2011249"/>
                  </a:lnTo>
                  <a:lnTo>
                    <a:pt x="99058" y="2019015"/>
                  </a:lnTo>
                  <a:lnTo>
                    <a:pt x="100188" y="2026780"/>
                  </a:lnTo>
                  <a:lnTo>
                    <a:pt x="101330" y="2034545"/>
                  </a:lnTo>
                  <a:lnTo>
                    <a:pt x="102479" y="2042311"/>
                  </a:lnTo>
                  <a:lnTo>
                    <a:pt x="103632" y="2050076"/>
                  </a:lnTo>
                  <a:lnTo>
                    <a:pt x="104787" y="2057842"/>
                  </a:lnTo>
                  <a:lnTo>
                    <a:pt x="105938" y="2065607"/>
                  </a:lnTo>
                  <a:lnTo>
                    <a:pt x="107085" y="2073373"/>
                  </a:lnTo>
                  <a:lnTo>
                    <a:pt x="108225" y="2081138"/>
                  </a:lnTo>
                  <a:lnTo>
                    <a:pt x="109359" y="2088903"/>
                  </a:lnTo>
                  <a:lnTo>
                    <a:pt x="110484" y="2096669"/>
                  </a:lnTo>
                  <a:lnTo>
                    <a:pt x="111600" y="2104434"/>
                  </a:lnTo>
                  <a:lnTo>
                    <a:pt x="112709" y="2112200"/>
                  </a:lnTo>
                  <a:lnTo>
                    <a:pt x="113813" y="2119965"/>
                  </a:lnTo>
                  <a:lnTo>
                    <a:pt x="114912" y="2127731"/>
                  </a:lnTo>
                  <a:lnTo>
                    <a:pt x="116010" y="2135496"/>
                  </a:lnTo>
                  <a:lnTo>
                    <a:pt x="117107" y="2143262"/>
                  </a:lnTo>
                  <a:lnTo>
                    <a:pt x="118208" y="2151027"/>
                  </a:lnTo>
                  <a:lnTo>
                    <a:pt x="119314" y="2158792"/>
                  </a:lnTo>
                  <a:lnTo>
                    <a:pt x="120429" y="2166558"/>
                  </a:lnTo>
                  <a:lnTo>
                    <a:pt x="121554" y="2174323"/>
                  </a:lnTo>
                  <a:lnTo>
                    <a:pt x="122690" y="2182089"/>
                  </a:lnTo>
                  <a:lnTo>
                    <a:pt x="123841" y="2189854"/>
                  </a:lnTo>
                  <a:lnTo>
                    <a:pt x="125006" y="2197620"/>
                  </a:lnTo>
                  <a:lnTo>
                    <a:pt x="126191" y="2205385"/>
                  </a:lnTo>
                  <a:lnTo>
                    <a:pt x="127394" y="2213151"/>
                  </a:lnTo>
                  <a:lnTo>
                    <a:pt x="128616" y="2220916"/>
                  </a:lnTo>
                  <a:lnTo>
                    <a:pt x="129855" y="2228681"/>
                  </a:lnTo>
                  <a:lnTo>
                    <a:pt x="131113" y="2236447"/>
                  </a:lnTo>
                  <a:lnTo>
                    <a:pt x="132390" y="2244212"/>
                  </a:lnTo>
                  <a:lnTo>
                    <a:pt x="133689" y="2251978"/>
                  </a:lnTo>
                  <a:lnTo>
                    <a:pt x="135007" y="2259743"/>
                  </a:lnTo>
                  <a:lnTo>
                    <a:pt x="136343" y="2267509"/>
                  </a:lnTo>
                  <a:lnTo>
                    <a:pt x="137697" y="2275274"/>
                  </a:lnTo>
                  <a:lnTo>
                    <a:pt x="139068" y="2283040"/>
                  </a:lnTo>
                  <a:lnTo>
                    <a:pt x="140456" y="2290805"/>
                  </a:lnTo>
                  <a:lnTo>
                    <a:pt x="141860" y="2298570"/>
                  </a:lnTo>
                  <a:lnTo>
                    <a:pt x="143283" y="2306336"/>
                  </a:lnTo>
                  <a:lnTo>
                    <a:pt x="144720" y="2314101"/>
                  </a:lnTo>
                  <a:lnTo>
                    <a:pt x="146171" y="2321867"/>
                  </a:lnTo>
                  <a:lnTo>
                    <a:pt x="147636" y="2329632"/>
                  </a:lnTo>
                  <a:lnTo>
                    <a:pt x="149114" y="2337398"/>
                  </a:lnTo>
                  <a:lnTo>
                    <a:pt x="150604" y="2345163"/>
                  </a:lnTo>
                  <a:lnTo>
                    <a:pt x="152108" y="2352929"/>
                  </a:lnTo>
                  <a:lnTo>
                    <a:pt x="153624" y="2360694"/>
                  </a:lnTo>
                  <a:lnTo>
                    <a:pt x="155152" y="2368459"/>
                  </a:lnTo>
                  <a:lnTo>
                    <a:pt x="156692" y="2376225"/>
                  </a:lnTo>
                  <a:lnTo>
                    <a:pt x="158244" y="2383990"/>
                  </a:lnTo>
                  <a:lnTo>
                    <a:pt x="159809" y="2391756"/>
                  </a:lnTo>
                  <a:lnTo>
                    <a:pt x="161390" y="2399521"/>
                  </a:lnTo>
                  <a:lnTo>
                    <a:pt x="162988" y="2407287"/>
                  </a:lnTo>
                  <a:lnTo>
                    <a:pt x="164604" y="2415052"/>
                  </a:lnTo>
                  <a:lnTo>
                    <a:pt x="166239" y="2422818"/>
                  </a:lnTo>
                  <a:lnTo>
                    <a:pt x="167895" y="2430583"/>
                  </a:lnTo>
                  <a:lnTo>
                    <a:pt x="169574" y="2438348"/>
                  </a:lnTo>
                  <a:lnTo>
                    <a:pt x="171281" y="2446114"/>
                  </a:lnTo>
                  <a:lnTo>
                    <a:pt x="173019" y="2453879"/>
                  </a:lnTo>
                  <a:lnTo>
                    <a:pt x="174786" y="2461645"/>
                  </a:lnTo>
                  <a:lnTo>
                    <a:pt x="176584" y="2469410"/>
                  </a:lnTo>
                  <a:lnTo>
                    <a:pt x="178414" y="2477176"/>
                  </a:lnTo>
                  <a:lnTo>
                    <a:pt x="180276" y="2484941"/>
                  </a:lnTo>
                  <a:lnTo>
                    <a:pt x="182172" y="2492706"/>
                  </a:lnTo>
                  <a:lnTo>
                    <a:pt x="184107" y="2500472"/>
                  </a:lnTo>
                  <a:lnTo>
                    <a:pt x="186074" y="2508237"/>
                  </a:lnTo>
                  <a:lnTo>
                    <a:pt x="188071" y="2516003"/>
                  </a:lnTo>
                  <a:lnTo>
                    <a:pt x="190096" y="2523768"/>
                  </a:lnTo>
                  <a:lnTo>
                    <a:pt x="192147" y="2531534"/>
                  </a:lnTo>
                  <a:lnTo>
                    <a:pt x="194222" y="2539299"/>
                  </a:lnTo>
                  <a:lnTo>
                    <a:pt x="196320" y="2547065"/>
                  </a:lnTo>
                  <a:lnTo>
                    <a:pt x="198435" y="2554830"/>
                  </a:lnTo>
                  <a:lnTo>
                    <a:pt x="200564" y="2562595"/>
                  </a:lnTo>
                  <a:lnTo>
                    <a:pt x="202701" y="2570361"/>
                  </a:lnTo>
                  <a:lnTo>
                    <a:pt x="204846" y="2578126"/>
                  </a:lnTo>
                  <a:lnTo>
                    <a:pt x="206994" y="2585892"/>
                  </a:lnTo>
                  <a:lnTo>
                    <a:pt x="209143" y="2593657"/>
                  </a:lnTo>
                  <a:lnTo>
                    <a:pt x="211289" y="2601423"/>
                  </a:lnTo>
                  <a:lnTo>
                    <a:pt x="213433" y="2609188"/>
                  </a:lnTo>
                  <a:lnTo>
                    <a:pt x="215571" y="2616954"/>
                  </a:lnTo>
                  <a:lnTo>
                    <a:pt x="217704" y="2624719"/>
                  </a:lnTo>
                  <a:lnTo>
                    <a:pt x="219833" y="2632484"/>
                  </a:lnTo>
                  <a:lnTo>
                    <a:pt x="221957" y="2640250"/>
                  </a:lnTo>
                  <a:lnTo>
                    <a:pt x="224079" y="2648015"/>
                  </a:lnTo>
                  <a:lnTo>
                    <a:pt x="226201" y="2655781"/>
                  </a:lnTo>
                  <a:lnTo>
                    <a:pt x="228326" y="2663546"/>
                  </a:lnTo>
                  <a:lnTo>
                    <a:pt x="230456" y="2671312"/>
                  </a:lnTo>
                  <a:lnTo>
                    <a:pt x="232596" y="2679077"/>
                  </a:lnTo>
                  <a:lnTo>
                    <a:pt x="234748" y="2686843"/>
                  </a:lnTo>
                  <a:lnTo>
                    <a:pt x="236919" y="2694608"/>
                  </a:lnTo>
                  <a:lnTo>
                    <a:pt x="239111" y="2702373"/>
                  </a:lnTo>
                  <a:lnTo>
                    <a:pt x="241327" y="2710139"/>
                  </a:lnTo>
                  <a:lnTo>
                    <a:pt x="243569" y="2717904"/>
                  </a:lnTo>
                  <a:lnTo>
                    <a:pt x="245839" y="2725670"/>
                  </a:lnTo>
                  <a:lnTo>
                    <a:pt x="248137" y="2733435"/>
                  </a:lnTo>
                  <a:lnTo>
                    <a:pt x="250468" y="2741201"/>
                  </a:lnTo>
                  <a:lnTo>
                    <a:pt x="252832" y="2748966"/>
                  </a:lnTo>
                  <a:lnTo>
                    <a:pt x="255225" y="2756732"/>
                  </a:lnTo>
                  <a:lnTo>
                    <a:pt x="257644" y="2764497"/>
                  </a:lnTo>
                  <a:lnTo>
                    <a:pt x="260085" y="2772262"/>
                  </a:lnTo>
                  <a:lnTo>
                    <a:pt x="262547" y="2780028"/>
                  </a:lnTo>
                  <a:lnTo>
                    <a:pt x="265025" y="2787793"/>
                  </a:lnTo>
                  <a:lnTo>
                    <a:pt x="267515" y="2795559"/>
                  </a:lnTo>
                  <a:lnTo>
                    <a:pt x="270009" y="2803324"/>
                  </a:lnTo>
                  <a:lnTo>
                    <a:pt x="272502" y="2811090"/>
                  </a:lnTo>
                  <a:lnTo>
                    <a:pt x="274989" y="2818855"/>
                  </a:lnTo>
                  <a:lnTo>
                    <a:pt x="277463" y="2826621"/>
                  </a:lnTo>
                  <a:lnTo>
                    <a:pt x="279921" y="2834386"/>
                  </a:lnTo>
                  <a:lnTo>
                    <a:pt x="282352" y="2842151"/>
                  </a:lnTo>
                  <a:lnTo>
                    <a:pt x="284751" y="2849917"/>
                  </a:lnTo>
                  <a:lnTo>
                    <a:pt x="287116" y="2857682"/>
                  </a:lnTo>
                  <a:lnTo>
                    <a:pt x="289443" y="2865448"/>
                  </a:lnTo>
                  <a:lnTo>
                    <a:pt x="291728" y="2873213"/>
                  </a:lnTo>
                  <a:lnTo>
                    <a:pt x="293967" y="2880979"/>
                  </a:lnTo>
                  <a:lnTo>
                    <a:pt x="296155" y="2888744"/>
                  </a:lnTo>
                  <a:lnTo>
                    <a:pt x="298280" y="2896509"/>
                  </a:lnTo>
                  <a:lnTo>
                    <a:pt x="300348" y="2904275"/>
                  </a:lnTo>
                  <a:lnTo>
                    <a:pt x="302355" y="2912040"/>
                  </a:lnTo>
                  <a:lnTo>
                    <a:pt x="304300" y="2919806"/>
                  </a:lnTo>
                  <a:lnTo>
                    <a:pt x="306177" y="2927571"/>
                  </a:lnTo>
                  <a:lnTo>
                    <a:pt x="307985" y="2935337"/>
                  </a:lnTo>
                  <a:lnTo>
                    <a:pt x="309701" y="2943102"/>
                  </a:lnTo>
                  <a:lnTo>
                    <a:pt x="311334" y="2950868"/>
                  </a:lnTo>
                  <a:lnTo>
                    <a:pt x="312881" y="2958633"/>
                  </a:lnTo>
                  <a:lnTo>
                    <a:pt x="314337" y="2966398"/>
                  </a:lnTo>
                  <a:lnTo>
                    <a:pt x="315695" y="2974164"/>
                  </a:lnTo>
                  <a:lnTo>
                    <a:pt x="316951" y="2981929"/>
                  </a:lnTo>
                  <a:lnTo>
                    <a:pt x="318082" y="2989695"/>
                  </a:lnTo>
                  <a:lnTo>
                    <a:pt x="319082" y="2997460"/>
                  </a:lnTo>
                  <a:lnTo>
                    <a:pt x="319955" y="3005226"/>
                  </a:lnTo>
                  <a:lnTo>
                    <a:pt x="320693" y="3012991"/>
                  </a:lnTo>
                  <a:lnTo>
                    <a:pt x="321289" y="3020757"/>
                  </a:lnTo>
                  <a:lnTo>
                    <a:pt x="321734" y="3028522"/>
                  </a:lnTo>
                  <a:lnTo>
                    <a:pt x="322014" y="3036287"/>
                  </a:lnTo>
                  <a:lnTo>
                    <a:pt x="322093" y="3044053"/>
                  </a:lnTo>
                  <a:lnTo>
                    <a:pt x="321992" y="3051818"/>
                  </a:lnTo>
                  <a:lnTo>
                    <a:pt x="321702" y="3059584"/>
                  </a:lnTo>
                  <a:lnTo>
                    <a:pt x="321213" y="3067349"/>
                  </a:lnTo>
                  <a:lnTo>
                    <a:pt x="320517" y="3075115"/>
                  </a:lnTo>
                  <a:lnTo>
                    <a:pt x="319603" y="3082880"/>
                  </a:lnTo>
                  <a:lnTo>
                    <a:pt x="318412" y="3090646"/>
                  </a:lnTo>
                  <a:lnTo>
                    <a:pt x="316970" y="3098411"/>
                  </a:lnTo>
                  <a:lnTo>
                    <a:pt x="315273" y="3106176"/>
                  </a:lnTo>
                  <a:lnTo>
                    <a:pt x="313308" y="3113942"/>
                  </a:lnTo>
                  <a:lnTo>
                    <a:pt x="311066" y="3121707"/>
                  </a:lnTo>
                  <a:lnTo>
                    <a:pt x="308535" y="3129473"/>
                  </a:lnTo>
                  <a:lnTo>
                    <a:pt x="305666" y="3137238"/>
                  </a:lnTo>
                  <a:lnTo>
                    <a:pt x="302447" y="3145004"/>
                  </a:lnTo>
                  <a:lnTo>
                    <a:pt x="298901" y="3152769"/>
                  </a:lnTo>
                  <a:lnTo>
                    <a:pt x="295021" y="3160535"/>
                  </a:lnTo>
                  <a:lnTo>
                    <a:pt x="290797" y="3168300"/>
                  </a:lnTo>
                  <a:lnTo>
                    <a:pt x="286225" y="3176065"/>
                  </a:lnTo>
                  <a:lnTo>
                    <a:pt x="281283" y="3183831"/>
                  </a:lnTo>
                  <a:lnTo>
                    <a:pt x="275916" y="3191596"/>
                  </a:lnTo>
                  <a:lnTo>
                    <a:pt x="270192" y="3199362"/>
                  </a:lnTo>
                  <a:lnTo>
                    <a:pt x="264114" y="3207127"/>
                  </a:lnTo>
                  <a:lnTo>
                    <a:pt x="257687" y="3214893"/>
                  </a:lnTo>
                  <a:lnTo>
                    <a:pt x="250921" y="3222658"/>
                  </a:lnTo>
                  <a:lnTo>
                    <a:pt x="243826" y="3230424"/>
                  </a:lnTo>
                  <a:lnTo>
                    <a:pt x="236359" y="3238189"/>
                  </a:lnTo>
                  <a:lnTo>
                    <a:pt x="228594" y="3245954"/>
                  </a:lnTo>
                  <a:lnTo>
                    <a:pt x="220564" y="3253720"/>
                  </a:lnTo>
                  <a:lnTo>
                    <a:pt x="212293" y="3261485"/>
                  </a:lnTo>
                  <a:lnTo>
                    <a:pt x="203809" y="3269251"/>
                  </a:lnTo>
                  <a:lnTo>
                    <a:pt x="195141" y="3277016"/>
                  </a:lnTo>
                  <a:lnTo>
                    <a:pt x="186307" y="3284782"/>
                  </a:lnTo>
                  <a:lnTo>
                    <a:pt x="177356" y="3292547"/>
                  </a:lnTo>
                  <a:lnTo>
                    <a:pt x="168341" y="3300312"/>
                  </a:lnTo>
                  <a:lnTo>
                    <a:pt x="159298" y="3308078"/>
                  </a:lnTo>
                  <a:lnTo>
                    <a:pt x="150264" y="3315843"/>
                  </a:lnTo>
                  <a:lnTo>
                    <a:pt x="141276" y="3323609"/>
                  </a:lnTo>
                  <a:lnTo>
                    <a:pt x="132375" y="3331374"/>
                  </a:lnTo>
                  <a:lnTo>
                    <a:pt x="123631" y="3339140"/>
                  </a:lnTo>
                  <a:lnTo>
                    <a:pt x="115061" y="3346905"/>
                  </a:lnTo>
                  <a:lnTo>
                    <a:pt x="106696" y="3354671"/>
                  </a:lnTo>
                  <a:lnTo>
                    <a:pt x="98567" y="3362436"/>
                  </a:lnTo>
                  <a:lnTo>
                    <a:pt x="90701" y="3370201"/>
                  </a:lnTo>
                  <a:lnTo>
                    <a:pt x="83124" y="3377967"/>
                  </a:lnTo>
                  <a:lnTo>
                    <a:pt x="75922" y="3385732"/>
                  </a:lnTo>
                  <a:lnTo>
                    <a:pt x="69073" y="3393498"/>
                  </a:lnTo>
                  <a:lnTo>
                    <a:pt x="62578" y="3401263"/>
                  </a:lnTo>
                  <a:lnTo>
                    <a:pt x="56446" y="3409029"/>
                  </a:lnTo>
                  <a:lnTo>
                    <a:pt x="50684" y="3416794"/>
                  </a:lnTo>
                  <a:lnTo>
                    <a:pt x="45297" y="3424560"/>
                  </a:lnTo>
                  <a:lnTo>
                    <a:pt x="40325" y="3432325"/>
                  </a:lnTo>
                  <a:close/>
                </a:path>
              </a:pathLst>
            </a:custGeom>
            <a:solidFill>
              <a:srgbClr val="0073C2">
                <a:alpha val="29803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3" name="pl59">
              <a:extLst>
                <a:ext uri="{FF2B5EF4-FFF2-40B4-BE49-F238E27FC236}">
                  <a16:creationId xmlns:a16="http://schemas.microsoft.com/office/drawing/2014/main" id="{2C115361-89AE-49EA-8FDD-4D5E9FB47631}"/>
                </a:ext>
              </a:extLst>
            </p:cNvPr>
            <p:cNvSpPr/>
            <p:nvPr/>
          </p:nvSpPr>
          <p:spPr>
            <a:xfrm>
              <a:off x="6760202" y="5232368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40651" cap="flat">
              <a:solidFill>
                <a:srgbClr val="D3D3D3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4" name="pl60">
              <a:extLst>
                <a:ext uri="{FF2B5EF4-FFF2-40B4-BE49-F238E27FC236}">
                  <a16:creationId xmlns:a16="http://schemas.microsoft.com/office/drawing/2014/main" id="{BCE89584-79C2-448B-BE8D-C3EC76C9FE2A}"/>
                </a:ext>
              </a:extLst>
            </p:cNvPr>
            <p:cNvSpPr/>
            <p:nvPr/>
          </p:nvSpPr>
          <p:spPr>
            <a:xfrm>
              <a:off x="6760202" y="5232368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40651" cap="flat">
              <a:solidFill>
                <a:srgbClr val="000000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7" name="rc63">
              <a:extLst>
                <a:ext uri="{FF2B5EF4-FFF2-40B4-BE49-F238E27FC236}">
                  <a16:creationId xmlns:a16="http://schemas.microsoft.com/office/drawing/2014/main" id="{A4AFEC24-C900-4A02-B5F3-98C3C290FA0D}"/>
                </a:ext>
              </a:extLst>
            </p:cNvPr>
            <p:cNvSpPr/>
            <p:nvPr/>
          </p:nvSpPr>
          <p:spPr>
            <a:xfrm>
              <a:off x="6760202" y="2378098"/>
              <a:ext cx="858915" cy="3442736"/>
            </a:xfrm>
            <a:prstGeom prst="rect">
              <a:avLst/>
            </a:prstGeom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8" name="rc64">
              <a:extLst>
                <a:ext uri="{FF2B5EF4-FFF2-40B4-BE49-F238E27FC236}">
                  <a16:creationId xmlns:a16="http://schemas.microsoft.com/office/drawing/2014/main" id="{2E01CF79-64CE-4EEC-B4CB-3CCFB3DF7A49}"/>
                </a:ext>
              </a:extLst>
            </p:cNvPr>
            <p:cNvSpPr/>
            <p:nvPr/>
          </p:nvSpPr>
          <p:spPr>
            <a:xfrm>
              <a:off x="7688706" y="2378098"/>
              <a:ext cx="858915" cy="3442736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99" name="pl65">
              <a:extLst>
                <a:ext uri="{FF2B5EF4-FFF2-40B4-BE49-F238E27FC236}">
                  <a16:creationId xmlns:a16="http://schemas.microsoft.com/office/drawing/2014/main" id="{8F7CDE60-9837-4D5D-B50E-DE10128F02EA}"/>
                </a:ext>
              </a:extLst>
            </p:cNvPr>
            <p:cNvSpPr/>
            <p:nvPr/>
          </p:nvSpPr>
          <p:spPr>
            <a:xfrm>
              <a:off x="7688706" y="5247045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0" name="pl66">
              <a:extLst>
                <a:ext uri="{FF2B5EF4-FFF2-40B4-BE49-F238E27FC236}">
                  <a16:creationId xmlns:a16="http://schemas.microsoft.com/office/drawing/2014/main" id="{C84CF469-10C6-4A45-9921-711280888142}"/>
                </a:ext>
              </a:extLst>
            </p:cNvPr>
            <p:cNvSpPr/>
            <p:nvPr/>
          </p:nvSpPr>
          <p:spPr>
            <a:xfrm>
              <a:off x="7688706" y="4099466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1" name="pl67">
              <a:extLst>
                <a:ext uri="{FF2B5EF4-FFF2-40B4-BE49-F238E27FC236}">
                  <a16:creationId xmlns:a16="http://schemas.microsoft.com/office/drawing/2014/main" id="{8D8C0319-E497-4FC5-80B1-E474660C7464}"/>
                </a:ext>
              </a:extLst>
            </p:cNvPr>
            <p:cNvSpPr/>
            <p:nvPr/>
          </p:nvSpPr>
          <p:spPr>
            <a:xfrm>
              <a:off x="7688706" y="295188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2" name="pl68">
              <a:extLst>
                <a:ext uri="{FF2B5EF4-FFF2-40B4-BE49-F238E27FC236}">
                  <a16:creationId xmlns:a16="http://schemas.microsoft.com/office/drawing/2014/main" id="{AE95DB67-439B-4053-AE34-2028A250E810}"/>
                </a:ext>
              </a:extLst>
            </p:cNvPr>
            <p:cNvSpPr/>
            <p:nvPr/>
          </p:nvSpPr>
          <p:spPr>
            <a:xfrm>
              <a:off x="7688706" y="5820834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3" name="pl69">
              <a:extLst>
                <a:ext uri="{FF2B5EF4-FFF2-40B4-BE49-F238E27FC236}">
                  <a16:creationId xmlns:a16="http://schemas.microsoft.com/office/drawing/2014/main" id="{1CF201E6-5F5B-478A-96B8-179DD6B8234A}"/>
                </a:ext>
              </a:extLst>
            </p:cNvPr>
            <p:cNvSpPr/>
            <p:nvPr/>
          </p:nvSpPr>
          <p:spPr>
            <a:xfrm>
              <a:off x="7688706" y="4673255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4" name="pl70">
              <a:extLst>
                <a:ext uri="{FF2B5EF4-FFF2-40B4-BE49-F238E27FC236}">
                  <a16:creationId xmlns:a16="http://schemas.microsoft.com/office/drawing/2014/main" id="{81C11BCF-5E0F-4C53-AF61-021F33F3BD42}"/>
                </a:ext>
              </a:extLst>
            </p:cNvPr>
            <p:cNvSpPr/>
            <p:nvPr/>
          </p:nvSpPr>
          <p:spPr>
            <a:xfrm>
              <a:off x="7688706" y="352567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5" name="pl71">
              <a:extLst>
                <a:ext uri="{FF2B5EF4-FFF2-40B4-BE49-F238E27FC236}">
                  <a16:creationId xmlns:a16="http://schemas.microsoft.com/office/drawing/2014/main" id="{718DD346-1A5D-430A-B0CE-80368D483DF0}"/>
                </a:ext>
              </a:extLst>
            </p:cNvPr>
            <p:cNvSpPr/>
            <p:nvPr/>
          </p:nvSpPr>
          <p:spPr>
            <a:xfrm>
              <a:off x="7688706" y="2378098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6" name="pl72">
              <a:extLst>
                <a:ext uri="{FF2B5EF4-FFF2-40B4-BE49-F238E27FC236}">
                  <a16:creationId xmlns:a16="http://schemas.microsoft.com/office/drawing/2014/main" id="{03D08125-DC79-46AF-AEE2-FAE3BEEE8073}"/>
                </a:ext>
              </a:extLst>
            </p:cNvPr>
            <p:cNvSpPr/>
            <p:nvPr/>
          </p:nvSpPr>
          <p:spPr>
            <a:xfrm>
              <a:off x="8118164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7" name="pg73">
              <a:extLst>
                <a:ext uri="{FF2B5EF4-FFF2-40B4-BE49-F238E27FC236}">
                  <a16:creationId xmlns:a16="http://schemas.microsoft.com/office/drawing/2014/main" id="{CF38F359-4AEF-4363-B53A-29BD8D359803}"/>
                </a:ext>
              </a:extLst>
            </p:cNvPr>
            <p:cNvSpPr/>
            <p:nvPr/>
          </p:nvSpPr>
          <p:spPr>
            <a:xfrm>
              <a:off x="8118164" y="2380864"/>
              <a:ext cx="249412" cy="3432649"/>
            </a:xfrm>
            <a:custGeom>
              <a:avLst/>
              <a:gdLst/>
              <a:ahLst/>
              <a:cxnLst/>
              <a:rect l="0" t="0" r="0" b="0"/>
              <a:pathLst>
                <a:path w="249412" h="3432649">
                  <a:moveTo>
                    <a:pt x="0" y="3432649"/>
                  </a:moveTo>
                  <a:lnTo>
                    <a:pt x="0" y="3424666"/>
                  </a:lnTo>
                  <a:lnTo>
                    <a:pt x="0" y="3416683"/>
                  </a:lnTo>
                  <a:lnTo>
                    <a:pt x="0" y="3408700"/>
                  </a:lnTo>
                  <a:lnTo>
                    <a:pt x="0" y="3400717"/>
                  </a:lnTo>
                  <a:lnTo>
                    <a:pt x="0" y="3392734"/>
                  </a:lnTo>
                  <a:lnTo>
                    <a:pt x="0" y="3384751"/>
                  </a:lnTo>
                  <a:lnTo>
                    <a:pt x="0" y="3376768"/>
                  </a:lnTo>
                  <a:lnTo>
                    <a:pt x="0" y="3368785"/>
                  </a:lnTo>
                  <a:lnTo>
                    <a:pt x="0" y="3360802"/>
                  </a:lnTo>
                  <a:lnTo>
                    <a:pt x="0" y="3352819"/>
                  </a:lnTo>
                  <a:lnTo>
                    <a:pt x="0" y="3344837"/>
                  </a:lnTo>
                  <a:lnTo>
                    <a:pt x="0" y="3336854"/>
                  </a:lnTo>
                  <a:lnTo>
                    <a:pt x="0" y="3328871"/>
                  </a:lnTo>
                  <a:lnTo>
                    <a:pt x="0" y="3320888"/>
                  </a:lnTo>
                  <a:lnTo>
                    <a:pt x="0" y="3312905"/>
                  </a:lnTo>
                  <a:lnTo>
                    <a:pt x="0" y="3304922"/>
                  </a:lnTo>
                  <a:lnTo>
                    <a:pt x="0" y="3296939"/>
                  </a:lnTo>
                  <a:lnTo>
                    <a:pt x="0" y="3288956"/>
                  </a:lnTo>
                  <a:lnTo>
                    <a:pt x="0" y="3280973"/>
                  </a:lnTo>
                  <a:lnTo>
                    <a:pt x="0" y="3272990"/>
                  </a:lnTo>
                  <a:lnTo>
                    <a:pt x="0" y="3265008"/>
                  </a:lnTo>
                  <a:lnTo>
                    <a:pt x="0" y="3257025"/>
                  </a:lnTo>
                  <a:lnTo>
                    <a:pt x="0" y="3249042"/>
                  </a:lnTo>
                  <a:lnTo>
                    <a:pt x="0" y="3241059"/>
                  </a:lnTo>
                  <a:lnTo>
                    <a:pt x="0" y="3233076"/>
                  </a:lnTo>
                  <a:lnTo>
                    <a:pt x="0" y="3225093"/>
                  </a:lnTo>
                  <a:lnTo>
                    <a:pt x="0" y="3217110"/>
                  </a:lnTo>
                  <a:lnTo>
                    <a:pt x="0" y="3209127"/>
                  </a:lnTo>
                  <a:lnTo>
                    <a:pt x="0" y="3201144"/>
                  </a:lnTo>
                  <a:lnTo>
                    <a:pt x="0" y="3193161"/>
                  </a:lnTo>
                  <a:lnTo>
                    <a:pt x="0" y="3185178"/>
                  </a:lnTo>
                  <a:lnTo>
                    <a:pt x="0" y="3177196"/>
                  </a:lnTo>
                  <a:lnTo>
                    <a:pt x="0" y="3169213"/>
                  </a:lnTo>
                  <a:lnTo>
                    <a:pt x="0" y="3161230"/>
                  </a:lnTo>
                  <a:lnTo>
                    <a:pt x="0" y="3153247"/>
                  </a:lnTo>
                  <a:lnTo>
                    <a:pt x="0" y="3145264"/>
                  </a:lnTo>
                  <a:lnTo>
                    <a:pt x="0" y="3137281"/>
                  </a:lnTo>
                  <a:lnTo>
                    <a:pt x="0" y="3129298"/>
                  </a:lnTo>
                  <a:lnTo>
                    <a:pt x="0" y="3121315"/>
                  </a:lnTo>
                  <a:lnTo>
                    <a:pt x="0" y="3113332"/>
                  </a:lnTo>
                  <a:lnTo>
                    <a:pt x="0" y="3105349"/>
                  </a:lnTo>
                  <a:lnTo>
                    <a:pt x="0" y="3097367"/>
                  </a:lnTo>
                  <a:lnTo>
                    <a:pt x="0" y="3089384"/>
                  </a:lnTo>
                  <a:lnTo>
                    <a:pt x="0" y="3081401"/>
                  </a:lnTo>
                  <a:lnTo>
                    <a:pt x="0" y="3073418"/>
                  </a:lnTo>
                  <a:lnTo>
                    <a:pt x="0" y="3065435"/>
                  </a:lnTo>
                  <a:lnTo>
                    <a:pt x="0" y="3057452"/>
                  </a:lnTo>
                  <a:lnTo>
                    <a:pt x="0" y="3049469"/>
                  </a:lnTo>
                  <a:lnTo>
                    <a:pt x="0" y="3041486"/>
                  </a:lnTo>
                  <a:lnTo>
                    <a:pt x="0" y="3033503"/>
                  </a:lnTo>
                  <a:lnTo>
                    <a:pt x="0" y="3025520"/>
                  </a:lnTo>
                  <a:lnTo>
                    <a:pt x="0" y="3017537"/>
                  </a:lnTo>
                  <a:lnTo>
                    <a:pt x="0" y="3009555"/>
                  </a:lnTo>
                  <a:lnTo>
                    <a:pt x="0" y="3001572"/>
                  </a:lnTo>
                  <a:lnTo>
                    <a:pt x="0" y="2993589"/>
                  </a:lnTo>
                  <a:lnTo>
                    <a:pt x="0" y="2985606"/>
                  </a:lnTo>
                  <a:lnTo>
                    <a:pt x="0" y="2977623"/>
                  </a:lnTo>
                  <a:lnTo>
                    <a:pt x="0" y="2969640"/>
                  </a:lnTo>
                  <a:lnTo>
                    <a:pt x="0" y="2961657"/>
                  </a:lnTo>
                  <a:lnTo>
                    <a:pt x="0" y="2953674"/>
                  </a:lnTo>
                  <a:lnTo>
                    <a:pt x="0" y="2945691"/>
                  </a:lnTo>
                  <a:lnTo>
                    <a:pt x="0" y="2937708"/>
                  </a:lnTo>
                  <a:lnTo>
                    <a:pt x="0" y="2929726"/>
                  </a:lnTo>
                  <a:lnTo>
                    <a:pt x="0" y="2921743"/>
                  </a:lnTo>
                  <a:lnTo>
                    <a:pt x="0" y="2913760"/>
                  </a:lnTo>
                  <a:lnTo>
                    <a:pt x="0" y="2905777"/>
                  </a:lnTo>
                  <a:lnTo>
                    <a:pt x="0" y="2897794"/>
                  </a:lnTo>
                  <a:lnTo>
                    <a:pt x="0" y="2889811"/>
                  </a:lnTo>
                  <a:lnTo>
                    <a:pt x="0" y="2881828"/>
                  </a:lnTo>
                  <a:lnTo>
                    <a:pt x="0" y="2873845"/>
                  </a:lnTo>
                  <a:lnTo>
                    <a:pt x="0" y="2865862"/>
                  </a:lnTo>
                  <a:lnTo>
                    <a:pt x="0" y="2857879"/>
                  </a:lnTo>
                  <a:lnTo>
                    <a:pt x="0" y="2849896"/>
                  </a:lnTo>
                  <a:lnTo>
                    <a:pt x="0" y="2841914"/>
                  </a:lnTo>
                  <a:lnTo>
                    <a:pt x="0" y="2833931"/>
                  </a:lnTo>
                  <a:lnTo>
                    <a:pt x="0" y="2825948"/>
                  </a:lnTo>
                  <a:lnTo>
                    <a:pt x="0" y="2817965"/>
                  </a:lnTo>
                  <a:lnTo>
                    <a:pt x="0" y="2809982"/>
                  </a:lnTo>
                  <a:lnTo>
                    <a:pt x="0" y="2801999"/>
                  </a:lnTo>
                  <a:lnTo>
                    <a:pt x="0" y="2794016"/>
                  </a:lnTo>
                  <a:lnTo>
                    <a:pt x="0" y="2786033"/>
                  </a:lnTo>
                  <a:lnTo>
                    <a:pt x="0" y="2778050"/>
                  </a:lnTo>
                  <a:lnTo>
                    <a:pt x="0" y="2770067"/>
                  </a:lnTo>
                  <a:lnTo>
                    <a:pt x="0" y="2762085"/>
                  </a:lnTo>
                  <a:lnTo>
                    <a:pt x="0" y="2754102"/>
                  </a:lnTo>
                  <a:lnTo>
                    <a:pt x="0" y="2746119"/>
                  </a:lnTo>
                  <a:lnTo>
                    <a:pt x="0" y="2738136"/>
                  </a:lnTo>
                  <a:lnTo>
                    <a:pt x="0" y="2730153"/>
                  </a:lnTo>
                  <a:lnTo>
                    <a:pt x="0" y="2722170"/>
                  </a:lnTo>
                  <a:lnTo>
                    <a:pt x="0" y="2714187"/>
                  </a:lnTo>
                  <a:lnTo>
                    <a:pt x="0" y="2706204"/>
                  </a:lnTo>
                  <a:lnTo>
                    <a:pt x="0" y="2698221"/>
                  </a:lnTo>
                  <a:lnTo>
                    <a:pt x="0" y="2690238"/>
                  </a:lnTo>
                  <a:lnTo>
                    <a:pt x="0" y="2682255"/>
                  </a:lnTo>
                  <a:lnTo>
                    <a:pt x="0" y="2674273"/>
                  </a:lnTo>
                  <a:lnTo>
                    <a:pt x="0" y="2666290"/>
                  </a:lnTo>
                  <a:lnTo>
                    <a:pt x="0" y="2658307"/>
                  </a:lnTo>
                  <a:lnTo>
                    <a:pt x="0" y="2650324"/>
                  </a:lnTo>
                  <a:lnTo>
                    <a:pt x="0" y="2642341"/>
                  </a:lnTo>
                  <a:lnTo>
                    <a:pt x="0" y="2634358"/>
                  </a:lnTo>
                  <a:lnTo>
                    <a:pt x="0" y="2626375"/>
                  </a:lnTo>
                  <a:lnTo>
                    <a:pt x="0" y="2618392"/>
                  </a:lnTo>
                  <a:lnTo>
                    <a:pt x="0" y="2610409"/>
                  </a:lnTo>
                  <a:lnTo>
                    <a:pt x="0" y="2602426"/>
                  </a:lnTo>
                  <a:lnTo>
                    <a:pt x="0" y="2594444"/>
                  </a:lnTo>
                  <a:lnTo>
                    <a:pt x="0" y="2586461"/>
                  </a:lnTo>
                  <a:lnTo>
                    <a:pt x="0" y="2578478"/>
                  </a:lnTo>
                  <a:lnTo>
                    <a:pt x="0" y="2570495"/>
                  </a:lnTo>
                  <a:lnTo>
                    <a:pt x="0" y="2562512"/>
                  </a:lnTo>
                  <a:lnTo>
                    <a:pt x="0" y="2554529"/>
                  </a:lnTo>
                  <a:lnTo>
                    <a:pt x="0" y="2546546"/>
                  </a:lnTo>
                  <a:lnTo>
                    <a:pt x="0" y="2538563"/>
                  </a:lnTo>
                  <a:lnTo>
                    <a:pt x="0" y="2530580"/>
                  </a:lnTo>
                  <a:lnTo>
                    <a:pt x="0" y="2522597"/>
                  </a:lnTo>
                  <a:lnTo>
                    <a:pt x="0" y="2514614"/>
                  </a:lnTo>
                  <a:lnTo>
                    <a:pt x="0" y="2506632"/>
                  </a:lnTo>
                  <a:lnTo>
                    <a:pt x="0" y="2498649"/>
                  </a:lnTo>
                  <a:lnTo>
                    <a:pt x="0" y="2490666"/>
                  </a:lnTo>
                  <a:lnTo>
                    <a:pt x="0" y="2482683"/>
                  </a:lnTo>
                  <a:lnTo>
                    <a:pt x="0" y="2474700"/>
                  </a:lnTo>
                  <a:lnTo>
                    <a:pt x="0" y="2466717"/>
                  </a:lnTo>
                  <a:lnTo>
                    <a:pt x="0" y="2458734"/>
                  </a:lnTo>
                  <a:lnTo>
                    <a:pt x="0" y="2450751"/>
                  </a:lnTo>
                  <a:lnTo>
                    <a:pt x="0" y="2442768"/>
                  </a:lnTo>
                  <a:lnTo>
                    <a:pt x="0" y="2434785"/>
                  </a:lnTo>
                  <a:lnTo>
                    <a:pt x="0" y="2426803"/>
                  </a:lnTo>
                  <a:lnTo>
                    <a:pt x="0" y="2418820"/>
                  </a:lnTo>
                  <a:lnTo>
                    <a:pt x="0" y="2410837"/>
                  </a:lnTo>
                  <a:lnTo>
                    <a:pt x="0" y="2402854"/>
                  </a:lnTo>
                  <a:lnTo>
                    <a:pt x="0" y="2394871"/>
                  </a:lnTo>
                  <a:lnTo>
                    <a:pt x="0" y="2386888"/>
                  </a:lnTo>
                  <a:lnTo>
                    <a:pt x="0" y="2378905"/>
                  </a:lnTo>
                  <a:lnTo>
                    <a:pt x="0" y="2370922"/>
                  </a:lnTo>
                  <a:lnTo>
                    <a:pt x="0" y="2362939"/>
                  </a:lnTo>
                  <a:lnTo>
                    <a:pt x="0" y="2354956"/>
                  </a:lnTo>
                  <a:lnTo>
                    <a:pt x="0" y="2346973"/>
                  </a:lnTo>
                  <a:lnTo>
                    <a:pt x="0" y="2338991"/>
                  </a:lnTo>
                  <a:lnTo>
                    <a:pt x="0" y="2331008"/>
                  </a:lnTo>
                  <a:lnTo>
                    <a:pt x="0" y="2323025"/>
                  </a:lnTo>
                  <a:lnTo>
                    <a:pt x="0" y="2315042"/>
                  </a:lnTo>
                  <a:lnTo>
                    <a:pt x="0" y="2307059"/>
                  </a:lnTo>
                  <a:lnTo>
                    <a:pt x="0" y="2299076"/>
                  </a:lnTo>
                  <a:lnTo>
                    <a:pt x="0" y="2291093"/>
                  </a:lnTo>
                  <a:lnTo>
                    <a:pt x="0" y="2283110"/>
                  </a:lnTo>
                  <a:lnTo>
                    <a:pt x="0" y="2275127"/>
                  </a:lnTo>
                  <a:lnTo>
                    <a:pt x="0" y="2267144"/>
                  </a:lnTo>
                  <a:lnTo>
                    <a:pt x="0" y="2259162"/>
                  </a:lnTo>
                  <a:lnTo>
                    <a:pt x="0" y="2251179"/>
                  </a:lnTo>
                  <a:lnTo>
                    <a:pt x="0" y="2243196"/>
                  </a:lnTo>
                  <a:lnTo>
                    <a:pt x="0" y="2235213"/>
                  </a:lnTo>
                  <a:lnTo>
                    <a:pt x="0" y="2227230"/>
                  </a:lnTo>
                  <a:lnTo>
                    <a:pt x="0" y="2219247"/>
                  </a:lnTo>
                  <a:lnTo>
                    <a:pt x="0" y="2211264"/>
                  </a:lnTo>
                  <a:lnTo>
                    <a:pt x="0" y="2203281"/>
                  </a:lnTo>
                  <a:lnTo>
                    <a:pt x="0" y="2195298"/>
                  </a:lnTo>
                  <a:lnTo>
                    <a:pt x="0" y="2187315"/>
                  </a:lnTo>
                  <a:lnTo>
                    <a:pt x="0" y="2179332"/>
                  </a:lnTo>
                  <a:lnTo>
                    <a:pt x="0" y="2171350"/>
                  </a:lnTo>
                  <a:lnTo>
                    <a:pt x="0" y="2163367"/>
                  </a:lnTo>
                  <a:lnTo>
                    <a:pt x="0" y="2155384"/>
                  </a:lnTo>
                  <a:lnTo>
                    <a:pt x="0" y="2147401"/>
                  </a:lnTo>
                  <a:lnTo>
                    <a:pt x="0" y="2139418"/>
                  </a:lnTo>
                  <a:lnTo>
                    <a:pt x="0" y="2131435"/>
                  </a:lnTo>
                  <a:lnTo>
                    <a:pt x="0" y="2123452"/>
                  </a:lnTo>
                  <a:lnTo>
                    <a:pt x="0" y="2115469"/>
                  </a:lnTo>
                  <a:lnTo>
                    <a:pt x="0" y="2107486"/>
                  </a:lnTo>
                  <a:lnTo>
                    <a:pt x="0" y="2099503"/>
                  </a:lnTo>
                  <a:lnTo>
                    <a:pt x="0" y="2091521"/>
                  </a:lnTo>
                  <a:lnTo>
                    <a:pt x="0" y="2083538"/>
                  </a:lnTo>
                  <a:lnTo>
                    <a:pt x="0" y="2075555"/>
                  </a:lnTo>
                  <a:lnTo>
                    <a:pt x="0" y="2067572"/>
                  </a:lnTo>
                  <a:lnTo>
                    <a:pt x="0" y="2059589"/>
                  </a:lnTo>
                  <a:lnTo>
                    <a:pt x="0" y="2051606"/>
                  </a:lnTo>
                  <a:lnTo>
                    <a:pt x="0" y="2043623"/>
                  </a:lnTo>
                  <a:lnTo>
                    <a:pt x="0" y="2035640"/>
                  </a:lnTo>
                  <a:lnTo>
                    <a:pt x="0" y="2027657"/>
                  </a:lnTo>
                  <a:lnTo>
                    <a:pt x="0" y="2019674"/>
                  </a:lnTo>
                  <a:lnTo>
                    <a:pt x="0" y="2011691"/>
                  </a:lnTo>
                  <a:lnTo>
                    <a:pt x="0" y="2003709"/>
                  </a:lnTo>
                  <a:lnTo>
                    <a:pt x="0" y="1995726"/>
                  </a:lnTo>
                  <a:lnTo>
                    <a:pt x="0" y="1987743"/>
                  </a:lnTo>
                  <a:lnTo>
                    <a:pt x="0" y="1979760"/>
                  </a:lnTo>
                  <a:lnTo>
                    <a:pt x="0" y="1971777"/>
                  </a:lnTo>
                  <a:lnTo>
                    <a:pt x="0" y="1963794"/>
                  </a:lnTo>
                  <a:lnTo>
                    <a:pt x="0" y="1955811"/>
                  </a:lnTo>
                  <a:lnTo>
                    <a:pt x="0" y="1947828"/>
                  </a:lnTo>
                  <a:lnTo>
                    <a:pt x="0" y="1939845"/>
                  </a:lnTo>
                  <a:lnTo>
                    <a:pt x="0" y="1931862"/>
                  </a:lnTo>
                  <a:lnTo>
                    <a:pt x="0" y="1923880"/>
                  </a:lnTo>
                  <a:lnTo>
                    <a:pt x="0" y="1915897"/>
                  </a:lnTo>
                  <a:lnTo>
                    <a:pt x="0" y="1907914"/>
                  </a:lnTo>
                  <a:lnTo>
                    <a:pt x="0" y="1899931"/>
                  </a:lnTo>
                  <a:lnTo>
                    <a:pt x="0" y="1891948"/>
                  </a:lnTo>
                  <a:lnTo>
                    <a:pt x="0" y="1883965"/>
                  </a:lnTo>
                  <a:lnTo>
                    <a:pt x="0" y="1875982"/>
                  </a:lnTo>
                  <a:lnTo>
                    <a:pt x="0" y="1867999"/>
                  </a:lnTo>
                  <a:lnTo>
                    <a:pt x="0" y="1860016"/>
                  </a:lnTo>
                  <a:lnTo>
                    <a:pt x="0" y="1852033"/>
                  </a:lnTo>
                  <a:lnTo>
                    <a:pt x="0" y="1844050"/>
                  </a:lnTo>
                  <a:lnTo>
                    <a:pt x="0" y="1836068"/>
                  </a:lnTo>
                  <a:lnTo>
                    <a:pt x="0" y="1828085"/>
                  </a:lnTo>
                  <a:lnTo>
                    <a:pt x="0" y="1820102"/>
                  </a:lnTo>
                  <a:lnTo>
                    <a:pt x="0" y="1812119"/>
                  </a:lnTo>
                  <a:lnTo>
                    <a:pt x="0" y="1804136"/>
                  </a:lnTo>
                  <a:lnTo>
                    <a:pt x="0" y="1796153"/>
                  </a:lnTo>
                  <a:lnTo>
                    <a:pt x="0" y="1788170"/>
                  </a:lnTo>
                  <a:lnTo>
                    <a:pt x="0" y="1780187"/>
                  </a:lnTo>
                  <a:lnTo>
                    <a:pt x="0" y="1772204"/>
                  </a:lnTo>
                  <a:lnTo>
                    <a:pt x="0" y="1764221"/>
                  </a:lnTo>
                  <a:lnTo>
                    <a:pt x="0" y="1756239"/>
                  </a:lnTo>
                  <a:lnTo>
                    <a:pt x="0" y="1748256"/>
                  </a:lnTo>
                  <a:lnTo>
                    <a:pt x="0" y="1740273"/>
                  </a:lnTo>
                  <a:lnTo>
                    <a:pt x="0" y="1732290"/>
                  </a:lnTo>
                  <a:lnTo>
                    <a:pt x="0" y="1724307"/>
                  </a:lnTo>
                  <a:lnTo>
                    <a:pt x="0" y="1716324"/>
                  </a:lnTo>
                  <a:lnTo>
                    <a:pt x="0" y="1708341"/>
                  </a:lnTo>
                  <a:lnTo>
                    <a:pt x="0" y="1700358"/>
                  </a:lnTo>
                  <a:lnTo>
                    <a:pt x="0" y="1692375"/>
                  </a:lnTo>
                  <a:lnTo>
                    <a:pt x="0" y="1684392"/>
                  </a:lnTo>
                  <a:lnTo>
                    <a:pt x="0" y="1676409"/>
                  </a:lnTo>
                  <a:lnTo>
                    <a:pt x="0" y="1668427"/>
                  </a:lnTo>
                  <a:lnTo>
                    <a:pt x="0" y="1660444"/>
                  </a:lnTo>
                  <a:lnTo>
                    <a:pt x="0" y="1652461"/>
                  </a:lnTo>
                  <a:lnTo>
                    <a:pt x="0" y="1644478"/>
                  </a:lnTo>
                  <a:lnTo>
                    <a:pt x="0" y="1636495"/>
                  </a:lnTo>
                  <a:lnTo>
                    <a:pt x="0" y="1628512"/>
                  </a:lnTo>
                  <a:lnTo>
                    <a:pt x="0" y="1620529"/>
                  </a:lnTo>
                  <a:lnTo>
                    <a:pt x="0" y="1612546"/>
                  </a:lnTo>
                  <a:lnTo>
                    <a:pt x="0" y="1604563"/>
                  </a:lnTo>
                  <a:lnTo>
                    <a:pt x="0" y="1596580"/>
                  </a:lnTo>
                  <a:lnTo>
                    <a:pt x="0" y="1588598"/>
                  </a:lnTo>
                  <a:lnTo>
                    <a:pt x="0" y="1580615"/>
                  </a:lnTo>
                  <a:lnTo>
                    <a:pt x="0" y="1572632"/>
                  </a:lnTo>
                  <a:lnTo>
                    <a:pt x="0" y="1564649"/>
                  </a:lnTo>
                  <a:lnTo>
                    <a:pt x="0" y="1556666"/>
                  </a:lnTo>
                  <a:lnTo>
                    <a:pt x="0" y="1548683"/>
                  </a:lnTo>
                  <a:lnTo>
                    <a:pt x="0" y="1540700"/>
                  </a:lnTo>
                  <a:lnTo>
                    <a:pt x="0" y="1532717"/>
                  </a:lnTo>
                  <a:lnTo>
                    <a:pt x="0" y="1524734"/>
                  </a:lnTo>
                  <a:lnTo>
                    <a:pt x="0" y="1516751"/>
                  </a:lnTo>
                  <a:lnTo>
                    <a:pt x="0" y="1508768"/>
                  </a:lnTo>
                  <a:lnTo>
                    <a:pt x="0" y="1500786"/>
                  </a:lnTo>
                  <a:lnTo>
                    <a:pt x="0" y="1492803"/>
                  </a:lnTo>
                  <a:lnTo>
                    <a:pt x="0" y="1484820"/>
                  </a:lnTo>
                  <a:lnTo>
                    <a:pt x="0" y="1476837"/>
                  </a:lnTo>
                  <a:lnTo>
                    <a:pt x="0" y="1468854"/>
                  </a:lnTo>
                  <a:lnTo>
                    <a:pt x="0" y="1460871"/>
                  </a:lnTo>
                  <a:lnTo>
                    <a:pt x="0" y="1452888"/>
                  </a:lnTo>
                  <a:lnTo>
                    <a:pt x="0" y="1444905"/>
                  </a:lnTo>
                  <a:lnTo>
                    <a:pt x="0" y="1436922"/>
                  </a:lnTo>
                  <a:lnTo>
                    <a:pt x="0" y="1428939"/>
                  </a:lnTo>
                  <a:lnTo>
                    <a:pt x="0" y="1420957"/>
                  </a:lnTo>
                  <a:lnTo>
                    <a:pt x="0" y="1412974"/>
                  </a:lnTo>
                  <a:lnTo>
                    <a:pt x="0" y="1404991"/>
                  </a:lnTo>
                  <a:lnTo>
                    <a:pt x="0" y="1397008"/>
                  </a:lnTo>
                  <a:lnTo>
                    <a:pt x="0" y="1389025"/>
                  </a:lnTo>
                  <a:lnTo>
                    <a:pt x="0" y="1381042"/>
                  </a:lnTo>
                  <a:lnTo>
                    <a:pt x="0" y="1373059"/>
                  </a:lnTo>
                  <a:lnTo>
                    <a:pt x="0" y="1365076"/>
                  </a:lnTo>
                  <a:lnTo>
                    <a:pt x="0" y="1357093"/>
                  </a:lnTo>
                  <a:lnTo>
                    <a:pt x="0" y="1349110"/>
                  </a:lnTo>
                  <a:lnTo>
                    <a:pt x="0" y="1341127"/>
                  </a:lnTo>
                  <a:lnTo>
                    <a:pt x="0" y="1333145"/>
                  </a:lnTo>
                  <a:lnTo>
                    <a:pt x="0" y="1325162"/>
                  </a:lnTo>
                  <a:lnTo>
                    <a:pt x="0" y="1317179"/>
                  </a:lnTo>
                  <a:lnTo>
                    <a:pt x="0" y="1309196"/>
                  </a:lnTo>
                  <a:lnTo>
                    <a:pt x="0" y="1301213"/>
                  </a:lnTo>
                  <a:lnTo>
                    <a:pt x="0" y="1293230"/>
                  </a:lnTo>
                  <a:lnTo>
                    <a:pt x="0" y="1285247"/>
                  </a:lnTo>
                  <a:lnTo>
                    <a:pt x="0" y="1277264"/>
                  </a:lnTo>
                  <a:lnTo>
                    <a:pt x="0" y="1269281"/>
                  </a:lnTo>
                  <a:lnTo>
                    <a:pt x="0" y="1261298"/>
                  </a:lnTo>
                  <a:lnTo>
                    <a:pt x="0" y="1253316"/>
                  </a:lnTo>
                  <a:lnTo>
                    <a:pt x="0" y="1245333"/>
                  </a:lnTo>
                  <a:lnTo>
                    <a:pt x="0" y="1237350"/>
                  </a:lnTo>
                  <a:lnTo>
                    <a:pt x="0" y="1229367"/>
                  </a:lnTo>
                  <a:lnTo>
                    <a:pt x="0" y="1221384"/>
                  </a:lnTo>
                  <a:lnTo>
                    <a:pt x="0" y="1213401"/>
                  </a:lnTo>
                  <a:lnTo>
                    <a:pt x="0" y="1205418"/>
                  </a:lnTo>
                  <a:lnTo>
                    <a:pt x="0" y="1197435"/>
                  </a:lnTo>
                  <a:lnTo>
                    <a:pt x="0" y="1189452"/>
                  </a:lnTo>
                  <a:lnTo>
                    <a:pt x="0" y="1181469"/>
                  </a:lnTo>
                  <a:lnTo>
                    <a:pt x="0" y="1173486"/>
                  </a:lnTo>
                  <a:lnTo>
                    <a:pt x="0" y="1165504"/>
                  </a:lnTo>
                  <a:lnTo>
                    <a:pt x="0" y="1157521"/>
                  </a:lnTo>
                  <a:lnTo>
                    <a:pt x="0" y="1149538"/>
                  </a:lnTo>
                  <a:lnTo>
                    <a:pt x="0" y="1141555"/>
                  </a:lnTo>
                  <a:lnTo>
                    <a:pt x="0" y="1133572"/>
                  </a:lnTo>
                  <a:lnTo>
                    <a:pt x="0" y="1125589"/>
                  </a:lnTo>
                  <a:lnTo>
                    <a:pt x="0" y="1117606"/>
                  </a:lnTo>
                  <a:lnTo>
                    <a:pt x="0" y="1109623"/>
                  </a:lnTo>
                  <a:lnTo>
                    <a:pt x="0" y="1101640"/>
                  </a:lnTo>
                  <a:lnTo>
                    <a:pt x="0" y="1093657"/>
                  </a:lnTo>
                  <a:lnTo>
                    <a:pt x="0" y="1085675"/>
                  </a:lnTo>
                  <a:lnTo>
                    <a:pt x="0" y="1077692"/>
                  </a:lnTo>
                  <a:lnTo>
                    <a:pt x="0" y="1069709"/>
                  </a:lnTo>
                  <a:lnTo>
                    <a:pt x="0" y="1061726"/>
                  </a:lnTo>
                  <a:lnTo>
                    <a:pt x="0" y="1053743"/>
                  </a:lnTo>
                  <a:lnTo>
                    <a:pt x="0" y="1045760"/>
                  </a:lnTo>
                  <a:lnTo>
                    <a:pt x="0" y="1037777"/>
                  </a:lnTo>
                  <a:lnTo>
                    <a:pt x="0" y="1029794"/>
                  </a:lnTo>
                  <a:lnTo>
                    <a:pt x="0" y="1021811"/>
                  </a:lnTo>
                  <a:lnTo>
                    <a:pt x="0" y="1013828"/>
                  </a:lnTo>
                  <a:lnTo>
                    <a:pt x="0" y="1005845"/>
                  </a:lnTo>
                  <a:lnTo>
                    <a:pt x="0" y="997863"/>
                  </a:lnTo>
                  <a:lnTo>
                    <a:pt x="0" y="989880"/>
                  </a:lnTo>
                  <a:lnTo>
                    <a:pt x="0" y="981897"/>
                  </a:lnTo>
                  <a:lnTo>
                    <a:pt x="0" y="973914"/>
                  </a:lnTo>
                  <a:lnTo>
                    <a:pt x="0" y="965931"/>
                  </a:lnTo>
                  <a:lnTo>
                    <a:pt x="0" y="957948"/>
                  </a:lnTo>
                  <a:lnTo>
                    <a:pt x="0" y="949965"/>
                  </a:lnTo>
                  <a:lnTo>
                    <a:pt x="0" y="941982"/>
                  </a:lnTo>
                  <a:lnTo>
                    <a:pt x="0" y="933999"/>
                  </a:lnTo>
                  <a:lnTo>
                    <a:pt x="0" y="926016"/>
                  </a:lnTo>
                  <a:lnTo>
                    <a:pt x="0" y="918034"/>
                  </a:lnTo>
                  <a:lnTo>
                    <a:pt x="0" y="910051"/>
                  </a:lnTo>
                  <a:lnTo>
                    <a:pt x="0" y="902068"/>
                  </a:lnTo>
                  <a:lnTo>
                    <a:pt x="0" y="894085"/>
                  </a:lnTo>
                  <a:lnTo>
                    <a:pt x="0" y="886102"/>
                  </a:lnTo>
                  <a:lnTo>
                    <a:pt x="0" y="878119"/>
                  </a:lnTo>
                  <a:lnTo>
                    <a:pt x="0" y="870136"/>
                  </a:lnTo>
                  <a:lnTo>
                    <a:pt x="0" y="862153"/>
                  </a:lnTo>
                  <a:lnTo>
                    <a:pt x="0" y="854170"/>
                  </a:lnTo>
                  <a:lnTo>
                    <a:pt x="0" y="846187"/>
                  </a:lnTo>
                  <a:lnTo>
                    <a:pt x="0" y="838204"/>
                  </a:lnTo>
                  <a:lnTo>
                    <a:pt x="0" y="830222"/>
                  </a:lnTo>
                  <a:lnTo>
                    <a:pt x="0" y="822239"/>
                  </a:lnTo>
                  <a:lnTo>
                    <a:pt x="0" y="814256"/>
                  </a:lnTo>
                  <a:lnTo>
                    <a:pt x="0" y="806273"/>
                  </a:lnTo>
                  <a:lnTo>
                    <a:pt x="0" y="798290"/>
                  </a:lnTo>
                  <a:lnTo>
                    <a:pt x="0" y="790307"/>
                  </a:lnTo>
                  <a:lnTo>
                    <a:pt x="0" y="782324"/>
                  </a:lnTo>
                  <a:lnTo>
                    <a:pt x="0" y="774341"/>
                  </a:lnTo>
                  <a:lnTo>
                    <a:pt x="0" y="766358"/>
                  </a:lnTo>
                  <a:lnTo>
                    <a:pt x="0" y="758375"/>
                  </a:lnTo>
                  <a:lnTo>
                    <a:pt x="0" y="750393"/>
                  </a:lnTo>
                  <a:lnTo>
                    <a:pt x="0" y="742410"/>
                  </a:lnTo>
                  <a:lnTo>
                    <a:pt x="0" y="734427"/>
                  </a:lnTo>
                  <a:lnTo>
                    <a:pt x="0" y="726444"/>
                  </a:lnTo>
                  <a:lnTo>
                    <a:pt x="0" y="718461"/>
                  </a:lnTo>
                  <a:lnTo>
                    <a:pt x="0" y="710478"/>
                  </a:lnTo>
                  <a:lnTo>
                    <a:pt x="0" y="702495"/>
                  </a:lnTo>
                  <a:lnTo>
                    <a:pt x="0" y="694512"/>
                  </a:lnTo>
                  <a:lnTo>
                    <a:pt x="0" y="686529"/>
                  </a:lnTo>
                  <a:lnTo>
                    <a:pt x="0" y="678546"/>
                  </a:lnTo>
                  <a:lnTo>
                    <a:pt x="0" y="670563"/>
                  </a:lnTo>
                  <a:lnTo>
                    <a:pt x="0" y="662581"/>
                  </a:lnTo>
                  <a:lnTo>
                    <a:pt x="0" y="654598"/>
                  </a:lnTo>
                  <a:lnTo>
                    <a:pt x="0" y="646615"/>
                  </a:lnTo>
                  <a:lnTo>
                    <a:pt x="0" y="638632"/>
                  </a:lnTo>
                  <a:lnTo>
                    <a:pt x="0" y="630649"/>
                  </a:lnTo>
                  <a:lnTo>
                    <a:pt x="0" y="622666"/>
                  </a:lnTo>
                  <a:lnTo>
                    <a:pt x="0" y="614683"/>
                  </a:lnTo>
                  <a:lnTo>
                    <a:pt x="0" y="606700"/>
                  </a:lnTo>
                  <a:lnTo>
                    <a:pt x="0" y="598717"/>
                  </a:lnTo>
                  <a:lnTo>
                    <a:pt x="0" y="590734"/>
                  </a:lnTo>
                  <a:lnTo>
                    <a:pt x="0" y="582752"/>
                  </a:lnTo>
                  <a:lnTo>
                    <a:pt x="0" y="574769"/>
                  </a:lnTo>
                  <a:lnTo>
                    <a:pt x="0" y="566786"/>
                  </a:lnTo>
                  <a:lnTo>
                    <a:pt x="0" y="558803"/>
                  </a:lnTo>
                  <a:lnTo>
                    <a:pt x="0" y="550820"/>
                  </a:lnTo>
                  <a:lnTo>
                    <a:pt x="0" y="542837"/>
                  </a:lnTo>
                  <a:lnTo>
                    <a:pt x="0" y="534854"/>
                  </a:lnTo>
                  <a:lnTo>
                    <a:pt x="0" y="526871"/>
                  </a:lnTo>
                  <a:lnTo>
                    <a:pt x="0" y="518888"/>
                  </a:lnTo>
                  <a:lnTo>
                    <a:pt x="0" y="510905"/>
                  </a:lnTo>
                  <a:lnTo>
                    <a:pt x="0" y="502922"/>
                  </a:lnTo>
                  <a:lnTo>
                    <a:pt x="0" y="494940"/>
                  </a:lnTo>
                  <a:lnTo>
                    <a:pt x="0" y="486957"/>
                  </a:lnTo>
                  <a:lnTo>
                    <a:pt x="0" y="478974"/>
                  </a:lnTo>
                  <a:lnTo>
                    <a:pt x="0" y="470991"/>
                  </a:lnTo>
                  <a:lnTo>
                    <a:pt x="0" y="463008"/>
                  </a:lnTo>
                  <a:lnTo>
                    <a:pt x="0" y="455025"/>
                  </a:lnTo>
                  <a:lnTo>
                    <a:pt x="0" y="447042"/>
                  </a:lnTo>
                  <a:lnTo>
                    <a:pt x="0" y="439059"/>
                  </a:lnTo>
                  <a:lnTo>
                    <a:pt x="0" y="431076"/>
                  </a:lnTo>
                  <a:lnTo>
                    <a:pt x="0" y="423093"/>
                  </a:lnTo>
                  <a:lnTo>
                    <a:pt x="0" y="415111"/>
                  </a:lnTo>
                  <a:lnTo>
                    <a:pt x="0" y="407128"/>
                  </a:lnTo>
                  <a:lnTo>
                    <a:pt x="0" y="399145"/>
                  </a:lnTo>
                  <a:lnTo>
                    <a:pt x="0" y="391162"/>
                  </a:lnTo>
                  <a:lnTo>
                    <a:pt x="0" y="383179"/>
                  </a:lnTo>
                  <a:lnTo>
                    <a:pt x="0" y="375196"/>
                  </a:lnTo>
                  <a:lnTo>
                    <a:pt x="0" y="367213"/>
                  </a:lnTo>
                  <a:lnTo>
                    <a:pt x="0" y="359230"/>
                  </a:lnTo>
                  <a:lnTo>
                    <a:pt x="0" y="351247"/>
                  </a:lnTo>
                  <a:lnTo>
                    <a:pt x="0" y="343264"/>
                  </a:lnTo>
                  <a:lnTo>
                    <a:pt x="0" y="335281"/>
                  </a:lnTo>
                  <a:lnTo>
                    <a:pt x="0" y="327299"/>
                  </a:lnTo>
                  <a:lnTo>
                    <a:pt x="0" y="319316"/>
                  </a:lnTo>
                  <a:lnTo>
                    <a:pt x="0" y="311333"/>
                  </a:lnTo>
                  <a:lnTo>
                    <a:pt x="0" y="303350"/>
                  </a:lnTo>
                  <a:lnTo>
                    <a:pt x="0" y="295367"/>
                  </a:lnTo>
                  <a:lnTo>
                    <a:pt x="0" y="287384"/>
                  </a:lnTo>
                  <a:lnTo>
                    <a:pt x="0" y="279401"/>
                  </a:lnTo>
                  <a:lnTo>
                    <a:pt x="0" y="271418"/>
                  </a:lnTo>
                  <a:lnTo>
                    <a:pt x="0" y="263435"/>
                  </a:lnTo>
                  <a:lnTo>
                    <a:pt x="0" y="255452"/>
                  </a:lnTo>
                  <a:lnTo>
                    <a:pt x="0" y="247470"/>
                  </a:lnTo>
                  <a:lnTo>
                    <a:pt x="0" y="239487"/>
                  </a:lnTo>
                  <a:lnTo>
                    <a:pt x="0" y="231504"/>
                  </a:lnTo>
                  <a:lnTo>
                    <a:pt x="0" y="223521"/>
                  </a:lnTo>
                  <a:lnTo>
                    <a:pt x="0" y="215538"/>
                  </a:lnTo>
                  <a:lnTo>
                    <a:pt x="0" y="207555"/>
                  </a:lnTo>
                  <a:lnTo>
                    <a:pt x="0" y="199572"/>
                  </a:lnTo>
                  <a:lnTo>
                    <a:pt x="0" y="191589"/>
                  </a:lnTo>
                  <a:lnTo>
                    <a:pt x="0" y="183606"/>
                  </a:lnTo>
                  <a:lnTo>
                    <a:pt x="0" y="175623"/>
                  </a:lnTo>
                  <a:lnTo>
                    <a:pt x="0" y="167640"/>
                  </a:lnTo>
                  <a:lnTo>
                    <a:pt x="0" y="159658"/>
                  </a:lnTo>
                  <a:lnTo>
                    <a:pt x="0" y="151675"/>
                  </a:lnTo>
                  <a:lnTo>
                    <a:pt x="0" y="143692"/>
                  </a:lnTo>
                  <a:lnTo>
                    <a:pt x="0" y="135709"/>
                  </a:lnTo>
                  <a:lnTo>
                    <a:pt x="0" y="127726"/>
                  </a:lnTo>
                  <a:lnTo>
                    <a:pt x="0" y="119743"/>
                  </a:lnTo>
                  <a:lnTo>
                    <a:pt x="0" y="111760"/>
                  </a:lnTo>
                  <a:lnTo>
                    <a:pt x="0" y="103777"/>
                  </a:lnTo>
                  <a:lnTo>
                    <a:pt x="0" y="95794"/>
                  </a:lnTo>
                  <a:lnTo>
                    <a:pt x="0" y="87811"/>
                  </a:lnTo>
                  <a:lnTo>
                    <a:pt x="0" y="79829"/>
                  </a:lnTo>
                  <a:lnTo>
                    <a:pt x="0" y="71846"/>
                  </a:lnTo>
                  <a:lnTo>
                    <a:pt x="0" y="63863"/>
                  </a:lnTo>
                  <a:lnTo>
                    <a:pt x="0" y="55880"/>
                  </a:lnTo>
                  <a:lnTo>
                    <a:pt x="0" y="47897"/>
                  </a:lnTo>
                  <a:lnTo>
                    <a:pt x="0" y="39914"/>
                  </a:lnTo>
                  <a:lnTo>
                    <a:pt x="0" y="31931"/>
                  </a:lnTo>
                  <a:lnTo>
                    <a:pt x="0" y="23948"/>
                  </a:lnTo>
                  <a:lnTo>
                    <a:pt x="0" y="15965"/>
                  </a:lnTo>
                  <a:lnTo>
                    <a:pt x="0" y="7982"/>
                  </a:lnTo>
                  <a:lnTo>
                    <a:pt x="0" y="0"/>
                  </a:lnTo>
                  <a:lnTo>
                    <a:pt x="16087" y="0"/>
                  </a:lnTo>
                  <a:lnTo>
                    <a:pt x="16987" y="7982"/>
                  </a:lnTo>
                  <a:lnTo>
                    <a:pt x="17889" y="15965"/>
                  </a:lnTo>
                  <a:lnTo>
                    <a:pt x="18790" y="23948"/>
                  </a:lnTo>
                  <a:lnTo>
                    <a:pt x="19687" y="31931"/>
                  </a:lnTo>
                  <a:lnTo>
                    <a:pt x="20576" y="39914"/>
                  </a:lnTo>
                  <a:lnTo>
                    <a:pt x="21457" y="47897"/>
                  </a:lnTo>
                  <a:lnTo>
                    <a:pt x="22325" y="55880"/>
                  </a:lnTo>
                  <a:lnTo>
                    <a:pt x="23176" y="63863"/>
                  </a:lnTo>
                  <a:lnTo>
                    <a:pt x="24009" y="71846"/>
                  </a:lnTo>
                  <a:lnTo>
                    <a:pt x="24824" y="79829"/>
                  </a:lnTo>
                  <a:lnTo>
                    <a:pt x="25619" y="87811"/>
                  </a:lnTo>
                  <a:lnTo>
                    <a:pt x="26394" y="95794"/>
                  </a:lnTo>
                  <a:lnTo>
                    <a:pt x="27142" y="103777"/>
                  </a:lnTo>
                  <a:lnTo>
                    <a:pt x="27865" y="111760"/>
                  </a:lnTo>
                  <a:lnTo>
                    <a:pt x="28565" y="119743"/>
                  </a:lnTo>
                  <a:lnTo>
                    <a:pt x="29240" y="127726"/>
                  </a:lnTo>
                  <a:lnTo>
                    <a:pt x="29891" y="135709"/>
                  </a:lnTo>
                  <a:lnTo>
                    <a:pt x="30517" y="143692"/>
                  </a:lnTo>
                  <a:lnTo>
                    <a:pt x="31112" y="151675"/>
                  </a:lnTo>
                  <a:lnTo>
                    <a:pt x="31684" y="159658"/>
                  </a:lnTo>
                  <a:lnTo>
                    <a:pt x="32232" y="167640"/>
                  </a:lnTo>
                  <a:lnTo>
                    <a:pt x="32757" y="175623"/>
                  </a:lnTo>
                  <a:lnTo>
                    <a:pt x="33258" y="183606"/>
                  </a:lnTo>
                  <a:lnTo>
                    <a:pt x="33732" y="191589"/>
                  </a:lnTo>
                  <a:lnTo>
                    <a:pt x="34182" y="199572"/>
                  </a:lnTo>
                  <a:lnTo>
                    <a:pt x="34611" y="207555"/>
                  </a:lnTo>
                  <a:lnTo>
                    <a:pt x="35019" y="215538"/>
                  </a:lnTo>
                  <a:lnTo>
                    <a:pt x="35407" y="223521"/>
                  </a:lnTo>
                  <a:lnTo>
                    <a:pt x="35772" y="231504"/>
                  </a:lnTo>
                  <a:lnTo>
                    <a:pt x="36114" y="239487"/>
                  </a:lnTo>
                  <a:lnTo>
                    <a:pt x="36438" y="247470"/>
                  </a:lnTo>
                  <a:lnTo>
                    <a:pt x="36744" y="255452"/>
                  </a:lnTo>
                  <a:lnTo>
                    <a:pt x="37033" y="263435"/>
                  </a:lnTo>
                  <a:lnTo>
                    <a:pt x="37304" y="271418"/>
                  </a:lnTo>
                  <a:lnTo>
                    <a:pt x="37554" y="279401"/>
                  </a:lnTo>
                  <a:lnTo>
                    <a:pt x="37789" y="287384"/>
                  </a:lnTo>
                  <a:lnTo>
                    <a:pt x="38010" y="295367"/>
                  </a:lnTo>
                  <a:lnTo>
                    <a:pt x="38217" y="303350"/>
                  </a:lnTo>
                  <a:lnTo>
                    <a:pt x="38410" y="311333"/>
                  </a:lnTo>
                  <a:lnTo>
                    <a:pt x="38589" y="319316"/>
                  </a:lnTo>
                  <a:lnTo>
                    <a:pt x="38755" y="327299"/>
                  </a:lnTo>
                  <a:lnTo>
                    <a:pt x="38910" y="335281"/>
                  </a:lnTo>
                  <a:lnTo>
                    <a:pt x="39056" y="343264"/>
                  </a:lnTo>
                  <a:lnTo>
                    <a:pt x="39193" y="351247"/>
                  </a:lnTo>
                  <a:lnTo>
                    <a:pt x="39321" y="359230"/>
                  </a:lnTo>
                  <a:lnTo>
                    <a:pt x="39441" y="367213"/>
                  </a:lnTo>
                  <a:lnTo>
                    <a:pt x="39555" y="375196"/>
                  </a:lnTo>
                  <a:lnTo>
                    <a:pt x="39663" y="383179"/>
                  </a:lnTo>
                  <a:lnTo>
                    <a:pt x="39768" y="391162"/>
                  </a:lnTo>
                  <a:lnTo>
                    <a:pt x="39869" y="399145"/>
                  </a:lnTo>
                  <a:lnTo>
                    <a:pt x="39967" y="407128"/>
                  </a:lnTo>
                  <a:lnTo>
                    <a:pt x="40065" y="415111"/>
                  </a:lnTo>
                  <a:lnTo>
                    <a:pt x="40162" y="423093"/>
                  </a:lnTo>
                  <a:lnTo>
                    <a:pt x="40260" y="431076"/>
                  </a:lnTo>
                  <a:lnTo>
                    <a:pt x="40360" y="439059"/>
                  </a:lnTo>
                  <a:lnTo>
                    <a:pt x="40464" y="447042"/>
                  </a:lnTo>
                  <a:lnTo>
                    <a:pt x="40572" y="455025"/>
                  </a:lnTo>
                  <a:lnTo>
                    <a:pt x="40686" y="463008"/>
                  </a:lnTo>
                  <a:lnTo>
                    <a:pt x="40807" y="470991"/>
                  </a:lnTo>
                  <a:lnTo>
                    <a:pt x="40935" y="478974"/>
                  </a:lnTo>
                  <a:lnTo>
                    <a:pt x="41073" y="486957"/>
                  </a:lnTo>
                  <a:lnTo>
                    <a:pt x="41224" y="494940"/>
                  </a:lnTo>
                  <a:lnTo>
                    <a:pt x="41387" y="502922"/>
                  </a:lnTo>
                  <a:lnTo>
                    <a:pt x="41564" y="510905"/>
                  </a:lnTo>
                  <a:lnTo>
                    <a:pt x="41754" y="518888"/>
                  </a:lnTo>
                  <a:lnTo>
                    <a:pt x="41959" y="526871"/>
                  </a:lnTo>
                  <a:lnTo>
                    <a:pt x="42185" y="534854"/>
                  </a:lnTo>
                  <a:lnTo>
                    <a:pt x="42430" y="542837"/>
                  </a:lnTo>
                  <a:lnTo>
                    <a:pt x="42692" y="550820"/>
                  </a:lnTo>
                  <a:lnTo>
                    <a:pt x="42974" y="558803"/>
                  </a:lnTo>
                  <a:lnTo>
                    <a:pt x="43276" y="566786"/>
                  </a:lnTo>
                  <a:lnTo>
                    <a:pt x="43600" y="574769"/>
                  </a:lnTo>
                  <a:lnTo>
                    <a:pt x="43947" y="582752"/>
                  </a:lnTo>
                  <a:lnTo>
                    <a:pt x="44315" y="590734"/>
                  </a:lnTo>
                  <a:lnTo>
                    <a:pt x="44702" y="598717"/>
                  </a:lnTo>
                  <a:lnTo>
                    <a:pt x="45108" y="606700"/>
                  </a:lnTo>
                  <a:lnTo>
                    <a:pt x="45533" y="614683"/>
                  </a:lnTo>
                  <a:lnTo>
                    <a:pt x="45980" y="622666"/>
                  </a:lnTo>
                  <a:lnTo>
                    <a:pt x="46443" y="630649"/>
                  </a:lnTo>
                  <a:lnTo>
                    <a:pt x="46920" y="638632"/>
                  </a:lnTo>
                  <a:lnTo>
                    <a:pt x="47409" y="646615"/>
                  </a:lnTo>
                  <a:lnTo>
                    <a:pt x="47910" y="654598"/>
                  </a:lnTo>
                  <a:lnTo>
                    <a:pt x="48421" y="662581"/>
                  </a:lnTo>
                  <a:lnTo>
                    <a:pt x="48939" y="670563"/>
                  </a:lnTo>
                  <a:lnTo>
                    <a:pt x="49460" y="678546"/>
                  </a:lnTo>
                  <a:lnTo>
                    <a:pt x="49982" y="686529"/>
                  </a:lnTo>
                  <a:lnTo>
                    <a:pt x="50504" y="694512"/>
                  </a:lnTo>
                  <a:lnTo>
                    <a:pt x="51023" y="702495"/>
                  </a:lnTo>
                  <a:lnTo>
                    <a:pt x="51535" y="710478"/>
                  </a:lnTo>
                  <a:lnTo>
                    <a:pt x="52039" y="718461"/>
                  </a:lnTo>
                  <a:lnTo>
                    <a:pt x="52532" y="726444"/>
                  </a:lnTo>
                  <a:lnTo>
                    <a:pt x="53014" y="734427"/>
                  </a:lnTo>
                  <a:lnTo>
                    <a:pt x="53483" y="742410"/>
                  </a:lnTo>
                  <a:lnTo>
                    <a:pt x="53933" y="750393"/>
                  </a:lnTo>
                  <a:lnTo>
                    <a:pt x="54366" y="758375"/>
                  </a:lnTo>
                  <a:lnTo>
                    <a:pt x="54782" y="766358"/>
                  </a:lnTo>
                  <a:lnTo>
                    <a:pt x="55180" y="774341"/>
                  </a:lnTo>
                  <a:lnTo>
                    <a:pt x="55561" y="782324"/>
                  </a:lnTo>
                  <a:lnTo>
                    <a:pt x="55922" y="790307"/>
                  </a:lnTo>
                  <a:lnTo>
                    <a:pt x="56263" y="798290"/>
                  </a:lnTo>
                  <a:lnTo>
                    <a:pt x="56587" y="806273"/>
                  </a:lnTo>
                  <a:lnTo>
                    <a:pt x="56896" y="814256"/>
                  </a:lnTo>
                  <a:lnTo>
                    <a:pt x="57191" y="822239"/>
                  </a:lnTo>
                  <a:lnTo>
                    <a:pt x="57472" y="830222"/>
                  </a:lnTo>
                  <a:lnTo>
                    <a:pt x="57738" y="838204"/>
                  </a:lnTo>
                  <a:lnTo>
                    <a:pt x="57996" y="846187"/>
                  </a:lnTo>
                  <a:lnTo>
                    <a:pt x="58246" y="854170"/>
                  </a:lnTo>
                  <a:lnTo>
                    <a:pt x="58491" y="862153"/>
                  </a:lnTo>
                  <a:lnTo>
                    <a:pt x="58731" y="870136"/>
                  </a:lnTo>
                  <a:lnTo>
                    <a:pt x="58970" y="878119"/>
                  </a:lnTo>
                  <a:lnTo>
                    <a:pt x="59209" y="886102"/>
                  </a:lnTo>
                  <a:lnTo>
                    <a:pt x="59451" y="894085"/>
                  </a:lnTo>
                  <a:lnTo>
                    <a:pt x="59697" y="902068"/>
                  </a:lnTo>
                  <a:lnTo>
                    <a:pt x="59949" y="910051"/>
                  </a:lnTo>
                  <a:lnTo>
                    <a:pt x="60207" y="918034"/>
                  </a:lnTo>
                  <a:lnTo>
                    <a:pt x="60475" y="926016"/>
                  </a:lnTo>
                  <a:lnTo>
                    <a:pt x="60752" y="933999"/>
                  </a:lnTo>
                  <a:lnTo>
                    <a:pt x="61038" y="941982"/>
                  </a:lnTo>
                  <a:lnTo>
                    <a:pt x="61334" y="949965"/>
                  </a:lnTo>
                  <a:lnTo>
                    <a:pt x="61640" y="957948"/>
                  </a:lnTo>
                  <a:lnTo>
                    <a:pt x="61958" y="965931"/>
                  </a:lnTo>
                  <a:lnTo>
                    <a:pt x="62286" y="973914"/>
                  </a:lnTo>
                  <a:lnTo>
                    <a:pt x="62622" y="981897"/>
                  </a:lnTo>
                  <a:lnTo>
                    <a:pt x="62966" y="989880"/>
                  </a:lnTo>
                  <a:lnTo>
                    <a:pt x="63318" y="997863"/>
                  </a:lnTo>
                  <a:lnTo>
                    <a:pt x="63677" y="1005845"/>
                  </a:lnTo>
                  <a:lnTo>
                    <a:pt x="64042" y="1013828"/>
                  </a:lnTo>
                  <a:lnTo>
                    <a:pt x="64412" y="1021811"/>
                  </a:lnTo>
                  <a:lnTo>
                    <a:pt x="64785" y="1029794"/>
                  </a:lnTo>
                  <a:lnTo>
                    <a:pt x="65161" y="1037777"/>
                  </a:lnTo>
                  <a:lnTo>
                    <a:pt x="65540" y="1045760"/>
                  </a:lnTo>
                  <a:lnTo>
                    <a:pt x="65920" y="1053743"/>
                  </a:lnTo>
                  <a:lnTo>
                    <a:pt x="66301" y="1061726"/>
                  </a:lnTo>
                  <a:lnTo>
                    <a:pt x="66683" y="1069709"/>
                  </a:lnTo>
                  <a:lnTo>
                    <a:pt x="67066" y="1077692"/>
                  </a:lnTo>
                  <a:lnTo>
                    <a:pt x="67450" y="1085675"/>
                  </a:lnTo>
                  <a:lnTo>
                    <a:pt x="67835" y="1093657"/>
                  </a:lnTo>
                  <a:lnTo>
                    <a:pt x="68221" y="1101640"/>
                  </a:lnTo>
                  <a:lnTo>
                    <a:pt x="68610" y="1109623"/>
                  </a:lnTo>
                  <a:lnTo>
                    <a:pt x="69001" y="1117606"/>
                  </a:lnTo>
                  <a:lnTo>
                    <a:pt x="69396" y="1125589"/>
                  </a:lnTo>
                  <a:lnTo>
                    <a:pt x="69794" y="1133572"/>
                  </a:lnTo>
                  <a:lnTo>
                    <a:pt x="70199" y="1141555"/>
                  </a:lnTo>
                  <a:lnTo>
                    <a:pt x="70609" y="1149538"/>
                  </a:lnTo>
                  <a:lnTo>
                    <a:pt x="71024" y="1157521"/>
                  </a:lnTo>
                  <a:lnTo>
                    <a:pt x="71447" y="1165504"/>
                  </a:lnTo>
                  <a:lnTo>
                    <a:pt x="71876" y="1173486"/>
                  </a:lnTo>
                  <a:lnTo>
                    <a:pt x="72314" y="1181469"/>
                  </a:lnTo>
                  <a:lnTo>
                    <a:pt x="72760" y="1189452"/>
                  </a:lnTo>
                  <a:lnTo>
                    <a:pt x="73212" y="1197435"/>
                  </a:lnTo>
                  <a:lnTo>
                    <a:pt x="73672" y="1205418"/>
                  </a:lnTo>
                  <a:lnTo>
                    <a:pt x="74139" y="1213401"/>
                  </a:lnTo>
                  <a:lnTo>
                    <a:pt x="74614" y="1221384"/>
                  </a:lnTo>
                  <a:lnTo>
                    <a:pt x="75095" y="1229367"/>
                  </a:lnTo>
                  <a:lnTo>
                    <a:pt x="75582" y="1237350"/>
                  </a:lnTo>
                  <a:lnTo>
                    <a:pt x="76074" y="1245333"/>
                  </a:lnTo>
                  <a:lnTo>
                    <a:pt x="76570" y="1253316"/>
                  </a:lnTo>
                  <a:lnTo>
                    <a:pt x="77070" y="1261298"/>
                  </a:lnTo>
                  <a:lnTo>
                    <a:pt x="77574" y="1269281"/>
                  </a:lnTo>
                  <a:lnTo>
                    <a:pt x="78080" y="1277264"/>
                  </a:lnTo>
                  <a:lnTo>
                    <a:pt x="78589" y="1285247"/>
                  </a:lnTo>
                  <a:lnTo>
                    <a:pt x="79101" y="1293230"/>
                  </a:lnTo>
                  <a:lnTo>
                    <a:pt x="79614" y="1301213"/>
                  </a:lnTo>
                  <a:lnTo>
                    <a:pt x="80129" y="1309196"/>
                  </a:lnTo>
                  <a:lnTo>
                    <a:pt x="80646" y="1317179"/>
                  </a:lnTo>
                  <a:lnTo>
                    <a:pt x="81166" y="1325162"/>
                  </a:lnTo>
                  <a:lnTo>
                    <a:pt x="81687" y="1333145"/>
                  </a:lnTo>
                  <a:lnTo>
                    <a:pt x="82211" y="1341127"/>
                  </a:lnTo>
                  <a:lnTo>
                    <a:pt x="82737" y="1349110"/>
                  </a:lnTo>
                  <a:lnTo>
                    <a:pt x="83267" y="1357093"/>
                  </a:lnTo>
                  <a:lnTo>
                    <a:pt x="83800" y="1365076"/>
                  </a:lnTo>
                  <a:lnTo>
                    <a:pt x="84336" y="1373059"/>
                  </a:lnTo>
                  <a:lnTo>
                    <a:pt x="84876" y="1381042"/>
                  </a:lnTo>
                  <a:lnTo>
                    <a:pt x="85418" y="1389025"/>
                  </a:lnTo>
                  <a:lnTo>
                    <a:pt x="85965" y="1397008"/>
                  </a:lnTo>
                  <a:lnTo>
                    <a:pt x="86514" y="1404991"/>
                  </a:lnTo>
                  <a:lnTo>
                    <a:pt x="87065" y="1412974"/>
                  </a:lnTo>
                  <a:lnTo>
                    <a:pt x="87618" y="1420957"/>
                  </a:lnTo>
                  <a:lnTo>
                    <a:pt x="88173" y="1428939"/>
                  </a:lnTo>
                  <a:lnTo>
                    <a:pt x="88728" y="1436922"/>
                  </a:lnTo>
                  <a:lnTo>
                    <a:pt x="89282" y="1444905"/>
                  </a:lnTo>
                  <a:lnTo>
                    <a:pt x="89835" y="1452888"/>
                  </a:lnTo>
                  <a:lnTo>
                    <a:pt x="90386" y="1460871"/>
                  </a:lnTo>
                  <a:lnTo>
                    <a:pt x="90935" y="1468854"/>
                  </a:lnTo>
                  <a:lnTo>
                    <a:pt x="91479" y="1476837"/>
                  </a:lnTo>
                  <a:lnTo>
                    <a:pt x="92019" y="1484820"/>
                  </a:lnTo>
                  <a:lnTo>
                    <a:pt x="92555" y="1492803"/>
                  </a:lnTo>
                  <a:lnTo>
                    <a:pt x="93085" y="1500786"/>
                  </a:lnTo>
                  <a:lnTo>
                    <a:pt x="93611" y="1508768"/>
                  </a:lnTo>
                  <a:lnTo>
                    <a:pt x="94132" y="1516751"/>
                  </a:lnTo>
                  <a:lnTo>
                    <a:pt x="94648" y="1524734"/>
                  </a:lnTo>
                  <a:lnTo>
                    <a:pt x="95161" y="1532717"/>
                  </a:lnTo>
                  <a:lnTo>
                    <a:pt x="95671" y="1540700"/>
                  </a:lnTo>
                  <a:lnTo>
                    <a:pt x="96180" y="1548683"/>
                  </a:lnTo>
                  <a:lnTo>
                    <a:pt x="96689" y="1556666"/>
                  </a:lnTo>
                  <a:lnTo>
                    <a:pt x="97199" y="1564649"/>
                  </a:lnTo>
                  <a:lnTo>
                    <a:pt x="97713" y="1572632"/>
                  </a:lnTo>
                  <a:lnTo>
                    <a:pt x="98233" y="1580615"/>
                  </a:lnTo>
                  <a:lnTo>
                    <a:pt x="98760" y="1588598"/>
                  </a:lnTo>
                  <a:lnTo>
                    <a:pt x="99296" y="1596580"/>
                  </a:lnTo>
                  <a:lnTo>
                    <a:pt x="99844" y="1604563"/>
                  </a:lnTo>
                  <a:lnTo>
                    <a:pt x="100408" y="1612546"/>
                  </a:lnTo>
                  <a:lnTo>
                    <a:pt x="100987" y="1620529"/>
                  </a:lnTo>
                  <a:lnTo>
                    <a:pt x="101584" y="1628512"/>
                  </a:lnTo>
                  <a:lnTo>
                    <a:pt x="102198" y="1636495"/>
                  </a:lnTo>
                  <a:lnTo>
                    <a:pt x="102832" y="1644478"/>
                  </a:lnTo>
                  <a:lnTo>
                    <a:pt x="103493" y="1652461"/>
                  </a:lnTo>
                  <a:lnTo>
                    <a:pt x="104176" y="1660444"/>
                  </a:lnTo>
                  <a:lnTo>
                    <a:pt x="104882" y="1668427"/>
                  </a:lnTo>
                  <a:lnTo>
                    <a:pt x="105611" y="1676409"/>
                  </a:lnTo>
                  <a:lnTo>
                    <a:pt x="106364" y="1684392"/>
                  </a:lnTo>
                  <a:lnTo>
                    <a:pt x="107143" y="1692375"/>
                  </a:lnTo>
                  <a:lnTo>
                    <a:pt x="107947" y="1700358"/>
                  </a:lnTo>
                  <a:lnTo>
                    <a:pt x="108774" y="1708341"/>
                  </a:lnTo>
                  <a:lnTo>
                    <a:pt x="109622" y="1716324"/>
                  </a:lnTo>
                  <a:lnTo>
                    <a:pt x="110490" y="1724307"/>
                  </a:lnTo>
                  <a:lnTo>
                    <a:pt x="111378" y="1732290"/>
                  </a:lnTo>
                  <a:lnTo>
                    <a:pt x="112289" y="1740273"/>
                  </a:lnTo>
                  <a:lnTo>
                    <a:pt x="113214" y="1748256"/>
                  </a:lnTo>
                  <a:lnTo>
                    <a:pt x="114154" y="1756239"/>
                  </a:lnTo>
                  <a:lnTo>
                    <a:pt x="115106" y="1764221"/>
                  </a:lnTo>
                  <a:lnTo>
                    <a:pt x="116068" y="1772204"/>
                  </a:lnTo>
                  <a:lnTo>
                    <a:pt x="117041" y="1780187"/>
                  </a:lnTo>
                  <a:lnTo>
                    <a:pt x="118021" y="1788170"/>
                  </a:lnTo>
                  <a:lnTo>
                    <a:pt x="119004" y="1796153"/>
                  </a:lnTo>
                  <a:lnTo>
                    <a:pt x="119990" y="1804136"/>
                  </a:lnTo>
                  <a:lnTo>
                    <a:pt x="120977" y="1812119"/>
                  </a:lnTo>
                  <a:lnTo>
                    <a:pt x="121962" y="1820102"/>
                  </a:lnTo>
                  <a:lnTo>
                    <a:pt x="122942" y="1828085"/>
                  </a:lnTo>
                  <a:lnTo>
                    <a:pt x="123917" y="1836068"/>
                  </a:lnTo>
                  <a:lnTo>
                    <a:pt x="124884" y="1844050"/>
                  </a:lnTo>
                  <a:lnTo>
                    <a:pt x="125843" y="1852033"/>
                  </a:lnTo>
                  <a:lnTo>
                    <a:pt x="126791" y="1860016"/>
                  </a:lnTo>
                  <a:lnTo>
                    <a:pt x="127725" y="1867999"/>
                  </a:lnTo>
                  <a:lnTo>
                    <a:pt x="128646" y="1875982"/>
                  </a:lnTo>
                  <a:lnTo>
                    <a:pt x="129553" y="1883965"/>
                  </a:lnTo>
                  <a:lnTo>
                    <a:pt x="130447" y="1891948"/>
                  </a:lnTo>
                  <a:lnTo>
                    <a:pt x="131326" y="1899931"/>
                  </a:lnTo>
                  <a:lnTo>
                    <a:pt x="132188" y="1907914"/>
                  </a:lnTo>
                  <a:lnTo>
                    <a:pt x="133034" y="1915897"/>
                  </a:lnTo>
                  <a:lnTo>
                    <a:pt x="133867" y="1923880"/>
                  </a:lnTo>
                  <a:lnTo>
                    <a:pt x="134687" y="1931862"/>
                  </a:lnTo>
                  <a:lnTo>
                    <a:pt x="135497" y="1939845"/>
                  </a:lnTo>
                  <a:lnTo>
                    <a:pt x="136295" y="1947828"/>
                  </a:lnTo>
                  <a:lnTo>
                    <a:pt x="137084" y="1955811"/>
                  </a:lnTo>
                  <a:lnTo>
                    <a:pt x="137869" y="1963794"/>
                  </a:lnTo>
                  <a:lnTo>
                    <a:pt x="138652" y="1971777"/>
                  </a:lnTo>
                  <a:lnTo>
                    <a:pt x="139434" y="1979760"/>
                  </a:lnTo>
                  <a:lnTo>
                    <a:pt x="140220" y="1987743"/>
                  </a:lnTo>
                  <a:lnTo>
                    <a:pt x="141014" y="1995726"/>
                  </a:lnTo>
                  <a:lnTo>
                    <a:pt x="141821" y="2003709"/>
                  </a:lnTo>
                  <a:lnTo>
                    <a:pt x="142642" y="2011691"/>
                  </a:lnTo>
                  <a:lnTo>
                    <a:pt x="143482" y="2019674"/>
                  </a:lnTo>
                  <a:lnTo>
                    <a:pt x="144343" y="2027657"/>
                  </a:lnTo>
                  <a:lnTo>
                    <a:pt x="145234" y="2035640"/>
                  </a:lnTo>
                  <a:lnTo>
                    <a:pt x="146159" y="2043623"/>
                  </a:lnTo>
                  <a:lnTo>
                    <a:pt x="147118" y="2051606"/>
                  </a:lnTo>
                  <a:lnTo>
                    <a:pt x="148114" y="2059589"/>
                  </a:lnTo>
                  <a:lnTo>
                    <a:pt x="149148" y="2067572"/>
                  </a:lnTo>
                  <a:lnTo>
                    <a:pt x="150225" y="2075555"/>
                  </a:lnTo>
                  <a:lnTo>
                    <a:pt x="151358" y="2083538"/>
                  </a:lnTo>
                  <a:lnTo>
                    <a:pt x="152536" y="2091521"/>
                  </a:lnTo>
                  <a:lnTo>
                    <a:pt x="153761" y="2099503"/>
                  </a:lnTo>
                  <a:lnTo>
                    <a:pt x="155033" y="2107486"/>
                  </a:lnTo>
                  <a:lnTo>
                    <a:pt x="156351" y="2115469"/>
                  </a:lnTo>
                  <a:lnTo>
                    <a:pt x="157724" y="2123452"/>
                  </a:lnTo>
                  <a:lnTo>
                    <a:pt x="159145" y="2131435"/>
                  </a:lnTo>
                  <a:lnTo>
                    <a:pt x="160608" y="2139418"/>
                  </a:lnTo>
                  <a:lnTo>
                    <a:pt x="162109" y="2147401"/>
                  </a:lnTo>
                  <a:lnTo>
                    <a:pt x="163646" y="2155384"/>
                  </a:lnTo>
                  <a:lnTo>
                    <a:pt x="165218" y="2163367"/>
                  </a:lnTo>
                  <a:lnTo>
                    <a:pt x="166821" y="2171350"/>
                  </a:lnTo>
                  <a:lnTo>
                    <a:pt x="168446" y="2179332"/>
                  </a:lnTo>
                  <a:lnTo>
                    <a:pt x="170086" y="2187315"/>
                  </a:lnTo>
                  <a:lnTo>
                    <a:pt x="171737" y="2195298"/>
                  </a:lnTo>
                  <a:lnTo>
                    <a:pt x="173394" y="2203281"/>
                  </a:lnTo>
                  <a:lnTo>
                    <a:pt x="175050" y="2211264"/>
                  </a:lnTo>
                  <a:lnTo>
                    <a:pt x="176696" y="2219247"/>
                  </a:lnTo>
                  <a:lnTo>
                    <a:pt x="178329" y="2227230"/>
                  </a:lnTo>
                  <a:lnTo>
                    <a:pt x="179944" y="2235213"/>
                  </a:lnTo>
                  <a:lnTo>
                    <a:pt x="181535" y="2243196"/>
                  </a:lnTo>
                  <a:lnTo>
                    <a:pt x="183092" y="2251179"/>
                  </a:lnTo>
                  <a:lnTo>
                    <a:pt x="184612" y="2259162"/>
                  </a:lnTo>
                  <a:lnTo>
                    <a:pt x="186094" y="2267144"/>
                  </a:lnTo>
                  <a:lnTo>
                    <a:pt x="187535" y="2275127"/>
                  </a:lnTo>
                  <a:lnTo>
                    <a:pt x="188935" y="2283110"/>
                  </a:lnTo>
                  <a:lnTo>
                    <a:pt x="190289" y="2291093"/>
                  </a:lnTo>
                  <a:lnTo>
                    <a:pt x="191586" y="2299076"/>
                  </a:lnTo>
                  <a:lnTo>
                    <a:pt x="192838" y="2307059"/>
                  </a:lnTo>
                  <a:lnTo>
                    <a:pt x="194046" y="2315042"/>
                  </a:lnTo>
                  <a:lnTo>
                    <a:pt x="195210" y="2323025"/>
                  </a:lnTo>
                  <a:lnTo>
                    <a:pt x="196333" y="2331008"/>
                  </a:lnTo>
                  <a:lnTo>
                    <a:pt x="197407" y="2338991"/>
                  </a:lnTo>
                  <a:lnTo>
                    <a:pt x="198444" y="2346973"/>
                  </a:lnTo>
                  <a:lnTo>
                    <a:pt x="199448" y="2354956"/>
                  </a:lnTo>
                  <a:lnTo>
                    <a:pt x="200422" y="2362939"/>
                  </a:lnTo>
                  <a:lnTo>
                    <a:pt x="201371" y="2370922"/>
                  </a:lnTo>
                  <a:lnTo>
                    <a:pt x="202294" y="2378905"/>
                  </a:lnTo>
                  <a:lnTo>
                    <a:pt x="203196" y="2386888"/>
                  </a:lnTo>
                  <a:lnTo>
                    <a:pt x="204085" y="2394871"/>
                  </a:lnTo>
                  <a:lnTo>
                    <a:pt x="204963" y="2402854"/>
                  </a:lnTo>
                  <a:lnTo>
                    <a:pt x="205833" y="2410837"/>
                  </a:lnTo>
                  <a:lnTo>
                    <a:pt x="206697" y="2418820"/>
                  </a:lnTo>
                  <a:lnTo>
                    <a:pt x="207559" y="2426803"/>
                  </a:lnTo>
                  <a:lnTo>
                    <a:pt x="208421" y="2434785"/>
                  </a:lnTo>
                  <a:lnTo>
                    <a:pt x="209285" y="2442768"/>
                  </a:lnTo>
                  <a:lnTo>
                    <a:pt x="210152" y="2450751"/>
                  </a:lnTo>
                  <a:lnTo>
                    <a:pt x="211024" y="2458734"/>
                  </a:lnTo>
                  <a:lnTo>
                    <a:pt x="211901" y="2466717"/>
                  </a:lnTo>
                  <a:lnTo>
                    <a:pt x="212785" y="2474700"/>
                  </a:lnTo>
                  <a:lnTo>
                    <a:pt x="213675" y="2482683"/>
                  </a:lnTo>
                  <a:lnTo>
                    <a:pt x="214571" y="2490666"/>
                  </a:lnTo>
                  <a:lnTo>
                    <a:pt x="215473" y="2498649"/>
                  </a:lnTo>
                  <a:lnTo>
                    <a:pt x="216381" y="2506632"/>
                  </a:lnTo>
                  <a:lnTo>
                    <a:pt x="217295" y="2514614"/>
                  </a:lnTo>
                  <a:lnTo>
                    <a:pt x="218215" y="2522597"/>
                  </a:lnTo>
                  <a:lnTo>
                    <a:pt x="219140" y="2530580"/>
                  </a:lnTo>
                  <a:lnTo>
                    <a:pt x="220070" y="2538563"/>
                  </a:lnTo>
                  <a:lnTo>
                    <a:pt x="221005" y="2546546"/>
                  </a:lnTo>
                  <a:lnTo>
                    <a:pt x="221946" y="2554529"/>
                  </a:lnTo>
                  <a:lnTo>
                    <a:pt x="222893" y="2562512"/>
                  </a:lnTo>
                  <a:lnTo>
                    <a:pt x="223844" y="2570495"/>
                  </a:lnTo>
                  <a:lnTo>
                    <a:pt x="224800" y="2578478"/>
                  </a:lnTo>
                  <a:lnTo>
                    <a:pt x="225762" y="2586461"/>
                  </a:lnTo>
                  <a:lnTo>
                    <a:pt x="226730" y="2594444"/>
                  </a:lnTo>
                  <a:lnTo>
                    <a:pt x="227704" y="2602426"/>
                  </a:lnTo>
                  <a:lnTo>
                    <a:pt x="228683" y="2610409"/>
                  </a:lnTo>
                  <a:lnTo>
                    <a:pt x="229666" y="2618392"/>
                  </a:lnTo>
                  <a:lnTo>
                    <a:pt x="230654" y="2626375"/>
                  </a:lnTo>
                  <a:lnTo>
                    <a:pt x="231646" y="2634358"/>
                  </a:lnTo>
                  <a:lnTo>
                    <a:pt x="232640" y="2642341"/>
                  </a:lnTo>
                  <a:lnTo>
                    <a:pt x="233635" y="2650324"/>
                  </a:lnTo>
                  <a:lnTo>
                    <a:pt x="234630" y="2658307"/>
                  </a:lnTo>
                  <a:lnTo>
                    <a:pt x="235621" y="2666290"/>
                  </a:lnTo>
                  <a:lnTo>
                    <a:pt x="236608" y="2674273"/>
                  </a:lnTo>
                  <a:lnTo>
                    <a:pt x="237585" y="2682255"/>
                  </a:lnTo>
                  <a:lnTo>
                    <a:pt x="238550" y="2690238"/>
                  </a:lnTo>
                  <a:lnTo>
                    <a:pt x="239500" y="2698221"/>
                  </a:lnTo>
                  <a:lnTo>
                    <a:pt x="240432" y="2706204"/>
                  </a:lnTo>
                  <a:lnTo>
                    <a:pt x="241343" y="2714187"/>
                  </a:lnTo>
                  <a:lnTo>
                    <a:pt x="242227" y="2722170"/>
                  </a:lnTo>
                  <a:lnTo>
                    <a:pt x="243075" y="2730153"/>
                  </a:lnTo>
                  <a:lnTo>
                    <a:pt x="243889" y="2738136"/>
                  </a:lnTo>
                  <a:lnTo>
                    <a:pt x="244665" y="2746119"/>
                  </a:lnTo>
                  <a:lnTo>
                    <a:pt x="245400" y="2754102"/>
                  </a:lnTo>
                  <a:lnTo>
                    <a:pt x="246089" y="2762085"/>
                  </a:lnTo>
                  <a:lnTo>
                    <a:pt x="246714" y="2770067"/>
                  </a:lnTo>
                  <a:lnTo>
                    <a:pt x="247284" y="2778050"/>
                  </a:lnTo>
                  <a:lnTo>
                    <a:pt x="247796" y="2786033"/>
                  </a:lnTo>
                  <a:lnTo>
                    <a:pt x="248247" y="2794016"/>
                  </a:lnTo>
                  <a:lnTo>
                    <a:pt x="248634" y="2801999"/>
                  </a:lnTo>
                  <a:lnTo>
                    <a:pt x="248942" y="2809982"/>
                  </a:lnTo>
                  <a:lnTo>
                    <a:pt x="249172" y="2817965"/>
                  </a:lnTo>
                  <a:lnTo>
                    <a:pt x="249328" y="2825948"/>
                  </a:lnTo>
                  <a:lnTo>
                    <a:pt x="249408" y="2833931"/>
                  </a:lnTo>
                  <a:lnTo>
                    <a:pt x="249412" y="2841914"/>
                  </a:lnTo>
                  <a:lnTo>
                    <a:pt x="249331" y="2849896"/>
                  </a:lnTo>
                  <a:lnTo>
                    <a:pt x="249150" y="2857879"/>
                  </a:lnTo>
                  <a:lnTo>
                    <a:pt x="248885" y="2865862"/>
                  </a:lnTo>
                  <a:lnTo>
                    <a:pt x="248535" y="2873845"/>
                  </a:lnTo>
                  <a:lnTo>
                    <a:pt x="248098" y="2881828"/>
                  </a:lnTo>
                  <a:lnTo>
                    <a:pt x="247574" y="2889811"/>
                  </a:lnTo>
                  <a:lnTo>
                    <a:pt x="246938" y="2897794"/>
                  </a:lnTo>
                  <a:lnTo>
                    <a:pt x="246205" y="2905777"/>
                  </a:lnTo>
                  <a:lnTo>
                    <a:pt x="245378" y="2913760"/>
                  </a:lnTo>
                  <a:lnTo>
                    <a:pt x="244457" y="2921743"/>
                  </a:lnTo>
                  <a:lnTo>
                    <a:pt x="243439" y="2929726"/>
                  </a:lnTo>
                  <a:lnTo>
                    <a:pt x="242309" y="2937708"/>
                  </a:lnTo>
                  <a:lnTo>
                    <a:pt x="241060" y="2945691"/>
                  </a:lnTo>
                  <a:lnTo>
                    <a:pt x="239709" y="2953674"/>
                  </a:lnTo>
                  <a:lnTo>
                    <a:pt x="238251" y="2961657"/>
                  </a:lnTo>
                  <a:lnTo>
                    <a:pt x="236685" y="2969640"/>
                  </a:lnTo>
                  <a:lnTo>
                    <a:pt x="235006" y="2977623"/>
                  </a:lnTo>
                  <a:lnTo>
                    <a:pt x="233183" y="2985606"/>
                  </a:lnTo>
                  <a:lnTo>
                    <a:pt x="231244" y="2993589"/>
                  </a:lnTo>
                  <a:lnTo>
                    <a:pt x="229185" y="3001572"/>
                  </a:lnTo>
                  <a:lnTo>
                    <a:pt x="227006" y="3009555"/>
                  </a:lnTo>
                  <a:lnTo>
                    <a:pt x="224704" y="3017537"/>
                  </a:lnTo>
                  <a:lnTo>
                    <a:pt x="222251" y="3025520"/>
                  </a:lnTo>
                  <a:lnTo>
                    <a:pt x="219659" y="3033503"/>
                  </a:lnTo>
                  <a:lnTo>
                    <a:pt x="216937" y="3041486"/>
                  </a:lnTo>
                  <a:lnTo>
                    <a:pt x="214086" y="3049469"/>
                  </a:lnTo>
                  <a:lnTo>
                    <a:pt x="211105" y="3057452"/>
                  </a:lnTo>
                  <a:lnTo>
                    <a:pt x="207980" y="3065435"/>
                  </a:lnTo>
                  <a:lnTo>
                    <a:pt x="204698" y="3073418"/>
                  </a:lnTo>
                  <a:lnTo>
                    <a:pt x="201286" y="3081401"/>
                  </a:lnTo>
                  <a:lnTo>
                    <a:pt x="197746" y="3089384"/>
                  </a:lnTo>
                  <a:lnTo>
                    <a:pt x="194079" y="3097367"/>
                  </a:lnTo>
                  <a:lnTo>
                    <a:pt x="190287" y="3105349"/>
                  </a:lnTo>
                  <a:lnTo>
                    <a:pt x="186342" y="3113332"/>
                  </a:lnTo>
                  <a:lnTo>
                    <a:pt x="182279" y="3121315"/>
                  </a:lnTo>
                  <a:lnTo>
                    <a:pt x="178105" y="3129298"/>
                  </a:lnTo>
                  <a:lnTo>
                    <a:pt x="173824" y="3137281"/>
                  </a:lnTo>
                  <a:lnTo>
                    <a:pt x="169442" y="3145264"/>
                  </a:lnTo>
                  <a:lnTo>
                    <a:pt x="164951" y="3153247"/>
                  </a:lnTo>
                  <a:lnTo>
                    <a:pt x="160363" y="3161230"/>
                  </a:lnTo>
                  <a:lnTo>
                    <a:pt x="155698" y="3169213"/>
                  </a:lnTo>
                  <a:lnTo>
                    <a:pt x="150963" y="3177196"/>
                  </a:lnTo>
                  <a:lnTo>
                    <a:pt x="146166" y="3185178"/>
                  </a:lnTo>
                  <a:lnTo>
                    <a:pt x="141313" y="3193161"/>
                  </a:lnTo>
                  <a:lnTo>
                    <a:pt x="136408" y="3201144"/>
                  </a:lnTo>
                  <a:lnTo>
                    <a:pt x="131473" y="3209127"/>
                  </a:lnTo>
                  <a:lnTo>
                    <a:pt x="126517" y="3217110"/>
                  </a:lnTo>
                  <a:lnTo>
                    <a:pt x="121550" y="3225093"/>
                  </a:lnTo>
                  <a:lnTo>
                    <a:pt x="116579" y="3233076"/>
                  </a:lnTo>
                  <a:lnTo>
                    <a:pt x="111621" y="3241059"/>
                  </a:lnTo>
                  <a:lnTo>
                    <a:pt x="106688" y="3249042"/>
                  </a:lnTo>
                  <a:lnTo>
                    <a:pt x="101788" y="3257025"/>
                  </a:lnTo>
                  <a:lnTo>
                    <a:pt x="96930" y="3265008"/>
                  </a:lnTo>
                  <a:lnTo>
                    <a:pt x="92124" y="3272990"/>
                  </a:lnTo>
                  <a:lnTo>
                    <a:pt x="87387" y="3280973"/>
                  </a:lnTo>
                  <a:lnTo>
                    <a:pt x="82738" y="3288956"/>
                  </a:lnTo>
                  <a:lnTo>
                    <a:pt x="78173" y="3296939"/>
                  </a:lnTo>
                  <a:lnTo>
                    <a:pt x="73701" y="3304922"/>
                  </a:lnTo>
                  <a:lnTo>
                    <a:pt x="69328" y="3312905"/>
                  </a:lnTo>
                  <a:lnTo>
                    <a:pt x="65064" y="3320888"/>
                  </a:lnTo>
                  <a:lnTo>
                    <a:pt x="60950" y="3328871"/>
                  </a:lnTo>
                  <a:lnTo>
                    <a:pt x="56961" y="3336854"/>
                  </a:lnTo>
                  <a:lnTo>
                    <a:pt x="53102" y="3344837"/>
                  </a:lnTo>
                  <a:lnTo>
                    <a:pt x="49378" y="3352819"/>
                  </a:lnTo>
                  <a:lnTo>
                    <a:pt x="45793" y="3360802"/>
                  </a:lnTo>
                  <a:lnTo>
                    <a:pt x="42378" y="3368785"/>
                  </a:lnTo>
                  <a:lnTo>
                    <a:pt x="39126" y="3376768"/>
                  </a:lnTo>
                  <a:lnTo>
                    <a:pt x="36022" y="3384751"/>
                  </a:lnTo>
                  <a:lnTo>
                    <a:pt x="33070" y="3392734"/>
                  </a:lnTo>
                  <a:lnTo>
                    <a:pt x="30267" y="3400717"/>
                  </a:lnTo>
                  <a:lnTo>
                    <a:pt x="27627" y="3408700"/>
                  </a:lnTo>
                  <a:lnTo>
                    <a:pt x="25169" y="3416683"/>
                  </a:lnTo>
                  <a:lnTo>
                    <a:pt x="22858" y="3424666"/>
                  </a:lnTo>
                  <a:lnTo>
                    <a:pt x="20692" y="3432649"/>
                  </a:lnTo>
                  <a:close/>
                </a:path>
              </a:pathLst>
            </a:custGeom>
            <a:solidFill>
              <a:srgbClr val="EFC000">
                <a:alpha val="29803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8" name="pg74">
              <a:extLst>
                <a:ext uri="{FF2B5EF4-FFF2-40B4-BE49-F238E27FC236}">
                  <a16:creationId xmlns:a16="http://schemas.microsoft.com/office/drawing/2014/main" id="{4D9F2406-81F6-4D09-BAF4-49DA59BD6E8B}"/>
                </a:ext>
              </a:extLst>
            </p:cNvPr>
            <p:cNvSpPr/>
            <p:nvPr/>
          </p:nvSpPr>
          <p:spPr>
            <a:xfrm>
              <a:off x="8118164" y="2383417"/>
              <a:ext cx="322093" cy="3433432"/>
            </a:xfrm>
            <a:custGeom>
              <a:avLst/>
              <a:gdLst/>
              <a:ahLst/>
              <a:cxnLst/>
              <a:rect l="0" t="0" r="0" b="0"/>
              <a:pathLst>
                <a:path w="322093" h="3433432">
                  <a:moveTo>
                    <a:pt x="0" y="3433432"/>
                  </a:moveTo>
                  <a:lnTo>
                    <a:pt x="0" y="3425629"/>
                  </a:lnTo>
                  <a:lnTo>
                    <a:pt x="0" y="3417825"/>
                  </a:lnTo>
                  <a:lnTo>
                    <a:pt x="0" y="3410022"/>
                  </a:lnTo>
                  <a:lnTo>
                    <a:pt x="0" y="3402219"/>
                  </a:lnTo>
                  <a:lnTo>
                    <a:pt x="0" y="3394415"/>
                  </a:lnTo>
                  <a:lnTo>
                    <a:pt x="0" y="3386612"/>
                  </a:lnTo>
                  <a:lnTo>
                    <a:pt x="0" y="3378809"/>
                  </a:lnTo>
                  <a:lnTo>
                    <a:pt x="0" y="3371006"/>
                  </a:lnTo>
                  <a:lnTo>
                    <a:pt x="0" y="3363202"/>
                  </a:lnTo>
                  <a:lnTo>
                    <a:pt x="0" y="3355399"/>
                  </a:lnTo>
                  <a:lnTo>
                    <a:pt x="0" y="3347596"/>
                  </a:lnTo>
                  <a:lnTo>
                    <a:pt x="0" y="3339793"/>
                  </a:lnTo>
                  <a:lnTo>
                    <a:pt x="0" y="3331989"/>
                  </a:lnTo>
                  <a:lnTo>
                    <a:pt x="0" y="3324186"/>
                  </a:lnTo>
                  <a:lnTo>
                    <a:pt x="0" y="3316383"/>
                  </a:lnTo>
                  <a:lnTo>
                    <a:pt x="0" y="3308580"/>
                  </a:lnTo>
                  <a:lnTo>
                    <a:pt x="0" y="3300776"/>
                  </a:lnTo>
                  <a:lnTo>
                    <a:pt x="0" y="3292973"/>
                  </a:lnTo>
                  <a:lnTo>
                    <a:pt x="0" y="3285170"/>
                  </a:lnTo>
                  <a:lnTo>
                    <a:pt x="0" y="3277367"/>
                  </a:lnTo>
                  <a:lnTo>
                    <a:pt x="0" y="3269563"/>
                  </a:lnTo>
                  <a:lnTo>
                    <a:pt x="0" y="3261760"/>
                  </a:lnTo>
                  <a:lnTo>
                    <a:pt x="0" y="3253957"/>
                  </a:lnTo>
                  <a:lnTo>
                    <a:pt x="0" y="3246154"/>
                  </a:lnTo>
                  <a:lnTo>
                    <a:pt x="0" y="3238350"/>
                  </a:lnTo>
                  <a:lnTo>
                    <a:pt x="0" y="3230547"/>
                  </a:lnTo>
                  <a:lnTo>
                    <a:pt x="0" y="3222744"/>
                  </a:lnTo>
                  <a:lnTo>
                    <a:pt x="0" y="3214941"/>
                  </a:lnTo>
                  <a:lnTo>
                    <a:pt x="0" y="3207137"/>
                  </a:lnTo>
                  <a:lnTo>
                    <a:pt x="0" y="3199334"/>
                  </a:lnTo>
                  <a:lnTo>
                    <a:pt x="0" y="3191531"/>
                  </a:lnTo>
                  <a:lnTo>
                    <a:pt x="0" y="3183728"/>
                  </a:lnTo>
                  <a:lnTo>
                    <a:pt x="0" y="3175924"/>
                  </a:lnTo>
                  <a:lnTo>
                    <a:pt x="0" y="3168121"/>
                  </a:lnTo>
                  <a:lnTo>
                    <a:pt x="0" y="3160318"/>
                  </a:lnTo>
                  <a:lnTo>
                    <a:pt x="0" y="3152515"/>
                  </a:lnTo>
                  <a:lnTo>
                    <a:pt x="0" y="3144711"/>
                  </a:lnTo>
                  <a:lnTo>
                    <a:pt x="0" y="3136908"/>
                  </a:lnTo>
                  <a:lnTo>
                    <a:pt x="0" y="3129105"/>
                  </a:lnTo>
                  <a:lnTo>
                    <a:pt x="0" y="3121302"/>
                  </a:lnTo>
                  <a:lnTo>
                    <a:pt x="0" y="3113498"/>
                  </a:lnTo>
                  <a:lnTo>
                    <a:pt x="0" y="3105695"/>
                  </a:lnTo>
                  <a:lnTo>
                    <a:pt x="0" y="3097892"/>
                  </a:lnTo>
                  <a:lnTo>
                    <a:pt x="0" y="3090089"/>
                  </a:lnTo>
                  <a:lnTo>
                    <a:pt x="0" y="3082285"/>
                  </a:lnTo>
                  <a:lnTo>
                    <a:pt x="0" y="3074482"/>
                  </a:lnTo>
                  <a:lnTo>
                    <a:pt x="0" y="3066679"/>
                  </a:lnTo>
                  <a:lnTo>
                    <a:pt x="0" y="3058876"/>
                  </a:lnTo>
                  <a:lnTo>
                    <a:pt x="0" y="3051072"/>
                  </a:lnTo>
                  <a:lnTo>
                    <a:pt x="0" y="3043269"/>
                  </a:lnTo>
                  <a:lnTo>
                    <a:pt x="0" y="3035466"/>
                  </a:lnTo>
                  <a:lnTo>
                    <a:pt x="0" y="3027662"/>
                  </a:lnTo>
                  <a:lnTo>
                    <a:pt x="0" y="3019859"/>
                  </a:lnTo>
                  <a:lnTo>
                    <a:pt x="0" y="3012056"/>
                  </a:lnTo>
                  <a:lnTo>
                    <a:pt x="0" y="3004253"/>
                  </a:lnTo>
                  <a:lnTo>
                    <a:pt x="0" y="2996449"/>
                  </a:lnTo>
                  <a:lnTo>
                    <a:pt x="0" y="2988646"/>
                  </a:lnTo>
                  <a:lnTo>
                    <a:pt x="0" y="2980843"/>
                  </a:lnTo>
                  <a:lnTo>
                    <a:pt x="0" y="2973040"/>
                  </a:lnTo>
                  <a:lnTo>
                    <a:pt x="0" y="2965236"/>
                  </a:lnTo>
                  <a:lnTo>
                    <a:pt x="0" y="2957433"/>
                  </a:lnTo>
                  <a:lnTo>
                    <a:pt x="0" y="2949630"/>
                  </a:lnTo>
                  <a:lnTo>
                    <a:pt x="0" y="2941827"/>
                  </a:lnTo>
                  <a:lnTo>
                    <a:pt x="0" y="2934023"/>
                  </a:lnTo>
                  <a:lnTo>
                    <a:pt x="0" y="2926220"/>
                  </a:lnTo>
                  <a:lnTo>
                    <a:pt x="0" y="2918417"/>
                  </a:lnTo>
                  <a:lnTo>
                    <a:pt x="0" y="2910614"/>
                  </a:lnTo>
                  <a:lnTo>
                    <a:pt x="0" y="2902810"/>
                  </a:lnTo>
                  <a:lnTo>
                    <a:pt x="0" y="2895007"/>
                  </a:lnTo>
                  <a:lnTo>
                    <a:pt x="0" y="2887204"/>
                  </a:lnTo>
                  <a:lnTo>
                    <a:pt x="0" y="2879401"/>
                  </a:lnTo>
                  <a:lnTo>
                    <a:pt x="0" y="2871597"/>
                  </a:lnTo>
                  <a:lnTo>
                    <a:pt x="0" y="2863794"/>
                  </a:lnTo>
                  <a:lnTo>
                    <a:pt x="0" y="2855991"/>
                  </a:lnTo>
                  <a:lnTo>
                    <a:pt x="0" y="2848188"/>
                  </a:lnTo>
                  <a:lnTo>
                    <a:pt x="0" y="2840384"/>
                  </a:lnTo>
                  <a:lnTo>
                    <a:pt x="0" y="2832581"/>
                  </a:lnTo>
                  <a:lnTo>
                    <a:pt x="0" y="2824778"/>
                  </a:lnTo>
                  <a:lnTo>
                    <a:pt x="0" y="2816975"/>
                  </a:lnTo>
                  <a:lnTo>
                    <a:pt x="0" y="2809171"/>
                  </a:lnTo>
                  <a:lnTo>
                    <a:pt x="0" y="2801368"/>
                  </a:lnTo>
                  <a:lnTo>
                    <a:pt x="0" y="2793565"/>
                  </a:lnTo>
                  <a:lnTo>
                    <a:pt x="0" y="2785762"/>
                  </a:lnTo>
                  <a:lnTo>
                    <a:pt x="0" y="2777958"/>
                  </a:lnTo>
                  <a:lnTo>
                    <a:pt x="0" y="2770155"/>
                  </a:lnTo>
                  <a:lnTo>
                    <a:pt x="0" y="2762352"/>
                  </a:lnTo>
                  <a:lnTo>
                    <a:pt x="0" y="2754549"/>
                  </a:lnTo>
                  <a:lnTo>
                    <a:pt x="0" y="2746745"/>
                  </a:lnTo>
                  <a:lnTo>
                    <a:pt x="0" y="2738942"/>
                  </a:lnTo>
                  <a:lnTo>
                    <a:pt x="0" y="2731139"/>
                  </a:lnTo>
                  <a:lnTo>
                    <a:pt x="0" y="2723336"/>
                  </a:lnTo>
                  <a:lnTo>
                    <a:pt x="0" y="2715532"/>
                  </a:lnTo>
                  <a:lnTo>
                    <a:pt x="0" y="2707729"/>
                  </a:lnTo>
                  <a:lnTo>
                    <a:pt x="0" y="2699926"/>
                  </a:lnTo>
                  <a:lnTo>
                    <a:pt x="0" y="2692123"/>
                  </a:lnTo>
                  <a:lnTo>
                    <a:pt x="0" y="2684319"/>
                  </a:lnTo>
                  <a:lnTo>
                    <a:pt x="0" y="2676516"/>
                  </a:lnTo>
                  <a:lnTo>
                    <a:pt x="0" y="2668713"/>
                  </a:lnTo>
                  <a:lnTo>
                    <a:pt x="0" y="2660910"/>
                  </a:lnTo>
                  <a:lnTo>
                    <a:pt x="0" y="2653106"/>
                  </a:lnTo>
                  <a:lnTo>
                    <a:pt x="0" y="2645303"/>
                  </a:lnTo>
                  <a:lnTo>
                    <a:pt x="0" y="2637500"/>
                  </a:lnTo>
                  <a:lnTo>
                    <a:pt x="0" y="2629696"/>
                  </a:lnTo>
                  <a:lnTo>
                    <a:pt x="0" y="2621893"/>
                  </a:lnTo>
                  <a:lnTo>
                    <a:pt x="0" y="2614090"/>
                  </a:lnTo>
                  <a:lnTo>
                    <a:pt x="0" y="2606287"/>
                  </a:lnTo>
                  <a:lnTo>
                    <a:pt x="0" y="2598483"/>
                  </a:lnTo>
                  <a:lnTo>
                    <a:pt x="0" y="2590680"/>
                  </a:lnTo>
                  <a:lnTo>
                    <a:pt x="0" y="2582877"/>
                  </a:lnTo>
                  <a:lnTo>
                    <a:pt x="0" y="2575074"/>
                  </a:lnTo>
                  <a:lnTo>
                    <a:pt x="0" y="2567270"/>
                  </a:lnTo>
                  <a:lnTo>
                    <a:pt x="0" y="2559467"/>
                  </a:lnTo>
                  <a:lnTo>
                    <a:pt x="0" y="2551664"/>
                  </a:lnTo>
                  <a:lnTo>
                    <a:pt x="0" y="2543861"/>
                  </a:lnTo>
                  <a:lnTo>
                    <a:pt x="0" y="2536057"/>
                  </a:lnTo>
                  <a:lnTo>
                    <a:pt x="0" y="2528254"/>
                  </a:lnTo>
                  <a:lnTo>
                    <a:pt x="0" y="2520451"/>
                  </a:lnTo>
                  <a:lnTo>
                    <a:pt x="0" y="2512648"/>
                  </a:lnTo>
                  <a:lnTo>
                    <a:pt x="0" y="2504844"/>
                  </a:lnTo>
                  <a:lnTo>
                    <a:pt x="0" y="2497041"/>
                  </a:lnTo>
                  <a:lnTo>
                    <a:pt x="0" y="2489238"/>
                  </a:lnTo>
                  <a:lnTo>
                    <a:pt x="0" y="2481435"/>
                  </a:lnTo>
                  <a:lnTo>
                    <a:pt x="0" y="2473631"/>
                  </a:lnTo>
                  <a:lnTo>
                    <a:pt x="0" y="2465828"/>
                  </a:lnTo>
                  <a:lnTo>
                    <a:pt x="0" y="2458025"/>
                  </a:lnTo>
                  <a:lnTo>
                    <a:pt x="0" y="2450222"/>
                  </a:lnTo>
                  <a:lnTo>
                    <a:pt x="0" y="2442418"/>
                  </a:lnTo>
                  <a:lnTo>
                    <a:pt x="0" y="2434615"/>
                  </a:lnTo>
                  <a:lnTo>
                    <a:pt x="0" y="2426812"/>
                  </a:lnTo>
                  <a:lnTo>
                    <a:pt x="0" y="2419009"/>
                  </a:lnTo>
                  <a:lnTo>
                    <a:pt x="0" y="2411205"/>
                  </a:lnTo>
                  <a:lnTo>
                    <a:pt x="0" y="2403402"/>
                  </a:lnTo>
                  <a:lnTo>
                    <a:pt x="0" y="2395599"/>
                  </a:lnTo>
                  <a:lnTo>
                    <a:pt x="0" y="2387796"/>
                  </a:lnTo>
                  <a:lnTo>
                    <a:pt x="0" y="2379992"/>
                  </a:lnTo>
                  <a:lnTo>
                    <a:pt x="0" y="2372189"/>
                  </a:lnTo>
                  <a:lnTo>
                    <a:pt x="0" y="2364386"/>
                  </a:lnTo>
                  <a:lnTo>
                    <a:pt x="0" y="2356583"/>
                  </a:lnTo>
                  <a:lnTo>
                    <a:pt x="0" y="2348779"/>
                  </a:lnTo>
                  <a:lnTo>
                    <a:pt x="0" y="2340976"/>
                  </a:lnTo>
                  <a:lnTo>
                    <a:pt x="0" y="2333173"/>
                  </a:lnTo>
                  <a:lnTo>
                    <a:pt x="0" y="2325370"/>
                  </a:lnTo>
                  <a:lnTo>
                    <a:pt x="0" y="2317566"/>
                  </a:lnTo>
                  <a:lnTo>
                    <a:pt x="0" y="2309763"/>
                  </a:lnTo>
                  <a:lnTo>
                    <a:pt x="0" y="2301960"/>
                  </a:lnTo>
                  <a:lnTo>
                    <a:pt x="0" y="2294157"/>
                  </a:lnTo>
                  <a:lnTo>
                    <a:pt x="0" y="2286353"/>
                  </a:lnTo>
                  <a:lnTo>
                    <a:pt x="0" y="2278550"/>
                  </a:lnTo>
                  <a:lnTo>
                    <a:pt x="0" y="2270747"/>
                  </a:lnTo>
                  <a:lnTo>
                    <a:pt x="0" y="2262943"/>
                  </a:lnTo>
                  <a:lnTo>
                    <a:pt x="0" y="2255140"/>
                  </a:lnTo>
                  <a:lnTo>
                    <a:pt x="0" y="2247337"/>
                  </a:lnTo>
                  <a:lnTo>
                    <a:pt x="0" y="2239534"/>
                  </a:lnTo>
                  <a:lnTo>
                    <a:pt x="0" y="2231730"/>
                  </a:lnTo>
                  <a:lnTo>
                    <a:pt x="0" y="2223927"/>
                  </a:lnTo>
                  <a:lnTo>
                    <a:pt x="0" y="2216124"/>
                  </a:lnTo>
                  <a:lnTo>
                    <a:pt x="0" y="2208321"/>
                  </a:lnTo>
                  <a:lnTo>
                    <a:pt x="0" y="2200517"/>
                  </a:lnTo>
                  <a:lnTo>
                    <a:pt x="0" y="2192714"/>
                  </a:lnTo>
                  <a:lnTo>
                    <a:pt x="0" y="2184911"/>
                  </a:lnTo>
                  <a:lnTo>
                    <a:pt x="0" y="2177108"/>
                  </a:lnTo>
                  <a:lnTo>
                    <a:pt x="0" y="2169304"/>
                  </a:lnTo>
                  <a:lnTo>
                    <a:pt x="0" y="2161501"/>
                  </a:lnTo>
                  <a:lnTo>
                    <a:pt x="0" y="2153698"/>
                  </a:lnTo>
                  <a:lnTo>
                    <a:pt x="0" y="2145895"/>
                  </a:lnTo>
                  <a:lnTo>
                    <a:pt x="0" y="2138091"/>
                  </a:lnTo>
                  <a:lnTo>
                    <a:pt x="0" y="2130288"/>
                  </a:lnTo>
                  <a:lnTo>
                    <a:pt x="0" y="2122485"/>
                  </a:lnTo>
                  <a:lnTo>
                    <a:pt x="0" y="2114682"/>
                  </a:lnTo>
                  <a:lnTo>
                    <a:pt x="0" y="2106878"/>
                  </a:lnTo>
                  <a:lnTo>
                    <a:pt x="0" y="2099075"/>
                  </a:lnTo>
                  <a:lnTo>
                    <a:pt x="0" y="2091272"/>
                  </a:lnTo>
                  <a:lnTo>
                    <a:pt x="0" y="2083469"/>
                  </a:lnTo>
                  <a:lnTo>
                    <a:pt x="0" y="2075665"/>
                  </a:lnTo>
                  <a:lnTo>
                    <a:pt x="0" y="2067862"/>
                  </a:lnTo>
                  <a:lnTo>
                    <a:pt x="0" y="2060059"/>
                  </a:lnTo>
                  <a:lnTo>
                    <a:pt x="0" y="2052256"/>
                  </a:lnTo>
                  <a:lnTo>
                    <a:pt x="0" y="2044452"/>
                  </a:lnTo>
                  <a:lnTo>
                    <a:pt x="0" y="2036649"/>
                  </a:lnTo>
                  <a:lnTo>
                    <a:pt x="0" y="2028846"/>
                  </a:lnTo>
                  <a:lnTo>
                    <a:pt x="0" y="2021043"/>
                  </a:lnTo>
                  <a:lnTo>
                    <a:pt x="0" y="2013239"/>
                  </a:lnTo>
                  <a:lnTo>
                    <a:pt x="0" y="2005436"/>
                  </a:lnTo>
                  <a:lnTo>
                    <a:pt x="0" y="1997633"/>
                  </a:lnTo>
                  <a:lnTo>
                    <a:pt x="0" y="1989830"/>
                  </a:lnTo>
                  <a:lnTo>
                    <a:pt x="0" y="1982026"/>
                  </a:lnTo>
                  <a:lnTo>
                    <a:pt x="0" y="1974223"/>
                  </a:lnTo>
                  <a:lnTo>
                    <a:pt x="0" y="1966420"/>
                  </a:lnTo>
                  <a:lnTo>
                    <a:pt x="0" y="1958617"/>
                  </a:lnTo>
                  <a:lnTo>
                    <a:pt x="0" y="1950813"/>
                  </a:lnTo>
                  <a:lnTo>
                    <a:pt x="0" y="1943010"/>
                  </a:lnTo>
                  <a:lnTo>
                    <a:pt x="0" y="1935207"/>
                  </a:lnTo>
                  <a:lnTo>
                    <a:pt x="0" y="1927404"/>
                  </a:lnTo>
                  <a:lnTo>
                    <a:pt x="0" y="1919600"/>
                  </a:lnTo>
                  <a:lnTo>
                    <a:pt x="0" y="1911797"/>
                  </a:lnTo>
                  <a:lnTo>
                    <a:pt x="0" y="1903994"/>
                  </a:lnTo>
                  <a:lnTo>
                    <a:pt x="0" y="1896191"/>
                  </a:lnTo>
                  <a:lnTo>
                    <a:pt x="0" y="1888387"/>
                  </a:lnTo>
                  <a:lnTo>
                    <a:pt x="0" y="1880584"/>
                  </a:lnTo>
                  <a:lnTo>
                    <a:pt x="0" y="1872781"/>
                  </a:lnTo>
                  <a:lnTo>
                    <a:pt x="0" y="1864977"/>
                  </a:lnTo>
                  <a:lnTo>
                    <a:pt x="0" y="1857174"/>
                  </a:lnTo>
                  <a:lnTo>
                    <a:pt x="0" y="1849371"/>
                  </a:lnTo>
                  <a:lnTo>
                    <a:pt x="0" y="1841568"/>
                  </a:lnTo>
                  <a:lnTo>
                    <a:pt x="0" y="1833764"/>
                  </a:lnTo>
                  <a:lnTo>
                    <a:pt x="0" y="1825961"/>
                  </a:lnTo>
                  <a:lnTo>
                    <a:pt x="0" y="1818158"/>
                  </a:lnTo>
                  <a:lnTo>
                    <a:pt x="0" y="1810355"/>
                  </a:lnTo>
                  <a:lnTo>
                    <a:pt x="0" y="1802551"/>
                  </a:lnTo>
                  <a:lnTo>
                    <a:pt x="0" y="1794748"/>
                  </a:lnTo>
                  <a:lnTo>
                    <a:pt x="0" y="1786945"/>
                  </a:lnTo>
                  <a:lnTo>
                    <a:pt x="0" y="1779142"/>
                  </a:lnTo>
                  <a:lnTo>
                    <a:pt x="0" y="1771338"/>
                  </a:lnTo>
                  <a:lnTo>
                    <a:pt x="0" y="1763535"/>
                  </a:lnTo>
                  <a:lnTo>
                    <a:pt x="0" y="1755732"/>
                  </a:lnTo>
                  <a:lnTo>
                    <a:pt x="0" y="1747929"/>
                  </a:lnTo>
                  <a:lnTo>
                    <a:pt x="0" y="1740125"/>
                  </a:lnTo>
                  <a:lnTo>
                    <a:pt x="0" y="1732322"/>
                  </a:lnTo>
                  <a:lnTo>
                    <a:pt x="0" y="1724519"/>
                  </a:lnTo>
                  <a:lnTo>
                    <a:pt x="0" y="1716716"/>
                  </a:lnTo>
                  <a:lnTo>
                    <a:pt x="0" y="1708912"/>
                  </a:lnTo>
                  <a:lnTo>
                    <a:pt x="0" y="1701109"/>
                  </a:lnTo>
                  <a:lnTo>
                    <a:pt x="0" y="1693306"/>
                  </a:lnTo>
                  <a:lnTo>
                    <a:pt x="0" y="1685503"/>
                  </a:lnTo>
                  <a:lnTo>
                    <a:pt x="0" y="1677699"/>
                  </a:lnTo>
                  <a:lnTo>
                    <a:pt x="0" y="1669896"/>
                  </a:lnTo>
                  <a:lnTo>
                    <a:pt x="0" y="1662093"/>
                  </a:lnTo>
                  <a:lnTo>
                    <a:pt x="0" y="1654290"/>
                  </a:lnTo>
                  <a:lnTo>
                    <a:pt x="0" y="1646486"/>
                  </a:lnTo>
                  <a:lnTo>
                    <a:pt x="0" y="1638683"/>
                  </a:lnTo>
                  <a:lnTo>
                    <a:pt x="0" y="1630880"/>
                  </a:lnTo>
                  <a:lnTo>
                    <a:pt x="0" y="1623077"/>
                  </a:lnTo>
                  <a:lnTo>
                    <a:pt x="0" y="1615273"/>
                  </a:lnTo>
                  <a:lnTo>
                    <a:pt x="0" y="1607470"/>
                  </a:lnTo>
                  <a:lnTo>
                    <a:pt x="0" y="1599667"/>
                  </a:lnTo>
                  <a:lnTo>
                    <a:pt x="0" y="1591864"/>
                  </a:lnTo>
                  <a:lnTo>
                    <a:pt x="0" y="1584060"/>
                  </a:lnTo>
                  <a:lnTo>
                    <a:pt x="0" y="1576257"/>
                  </a:lnTo>
                  <a:lnTo>
                    <a:pt x="0" y="1568454"/>
                  </a:lnTo>
                  <a:lnTo>
                    <a:pt x="0" y="1560651"/>
                  </a:lnTo>
                  <a:lnTo>
                    <a:pt x="0" y="1552847"/>
                  </a:lnTo>
                  <a:lnTo>
                    <a:pt x="0" y="1545044"/>
                  </a:lnTo>
                  <a:lnTo>
                    <a:pt x="0" y="1537241"/>
                  </a:lnTo>
                  <a:lnTo>
                    <a:pt x="0" y="1529438"/>
                  </a:lnTo>
                  <a:lnTo>
                    <a:pt x="0" y="1521634"/>
                  </a:lnTo>
                  <a:lnTo>
                    <a:pt x="0" y="1513831"/>
                  </a:lnTo>
                  <a:lnTo>
                    <a:pt x="0" y="1506028"/>
                  </a:lnTo>
                  <a:lnTo>
                    <a:pt x="0" y="1498224"/>
                  </a:lnTo>
                  <a:lnTo>
                    <a:pt x="0" y="1490421"/>
                  </a:lnTo>
                  <a:lnTo>
                    <a:pt x="0" y="1482618"/>
                  </a:lnTo>
                  <a:lnTo>
                    <a:pt x="0" y="1474815"/>
                  </a:lnTo>
                  <a:lnTo>
                    <a:pt x="0" y="1467011"/>
                  </a:lnTo>
                  <a:lnTo>
                    <a:pt x="0" y="1459208"/>
                  </a:lnTo>
                  <a:lnTo>
                    <a:pt x="0" y="1451405"/>
                  </a:lnTo>
                  <a:lnTo>
                    <a:pt x="0" y="1443602"/>
                  </a:lnTo>
                  <a:lnTo>
                    <a:pt x="0" y="1435798"/>
                  </a:lnTo>
                  <a:lnTo>
                    <a:pt x="0" y="1427995"/>
                  </a:lnTo>
                  <a:lnTo>
                    <a:pt x="0" y="1420192"/>
                  </a:lnTo>
                  <a:lnTo>
                    <a:pt x="0" y="1412389"/>
                  </a:lnTo>
                  <a:lnTo>
                    <a:pt x="0" y="1404585"/>
                  </a:lnTo>
                  <a:lnTo>
                    <a:pt x="0" y="1396782"/>
                  </a:lnTo>
                  <a:lnTo>
                    <a:pt x="0" y="1388979"/>
                  </a:lnTo>
                  <a:lnTo>
                    <a:pt x="0" y="1381176"/>
                  </a:lnTo>
                  <a:lnTo>
                    <a:pt x="0" y="1373372"/>
                  </a:lnTo>
                  <a:lnTo>
                    <a:pt x="0" y="1365569"/>
                  </a:lnTo>
                  <a:lnTo>
                    <a:pt x="0" y="1357766"/>
                  </a:lnTo>
                  <a:lnTo>
                    <a:pt x="0" y="1349963"/>
                  </a:lnTo>
                  <a:lnTo>
                    <a:pt x="0" y="1342159"/>
                  </a:lnTo>
                  <a:lnTo>
                    <a:pt x="0" y="1334356"/>
                  </a:lnTo>
                  <a:lnTo>
                    <a:pt x="0" y="1326553"/>
                  </a:lnTo>
                  <a:lnTo>
                    <a:pt x="0" y="1318750"/>
                  </a:lnTo>
                  <a:lnTo>
                    <a:pt x="0" y="1310946"/>
                  </a:lnTo>
                  <a:lnTo>
                    <a:pt x="0" y="1303143"/>
                  </a:lnTo>
                  <a:lnTo>
                    <a:pt x="0" y="1295340"/>
                  </a:lnTo>
                  <a:lnTo>
                    <a:pt x="0" y="1287537"/>
                  </a:lnTo>
                  <a:lnTo>
                    <a:pt x="0" y="1279733"/>
                  </a:lnTo>
                  <a:lnTo>
                    <a:pt x="0" y="1271930"/>
                  </a:lnTo>
                  <a:lnTo>
                    <a:pt x="0" y="1264127"/>
                  </a:lnTo>
                  <a:lnTo>
                    <a:pt x="0" y="1256324"/>
                  </a:lnTo>
                  <a:lnTo>
                    <a:pt x="0" y="1248520"/>
                  </a:lnTo>
                  <a:lnTo>
                    <a:pt x="0" y="1240717"/>
                  </a:lnTo>
                  <a:lnTo>
                    <a:pt x="0" y="1232914"/>
                  </a:lnTo>
                  <a:lnTo>
                    <a:pt x="0" y="1225111"/>
                  </a:lnTo>
                  <a:lnTo>
                    <a:pt x="0" y="1217307"/>
                  </a:lnTo>
                  <a:lnTo>
                    <a:pt x="0" y="1209504"/>
                  </a:lnTo>
                  <a:lnTo>
                    <a:pt x="0" y="1201701"/>
                  </a:lnTo>
                  <a:lnTo>
                    <a:pt x="0" y="1193898"/>
                  </a:lnTo>
                  <a:lnTo>
                    <a:pt x="0" y="1186094"/>
                  </a:lnTo>
                  <a:lnTo>
                    <a:pt x="0" y="1178291"/>
                  </a:lnTo>
                  <a:lnTo>
                    <a:pt x="0" y="1170488"/>
                  </a:lnTo>
                  <a:lnTo>
                    <a:pt x="0" y="1162685"/>
                  </a:lnTo>
                  <a:lnTo>
                    <a:pt x="0" y="1154881"/>
                  </a:lnTo>
                  <a:lnTo>
                    <a:pt x="0" y="1147078"/>
                  </a:lnTo>
                  <a:lnTo>
                    <a:pt x="0" y="1139275"/>
                  </a:lnTo>
                  <a:lnTo>
                    <a:pt x="0" y="1131471"/>
                  </a:lnTo>
                  <a:lnTo>
                    <a:pt x="0" y="1123668"/>
                  </a:lnTo>
                  <a:lnTo>
                    <a:pt x="0" y="1115865"/>
                  </a:lnTo>
                  <a:lnTo>
                    <a:pt x="0" y="1108062"/>
                  </a:lnTo>
                  <a:lnTo>
                    <a:pt x="0" y="1100258"/>
                  </a:lnTo>
                  <a:lnTo>
                    <a:pt x="0" y="1092455"/>
                  </a:lnTo>
                  <a:lnTo>
                    <a:pt x="0" y="1084652"/>
                  </a:lnTo>
                  <a:lnTo>
                    <a:pt x="0" y="1076849"/>
                  </a:lnTo>
                  <a:lnTo>
                    <a:pt x="0" y="1069045"/>
                  </a:lnTo>
                  <a:lnTo>
                    <a:pt x="0" y="1061242"/>
                  </a:lnTo>
                  <a:lnTo>
                    <a:pt x="0" y="1053439"/>
                  </a:lnTo>
                  <a:lnTo>
                    <a:pt x="0" y="1045636"/>
                  </a:lnTo>
                  <a:lnTo>
                    <a:pt x="0" y="1037832"/>
                  </a:lnTo>
                  <a:lnTo>
                    <a:pt x="0" y="1030029"/>
                  </a:lnTo>
                  <a:lnTo>
                    <a:pt x="0" y="1022226"/>
                  </a:lnTo>
                  <a:lnTo>
                    <a:pt x="0" y="1014423"/>
                  </a:lnTo>
                  <a:lnTo>
                    <a:pt x="0" y="1006619"/>
                  </a:lnTo>
                  <a:lnTo>
                    <a:pt x="0" y="998816"/>
                  </a:lnTo>
                  <a:lnTo>
                    <a:pt x="0" y="991013"/>
                  </a:lnTo>
                  <a:lnTo>
                    <a:pt x="0" y="983210"/>
                  </a:lnTo>
                  <a:lnTo>
                    <a:pt x="0" y="975406"/>
                  </a:lnTo>
                  <a:lnTo>
                    <a:pt x="0" y="967603"/>
                  </a:lnTo>
                  <a:lnTo>
                    <a:pt x="0" y="959800"/>
                  </a:lnTo>
                  <a:lnTo>
                    <a:pt x="0" y="951997"/>
                  </a:lnTo>
                  <a:lnTo>
                    <a:pt x="0" y="944193"/>
                  </a:lnTo>
                  <a:lnTo>
                    <a:pt x="0" y="936390"/>
                  </a:lnTo>
                  <a:lnTo>
                    <a:pt x="0" y="928587"/>
                  </a:lnTo>
                  <a:lnTo>
                    <a:pt x="0" y="920784"/>
                  </a:lnTo>
                  <a:lnTo>
                    <a:pt x="0" y="912980"/>
                  </a:lnTo>
                  <a:lnTo>
                    <a:pt x="0" y="905177"/>
                  </a:lnTo>
                  <a:lnTo>
                    <a:pt x="0" y="897374"/>
                  </a:lnTo>
                  <a:lnTo>
                    <a:pt x="0" y="889571"/>
                  </a:lnTo>
                  <a:lnTo>
                    <a:pt x="0" y="881767"/>
                  </a:lnTo>
                  <a:lnTo>
                    <a:pt x="0" y="873964"/>
                  </a:lnTo>
                  <a:lnTo>
                    <a:pt x="0" y="866161"/>
                  </a:lnTo>
                  <a:lnTo>
                    <a:pt x="0" y="858358"/>
                  </a:lnTo>
                  <a:lnTo>
                    <a:pt x="0" y="850554"/>
                  </a:lnTo>
                  <a:lnTo>
                    <a:pt x="0" y="842751"/>
                  </a:lnTo>
                  <a:lnTo>
                    <a:pt x="0" y="834948"/>
                  </a:lnTo>
                  <a:lnTo>
                    <a:pt x="0" y="827145"/>
                  </a:lnTo>
                  <a:lnTo>
                    <a:pt x="0" y="819341"/>
                  </a:lnTo>
                  <a:lnTo>
                    <a:pt x="0" y="811538"/>
                  </a:lnTo>
                  <a:lnTo>
                    <a:pt x="0" y="803735"/>
                  </a:lnTo>
                  <a:lnTo>
                    <a:pt x="0" y="795932"/>
                  </a:lnTo>
                  <a:lnTo>
                    <a:pt x="0" y="788128"/>
                  </a:lnTo>
                  <a:lnTo>
                    <a:pt x="0" y="780325"/>
                  </a:lnTo>
                  <a:lnTo>
                    <a:pt x="0" y="772522"/>
                  </a:lnTo>
                  <a:lnTo>
                    <a:pt x="0" y="764719"/>
                  </a:lnTo>
                  <a:lnTo>
                    <a:pt x="0" y="756915"/>
                  </a:lnTo>
                  <a:lnTo>
                    <a:pt x="0" y="749112"/>
                  </a:lnTo>
                  <a:lnTo>
                    <a:pt x="0" y="741309"/>
                  </a:lnTo>
                  <a:lnTo>
                    <a:pt x="0" y="733505"/>
                  </a:lnTo>
                  <a:lnTo>
                    <a:pt x="0" y="725702"/>
                  </a:lnTo>
                  <a:lnTo>
                    <a:pt x="0" y="717899"/>
                  </a:lnTo>
                  <a:lnTo>
                    <a:pt x="0" y="710096"/>
                  </a:lnTo>
                  <a:lnTo>
                    <a:pt x="0" y="702292"/>
                  </a:lnTo>
                  <a:lnTo>
                    <a:pt x="0" y="694489"/>
                  </a:lnTo>
                  <a:lnTo>
                    <a:pt x="0" y="686686"/>
                  </a:lnTo>
                  <a:lnTo>
                    <a:pt x="0" y="678883"/>
                  </a:lnTo>
                  <a:lnTo>
                    <a:pt x="0" y="671079"/>
                  </a:lnTo>
                  <a:lnTo>
                    <a:pt x="0" y="663276"/>
                  </a:lnTo>
                  <a:lnTo>
                    <a:pt x="0" y="655473"/>
                  </a:lnTo>
                  <a:lnTo>
                    <a:pt x="0" y="647670"/>
                  </a:lnTo>
                  <a:lnTo>
                    <a:pt x="0" y="639866"/>
                  </a:lnTo>
                  <a:lnTo>
                    <a:pt x="0" y="632063"/>
                  </a:lnTo>
                  <a:lnTo>
                    <a:pt x="0" y="624260"/>
                  </a:lnTo>
                  <a:lnTo>
                    <a:pt x="0" y="616457"/>
                  </a:lnTo>
                  <a:lnTo>
                    <a:pt x="0" y="608653"/>
                  </a:lnTo>
                  <a:lnTo>
                    <a:pt x="0" y="600850"/>
                  </a:lnTo>
                  <a:lnTo>
                    <a:pt x="0" y="593047"/>
                  </a:lnTo>
                  <a:lnTo>
                    <a:pt x="0" y="585244"/>
                  </a:lnTo>
                  <a:lnTo>
                    <a:pt x="0" y="577440"/>
                  </a:lnTo>
                  <a:lnTo>
                    <a:pt x="0" y="569637"/>
                  </a:lnTo>
                  <a:lnTo>
                    <a:pt x="0" y="561834"/>
                  </a:lnTo>
                  <a:lnTo>
                    <a:pt x="0" y="554031"/>
                  </a:lnTo>
                  <a:lnTo>
                    <a:pt x="0" y="546227"/>
                  </a:lnTo>
                  <a:lnTo>
                    <a:pt x="0" y="538424"/>
                  </a:lnTo>
                  <a:lnTo>
                    <a:pt x="0" y="530621"/>
                  </a:lnTo>
                  <a:lnTo>
                    <a:pt x="0" y="522818"/>
                  </a:lnTo>
                  <a:lnTo>
                    <a:pt x="0" y="515014"/>
                  </a:lnTo>
                  <a:lnTo>
                    <a:pt x="0" y="507211"/>
                  </a:lnTo>
                  <a:lnTo>
                    <a:pt x="0" y="499408"/>
                  </a:lnTo>
                  <a:lnTo>
                    <a:pt x="0" y="491605"/>
                  </a:lnTo>
                  <a:lnTo>
                    <a:pt x="0" y="483801"/>
                  </a:lnTo>
                  <a:lnTo>
                    <a:pt x="0" y="475998"/>
                  </a:lnTo>
                  <a:lnTo>
                    <a:pt x="0" y="468195"/>
                  </a:lnTo>
                  <a:lnTo>
                    <a:pt x="0" y="460392"/>
                  </a:lnTo>
                  <a:lnTo>
                    <a:pt x="0" y="452588"/>
                  </a:lnTo>
                  <a:lnTo>
                    <a:pt x="0" y="444785"/>
                  </a:lnTo>
                  <a:lnTo>
                    <a:pt x="0" y="436982"/>
                  </a:lnTo>
                  <a:lnTo>
                    <a:pt x="0" y="429179"/>
                  </a:lnTo>
                  <a:lnTo>
                    <a:pt x="0" y="421375"/>
                  </a:lnTo>
                  <a:lnTo>
                    <a:pt x="0" y="413572"/>
                  </a:lnTo>
                  <a:lnTo>
                    <a:pt x="0" y="405769"/>
                  </a:lnTo>
                  <a:lnTo>
                    <a:pt x="0" y="397966"/>
                  </a:lnTo>
                  <a:lnTo>
                    <a:pt x="0" y="390162"/>
                  </a:lnTo>
                  <a:lnTo>
                    <a:pt x="0" y="382359"/>
                  </a:lnTo>
                  <a:lnTo>
                    <a:pt x="0" y="374556"/>
                  </a:lnTo>
                  <a:lnTo>
                    <a:pt x="0" y="366752"/>
                  </a:lnTo>
                  <a:lnTo>
                    <a:pt x="0" y="358949"/>
                  </a:lnTo>
                  <a:lnTo>
                    <a:pt x="0" y="351146"/>
                  </a:lnTo>
                  <a:lnTo>
                    <a:pt x="0" y="343343"/>
                  </a:lnTo>
                  <a:lnTo>
                    <a:pt x="0" y="335539"/>
                  </a:lnTo>
                  <a:lnTo>
                    <a:pt x="0" y="327736"/>
                  </a:lnTo>
                  <a:lnTo>
                    <a:pt x="0" y="319933"/>
                  </a:lnTo>
                  <a:lnTo>
                    <a:pt x="0" y="312130"/>
                  </a:lnTo>
                  <a:lnTo>
                    <a:pt x="0" y="304326"/>
                  </a:lnTo>
                  <a:lnTo>
                    <a:pt x="0" y="296523"/>
                  </a:lnTo>
                  <a:lnTo>
                    <a:pt x="0" y="288720"/>
                  </a:lnTo>
                  <a:lnTo>
                    <a:pt x="0" y="280917"/>
                  </a:lnTo>
                  <a:lnTo>
                    <a:pt x="0" y="273113"/>
                  </a:lnTo>
                  <a:lnTo>
                    <a:pt x="0" y="265310"/>
                  </a:lnTo>
                  <a:lnTo>
                    <a:pt x="0" y="257507"/>
                  </a:lnTo>
                  <a:lnTo>
                    <a:pt x="0" y="249704"/>
                  </a:lnTo>
                  <a:lnTo>
                    <a:pt x="0" y="241900"/>
                  </a:lnTo>
                  <a:lnTo>
                    <a:pt x="0" y="234097"/>
                  </a:lnTo>
                  <a:lnTo>
                    <a:pt x="0" y="226294"/>
                  </a:lnTo>
                  <a:lnTo>
                    <a:pt x="0" y="218491"/>
                  </a:lnTo>
                  <a:lnTo>
                    <a:pt x="0" y="210687"/>
                  </a:lnTo>
                  <a:lnTo>
                    <a:pt x="0" y="202884"/>
                  </a:lnTo>
                  <a:lnTo>
                    <a:pt x="0" y="195081"/>
                  </a:lnTo>
                  <a:lnTo>
                    <a:pt x="0" y="187278"/>
                  </a:lnTo>
                  <a:lnTo>
                    <a:pt x="0" y="179474"/>
                  </a:lnTo>
                  <a:lnTo>
                    <a:pt x="0" y="171671"/>
                  </a:lnTo>
                  <a:lnTo>
                    <a:pt x="0" y="163868"/>
                  </a:lnTo>
                  <a:lnTo>
                    <a:pt x="0" y="156065"/>
                  </a:lnTo>
                  <a:lnTo>
                    <a:pt x="0" y="148261"/>
                  </a:lnTo>
                  <a:lnTo>
                    <a:pt x="0" y="140458"/>
                  </a:lnTo>
                  <a:lnTo>
                    <a:pt x="0" y="132655"/>
                  </a:lnTo>
                  <a:lnTo>
                    <a:pt x="0" y="124852"/>
                  </a:lnTo>
                  <a:lnTo>
                    <a:pt x="0" y="117048"/>
                  </a:lnTo>
                  <a:lnTo>
                    <a:pt x="0" y="109245"/>
                  </a:lnTo>
                  <a:lnTo>
                    <a:pt x="0" y="101442"/>
                  </a:lnTo>
                  <a:lnTo>
                    <a:pt x="0" y="93639"/>
                  </a:lnTo>
                  <a:lnTo>
                    <a:pt x="0" y="85835"/>
                  </a:lnTo>
                  <a:lnTo>
                    <a:pt x="0" y="78032"/>
                  </a:lnTo>
                  <a:lnTo>
                    <a:pt x="0" y="70229"/>
                  </a:lnTo>
                  <a:lnTo>
                    <a:pt x="0" y="62426"/>
                  </a:lnTo>
                  <a:lnTo>
                    <a:pt x="0" y="54622"/>
                  </a:lnTo>
                  <a:lnTo>
                    <a:pt x="0" y="46819"/>
                  </a:lnTo>
                  <a:lnTo>
                    <a:pt x="0" y="39016"/>
                  </a:lnTo>
                  <a:lnTo>
                    <a:pt x="0" y="31213"/>
                  </a:lnTo>
                  <a:lnTo>
                    <a:pt x="0" y="23409"/>
                  </a:lnTo>
                  <a:lnTo>
                    <a:pt x="0" y="15606"/>
                  </a:lnTo>
                  <a:lnTo>
                    <a:pt x="0" y="7803"/>
                  </a:lnTo>
                  <a:lnTo>
                    <a:pt x="0" y="0"/>
                  </a:lnTo>
                  <a:lnTo>
                    <a:pt x="8040" y="0"/>
                  </a:lnTo>
                  <a:lnTo>
                    <a:pt x="8572" y="7803"/>
                  </a:lnTo>
                  <a:lnTo>
                    <a:pt x="9104" y="15606"/>
                  </a:lnTo>
                  <a:lnTo>
                    <a:pt x="9634" y="23409"/>
                  </a:lnTo>
                  <a:lnTo>
                    <a:pt x="10159" y="31213"/>
                  </a:lnTo>
                  <a:lnTo>
                    <a:pt x="10677" y="39016"/>
                  </a:lnTo>
                  <a:lnTo>
                    <a:pt x="11182" y="46819"/>
                  </a:lnTo>
                  <a:lnTo>
                    <a:pt x="11674" y="54622"/>
                  </a:lnTo>
                  <a:lnTo>
                    <a:pt x="12152" y="62426"/>
                  </a:lnTo>
                  <a:lnTo>
                    <a:pt x="12614" y="70229"/>
                  </a:lnTo>
                  <a:lnTo>
                    <a:pt x="13058" y="78032"/>
                  </a:lnTo>
                  <a:lnTo>
                    <a:pt x="13485" y="85835"/>
                  </a:lnTo>
                  <a:lnTo>
                    <a:pt x="13889" y="93639"/>
                  </a:lnTo>
                  <a:lnTo>
                    <a:pt x="14274" y="101442"/>
                  </a:lnTo>
                  <a:lnTo>
                    <a:pt x="14642" y="109245"/>
                  </a:lnTo>
                  <a:lnTo>
                    <a:pt x="14991" y="117048"/>
                  </a:lnTo>
                  <a:lnTo>
                    <a:pt x="15324" y="124852"/>
                  </a:lnTo>
                  <a:lnTo>
                    <a:pt x="15640" y="132655"/>
                  </a:lnTo>
                  <a:lnTo>
                    <a:pt x="15938" y="140458"/>
                  </a:lnTo>
                  <a:lnTo>
                    <a:pt x="16224" y="148261"/>
                  </a:lnTo>
                  <a:lnTo>
                    <a:pt x="16497" y="156065"/>
                  </a:lnTo>
                  <a:lnTo>
                    <a:pt x="16760" y="163868"/>
                  </a:lnTo>
                  <a:lnTo>
                    <a:pt x="17013" y="171671"/>
                  </a:lnTo>
                  <a:lnTo>
                    <a:pt x="17257" y="179474"/>
                  </a:lnTo>
                  <a:lnTo>
                    <a:pt x="17492" y="187278"/>
                  </a:lnTo>
                  <a:lnTo>
                    <a:pt x="17721" y="195081"/>
                  </a:lnTo>
                  <a:lnTo>
                    <a:pt x="17944" y="202884"/>
                  </a:lnTo>
                  <a:lnTo>
                    <a:pt x="18160" y="210687"/>
                  </a:lnTo>
                  <a:lnTo>
                    <a:pt x="18371" y="218491"/>
                  </a:lnTo>
                  <a:lnTo>
                    <a:pt x="18576" y="226294"/>
                  </a:lnTo>
                  <a:lnTo>
                    <a:pt x="18772" y="234097"/>
                  </a:lnTo>
                  <a:lnTo>
                    <a:pt x="18960" y="241900"/>
                  </a:lnTo>
                  <a:lnTo>
                    <a:pt x="19139" y="249704"/>
                  </a:lnTo>
                  <a:lnTo>
                    <a:pt x="19310" y="257507"/>
                  </a:lnTo>
                  <a:lnTo>
                    <a:pt x="19470" y="265310"/>
                  </a:lnTo>
                  <a:lnTo>
                    <a:pt x="19618" y="273113"/>
                  </a:lnTo>
                  <a:lnTo>
                    <a:pt x="19751" y="280917"/>
                  </a:lnTo>
                  <a:lnTo>
                    <a:pt x="19870" y="288720"/>
                  </a:lnTo>
                  <a:lnTo>
                    <a:pt x="19974" y="296523"/>
                  </a:lnTo>
                  <a:lnTo>
                    <a:pt x="20064" y="304326"/>
                  </a:lnTo>
                  <a:lnTo>
                    <a:pt x="20138" y="312130"/>
                  </a:lnTo>
                  <a:lnTo>
                    <a:pt x="20196" y="319933"/>
                  </a:lnTo>
                  <a:lnTo>
                    <a:pt x="20236" y="327736"/>
                  </a:lnTo>
                  <a:lnTo>
                    <a:pt x="20260" y="335539"/>
                  </a:lnTo>
                  <a:lnTo>
                    <a:pt x="20270" y="343343"/>
                  </a:lnTo>
                  <a:lnTo>
                    <a:pt x="20268" y="351146"/>
                  </a:lnTo>
                  <a:lnTo>
                    <a:pt x="20254" y="358949"/>
                  </a:lnTo>
                  <a:lnTo>
                    <a:pt x="20230" y="366752"/>
                  </a:lnTo>
                  <a:lnTo>
                    <a:pt x="20196" y="374556"/>
                  </a:lnTo>
                  <a:lnTo>
                    <a:pt x="20158" y="382359"/>
                  </a:lnTo>
                  <a:lnTo>
                    <a:pt x="20117" y="390162"/>
                  </a:lnTo>
                  <a:lnTo>
                    <a:pt x="20076" y="397966"/>
                  </a:lnTo>
                  <a:lnTo>
                    <a:pt x="20037" y="405769"/>
                  </a:lnTo>
                  <a:lnTo>
                    <a:pt x="20003" y="413572"/>
                  </a:lnTo>
                  <a:lnTo>
                    <a:pt x="19979" y="421375"/>
                  </a:lnTo>
                  <a:lnTo>
                    <a:pt x="19967" y="429179"/>
                  </a:lnTo>
                  <a:lnTo>
                    <a:pt x="19969" y="436982"/>
                  </a:lnTo>
                  <a:lnTo>
                    <a:pt x="19987" y="444785"/>
                  </a:lnTo>
                  <a:lnTo>
                    <a:pt x="20024" y="452588"/>
                  </a:lnTo>
                  <a:lnTo>
                    <a:pt x="20080" y="460392"/>
                  </a:lnTo>
                  <a:lnTo>
                    <a:pt x="20162" y="468195"/>
                  </a:lnTo>
                  <a:lnTo>
                    <a:pt x="20270" y="475998"/>
                  </a:lnTo>
                  <a:lnTo>
                    <a:pt x="20402" y="483801"/>
                  </a:lnTo>
                  <a:lnTo>
                    <a:pt x="20559" y="491605"/>
                  </a:lnTo>
                  <a:lnTo>
                    <a:pt x="20741" y="499408"/>
                  </a:lnTo>
                  <a:lnTo>
                    <a:pt x="20947" y="507211"/>
                  </a:lnTo>
                  <a:lnTo>
                    <a:pt x="21181" y="515014"/>
                  </a:lnTo>
                  <a:lnTo>
                    <a:pt x="21440" y="522818"/>
                  </a:lnTo>
                  <a:lnTo>
                    <a:pt x="21721" y="530621"/>
                  </a:lnTo>
                  <a:lnTo>
                    <a:pt x="22021" y="538424"/>
                  </a:lnTo>
                  <a:lnTo>
                    <a:pt x="22338" y="546227"/>
                  </a:lnTo>
                  <a:lnTo>
                    <a:pt x="22671" y="554031"/>
                  </a:lnTo>
                  <a:lnTo>
                    <a:pt x="23019" y="561834"/>
                  </a:lnTo>
                  <a:lnTo>
                    <a:pt x="23378" y="569637"/>
                  </a:lnTo>
                  <a:lnTo>
                    <a:pt x="23745" y="577440"/>
                  </a:lnTo>
                  <a:lnTo>
                    <a:pt x="24117" y="585244"/>
                  </a:lnTo>
                  <a:lnTo>
                    <a:pt x="24492" y="593047"/>
                  </a:lnTo>
                  <a:lnTo>
                    <a:pt x="24868" y="600850"/>
                  </a:lnTo>
                  <a:lnTo>
                    <a:pt x="25243" y="608653"/>
                  </a:lnTo>
                  <a:lnTo>
                    <a:pt x="25614" y="616457"/>
                  </a:lnTo>
                  <a:lnTo>
                    <a:pt x="25981" y="624260"/>
                  </a:lnTo>
                  <a:lnTo>
                    <a:pt x="26343" y="632063"/>
                  </a:lnTo>
                  <a:lnTo>
                    <a:pt x="26699" y="639866"/>
                  </a:lnTo>
                  <a:lnTo>
                    <a:pt x="27048" y="647670"/>
                  </a:lnTo>
                  <a:lnTo>
                    <a:pt x="27392" y="655473"/>
                  </a:lnTo>
                  <a:lnTo>
                    <a:pt x="27728" y="663276"/>
                  </a:lnTo>
                  <a:lnTo>
                    <a:pt x="28060" y="671079"/>
                  </a:lnTo>
                  <a:lnTo>
                    <a:pt x="28387" y="678883"/>
                  </a:lnTo>
                  <a:lnTo>
                    <a:pt x="28712" y="686686"/>
                  </a:lnTo>
                  <a:lnTo>
                    <a:pt x="29034" y="694489"/>
                  </a:lnTo>
                  <a:lnTo>
                    <a:pt x="29356" y="702292"/>
                  </a:lnTo>
                  <a:lnTo>
                    <a:pt x="29678" y="710096"/>
                  </a:lnTo>
                  <a:lnTo>
                    <a:pt x="30003" y="717899"/>
                  </a:lnTo>
                  <a:lnTo>
                    <a:pt x="30330" y="725702"/>
                  </a:lnTo>
                  <a:lnTo>
                    <a:pt x="30661" y="733505"/>
                  </a:lnTo>
                  <a:lnTo>
                    <a:pt x="30996" y="741309"/>
                  </a:lnTo>
                  <a:lnTo>
                    <a:pt x="31335" y="749112"/>
                  </a:lnTo>
                  <a:lnTo>
                    <a:pt x="31680" y="756915"/>
                  </a:lnTo>
                  <a:lnTo>
                    <a:pt x="32029" y="764719"/>
                  </a:lnTo>
                  <a:lnTo>
                    <a:pt x="32382" y="772522"/>
                  </a:lnTo>
                  <a:lnTo>
                    <a:pt x="32737" y="780325"/>
                  </a:lnTo>
                  <a:lnTo>
                    <a:pt x="33093" y="788128"/>
                  </a:lnTo>
                  <a:lnTo>
                    <a:pt x="33450" y="795932"/>
                  </a:lnTo>
                  <a:lnTo>
                    <a:pt x="33805" y="803735"/>
                  </a:lnTo>
                  <a:lnTo>
                    <a:pt x="34157" y="811538"/>
                  </a:lnTo>
                  <a:lnTo>
                    <a:pt x="34503" y="819341"/>
                  </a:lnTo>
                  <a:lnTo>
                    <a:pt x="34843" y="827145"/>
                  </a:lnTo>
                  <a:lnTo>
                    <a:pt x="35175" y="834948"/>
                  </a:lnTo>
                  <a:lnTo>
                    <a:pt x="35498" y="842751"/>
                  </a:lnTo>
                  <a:lnTo>
                    <a:pt x="35807" y="850554"/>
                  </a:lnTo>
                  <a:lnTo>
                    <a:pt x="36104" y="858358"/>
                  </a:lnTo>
                  <a:lnTo>
                    <a:pt x="36388" y="866161"/>
                  </a:lnTo>
                  <a:lnTo>
                    <a:pt x="36659" y="873964"/>
                  </a:lnTo>
                  <a:lnTo>
                    <a:pt x="36917" y="881767"/>
                  </a:lnTo>
                  <a:lnTo>
                    <a:pt x="37162" y="889571"/>
                  </a:lnTo>
                  <a:lnTo>
                    <a:pt x="37391" y="897374"/>
                  </a:lnTo>
                  <a:lnTo>
                    <a:pt x="37608" y="905177"/>
                  </a:lnTo>
                  <a:lnTo>
                    <a:pt x="37815" y="912980"/>
                  </a:lnTo>
                  <a:lnTo>
                    <a:pt x="38012" y="920784"/>
                  </a:lnTo>
                  <a:lnTo>
                    <a:pt x="38202" y="928587"/>
                  </a:lnTo>
                  <a:lnTo>
                    <a:pt x="38385" y="936390"/>
                  </a:lnTo>
                  <a:lnTo>
                    <a:pt x="38562" y="944193"/>
                  </a:lnTo>
                  <a:lnTo>
                    <a:pt x="38737" y="951997"/>
                  </a:lnTo>
                  <a:lnTo>
                    <a:pt x="38912" y="959800"/>
                  </a:lnTo>
                  <a:lnTo>
                    <a:pt x="39086" y="967603"/>
                  </a:lnTo>
                  <a:lnTo>
                    <a:pt x="39264" y="975406"/>
                  </a:lnTo>
                  <a:lnTo>
                    <a:pt x="39444" y="983210"/>
                  </a:lnTo>
                  <a:lnTo>
                    <a:pt x="39630" y="991013"/>
                  </a:lnTo>
                  <a:lnTo>
                    <a:pt x="39823" y="998816"/>
                  </a:lnTo>
                  <a:lnTo>
                    <a:pt x="40023" y="1006619"/>
                  </a:lnTo>
                  <a:lnTo>
                    <a:pt x="40231" y="1014423"/>
                  </a:lnTo>
                  <a:lnTo>
                    <a:pt x="40447" y="1022226"/>
                  </a:lnTo>
                  <a:lnTo>
                    <a:pt x="40671" y="1030029"/>
                  </a:lnTo>
                  <a:lnTo>
                    <a:pt x="40905" y="1037832"/>
                  </a:lnTo>
                  <a:lnTo>
                    <a:pt x="41148" y="1045636"/>
                  </a:lnTo>
                  <a:lnTo>
                    <a:pt x="41400" y="1053439"/>
                  </a:lnTo>
                  <a:lnTo>
                    <a:pt x="41661" y="1061242"/>
                  </a:lnTo>
                  <a:lnTo>
                    <a:pt x="41929" y="1069045"/>
                  </a:lnTo>
                  <a:lnTo>
                    <a:pt x="42206" y="1076849"/>
                  </a:lnTo>
                  <a:lnTo>
                    <a:pt x="42492" y="1084652"/>
                  </a:lnTo>
                  <a:lnTo>
                    <a:pt x="42785" y="1092455"/>
                  </a:lnTo>
                  <a:lnTo>
                    <a:pt x="43086" y="1100258"/>
                  </a:lnTo>
                  <a:lnTo>
                    <a:pt x="43394" y="1108062"/>
                  </a:lnTo>
                  <a:lnTo>
                    <a:pt x="43708" y="1115865"/>
                  </a:lnTo>
                  <a:lnTo>
                    <a:pt x="44029" y="1123668"/>
                  </a:lnTo>
                  <a:lnTo>
                    <a:pt x="44356" y="1131471"/>
                  </a:lnTo>
                  <a:lnTo>
                    <a:pt x="44690" y="1139275"/>
                  </a:lnTo>
                  <a:lnTo>
                    <a:pt x="45030" y="1147078"/>
                  </a:lnTo>
                  <a:lnTo>
                    <a:pt x="45375" y="1154881"/>
                  </a:lnTo>
                  <a:lnTo>
                    <a:pt x="45724" y="1162685"/>
                  </a:lnTo>
                  <a:lnTo>
                    <a:pt x="46079" y="1170488"/>
                  </a:lnTo>
                  <a:lnTo>
                    <a:pt x="46437" y="1178291"/>
                  </a:lnTo>
                  <a:lnTo>
                    <a:pt x="46800" y="1186094"/>
                  </a:lnTo>
                  <a:lnTo>
                    <a:pt x="47165" y="1193898"/>
                  </a:lnTo>
                  <a:lnTo>
                    <a:pt x="47533" y="1201701"/>
                  </a:lnTo>
                  <a:lnTo>
                    <a:pt x="47902" y="1209504"/>
                  </a:lnTo>
                  <a:lnTo>
                    <a:pt x="48273" y="1217307"/>
                  </a:lnTo>
                  <a:lnTo>
                    <a:pt x="48643" y="1225111"/>
                  </a:lnTo>
                  <a:lnTo>
                    <a:pt x="49013" y="1232914"/>
                  </a:lnTo>
                  <a:lnTo>
                    <a:pt x="49382" y="1240717"/>
                  </a:lnTo>
                  <a:lnTo>
                    <a:pt x="49749" y="1248520"/>
                  </a:lnTo>
                  <a:lnTo>
                    <a:pt x="50114" y="1256324"/>
                  </a:lnTo>
                  <a:lnTo>
                    <a:pt x="50476" y="1264127"/>
                  </a:lnTo>
                  <a:lnTo>
                    <a:pt x="50835" y="1271930"/>
                  </a:lnTo>
                  <a:lnTo>
                    <a:pt x="51191" y="1279733"/>
                  </a:lnTo>
                  <a:lnTo>
                    <a:pt x="51544" y="1287537"/>
                  </a:lnTo>
                  <a:lnTo>
                    <a:pt x="51894" y="1295340"/>
                  </a:lnTo>
                  <a:lnTo>
                    <a:pt x="52242" y="1303143"/>
                  </a:lnTo>
                  <a:lnTo>
                    <a:pt x="52588" y="1310946"/>
                  </a:lnTo>
                  <a:lnTo>
                    <a:pt x="52934" y="1318750"/>
                  </a:lnTo>
                  <a:lnTo>
                    <a:pt x="53280" y="1326553"/>
                  </a:lnTo>
                  <a:lnTo>
                    <a:pt x="53628" y="1334356"/>
                  </a:lnTo>
                  <a:lnTo>
                    <a:pt x="53980" y="1342159"/>
                  </a:lnTo>
                  <a:lnTo>
                    <a:pt x="54336" y="1349963"/>
                  </a:lnTo>
                  <a:lnTo>
                    <a:pt x="54699" y="1357766"/>
                  </a:lnTo>
                  <a:lnTo>
                    <a:pt x="55070" y="1365569"/>
                  </a:lnTo>
                  <a:lnTo>
                    <a:pt x="55454" y="1373372"/>
                  </a:lnTo>
                  <a:lnTo>
                    <a:pt x="55851" y="1381176"/>
                  </a:lnTo>
                  <a:lnTo>
                    <a:pt x="56262" y="1388979"/>
                  </a:lnTo>
                  <a:lnTo>
                    <a:pt x="56689" y="1396782"/>
                  </a:lnTo>
                  <a:lnTo>
                    <a:pt x="57133" y="1404585"/>
                  </a:lnTo>
                  <a:lnTo>
                    <a:pt x="57596" y="1412389"/>
                  </a:lnTo>
                  <a:lnTo>
                    <a:pt x="58083" y="1420192"/>
                  </a:lnTo>
                  <a:lnTo>
                    <a:pt x="58591" y="1427995"/>
                  </a:lnTo>
                  <a:lnTo>
                    <a:pt x="59121" y="1435798"/>
                  </a:lnTo>
                  <a:lnTo>
                    <a:pt x="59671" y="1443602"/>
                  </a:lnTo>
                  <a:lnTo>
                    <a:pt x="60243" y="1451405"/>
                  </a:lnTo>
                  <a:lnTo>
                    <a:pt x="60834" y="1459208"/>
                  </a:lnTo>
                  <a:lnTo>
                    <a:pt x="61450" y="1467011"/>
                  </a:lnTo>
                  <a:lnTo>
                    <a:pt x="62083" y="1474815"/>
                  </a:lnTo>
                  <a:lnTo>
                    <a:pt x="62732" y="1482618"/>
                  </a:lnTo>
                  <a:lnTo>
                    <a:pt x="63395" y="1490421"/>
                  </a:lnTo>
                  <a:lnTo>
                    <a:pt x="64070" y="1498224"/>
                  </a:lnTo>
                  <a:lnTo>
                    <a:pt x="64754" y="1506028"/>
                  </a:lnTo>
                  <a:lnTo>
                    <a:pt x="65448" y="1513831"/>
                  </a:lnTo>
                  <a:lnTo>
                    <a:pt x="66145" y="1521634"/>
                  </a:lnTo>
                  <a:lnTo>
                    <a:pt x="66845" y="1529438"/>
                  </a:lnTo>
                  <a:lnTo>
                    <a:pt x="67545" y="1537241"/>
                  </a:lnTo>
                  <a:lnTo>
                    <a:pt x="68244" y="1545044"/>
                  </a:lnTo>
                  <a:lnTo>
                    <a:pt x="68940" y="1552847"/>
                  </a:lnTo>
                  <a:lnTo>
                    <a:pt x="69631" y="1560651"/>
                  </a:lnTo>
                  <a:lnTo>
                    <a:pt x="70316" y="1568454"/>
                  </a:lnTo>
                  <a:lnTo>
                    <a:pt x="70995" y="1576257"/>
                  </a:lnTo>
                  <a:lnTo>
                    <a:pt x="71670" y="1584060"/>
                  </a:lnTo>
                  <a:lnTo>
                    <a:pt x="72339" y="1591864"/>
                  </a:lnTo>
                  <a:lnTo>
                    <a:pt x="73004" y="1599667"/>
                  </a:lnTo>
                  <a:lnTo>
                    <a:pt x="73666" y="1607470"/>
                  </a:lnTo>
                  <a:lnTo>
                    <a:pt x="74326" y="1615273"/>
                  </a:lnTo>
                  <a:lnTo>
                    <a:pt x="74988" y="1623077"/>
                  </a:lnTo>
                  <a:lnTo>
                    <a:pt x="75651" y="1630880"/>
                  </a:lnTo>
                  <a:lnTo>
                    <a:pt x="76320" y="1638683"/>
                  </a:lnTo>
                  <a:lnTo>
                    <a:pt x="76995" y="1646486"/>
                  </a:lnTo>
                  <a:lnTo>
                    <a:pt x="77680" y="1654290"/>
                  </a:lnTo>
                  <a:lnTo>
                    <a:pt x="78377" y="1662093"/>
                  </a:lnTo>
                  <a:lnTo>
                    <a:pt x="79088" y="1669896"/>
                  </a:lnTo>
                  <a:lnTo>
                    <a:pt x="79813" y="1677699"/>
                  </a:lnTo>
                  <a:lnTo>
                    <a:pt x="80554" y="1685503"/>
                  </a:lnTo>
                  <a:lnTo>
                    <a:pt x="81313" y="1693306"/>
                  </a:lnTo>
                  <a:lnTo>
                    <a:pt x="82092" y="1701109"/>
                  </a:lnTo>
                  <a:lnTo>
                    <a:pt x="82892" y="1708912"/>
                  </a:lnTo>
                  <a:lnTo>
                    <a:pt x="83712" y="1716716"/>
                  </a:lnTo>
                  <a:lnTo>
                    <a:pt x="84552" y="1724519"/>
                  </a:lnTo>
                  <a:lnTo>
                    <a:pt x="85411" y="1732322"/>
                  </a:lnTo>
                  <a:lnTo>
                    <a:pt x="86290" y="1740125"/>
                  </a:lnTo>
                  <a:lnTo>
                    <a:pt x="87189" y="1747929"/>
                  </a:lnTo>
                  <a:lnTo>
                    <a:pt x="88109" y="1755732"/>
                  </a:lnTo>
                  <a:lnTo>
                    <a:pt x="89046" y="1763535"/>
                  </a:lnTo>
                  <a:lnTo>
                    <a:pt x="90000" y="1771338"/>
                  </a:lnTo>
                  <a:lnTo>
                    <a:pt x="90969" y="1779142"/>
                  </a:lnTo>
                  <a:lnTo>
                    <a:pt x="91953" y="1786945"/>
                  </a:lnTo>
                  <a:lnTo>
                    <a:pt x="92951" y="1794748"/>
                  </a:lnTo>
                  <a:lnTo>
                    <a:pt x="93963" y="1802551"/>
                  </a:lnTo>
                  <a:lnTo>
                    <a:pt x="94986" y="1810355"/>
                  </a:lnTo>
                  <a:lnTo>
                    <a:pt x="96019" y="1818158"/>
                  </a:lnTo>
                  <a:lnTo>
                    <a:pt x="97060" y="1825961"/>
                  </a:lnTo>
                  <a:lnTo>
                    <a:pt x="98109" y="1833764"/>
                  </a:lnTo>
                  <a:lnTo>
                    <a:pt x="99164" y="1841568"/>
                  </a:lnTo>
                  <a:lnTo>
                    <a:pt x="100225" y="1849371"/>
                  </a:lnTo>
                  <a:lnTo>
                    <a:pt x="101290" y="1857174"/>
                  </a:lnTo>
                  <a:lnTo>
                    <a:pt x="102358" y="1864977"/>
                  </a:lnTo>
                  <a:lnTo>
                    <a:pt x="103427" y="1872781"/>
                  </a:lnTo>
                  <a:lnTo>
                    <a:pt x="104497" y="1880584"/>
                  </a:lnTo>
                  <a:lnTo>
                    <a:pt x="105567" y="1888387"/>
                  </a:lnTo>
                  <a:lnTo>
                    <a:pt x="106637" y="1896191"/>
                  </a:lnTo>
                  <a:lnTo>
                    <a:pt x="107705" y="1903994"/>
                  </a:lnTo>
                  <a:lnTo>
                    <a:pt x="108771" y="1911797"/>
                  </a:lnTo>
                  <a:lnTo>
                    <a:pt x="109835" y="1919600"/>
                  </a:lnTo>
                  <a:lnTo>
                    <a:pt x="110897" y="1927404"/>
                  </a:lnTo>
                  <a:lnTo>
                    <a:pt x="111957" y="1935207"/>
                  </a:lnTo>
                  <a:lnTo>
                    <a:pt x="113014" y="1943010"/>
                  </a:lnTo>
                  <a:lnTo>
                    <a:pt x="114070" y="1950813"/>
                  </a:lnTo>
                  <a:lnTo>
                    <a:pt x="115123" y="1958617"/>
                  </a:lnTo>
                  <a:lnTo>
                    <a:pt x="116176" y="1966420"/>
                  </a:lnTo>
                  <a:lnTo>
                    <a:pt x="117227" y="1974223"/>
                  </a:lnTo>
                  <a:lnTo>
                    <a:pt x="118277" y="1982026"/>
                  </a:lnTo>
                  <a:lnTo>
                    <a:pt x="119326" y="1989830"/>
                  </a:lnTo>
                  <a:lnTo>
                    <a:pt x="120374" y="1997633"/>
                  </a:lnTo>
                  <a:lnTo>
                    <a:pt x="121422" y="2005436"/>
                  </a:lnTo>
                  <a:lnTo>
                    <a:pt x="122468" y="2013239"/>
                  </a:lnTo>
                  <a:lnTo>
                    <a:pt x="123513" y="2021043"/>
                  </a:lnTo>
                  <a:lnTo>
                    <a:pt x="124556" y="2028846"/>
                  </a:lnTo>
                  <a:lnTo>
                    <a:pt x="125596" y="2036649"/>
                  </a:lnTo>
                  <a:lnTo>
                    <a:pt x="126632" y="2044452"/>
                  </a:lnTo>
                  <a:lnTo>
                    <a:pt x="127665" y="2052256"/>
                  </a:lnTo>
                  <a:lnTo>
                    <a:pt x="128694" y="2060059"/>
                  </a:lnTo>
                  <a:lnTo>
                    <a:pt x="129718" y="2067862"/>
                  </a:lnTo>
                  <a:lnTo>
                    <a:pt x="130738" y="2075665"/>
                  </a:lnTo>
                  <a:lnTo>
                    <a:pt x="131751" y="2083469"/>
                  </a:lnTo>
                  <a:lnTo>
                    <a:pt x="132760" y="2091272"/>
                  </a:lnTo>
                  <a:lnTo>
                    <a:pt x="133766" y="2099075"/>
                  </a:lnTo>
                  <a:lnTo>
                    <a:pt x="134770" y="2106878"/>
                  </a:lnTo>
                  <a:lnTo>
                    <a:pt x="135773" y="2114682"/>
                  </a:lnTo>
                  <a:lnTo>
                    <a:pt x="136777" y="2122485"/>
                  </a:lnTo>
                  <a:lnTo>
                    <a:pt x="137786" y="2130288"/>
                  </a:lnTo>
                  <a:lnTo>
                    <a:pt x="138803" y="2138091"/>
                  </a:lnTo>
                  <a:lnTo>
                    <a:pt x="139832" y="2145895"/>
                  </a:lnTo>
                  <a:lnTo>
                    <a:pt x="140877" y="2153698"/>
                  </a:lnTo>
                  <a:lnTo>
                    <a:pt x="141940" y="2161501"/>
                  </a:lnTo>
                  <a:lnTo>
                    <a:pt x="143025" y="2169304"/>
                  </a:lnTo>
                  <a:lnTo>
                    <a:pt x="144143" y="2177108"/>
                  </a:lnTo>
                  <a:lnTo>
                    <a:pt x="145296" y="2184911"/>
                  </a:lnTo>
                  <a:lnTo>
                    <a:pt x="146485" y="2192714"/>
                  </a:lnTo>
                  <a:lnTo>
                    <a:pt x="147714" y="2200517"/>
                  </a:lnTo>
                  <a:lnTo>
                    <a:pt x="148986" y="2208321"/>
                  </a:lnTo>
                  <a:lnTo>
                    <a:pt x="150303" y="2216124"/>
                  </a:lnTo>
                  <a:lnTo>
                    <a:pt x="151675" y="2223927"/>
                  </a:lnTo>
                  <a:lnTo>
                    <a:pt x="153101" y="2231730"/>
                  </a:lnTo>
                  <a:lnTo>
                    <a:pt x="154577" y="2239534"/>
                  </a:lnTo>
                  <a:lnTo>
                    <a:pt x="156103" y="2247337"/>
                  </a:lnTo>
                  <a:lnTo>
                    <a:pt x="157678" y="2255140"/>
                  </a:lnTo>
                  <a:lnTo>
                    <a:pt x="159300" y="2262943"/>
                  </a:lnTo>
                  <a:lnTo>
                    <a:pt x="160974" y="2270747"/>
                  </a:lnTo>
                  <a:lnTo>
                    <a:pt x="162694" y="2278550"/>
                  </a:lnTo>
                  <a:lnTo>
                    <a:pt x="164453" y="2286353"/>
                  </a:lnTo>
                  <a:lnTo>
                    <a:pt x="166246" y="2294157"/>
                  </a:lnTo>
                  <a:lnTo>
                    <a:pt x="168070" y="2301960"/>
                  </a:lnTo>
                  <a:lnTo>
                    <a:pt x="169920" y="2309763"/>
                  </a:lnTo>
                  <a:lnTo>
                    <a:pt x="171795" y="2317566"/>
                  </a:lnTo>
                  <a:lnTo>
                    <a:pt x="173688" y="2325370"/>
                  </a:lnTo>
                  <a:lnTo>
                    <a:pt x="175591" y="2333173"/>
                  </a:lnTo>
                  <a:lnTo>
                    <a:pt x="177501" y="2340976"/>
                  </a:lnTo>
                  <a:lnTo>
                    <a:pt x="179414" y="2348779"/>
                  </a:lnTo>
                  <a:lnTo>
                    <a:pt x="181325" y="2356583"/>
                  </a:lnTo>
                  <a:lnTo>
                    <a:pt x="183231" y="2364386"/>
                  </a:lnTo>
                  <a:lnTo>
                    <a:pt x="185126" y="2372189"/>
                  </a:lnTo>
                  <a:lnTo>
                    <a:pt x="187009" y="2379992"/>
                  </a:lnTo>
                  <a:lnTo>
                    <a:pt x="188877" y="2387796"/>
                  </a:lnTo>
                  <a:lnTo>
                    <a:pt x="190728" y="2395599"/>
                  </a:lnTo>
                  <a:lnTo>
                    <a:pt x="192561" y="2403402"/>
                  </a:lnTo>
                  <a:lnTo>
                    <a:pt x="194373" y="2411205"/>
                  </a:lnTo>
                  <a:lnTo>
                    <a:pt x="196162" y="2419009"/>
                  </a:lnTo>
                  <a:lnTo>
                    <a:pt x="197929" y="2426812"/>
                  </a:lnTo>
                  <a:lnTo>
                    <a:pt x="199676" y="2434615"/>
                  </a:lnTo>
                  <a:lnTo>
                    <a:pt x="201403" y="2442418"/>
                  </a:lnTo>
                  <a:lnTo>
                    <a:pt x="203111" y="2450222"/>
                  </a:lnTo>
                  <a:lnTo>
                    <a:pt x="204799" y="2458025"/>
                  </a:lnTo>
                  <a:lnTo>
                    <a:pt x="206469" y="2465828"/>
                  </a:lnTo>
                  <a:lnTo>
                    <a:pt x="208124" y="2473631"/>
                  </a:lnTo>
                  <a:lnTo>
                    <a:pt x="209769" y="2481435"/>
                  </a:lnTo>
                  <a:lnTo>
                    <a:pt x="211404" y="2489238"/>
                  </a:lnTo>
                  <a:lnTo>
                    <a:pt x="213032" y="2497041"/>
                  </a:lnTo>
                  <a:lnTo>
                    <a:pt x="214656" y="2504844"/>
                  </a:lnTo>
                  <a:lnTo>
                    <a:pt x="216281" y="2512648"/>
                  </a:lnTo>
                  <a:lnTo>
                    <a:pt x="217910" y="2520451"/>
                  </a:lnTo>
                  <a:lnTo>
                    <a:pt x="219547" y="2528254"/>
                  </a:lnTo>
                  <a:lnTo>
                    <a:pt x="221195" y="2536057"/>
                  </a:lnTo>
                  <a:lnTo>
                    <a:pt x="222857" y="2543861"/>
                  </a:lnTo>
                  <a:lnTo>
                    <a:pt x="224538" y="2551664"/>
                  </a:lnTo>
                  <a:lnTo>
                    <a:pt x="226246" y="2559467"/>
                  </a:lnTo>
                  <a:lnTo>
                    <a:pt x="227981" y="2567270"/>
                  </a:lnTo>
                  <a:lnTo>
                    <a:pt x="229746" y="2575074"/>
                  </a:lnTo>
                  <a:lnTo>
                    <a:pt x="231542" y="2582877"/>
                  </a:lnTo>
                  <a:lnTo>
                    <a:pt x="233373" y="2590680"/>
                  </a:lnTo>
                  <a:lnTo>
                    <a:pt x="235241" y="2598483"/>
                  </a:lnTo>
                  <a:lnTo>
                    <a:pt x="237156" y="2606287"/>
                  </a:lnTo>
                  <a:lnTo>
                    <a:pt x="239110" y="2614090"/>
                  </a:lnTo>
                  <a:lnTo>
                    <a:pt x="241104" y="2621893"/>
                  </a:lnTo>
                  <a:lnTo>
                    <a:pt x="243138" y="2629696"/>
                  </a:lnTo>
                  <a:lnTo>
                    <a:pt x="245211" y="2637500"/>
                  </a:lnTo>
                  <a:lnTo>
                    <a:pt x="247321" y="2645303"/>
                  </a:lnTo>
                  <a:lnTo>
                    <a:pt x="249475" y="2653106"/>
                  </a:lnTo>
                  <a:lnTo>
                    <a:pt x="251661" y="2660910"/>
                  </a:lnTo>
                  <a:lnTo>
                    <a:pt x="253878" y="2668713"/>
                  </a:lnTo>
                  <a:lnTo>
                    <a:pt x="256120" y="2676516"/>
                  </a:lnTo>
                  <a:lnTo>
                    <a:pt x="258385" y="2684319"/>
                  </a:lnTo>
                  <a:lnTo>
                    <a:pt x="260669" y="2692123"/>
                  </a:lnTo>
                  <a:lnTo>
                    <a:pt x="262970" y="2699926"/>
                  </a:lnTo>
                  <a:lnTo>
                    <a:pt x="265280" y="2707729"/>
                  </a:lnTo>
                  <a:lnTo>
                    <a:pt x="267593" y="2715532"/>
                  </a:lnTo>
                  <a:lnTo>
                    <a:pt x="269906" y="2723336"/>
                  </a:lnTo>
                  <a:lnTo>
                    <a:pt x="272215" y="2731139"/>
                  </a:lnTo>
                  <a:lnTo>
                    <a:pt x="274514" y="2738942"/>
                  </a:lnTo>
                  <a:lnTo>
                    <a:pt x="276796" y="2746745"/>
                  </a:lnTo>
                  <a:lnTo>
                    <a:pt x="279057" y="2754549"/>
                  </a:lnTo>
                  <a:lnTo>
                    <a:pt x="281295" y="2762352"/>
                  </a:lnTo>
                  <a:lnTo>
                    <a:pt x="283506" y="2770155"/>
                  </a:lnTo>
                  <a:lnTo>
                    <a:pt x="285686" y="2777958"/>
                  </a:lnTo>
                  <a:lnTo>
                    <a:pt x="287832" y="2785762"/>
                  </a:lnTo>
                  <a:lnTo>
                    <a:pt x="289933" y="2793565"/>
                  </a:lnTo>
                  <a:lnTo>
                    <a:pt x="291990" y="2801368"/>
                  </a:lnTo>
                  <a:lnTo>
                    <a:pt x="294003" y="2809171"/>
                  </a:lnTo>
                  <a:lnTo>
                    <a:pt x="295969" y="2816975"/>
                  </a:lnTo>
                  <a:lnTo>
                    <a:pt x="297887" y="2824778"/>
                  </a:lnTo>
                  <a:lnTo>
                    <a:pt x="299753" y="2832581"/>
                  </a:lnTo>
                  <a:lnTo>
                    <a:pt x="301557" y="2840384"/>
                  </a:lnTo>
                  <a:lnTo>
                    <a:pt x="303300" y="2848188"/>
                  </a:lnTo>
                  <a:lnTo>
                    <a:pt x="304985" y="2855991"/>
                  </a:lnTo>
                  <a:lnTo>
                    <a:pt x="306611" y="2863794"/>
                  </a:lnTo>
                  <a:lnTo>
                    <a:pt x="308174" y="2871597"/>
                  </a:lnTo>
                  <a:lnTo>
                    <a:pt x="309675" y="2879401"/>
                  </a:lnTo>
                  <a:lnTo>
                    <a:pt x="311101" y="2887204"/>
                  </a:lnTo>
                  <a:lnTo>
                    <a:pt x="312451" y="2895007"/>
                  </a:lnTo>
                  <a:lnTo>
                    <a:pt x="313731" y="2902810"/>
                  </a:lnTo>
                  <a:lnTo>
                    <a:pt x="314938" y="2910614"/>
                  </a:lnTo>
                  <a:lnTo>
                    <a:pt x="316069" y="2918417"/>
                  </a:lnTo>
                  <a:lnTo>
                    <a:pt x="317122" y="2926220"/>
                  </a:lnTo>
                  <a:lnTo>
                    <a:pt x="318084" y="2934023"/>
                  </a:lnTo>
                  <a:lnTo>
                    <a:pt x="318948" y="2941827"/>
                  </a:lnTo>
                  <a:lnTo>
                    <a:pt x="319721" y="2949630"/>
                  </a:lnTo>
                  <a:lnTo>
                    <a:pt x="320398" y="2957433"/>
                  </a:lnTo>
                  <a:lnTo>
                    <a:pt x="320975" y="2965236"/>
                  </a:lnTo>
                  <a:lnTo>
                    <a:pt x="321447" y="2973040"/>
                  </a:lnTo>
                  <a:lnTo>
                    <a:pt x="321797" y="2980843"/>
                  </a:lnTo>
                  <a:lnTo>
                    <a:pt x="322009" y="2988646"/>
                  </a:lnTo>
                  <a:lnTo>
                    <a:pt x="322093" y="2996449"/>
                  </a:lnTo>
                  <a:lnTo>
                    <a:pt x="322041" y="3004253"/>
                  </a:lnTo>
                  <a:lnTo>
                    <a:pt x="321846" y="3012056"/>
                  </a:lnTo>
                  <a:lnTo>
                    <a:pt x="321500" y="3019859"/>
                  </a:lnTo>
                  <a:lnTo>
                    <a:pt x="320983" y="3027662"/>
                  </a:lnTo>
                  <a:lnTo>
                    <a:pt x="320263" y="3035466"/>
                  </a:lnTo>
                  <a:lnTo>
                    <a:pt x="319360" y="3043269"/>
                  </a:lnTo>
                  <a:lnTo>
                    <a:pt x="318264" y="3051072"/>
                  </a:lnTo>
                  <a:lnTo>
                    <a:pt x="316965" y="3058876"/>
                  </a:lnTo>
                  <a:lnTo>
                    <a:pt x="315454" y="3066679"/>
                  </a:lnTo>
                  <a:lnTo>
                    <a:pt x="313709" y="3074482"/>
                  </a:lnTo>
                  <a:lnTo>
                    <a:pt x="311683" y="3082285"/>
                  </a:lnTo>
                  <a:lnTo>
                    <a:pt x="309411" y="3090089"/>
                  </a:lnTo>
                  <a:lnTo>
                    <a:pt x="306883" y="3097892"/>
                  </a:lnTo>
                  <a:lnTo>
                    <a:pt x="304090" y="3105695"/>
                  </a:lnTo>
                  <a:lnTo>
                    <a:pt x="301026" y="3113498"/>
                  </a:lnTo>
                  <a:lnTo>
                    <a:pt x="297673" y="3121302"/>
                  </a:lnTo>
                  <a:lnTo>
                    <a:pt x="293971" y="3129105"/>
                  </a:lnTo>
                  <a:lnTo>
                    <a:pt x="289974" y="3136908"/>
                  </a:lnTo>
                  <a:lnTo>
                    <a:pt x="285680" y="3144711"/>
                  </a:lnTo>
                  <a:lnTo>
                    <a:pt x="281085" y="3152515"/>
                  </a:lnTo>
                  <a:lnTo>
                    <a:pt x="276190" y="3160318"/>
                  </a:lnTo>
                  <a:lnTo>
                    <a:pt x="270989" y="3168121"/>
                  </a:lnTo>
                  <a:lnTo>
                    <a:pt x="265421" y="3175924"/>
                  </a:lnTo>
                  <a:lnTo>
                    <a:pt x="259560" y="3183728"/>
                  </a:lnTo>
                  <a:lnTo>
                    <a:pt x="253414" y="3191531"/>
                  </a:lnTo>
                  <a:lnTo>
                    <a:pt x="246991" y="3199334"/>
                  </a:lnTo>
                  <a:lnTo>
                    <a:pt x="240301" y="3207137"/>
                  </a:lnTo>
                  <a:lnTo>
                    <a:pt x="233357" y="3214941"/>
                  </a:lnTo>
                  <a:lnTo>
                    <a:pt x="226121" y="3222744"/>
                  </a:lnTo>
                  <a:lnTo>
                    <a:pt x="218671" y="3230547"/>
                  </a:lnTo>
                  <a:lnTo>
                    <a:pt x="211026" y="3238350"/>
                  </a:lnTo>
                  <a:lnTo>
                    <a:pt x="203209" y="3246154"/>
                  </a:lnTo>
                  <a:lnTo>
                    <a:pt x="195241" y="3253957"/>
                  </a:lnTo>
                  <a:lnTo>
                    <a:pt x="187146" y="3261760"/>
                  </a:lnTo>
                  <a:lnTo>
                    <a:pt x="178936" y="3269563"/>
                  </a:lnTo>
                  <a:lnTo>
                    <a:pt x="170664" y="3277367"/>
                  </a:lnTo>
                  <a:lnTo>
                    <a:pt x="162361" y="3285170"/>
                  </a:lnTo>
                  <a:lnTo>
                    <a:pt x="154053" y="3292973"/>
                  </a:lnTo>
                  <a:lnTo>
                    <a:pt x="145770" y="3300776"/>
                  </a:lnTo>
                  <a:lnTo>
                    <a:pt x="137540" y="3308580"/>
                  </a:lnTo>
                  <a:lnTo>
                    <a:pt x="129413" y="3316383"/>
                  </a:lnTo>
                  <a:lnTo>
                    <a:pt x="121414" y="3324186"/>
                  </a:lnTo>
                  <a:lnTo>
                    <a:pt x="113565" y="3331989"/>
                  </a:lnTo>
                  <a:lnTo>
                    <a:pt x="105889" y="3339793"/>
                  </a:lnTo>
                  <a:lnTo>
                    <a:pt x="98410" y="3347596"/>
                  </a:lnTo>
                  <a:lnTo>
                    <a:pt x="91149" y="3355399"/>
                  </a:lnTo>
                  <a:lnTo>
                    <a:pt x="84174" y="3363202"/>
                  </a:lnTo>
                  <a:lnTo>
                    <a:pt x="77481" y="3371006"/>
                  </a:lnTo>
                  <a:lnTo>
                    <a:pt x="71068" y="3378809"/>
                  </a:lnTo>
                  <a:lnTo>
                    <a:pt x="64946" y="3386612"/>
                  </a:lnTo>
                  <a:lnTo>
                    <a:pt x="59125" y="3394415"/>
                  </a:lnTo>
                  <a:lnTo>
                    <a:pt x="53612" y="3402219"/>
                  </a:lnTo>
                  <a:lnTo>
                    <a:pt x="48464" y="3410022"/>
                  </a:lnTo>
                  <a:lnTo>
                    <a:pt x="43660" y="3417825"/>
                  </a:lnTo>
                  <a:lnTo>
                    <a:pt x="39171" y="3425629"/>
                  </a:lnTo>
                  <a:lnTo>
                    <a:pt x="34995" y="3433432"/>
                  </a:lnTo>
                  <a:close/>
                </a:path>
              </a:pathLst>
            </a:custGeom>
            <a:solidFill>
              <a:srgbClr val="0073C2">
                <a:alpha val="29803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9" name="pl75">
              <a:extLst>
                <a:ext uri="{FF2B5EF4-FFF2-40B4-BE49-F238E27FC236}">
                  <a16:creationId xmlns:a16="http://schemas.microsoft.com/office/drawing/2014/main" id="{33ECE47E-6251-4913-A158-590135EFD1BB}"/>
                </a:ext>
              </a:extLst>
            </p:cNvPr>
            <p:cNvSpPr/>
            <p:nvPr/>
          </p:nvSpPr>
          <p:spPr>
            <a:xfrm>
              <a:off x="7688706" y="5397164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40651" cap="flat">
              <a:solidFill>
                <a:srgbClr val="D3D3D3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0" name="pl76">
              <a:extLst>
                <a:ext uri="{FF2B5EF4-FFF2-40B4-BE49-F238E27FC236}">
                  <a16:creationId xmlns:a16="http://schemas.microsoft.com/office/drawing/2014/main" id="{4B8E9188-31B1-4089-A35B-825108C25BC9}"/>
                </a:ext>
              </a:extLst>
            </p:cNvPr>
            <p:cNvSpPr/>
            <p:nvPr/>
          </p:nvSpPr>
          <p:spPr>
            <a:xfrm>
              <a:off x="7688706" y="5232368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40651" cap="flat">
              <a:solidFill>
                <a:srgbClr val="000000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3" name="rc79">
              <a:extLst>
                <a:ext uri="{FF2B5EF4-FFF2-40B4-BE49-F238E27FC236}">
                  <a16:creationId xmlns:a16="http://schemas.microsoft.com/office/drawing/2014/main" id="{6E6EAD0D-7F51-4347-9637-84C4BF059A5D}"/>
                </a:ext>
              </a:extLst>
            </p:cNvPr>
            <p:cNvSpPr/>
            <p:nvPr/>
          </p:nvSpPr>
          <p:spPr>
            <a:xfrm>
              <a:off x="7688706" y="2378098"/>
              <a:ext cx="858915" cy="3442736"/>
            </a:xfrm>
            <a:prstGeom prst="rect">
              <a:avLst/>
            </a:prstGeom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4" name="rc80">
              <a:extLst>
                <a:ext uri="{FF2B5EF4-FFF2-40B4-BE49-F238E27FC236}">
                  <a16:creationId xmlns:a16="http://schemas.microsoft.com/office/drawing/2014/main" id="{D6F82848-5210-4B51-A10D-57324671C8E5}"/>
                </a:ext>
              </a:extLst>
            </p:cNvPr>
            <p:cNvSpPr/>
            <p:nvPr/>
          </p:nvSpPr>
          <p:spPr>
            <a:xfrm>
              <a:off x="6760202" y="2163235"/>
              <a:ext cx="858915" cy="214862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5" name="tx81">
              <a:extLst>
                <a:ext uri="{FF2B5EF4-FFF2-40B4-BE49-F238E27FC236}">
                  <a16:creationId xmlns:a16="http://schemas.microsoft.com/office/drawing/2014/main" id="{1591FBC4-F606-494B-8F72-98F77141407E}"/>
                </a:ext>
              </a:extLst>
            </p:cNvPr>
            <p:cNvSpPr/>
            <p:nvPr/>
          </p:nvSpPr>
          <p:spPr>
            <a:xfrm>
              <a:off x="7065348" y="2228975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2020</a:t>
              </a:r>
            </a:p>
          </p:txBody>
        </p:sp>
        <p:sp>
          <p:nvSpPr>
            <p:cNvPr id="316" name="rc82">
              <a:extLst>
                <a:ext uri="{FF2B5EF4-FFF2-40B4-BE49-F238E27FC236}">
                  <a16:creationId xmlns:a16="http://schemas.microsoft.com/office/drawing/2014/main" id="{9D42731F-6490-4F31-92E2-3A0B1F87592B}"/>
                </a:ext>
              </a:extLst>
            </p:cNvPr>
            <p:cNvSpPr/>
            <p:nvPr/>
          </p:nvSpPr>
          <p:spPr>
            <a:xfrm>
              <a:off x="7688706" y="2163235"/>
              <a:ext cx="858915" cy="214862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7" name="tx83">
              <a:extLst>
                <a:ext uri="{FF2B5EF4-FFF2-40B4-BE49-F238E27FC236}">
                  <a16:creationId xmlns:a16="http://schemas.microsoft.com/office/drawing/2014/main" id="{AEA90021-5E4B-4CFD-92F5-01F0D2D5C99E}"/>
                </a:ext>
              </a:extLst>
            </p:cNvPr>
            <p:cNvSpPr/>
            <p:nvPr/>
          </p:nvSpPr>
          <p:spPr>
            <a:xfrm>
              <a:off x="7993853" y="2228975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2050</a:t>
              </a:r>
            </a:p>
          </p:txBody>
        </p:sp>
        <p:sp>
          <p:nvSpPr>
            <p:cNvPr id="318" name="pl84">
              <a:extLst>
                <a:ext uri="{FF2B5EF4-FFF2-40B4-BE49-F238E27FC236}">
                  <a16:creationId xmlns:a16="http://schemas.microsoft.com/office/drawing/2014/main" id="{63969AEA-D0C6-4574-9B44-61074B09D51C}"/>
                </a:ext>
              </a:extLst>
            </p:cNvPr>
            <p:cNvSpPr/>
            <p:nvPr/>
          </p:nvSpPr>
          <p:spPr>
            <a:xfrm>
              <a:off x="7189660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9" name="tx85">
              <a:extLst>
                <a:ext uri="{FF2B5EF4-FFF2-40B4-BE49-F238E27FC236}">
                  <a16:creationId xmlns:a16="http://schemas.microsoft.com/office/drawing/2014/main" id="{CE24B2FF-458F-4F65-9978-47A7F5E311AA}"/>
                </a:ext>
              </a:extLst>
            </p:cNvPr>
            <p:cNvSpPr/>
            <p:nvPr/>
          </p:nvSpPr>
          <p:spPr>
            <a:xfrm>
              <a:off x="7065348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2020</a:t>
              </a:r>
            </a:p>
          </p:txBody>
        </p:sp>
        <p:sp>
          <p:nvSpPr>
            <p:cNvPr id="320" name="pl86">
              <a:extLst>
                <a:ext uri="{FF2B5EF4-FFF2-40B4-BE49-F238E27FC236}">
                  <a16:creationId xmlns:a16="http://schemas.microsoft.com/office/drawing/2014/main" id="{FDADBFDF-A4C6-4EAC-AF81-2943D24A4160}"/>
                </a:ext>
              </a:extLst>
            </p:cNvPr>
            <p:cNvSpPr/>
            <p:nvPr/>
          </p:nvSpPr>
          <p:spPr>
            <a:xfrm>
              <a:off x="8118164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1" name="tx87">
              <a:extLst>
                <a:ext uri="{FF2B5EF4-FFF2-40B4-BE49-F238E27FC236}">
                  <a16:creationId xmlns:a16="http://schemas.microsoft.com/office/drawing/2014/main" id="{D7480FDF-1E97-496B-AB0D-F7C31F722018}"/>
                </a:ext>
              </a:extLst>
            </p:cNvPr>
            <p:cNvSpPr/>
            <p:nvPr/>
          </p:nvSpPr>
          <p:spPr>
            <a:xfrm>
              <a:off x="7993853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2050</a:t>
              </a:r>
            </a:p>
          </p:txBody>
        </p:sp>
        <p:sp>
          <p:nvSpPr>
            <p:cNvPr id="322" name="tx88">
              <a:extLst>
                <a:ext uri="{FF2B5EF4-FFF2-40B4-BE49-F238E27FC236}">
                  <a16:creationId xmlns:a16="http://schemas.microsoft.com/office/drawing/2014/main" id="{5116C65D-44D1-4C8D-8C58-04C2686E577B}"/>
                </a:ext>
              </a:extLst>
            </p:cNvPr>
            <p:cNvSpPr/>
            <p:nvPr/>
          </p:nvSpPr>
          <p:spPr>
            <a:xfrm>
              <a:off x="6635416" y="5779143"/>
              <a:ext cx="62155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323" name="tx89">
              <a:extLst>
                <a:ext uri="{FF2B5EF4-FFF2-40B4-BE49-F238E27FC236}">
                  <a16:creationId xmlns:a16="http://schemas.microsoft.com/office/drawing/2014/main" id="{9349A33C-76A9-4356-8B94-C8140410F162}"/>
                </a:ext>
              </a:extLst>
            </p:cNvPr>
            <p:cNvSpPr/>
            <p:nvPr/>
          </p:nvSpPr>
          <p:spPr>
            <a:xfrm>
              <a:off x="6573261" y="4631564"/>
              <a:ext cx="124311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324" name="tx90">
              <a:extLst>
                <a:ext uri="{FF2B5EF4-FFF2-40B4-BE49-F238E27FC236}">
                  <a16:creationId xmlns:a16="http://schemas.microsoft.com/office/drawing/2014/main" id="{283913F9-9F28-4DBF-B38E-60B1BEBA7AAC}"/>
                </a:ext>
              </a:extLst>
            </p:cNvPr>
            <p:cNvSpPr/>
            <p:nvPr/>
          </p:nvSpPr>
          <p:spPr>
            <a:xfrm>
              <a:off x="6511105" y="3483985"/>
              <a:ext cx="186466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100</a:t>
              </a:r>
            </a:p>
          </p:txBody>
        </p:sp>
        <p:sp>
          <p:nvSpPr>
            <p:cNvPr id="325" name="tx91">
              <a:extLst>
                <a:ext uri="{FF2B5EF4-FFF2-40B4-BE49-F238E27FC236}">
                  <a16:creationId xmlns:a16="http://schemas.microsoft.com/office/drawing/2014/main" id="{F5C7DF43-9E06-4B55-B555-D84B81D14683}"/>
                </a:ext>
              </a:extLst>
            </p:cNvPr>
            <p:cNvSpPr/>
            <p:nvPr/>
          </p:nvSpPr>
          <p:spPr>
            <a:xfrm>
              <a:off x="6511105" y="2336406"/>
              <a:ext cx="186466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150</a:t>
              </a:r>
            </a:p>
          </p:txBody>
        </p:sp>
        <p:sp>
          <p:nvSpPr>
            <p:cNvPr id="326" name="pl92">
              <a:extLst>
                <a:ext uri="{FF2B5EF4-FFF2-40B4-BE49-F238E27FC236}">
                  <a16:creationId xmlns:a16="http://schemas.microsoft.com/office/drawing/2014/main" id="{EB4D2474-B6B1-4A4A-9387-E92DC8A496CF}"/>
                </a:ext>
              </a:extLst>
            </p:cNvPr>
            <p:cNvSpPr/>
            <p:nvPr/>
          </p:nvSpPr>
          <p:spPr>
            <a:xfrm>
              <a:off x="6725407" y="5820834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7" name="pl93">
              <a:extLst>
                <a:ext uri="{FF2B5EF4-FFF2-40B4-BE49-F238E27FC236}">
                  <a16:creationId xmlns:a16="http://schemas.microsoft.com/office/drawing/2014/main" id="{F33CFFDD-DD75-4E01-A3A7-C4840127A002}"/>
                </a:ext>
              </a:extLst>
            </p:cNvPr>
            <p:cNvSpPr/>
            <p:nvPr/>
          </p:nvSpPr>
          <p:spPr>
            <a:xfrm>
              <a:off x="6725407" y="4673255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8" name="pl94">
              <a:extLst>
                <a:ext uri="{FF2B5EF4-FFF2-40B4-BE49-F238E27FC236}">
                  <a16:creationId xmlns:a16="http://schemas.microsoft.com/office/drawing/2014/main" id="{592580C5-0E5A-492B-8658-86C7573EA290}"/>
                </a:ext>
              </a:extLst>
            </p:cNvPr>
            <p:cNvSpPr/>
            <p:nvPr/>
          </p:nvSpPr>
          <p:spPr>
            <a:xfrm>
              <a:off x="6725407" y="3525677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9" name="pl95">
              <a:extLst>
                <a:ext uri="{FF2B5EF4-FFF2-40B4-BE49-F238E27FC236}">
                  <a16:creationId xmlns:a16="http://schemas.microsoft.com/office/drawing/2014/main" id="{D8531636-DF93-4868-B6CB-87771E35BF29}"/>
                </a:ext>
              </a:extLst>
            </p:cNvPr>
            <p:cNvSpPr/>
            <p:nvPr/>
          </p:nvSpPr>
          <p:spPr>
            <a:xfrm>
              <a:off x="6725407" y="2378098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0" name="tx96">
              <a:extLst>
                <a:ext uri="{FF2B5EF4-FFF2-40B4-BE49-F238E27FC236}">
                  <a16:creationId xmlns:a16="http://schemas.microsoft.com/office/drawing/2014/main" id="{E82BC98C-331E-41F3-82A5-B7A59DD68DAD}"/>
                </a:ext>
              </a:extLst>
            </p:cNvPr>
            <p:cNvSpPr/>
            <p:nvPr/>
          </p:nvSpPr>
          <p:spPr>
            <a:xfrm>
              <a:off x="6760202" y="1934847"/>
              <a:ext cx="1591679" cy="12939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0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Distribution within country</a:t>
              </a:r>
            </a:p>
          </p:txBody>
        </p:sp>
      </p:grpSp>
      <p:sp>
        <p:nvSpPr>
          <p:cNvPr id="117" name="TextBox 116">
            <a:extLst>
              <a:ext uri="{FF2B5EF4-FFF2-40B4-BE49-F238E27FC236}">
                <a16:creationId xmlns:a16="http://schemas.microsoft.com/office/drawing/2014/main" id="{5C9B10B1-FD03-44C5-B0C1-82E6D9F6D58A}"/>
              </a:ext>
            </a:extLst>
          </p:cNvPr>
          <p:cNvSpPr txBox="1"/>
          <p:nvPr/>
        </p:nvSpPr>
        <p:spPr>
          <a:xfrm>
            <a:off x="4710254" y="4242985"/>
            <a:ext cx="1243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Abadi Extra Light" panose="020B0204020104020204" pitchFamily="34" charset="0"/>
              </a:rPr>
              <a:t>Mitigation</a:t>
            </a:r>
            <a:endParaRPr lang="en-AT" b="1" dirty="0">
              <a:solidFill>
                <a:schemeClr val="tx2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F23ED27B-4FDB-4CB5-92E6-7CC0834F1590}"/>
              </a:ext>
            </a:extLst>
          </p:cNvPr>
          <p:cNvSpPr txBox="1"/>
          <p:nvPr/>
        </p:nvSpPr>
        <p:spPr>
          <a:xfrm>
            <a:off x="3879784" y="4886676"/>
            <a:ext cx="2860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badi Extra Light" panose="020B0204020104020204" pitchFamily="34" charset="0"/>
              </a:rPr>
              <a:t>Decent Living threshold</a:t>
            </a:r>
            <a:endParaRPr lang="en-AT" b="1" dirty="0">
              <a:latin typeface="Abadi Extra Light" panose="020B0204020104020204" pitchFamily="34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ADE5A924-ED5A-4DB0-BEDD-D261B853E85B}"/>
              </a:ext>
            </a:extLst>
          </p:cNvPr>
          <p:cNvSpPr txBox="1"/>
          <p:nvPr/>
        </p:nvSpPr>
        <p:spPr>
          <a:xfrm>
            <a:off x="4155376" y="5378166"/>
            <a:ext cx="23528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bg1">
                    <a:lumMod val="65000"/>
                  </a:schemeClr>
                </a:solidFill>
                <a:latin typeface="Abadi Extra Light" panose="020B0204020104020204" pitchFamily="34" charset="0"/>
              </a:rPr>
              <a:t>With very strong projected technological improvements</a:t>
            </a:r>
            <a:endParaRPr lang="en-AT" sz="1200" b="1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950913E6-BA71-4B29-B23C-6082B45B3015}"/>
              </a:ext>
            </a:extLst>
          </p:cNvPr>
          <p:cNvCxnSpPr>
            <a:cxnSpLocks/>
            <a:endCxn id="122" idx="1"/>
          </p:cNvCxnSpPr>
          <p:nvPr/>
        </p:nvCxnSpPr>
        <p:spPr>
          <a:xfrm>
            <a:off x="8375931" y="5543669"/>
            <a:ext cx="454302" cy="106306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Box 121">
            <a:extLst>
              <a:ext uri="{FF2B5EF4-FFF2-40B4-BE49-F238E27FC236}">
                <a16:creationId xmlns:a16="http://schemas.microsoft.com/office/drawing/2014/main" id="{D5C4CCB2-BB10-468B-95B5-236A75058AD4}"/>
              </a:ext>
            </a:extLst>
          </p:cNvPr>
          <p:cNvSpPr txBox="1"/>
          <p:nvPr/>
        </p:nvSpPr>
        <p:spPr>
          <a:xfrm>
            <a:off x="8830233" y="5388365"/>
            <a:ext cx="2607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badi Extra Light" panose="020B0204020104020204" pitchFamily="34" charset="0"/>
              </a:rPr>
              <a:t>Mitigation itself, without equity policies could lead to more poverty</a:t>
            </a:r>
            <a:endParaRPr lang="en-AT" sz="1400" b="1" dirty="0">
              <a:solidFill>
                <a:schemeClr val="tx2">
                  <a:lumMod val="60000"/>
                  <a:lumOff val="40000"/>
                </a:schemeClr>
              </a:solidFill>
              <a:latin typeface="Abadi Extra Light" panose="020B0204020104020204" pitchFamily="34" charset="0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D9899EBE-FF35-4E98-AC87-4ACFA4CAA863}"/>
              </a:ext>
            </a:extLst>
          </p:cNvPr>
          <p:cNvSpPr txBox="1"/>
          <p:nvPr/>
        </p:nvSpPr>
        <p:spPr>
          <a:xfrm>
            <a:off x="2364039" y="3863181"/>
            <a:ext cx="1875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4">
                    <a:lumMod val="75000"/>
                  </a:schemeClr>
                </a:solidFill>
                <a:latin typeface="Abadi Extra Light" panose="020B0204020104020204" pitchFamily="34" charset="0"/>
              </a:rPr>
              <a:t>No climate policies</a:t>
            </a:r>
            <a:endParaRPr lang="en-AT" b="1">
              <a:solidFill>
                <a:schemeClr val="accent4">
                  <a:lumMod val="75000"/>
                </a:schemeClr>
              </a:solidFill>
              <a:latin typeface="Abadi Extra Light" panose="020B0204020104020204" pitchFamily="34" charset="0"/>
            </a:endParaRPr>
          </a:p>
        </p:txBody>
      </p: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3413A5FE-2408-4022-9843-BA4A244B974F}"/>
              </a:ext>
            </a:extLst>
          </p:cNvPr>
          <p:cNvCxnSpPr>
            <a:cxnSpLocks/>
          </p:cNvCxnSpPr>
          <p:nvPr/>
        </p:nvCxnSpPr>
        <p:spPr>
          <a:xfrm flipH="1">
            <a:off x="2518886" y="5003414"/>
            <a:ext cx="3803" cy="229146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BB48915A-56CE-4587-8B4B-6CE0B3DFF455}"/>
              </a:ext>
            </a:extLst>
          </p:cNvPr>
          <p:cNvCxnSpPr>
            <a:cxnSpLocks/>
          </p:cNvCxnSpPr>
          <p:nvPr/>
        </p:nvCxnSpPr>
        <p:spPr>
          <a:xfrm flipH="1" flipV="1">
            <a:off x="2518066" y="5233062"/>
            <a:ext cx="4318" cy="310607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Box 131">
            <a:extLst>
              <a:ext uri="{FF2B5EF4-FFF2-40B4-BE49-F238E27FC236}">
                <a16:creationId xmlns:a16="http://schemas.microsoft.com/office/drawing/2014/main" id="{9EE16F3B-26D3-4F4E-891A-3A37E378555E}"/>
              </a:ext>
            </a:extLst>
          </p:cNvPr>
          <p:cNvSpPr txBox="1"/>
          <p:nvPr/>
        </p:nvSpPr>
        <p:spPr>
          <a:xfrm>
            <a:off x="1840749" y="5458094"/>
            <a:ext cx="1606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accent5">
                    <a:lumMod val="75000"/>
                  </a:schemeClr>
                </a:solidFill>
                <a:latin typeface="Abadi Extra Light" panose="020B0204020104020204" pitchFamily="34" charset="0"/>
              </a:rPr>
              <a:t>e.g., lower heating need</a:t>
            </a:r>
            <a:endParaRPr lang="en-AT" sz="1200" b="1">
              <a:solidFill>
                <a:schemeClr val="accent5">
                  <a:lumMod val="75000"/>
                </a:schemeClr>
              </a:solidFill>
              <a:latin typeface="Abadi Extra Light" panose="020B0204020104020204" pitchFamily="34" charset="0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CC158694-5690-40C1-ADE8-252682658A71}"/>
              </a:ext>
            </a:extLst>
          </p:cNvPr>
          <p:cNvSpPr txBox="1"/>
          <p:nvPr/>
        </p:nvSpPr>
        <p:spPr>
          <a:xfrm>
            <a:off x="1717846" y="4795317"/>
            <a:ext cx="1606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accent5">
                    <a:lumMod val="75000"/>
                  </a:schemeClr>
                </a:solidFill>
                <a:latin typeface="Abadi Extra Light" panose="020B0204020104020204" pitchFamily="34" charset="0"/>
              </a:rPr>
              <a:t>e.g., higher cooling need</a:t>
            </a:r>
            <a:endParaRPr lang="en-AT" sz="1200" b="1">
              <a:solidFill>
                <a:schemeClr val="accent5">
                  <a:lumMod val="75000"/>
                </a:schemeClr>
              </a:solidFill>
              <a:latin typeface="Abadi Extra Light" panose="020B0204020104020204" pitchFamily="34" charset="0"/>
            </a:endParaRPr>
          </a:p>
        </p:txBody>
      </p:sp>
      <p:sp>
        <p:nvSpPr>
          <p:cNvPr id="140" name="Title 3">
            <a:extLst>
              <a:ext uri="{FF2B5EF4-FFF2-40B4-BE49-F238E27FC236}">
                <a16:creationId xmlns:a16="http://schemas.microsoft.com/office/drawing/2014/main" id="{49DF4D79-7AF2-4EC8-B23B-92238EB82C66}"/>
              </a:ext>
            </a:extLst>
          </p:cNvPr>
          <p:cNvSpPr txBox="1">
            <a:spLocks/>
          </p:cNvSpPr>
          <p:nvPr/>
        </p:nvSpPr>
        <p:spPr>
          <a:xfrm>
            <a:off x="410338" y="666295"/>
            <a:ext cx="8911916" cy="684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Projections of energy inequality</a:t>
            </a:r>
            <a:endParaRPr lang="en-AT" dirty="0"/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E42B8A51-C78B-426E-8926-FEAEC14BDF69}"/>
              </a:ext>
            </a:extLst>
          </p:cNvPr>
          <p:cNvSpPr txBox="1"/>
          <p:nvPr/>
        </p:nvSpPr>
        <p:spPr>
          <a:xfrm>
            <a:off x="5559075" y="2475604"/>
            <a:ext cx="69963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800" dirty="0"/>
              <a:t>Brazil</a:t>
            </a:r>
          </a:p>
        </p:txBody>
      </p:sp>
      <p:pic>
        <p:nvPicPr>
          <p:cNvPr id="105" name="Picture 10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FBD5816-EA9E-4140-8B99-918C04B84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64233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160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B58EC6-C3B7-4BDA-8242-6F8859876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3" y="161470"/>
            <a:ext cx="8911916" cy="1083418"/>
          </a:xfrm>
        </p:spPr>
        <p:txBody>
          <a:bodyPr>
            <a:normAutofit/>
          </a:bodyPr>
          <a:lstStyle/>
          <a:p>
            <a:r>
              <a:rPr lang="en-US" dirty="0"/>
              <a:t>DLE Calculator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8B8A62-06AE-49E5-8698-145432AC8E12}"/>
              </a:ext>
            </a:extLst>
          </p:cNvPr>
          <p:cNvSpPr/>
          <p:nvPr/>
        </p:nvSpPr>
        <p:spPr bwMode="auto">
          <a:xfrm>
            <a:off x="246909" y="1365154"/>
            <a:ext cx="11693555" cy="5715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/>
              <a:t>IAM scenario data</a:t>
            </a:r>
          </a:p>
        </p:txBody>
      </p:sp>
      <p:sp>
        <p:nvSpPr>
          <p:cNvPr id="31" name="Title 3">
            <a:extLst>
              <a:ext uri="{FF2B5EF4-FFF2-40B4-BE49-F238E27FC236}">
                <a16:creationId xmlns:a16="http://schemas.microsoft.com/office/drawing/2014/main" id="{28F918CC-EBB9-4659-8BEF-03698CABB1F7}"/>
              </a:ext>
            </a:extLst>
          </p:cNvPr>
          <p:cNvSpPr txBox="1">
            <a:spLocks/>
          </p:cNvSpPr>
          <p:nvPr/>
        </p:nvSpPr>
        <p:spPr>
          <a:xfrm>
            <a:off x="362713" y="152234"/>
            <a:ext cx="8911916" cy="1083418"/>
          </a:xfrm>
          <a:prstGeom prst="rect">
            <a:avLst/>
          </a:prstGeom>
        </p:spPr>
        <p:txBody>
          <a:bodyPr vert="horz" lIns="36000" tIns="36000" rIns="36000" bIns="3600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DLE Calculator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5E4ADC-5456-4E15-8D20-13D9F4BED1F6}"/>
              </a:ext>
            </a:extLst>
          </p:cNvPr>
          <p:cNvSpPr txBox="1"/>
          <p:nvPr/>
        </p:nvSpPr>
        <p:spPr>
          <a:xfrm>
            <a:off x="4602267" y="1936654"/>
            <a:ext cx="46723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badi Extra Light" panose="020B0204020104020204" pitchFamily="34" charset="0"/>
              </a:rPr>
              <a:t>Data: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badi Extra Light" panose="020B0204020104020204" pitchFamily="34" charset="0"/>
              </a:rPr>
              <a:t>Average regional sectoral energy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badi Extra Light" panose="020B0204020104020204" pitchFamily="34" charset="0"/>
              </a:rPr>
              <a:t>Socioeconomic projections</a:t>
            </a:r>
            <a:endParaRPr lang="en-AT" dirty="0">
              <a:latin typeface="Abadi Extra Light" panose="020B0204020104020204" pitchFamily="34" charset="0"/>
            </a:endParaRPr>
          </a:p>
        </p:txBody>
      </p:sp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50F257B9-93DA-45BD-A490-80EC72E10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64233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430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B58EC6-C3B7-4BDA-8242-6F8859876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601" y="195026"/>
            <a:ext cx="4368678" cy="1083418"/>
          </a:xfrm>
        </p:spPr>
        <p:txBody>
          <a:bodyPr>
            <a:normAutofit fontScale="90000"/>
          </a:bodyPr>
          <a:lstStyle/>
          <a:p>
            <a:r>
              <a:rPr lang="en-US" dirty="0"/>
              <a:t>Research Framework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405D5B1-7044-4350-A10D-168C57F8914E}"/>
              </a:ext>
            </a:extLst>
          </p:cNvPr>
          <p:cNvSpPr/>
          <p:nvPr/>
        </p:nvSpPr>
        <p:spPr bwMode="auto">
          <a:xfrm>
            <a:off x="2274286" y="3461830"/>
            <a:ext cx="2068010" cy="52121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dirty="0"/>
              <a:t>Goal 1: global human development.</a:t>
            </a:r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8EF11F6-FA62-4088-856A-CC6803F082F9}"/>
              </a:ext>
            </a:extLst>
          </p:cNvPr>
          <p:cNvSpPr/>
          <p:nvPr/>
        </p:nvSpPr>
        <p:spPr bwMode="auto">
          <a:xfrm>
            <a:off x="7183773" y="3467943"/>
            <a:ext cx="2068010" cy="52121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dirty="0"/>
              <a:t>Goal 2: climate stabilization.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0A3D1B-890F-4892-AEEE-2CDAB459E4DF}"/>
              </a:ext>
            </a:extLst>
          </p:cNvPr>
          <p:cNvSpPr txBox="1"/>
          <p:nvPr/>
        </p:nvSpPr>
        <p:spPr>
          <a:xfrm>
            <a:off x="5570289" y="3537769"/>
            <a:ext cx="31878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badi Extra Light" panose="020B0204020104020204" pitchFamily="34" charset="0"/>
              </a:rPr>
              <a:t>?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A70F604-4ED6-4479-8EB6-C21B54F3DD93}"/>
              </a:ext>
            </a:extLst>
          </p:cNvPr>
          <p:cNvCxnSpPr>
            <a:cxnSpLocks/>
            <a:stCxn id="36" idx="3"/>
            <a:endCxn id="18" idx="1"/>
          </p:cNvCxnSpPr>
          <p:nvPr/>
        </p:nvCxnSpPr>
        <p:spPr>
          <a:xfrm flipV="1">
            <a:off x="4342296" y="3722435"/>
            <a:ext cx="1227993" cy="1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2A9A759-B475-40FF-8298-01AF5E66B05F}"/>
              </a:ext>
            </a:extLst>
          </p:cNvPr>
          <p:cNvCxnSpPr>
            <a:cxnSpLocks/>
            <a:stCxn id="37" idx="1"/>
            <a:endCxn id="18" idx="3"/>
          </p:cNvCxnSpPr>
          <p:nvPr/>
        </p:nvCxnSpPr>
        <p:spPr>
          <a:xfrm flipH="1" flipV="1">
            <a:off x="5889072" y="3722435"/>
            <a:ext cx="1294701" cy="6114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5" name="Picture 3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D36838E-B268-4808-B7DF-5C78400496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1165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B58EC6-C3B7-4BDA-8242-6F8859876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3" y="161470"/>
            <a:ext cx="8911916" cy="1083418"/>
          </a:xfrm>
        </p:spPr>
        <p:txBody>
          <a:bodyPr>
            <a:normAutofit/>
          </a:bodyPr>
          <a:lstStyle/>
          <a:p>
            <a:r>
              <a:rPr lang="en-US" dirty="0"/>
              <a:t>DLE Calculator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8B8A62-06AE-49E5-8698-145432AC8E12}"/>
              </a:ext>
            </a:extLst>
          </p:cNvPr>
          <p:cNvSpPr/>
          <p:nvPr/>
        </p:nvSpPr>
        <p:spPr bwMode="auto">
          <a:xfrm>
            <a:off x="246909" y="1365154"/>
            <a:ext cx="11693555" cy="5715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/>
              <a:t>IAM scenario data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D05286-7DA9-4B6B-BF9E-AEA8CEFC50DA}"/>
              </a:ext>
            </a:extLst>
          </p:cNvPr>
          <p:cNvSpPr/>
          <p:nvPr/>
        </p:nvSpPr>
        <p:spPr bwMode="auto">
          <a:xfrm>
            <a:off x="4973624" y="2167563"/>
            <a:ext cx="2006600" cy="4455076"/>
          </a:xfrm>
          <a:prstGeom prst="rect">
            <a:avLst/>
          </a:prstGeom>
          <a:noFill/>
          <a:ln w="25400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b="1"/>
              <a:t>DLE calculator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country-level, per capita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Assume lognormal distribution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Adjust DLE threshold by regional end-use technology improvement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Sectors: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400"/>
              <a:t>Transportation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400"/>
              <a:t>Residential and Commercial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400"/>
              <a:t>Industry</a:t>
            </a:r>
          </a:p>
        </p:txBody>
      </p:sp>
      <p:sp>
        <p:nvSpPr>
          <p:cNvPr id="31" name="Title 3">
            <a:extLst>
              <a:ext uri="{FF2B5EF4-FFF2-40B4-BE49-F238E27FC236}">
                <a16:creationId xmlns:a16="http://schemas.microsoft.com/office/drawing/2014/main" id="{28F918CC-EBB9-4659-8BEF-03698CABB1F7}"/>
              </a:ext>
            </a:extLst>
          </p:cNvPr>
          <p:cNvSpPr txBox="1">
            <a:spLocks/>
          </p:cNvSpPr>
          <p:nvPr/>
        </p:nvSpPr>
        <p:spPr>
          <a:xfrm>
            <a:off x="362713" y="152234"/>
            <a:ext cx="8911916" cy="1083418"/>
          </a:xfrm>
          <a:prstGeom prst="rect">
            <a:avLst/>
          </a:prstGeom>
        </p:spPr>
        <p:txBody>
          <a:bodyPr vert="horz" lIns="36000" tIns="36000" rIns="36000" bIns="3600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DLE Calculator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C58F99-2FD2-4ED0-A3BE-99D7D432EA38}"/>
              </a:ext>
            </a:extLst>
          </p:cNvPr>
          <p:cNvSpPr txBox="1"/>
          <p:nvPr/>
        </p:nvSpPr>
        <p:spPr>
          <a:xfrm>
            <a:off x="8336422" y="2732810"/>
            <a:ext cx="2559077" cy="286232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latin typeface="Abadi Extra Light" panose="020B0204020104020204" pitchFamily="34" charset="0"/>
            </a:endParaRPr>
          </a:p>
          <a:p>
            <a:pPr algn="ctr"/>
            <a:endParaRPr lang="en-US" b="1" dirty="0">
              <a:latin typeface="Abadi Extra Light" panose="020B0204020104020204" pitchFamily="34" charset="0"/>
            </a:endParaRPr>
          </a:p>
          <a:p>
            <a:pPr algn="ctr"/>
            <a:endParaRPr lang="en-US" b="1" dirty="0">
              <a:latin typeface="Abadi Extra Light" panose="020B0204020104020204" pitchFamily="34" charset="0"/>
            </a:endParaRPr>
          </a:p>
          <a:p>
            <a:pPr algn="ctr"/>
            <a:endParaRPr lang="en-US" b="1" dirty="0">
              <a:latin typeface="Abadi Extra Light" panose="020B0204020104020204" pitchFamily="34" charset="0"/>
            </a:endParaRPr>
          </a:p>
          <a:p>
            <a:pPr algn="ctr"/>
            <a:r>
              <a:rPr lang="en-US" b="1" dirty="0">
                <a:latin typeface="Abadi Extra Light" panose="020B0204020104020204" pitchFamily="34" charset="0"/>
              </a:rPr>
              <a:t>Project energy</a:t>
            </a:r>
          </a:p>
          <a:p>
            <a:pPr algn="ctr"/>
            <a:r>
              <a:rPr lang="en-US" b="1" u="sng" dirty="0">
                <a:latin typeface="Abadi Extra Light" panose="020B0204020104020204" pitchFamily="34" charset="0"/>
              </a:rPr>
              <a:t>inequality</a:t>
            </a:r>
            <a:endParaRPr lang="en-US" b="1" dirty="0">
              <a:latin typeface="Abadi Extra Light" panose="020B0204020104020204" pitchFamily="34" charset="0"/>
            </a:endParaRPr>
          </a:p>
          <a:p>
            <a:pPr algn="ctr"/>
            <a:endParaRPr lang="en-US" b="1" u="sng" dirty="0">
              <a:latin typeface="Abadi Extra Light" panose="020B0204020104020204" pitchFamily="34" charset="0"/>
            </a:endParaRPr>
          </a:p>
          <a:p>
            <a:pPr algn="ctr"/>
            <a:endParaRPr lang="en-US" b="1" u="sng" dirty="0">
              <a:latin typeface="Abadi Extra Light" panose="020B0204020104020204" pitchFamily="34" charset="0"/>
            </a:endParaRPr>
          </a:p>
          <a:p>
            <a:pPr algn="ctr"/>
            <a:endParaRPr lang="en-US" b="1" u="sng" dirty="0">
              <a:latin typeface="Abadi Extra Light" panose="020B0204020104020204" pitchFamily="34" charset="0"/>
            </a:endParaRPr>
          </a:p>
          <a:p>
            <a:pPr algn="ctr"/>
            <a:endParaRPr lang="en-US" b="1" u="sng" dirty="0">
              <a:latin typeface="Abadi Extra Light" panose="020B02040201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6075B2-2DB4-4F2A-869F-F5CD2CAF56C6}"/>
              </a:ext>
            </a:extLst>
          </p:cNvPr>
          <p:cNvSpPr txBox="1"/>
          <p:nvPr/>
        </p:nvSpPr>
        <p:spPr>
          <a:xfrm>
            <a:off x="893067" y="2732810"/>
            <a:ext cx="2559077" cy="120032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latin typeface="Abadi Extra Light" panose="020B0204020104020204" pitchFamily="34" charset="0"/>
            </a:endParaRPr>
          </a:p>
          <a:p>
            <a:pPr algn="ctr"/>
            <a:r>
              <a:rPr lang="en-US" b="1" dirty="0">
                <a:latin typeface="Abadi Extra Light" panose="020B0204020104020204" pitchFamily="34" charset="0"/>
              </a:rPr>
              <a:t>Project </a:t>
            </a:r>
            <a:r>
              <a:rPr lang="en-US" b="1" u="sng" dirty="0">
                <a:latin typeface="Abadi Extra Light" panose="020B0204020104020204" pitchFamily="34" charset="0"/>
              </a:rPr>
              <a:t>average </a:t>
            </a:r>
            <a:br>
              <a:rPr lang="en-US" b="1" u="sng" dirty="0">
                <a:latin typeface="Abadi Extra Light" panose="020B0204020104020204" pitchFamily="34" charset="0"/>
              </a:rPr>
            </a:br>
            <a:r>
              <a:rPr lang="en-US" b="1" u="sng" dirty="0">
                <a:latin typeface="Abadi Extra Light" panose="020B0204020104020204" pitchFamily="34" charset="0"/>
              </a:rPr>
              <a:t>energy consumption</a:t>
            </a:r>
          </a:p>
          <a:p>
            <a:pPr algn="ctr"/>
            <a:endParaRPr lang="en-US" b="1" u="sng" dirty="0">
              <a:latin typeface="Abadi Extra Light" panose="020B02040201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60BBD8-F5BB-4945-83F0-DA05137DEBF2}"/>
              </a:ext>
            </a:extLst>
          </p:cNvPr>
          <p:cNvSpPr txBox="1"/>
          <p:nvPr/>
        </p:nvSpPr>
        <p:spPr>
          <a:xfrm>
            <a:off x="893066" y="4129130"/>
            <a:ext cx="2559077" cy="120032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latin typeface="Abadi Extra Light" panose="020B0204020104020204" pitchFamily="34" charset="0"/>
            </a:endParaRPr>
          </a:p>
          <a:p>
            <a:pPr algn="ctr"/>
            <a:r>
              <a:rPr lang="en-US" b="1" dirty="0">
                <a:latin typeface="Abadi Extra Light" panose="020B0204020104020204" pitchFamily="34" charset="0"/>
              </a:rPr>
              <a:t>Project minimum </a:t>
            </a:r>
            <a:br>
              <a:rPr lang="en-US" b="1" dirty="0">
                <a:latin typeface="Abadi Extra Light" panose="020B0204020104020204" pitchFamily="34" charset="0"/>
              </a:rPr>
            </a:br>
            <a:r>
              <a:rPr lang="en-US" b="1" u="sng" dirty="0">
                <a:latin typeface="Abadi Extra Light" panose="020B0204020104020204" pitchFamily="34" charset="0"/>
              </a:rPr>
              <a:t>energy needs</a:t>
            </a:r>
          </a:p>
          <a:p>
            <a:pPr algn="ctr"/>
            <a:endParaRPr lang="en-US" b="1" u="sng" dirty="0">
              <a:latin typeface="Abadi Extra Light" panose="020B0204020104020204" pitchFamily="34" charset="0"/>
            </a:endParaRPr>
          </a:p>
        </p:txBody>
      </p:sp>
      <p:pic>
        <p:nvPicPr>
          <p:cNvPr id="19" name="Picture 1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37B85A2-30D5-4872-B0D9-FFB89B60F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64233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1431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B58EC6-C3B7-4BDA-8242-6F8859876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3" y="161470"/>
            <a:ext cx="8911916" cy="1083418"/>
          </a:xfrm>
        </p:spPr>
        <p:txBody>
          <a:bodyPr>
            <a:normAutofit/>
          </a:bodyPr>
          <a:lstStyle/>
          <a:p>
            <a:r>
              <a:rPr lang="en-US" dirty="0"/>
              <a:t>DLE Calculator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8B8A62-06AE-49E5-8698-145432AC8E12}"/>
              </a:ext>
            </a:extLst>
          </p:cNvPr>
          <p:cNvSpPr/>
          <p:nvPr/>
        </p:nvSpPr>
        <p:spPr bwMode="auto">
          <a:xfrm>
            <a:off x="246909" y="1365154"/>
            <a:ext cx="11693555" cy="5715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/>
              <a:t>IAM scenario data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55C28E-B5AB-4770-A9E2-22824CAAB5BC}"/>
              </a:ext>
            </a:extLst>
          </p:cNvPr>
          <p:cNvSpPr/>
          <p:nvPr/>
        </p:nvSpPr>
        <p:spPr bwMode="auto">
          <a:xfrm>
            <a:off x="817260" y="2796790"/>
            <a:ext cx="2374900" cy="11938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dirty="0"/>
              <a:t>Downscaling of </a:t>
            </a:r>
          </a:p>
          <a:p>
            <a:pPr>
              <a:defRPr/>
            </a:pPr>
            <a:r>
              <a:rPr lang="en-US" sz="1600" dirty="0"/>
              <a:t>Final Energy variables to national level</a:t>
            </a:r>
          </a:p>
          <a:p>
            <a:pPr>
              <a:defRPr/>
            </a:pPr>
            <a:r>
              <a:rPr lang="en-US" sz="1600" i="1" dirty="0"/>
              <a:t>Sferra et al. 2021</a:t>
            </a:r>
            <a:br>
              <a:rPr lang="en-US" sz="1600" dirty="0"/>
            </a:br>
            <a:r>
              <a:rPr lang="en-US" sz="1100" dirty="0"/>
              <a:t>(historical + theoretical model)</a:t>
            </a:r>
            <a:endParaRPr lang="en-US" sz="1600" i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D05286-7DA9-4B6B-BF9E-AEA8CEFC50DA}"/>
              </a:ext>
            </a:extLst>
          </p:cNvPr>
          <p:cNvSpPr/>
          <p:nvPr/>
        </p:nvSpPr>
        <p:spPr bwMode="auto">
          <a:xfrm>
            <a:off x="6417960" y="2250690"/>
            <a:ext cx="2006600" cy="4455076"/>
          </a:xfrm>
          <a:prstGeom prst="rect">
            <a:avLst/>
          </a:prstGeom>
          <a:noFill/>
          <a:ln w="25400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b="1"/>
              <a:t>DLE calculator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country-level, per capita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Assume lognormal distribution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Adjust DLE threshold by regional end-use technology improvement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Sectors: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400"/>
              <a:t>Transportation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400"/>
              <a:t>Residential and Commercial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400"/>
              <a:t>Industry</a:t>
            </a:r>
          </a:p>
        </p:txBody>
      </p:sp>
      <p:cxnSp>
        <p:nvCxnSpPr>
          <p:cNvPr id="13" name="Straight Arrow Connector 18">
            <a:extLst>
              <a:ext uri="{FF2B5EF4-FFF2-40B4-BE49-F238E27FC236}">
                <a16:creationId xmlns:a16="http://schemas.microsoft.com/office/drawing/2014/main" id="{25AAA78A-D7EC-42DB-9D1A-6CED181A834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192160" y="3758526"/>
            <a:ext cx="3225800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8" name="Straight Arrow Connector 32">
            <a:extLst>
              <a:ext uri="{FF2B5EF4-FFF2-40B4-BE49-F238E27FC236}">
                <a16:creationId xmlns:a16="http://schemas.microsoft.com/office/drawing/2014/main" id="{BC0A821A-2728-4561-9180-0CE6B676B724}"/>
              </a:ext>
            </a:extLst>
          </p:cNvPr>
          <p:cNvCxnSpPr>
            <a:cxnSpLocks noChangeShapeType="1"/>
            <a:endCxn id="7" idx="0"/>
          </p:cNvCxnSpPr>
          <p:nvPr/>
        </p:nvCxnSpPr>
        <p:spPr bwMode="auto">
          <a:xfrm>
            <a:off x="2002820" y="1956139"/>
            <a:ext cx="1890" cy="840651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1" name="Title 3">
            <a:extLst>
              <a:ext uri="{FF2B5EF4-FFF2-40B4-BE49-F238E27FC236}">
                <a16:creationId xmlns:a16="http://schemas.microsoft.com/office/drawing/2014/main" id="{28F918CC-EBB9-4659-8BEF-03698CABB1F7}"/>
              </a:ext>
            </a:extLst>
          </p:cNvPr>
          <p:cNvSpPr txBox="1">
            <a:spLocks/>
          </p:cNvSpPr>
          <p:nvPr/>
        </p:nvSpPr>
        <p:spPr>
          <a:xfrm>
            <a:off x="362713" y="152234"/>
            <a:ext cx="8911916" cy="1083418"/>
          </a:xfrm>
          <a:prstGeom prst="rect">
            <a:avLst/>
          </a:prstGeom>
        </p:spPr>
        <p:txBody>
          <a:bodyPr vert="horz" lIns="36000" tIns="36000" rIns="36000" bIns="3600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DLE Calculator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63D6095-848A-49D8-B3E0-DCBC696CD057}"/>
              </a:ext>
            </a:extLst>
          </p:cNvPr>
          <p:cNvSpPr txBox="1"/>
          <p:nvPr/>
        </p:nvSpPr>
        <p:spPr>
          <a:xfrm>
            <a:off x="535258" y="5107658"/>
            <a:ext cx="4672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badi Extra Light" panose="020B0204020104020204" pitchFamily="34" charset="0"/>
              </a:rPr>
              <a:t>Data: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badi Extra Light" panose="020B0204020104020204" pitchFamily="34" charset="0"/>
              </a:rPr>
              <a:t>Country-level final energy consumption</a:t>
            </a:r>
          </a:p>
        </p:txBody>
      </p:sp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7450851-7902-4903-ADB4-E0CF4A2E99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64233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759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B58EC6-C3B7-4BDA-8242-6F8859876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3" y="161470"/>
            <a:ext cx="8911916" cy="1083418"/>
          </a:xfrm>
        </p:spPr>
        <p:txBody>
          <a:bodyPr>
            <a:normAutofit/>
          </a:bodyPr>
          <a:lstStyle/>
          <a:p>
            <a:r>
              <a:rPr lang="en-US" dirty="0"/>
              <a:t>DLE Calculator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8B8A62-06AE-49E5-8698-145432AC8E12}"/>
              </a:ext>
            </a:extLst>
          </p:cNvPr>
          <p:cNvSpPr/>
          <p:nvPr/>
        </p:nvSpPr>
        <p:spPr bwMode="auto">
          <a:xfrm>
            <a:off x="246909" y="1365154"/>
            <a:ext cx="11693555" cy="5715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/>
              <a:t>IAM scenario data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574F8A-EC68-41CF-B0C2-EEC580F16341}"/>
              </a:ext>
            </a:extLst>
          </p:cNvPr>
          <p:cNvSpPr/>
          <p:nvPr/>
        </p:nvSpPr>
        <p:spPr bwMode="auto">
          <a:xfrm>
            <a:off x="3484260" y="2276089"/>
            <a:ext cx="2095500" cy="1326619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dirty="0"/>
              <a:t>Improvement in efficiency of technologies providing energy services</a:t>
            </a:r>
            <a:br>
              <a:rPr lang="en-US" dirty="0"/>
            </a:br>
            <a:r>
              <a:rPr lang="en-US" sz="1100" dirty="0"/>
              <a:t>(assume constant for countries within region)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D05286-7DA9-4B6B-BF9E-AEA8CEFC50DA}"/>
              </a:ext>
            </a:extLst>
          </p:cNvPr>
          <p:cNvSpPr/>
          <p:nvPr/>
        </p:nvSpPr>
        <p:spPr bwMode="auto">
          <a:xfrm>
            <a:off x="6417960" y="2250690"/>
            <a:ext cx="2006600" cy="4455076"/>
          </a:xfrm>
          <a:prstGeom prst="rect">
            <a:avLst/>
          </a:prstGeom>
          <a:noFill/>
          <a:ln w="25400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b="1"/>
              <a:t>DLE calculator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country-level, per capita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Assume lognormal distribution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Adjust DLE threshold by regional end-use technology improvement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Sectors: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400"/>
              <a:t>Transportation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400"/>
              <a:t>Residential and Commercial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400"/>
              <a:t>Industry</a:t>
            </a:r>
          </a:p>
        </p:txBody>
      </p:sp>
      <p:cxnSp>
        <p:nvCxnSpPr>
          <p:cNvPr id="19" name="Straight Arrow Connector 33">
            <a:extLst>
              <a:ext uri="{FF2B5EF4-FFF2-40B4-BE49-F238E27FC236}">
                <a16:creationId xmlns:a16="http://schemas.microsoft.com/office/drawing/2014/main" id="{B18BE79C-406E-407F-9620-74422728858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354210" y="1971290"/>
            <a:ext cx="0" cy="27940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0B832A98-441B-4388-AA93-2FD231B89B7E}"/>
              </a:ext>
            </a:extLst>
          </p:cNvPr>
          <p:cNvSpPr/>
          <p:nvPr/>
        </p:nvSpPr>
        <p:spPr bwMode="auto">
          <a:xfrm>
            <a:off x="246908" y="4110856"/>
            <a:ext cx="2661391" cy="11938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/>
              <a:t>Calculated per capita DLE threshold by sector.</a:t>
            </a:r>
            <a:br>
              <a:rPr lang="en-US"/>
            </a:br>
            <a:r>
              <a:rPr lang="en-US" sz="1600" i="1"/>
              <a:t>Kikstra et al. 2021</a:t>
            </a:r>
            <a:br>
              <a:rPr lang="en-US" i="1"/>
            </a:br>
            <a:r>
              <a:rPr lang="en-US" sz="1100"/>
              <a:t>(historical + theoretical model)</a:t>
            </a:r>
            <a:endParaRPr lang="en-US" i="1"/>
          </a:p>
        </p:txBody>
      </p:sp>
      <p:cxnSp>
        <p:nvCxnSpPr>
          <p:cNvPr id="59" name="Straight Arrow Connector 34">
            <a:extLst>
              <a:ext uri="{FF2B5EF4-FFF2-40B4-BE49-F238E27FC236}">
                <a16:creationId xmlns:a16="http://schemas.microsoft.com/office/drawing/2014/main" id="{DB55E6C8-3F43-4006-BC89-45886E853F3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11170" y="1962054"/>
            <a:ext cx="0" cy="2148802"/>
          </a:xfrm>
          <a:prstGeom prst="straightConnector1">
            <a:avLst/>
          </a:prstGeom>
          <a:noFill/>
          <a:ln w="57150" algn="ctr">
            <a:solidFill>
              <a:schemeClr val="bg2">
                <a:lumMod val="90000"/>
              </a:schemeClr>
            </a:solidFill>
            <a:prstDash val="sysDot"/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F81A5C02-13EF-4BED-8153-90532104C5D1}"/>
              </a:ext>
            </a:extLst>
          </p:cNvPr>
          <p:cNvSpPr txBox="1"/>
          <p:nvPr/>
        </p:nvSpPr>
        <p:spPr>
          <a:xfrm>
            <a:off x="-46733" y="2811287"/>
            <a:ext cx="81889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SSP data</a:t>
            </a:r>
          </a:p>
        </p:txBody>
      </p:sp>
      <p:cxnSp>
        <p:nvCxnSpPr>
          <p:cNvPr id="65" name="Straight Arrow Connector 28">
            <a:extLst>
              <a:ext uri="{FF2B5EF4-FFF2-40B4-BE49-F238E27FC236}">
                <a16:creationId xmlns:a16="http://schemas.microsoft.com/office/drawing/2014/main" id="{AF4D3783-FC96-4F97-9C03-B3D47DBCC461}"/>
              </a:ext>
            </a:extLst>
          </p:cNvPr>
          <p:cNvCxnSpPr>
            <a:cxnSpLocks noChangeShapeType="1"/>
            <a:stCxn id="58" idx="3"/>
          </p:cNvCxnSpPr>
          <p:nvPr/>
        </p:nvCxnSpPr>
        <p:spPr bwMode="auto">
          <a:xfrm>
            <a:off x="2908299" y="4707756"/>
            <a:ext cx="1238188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16" name="Straight Arrow Connector 28">
            <a:extLst>
              <a:ext uri="{FF2B5EF4-FFF2-40B4-BE49-F238E27FC236}">
                <a16:creationId xmlns:a16="http://schemas.microsoft.com/office/drawing/2014/main" id="{0F6D5C44-C1C8-49B0-B1AB-5DE5E6DB31C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789627" y="3602708"/>
            <a:ext cx="1" cy="1060982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prstDash val="sysDot"/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952A825D-B152-4700-8CB1-C0F48A60CD5F}"/>
              </a:ext>
            </a:extLst>
          </p:cNvPr>
          <p:cNvSpPr txBox="1"/>
          <p:nvPr/>
        </p:nvSpPr>
        <p:spPr>
          <a:xfrm>
            <a:off x="4957924" y="2098966"/>
            <a:ext cx="1367447" cy="5770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050" dirty="0"/>
              <a:t>Could be moderated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Basic needs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Country-specifics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7F1E8B7-560C-4111-9E48-0BD6320168C1}"/>
              </a:ext>
            </a:extLst>
          </p:cNvPr>
          <p:cNvSpPr/>
          <p:nvPr/>
        </p:nvSpPr>
        <p:spPr bwMode="auto">
          <a:xfrm>
            <a:off x="4144182" y="4143686"/>
            <a:ext cx="1891557" cy="1058672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dirty="0"/>
              <a:t>Map DLE to IAM sectors</a:t>
            </a:r>
          </a:p>
          <a:p>
            <a:pPr>
              <a:defRPr/>
            </a:pPr>
            <a:r>
              <a:rPr lang="en-US" sz="1600" i="1" dirty="0"/>
              <a:t>This paper</a:t>
            </a:r>
            <a:br>
              <a:rPr lang="en-US" dirty="0"/>
            </a:br>
            <a:r>
              <a:rPr lang="en-US" sz="1100" dirty="0"/>
              <a:t>(mapping matrix)</a:t>
            </a:r>
            <a:endParaRPr lang="en-US" dirty="0"/>
          </a:p>
        </p:txBody>
      </p:sp>
      <p:cxnSp>
        <p:nvCxnSpPr>
          <p:cNvPr id="34" name="Straight Arrow Connector 28">
            <a:extLst>
              <a:ext uri="{FF2B5EF4-FFF2-40B4-BE49-F238E27FC236}">
                <a16:creationId xmlns:a16="http://schemas.microsoft.com/office/drawing/2014/main" id="{8A6C411F-8591-4CC5-9073-1D5BEFFB93B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35739" y="4653082"/>
            <a:ext cx="382221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1" name="Title 3">
            <a:extLst>
              <a:ext uri="{FF2B5EF4-FFF2-40B4-BE49-F238E27FC236}">
                <a16:creationId xmlns:a16="http://schemas.microsoft.com/office/drawing/2014/main" id="{28F918CC-EBB9-4659-8BEF-03698CABB1F7}"/>
              </a:ext>
            </a:extLst>
          </p:cNvPr>
          <p:cNvSpPr txBox="1">
            <a:spLocks/>
          </p:cNvSpPr>
          <p:nvPr/>
        </p:nvSpPr>
        <p:spPr>
          <a:xfrm>
            <a:off x="362713" y="152234"/>
            <a:ext cx="8911916" cy="1083418"/>
          </a:xfrm>
          <a:prstGeom prst="rect">
            <a:avLst/>
          </a:prstGeom>
        </p:spPr>
        <p:txBody>
          <a:bodyPr vert="horz" lIns="36000" tIns="36000" rIns="36000" bIns="3600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DLE Calculator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078B486-0694-402F-8BDF-82AF87C4B918}"/>
              </a:ext>
            </a:extLst>
          </p:cNvPr>
          <p:cNvSpPr txBox="1"/>
          <p:nvPr/>
        </p:nvSpPr>
        <p:spPr>
          <a:xfrm>
            <a:off x="1653009" y="5337593"/>
            <a:ext cx="46723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badi Extra Light" panose="020B0204020104020204" pitchFamily="34" charset="0"/>
              </a:rPr>
              <a:t>Data: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badi Extra Light" panose="020B0204020104020204" pitchFamily="34" charset="0"/>
              </a:rPr>
              <a:t>Bottom-up DLE threshold mapped on IAM sectoral data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badi Extra Light" panose="020B0204020104020204" pitchFamily="34" charset="0"/>
              </a:rPr>
              <a:t>Scaled DLE threshold with innovation</a:t>
            </a:r>
          </a:p>
        </p:txBody>
      </p:sp>
      <p:pic>
        <p:nvPicPr>
          <p:cNvPr id="17" name="Picture 1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D193F7A-2A0B-4DCE-8365-AA63B821F7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64233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013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B58EC6-C3B7-4BDA-8242-6F8859876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3" y="161470"/>
            <a:ext cx="8911916" cy="1083418"/>
          </a:xfrm>
        </p:spPr>
        <p:txBody>
          <a:bodyPr>
            <a:normAutofit/>
          </a:bodyPr>
          <a:lstStyle/>
          <a:p>
            <a:r>
              <a:rPr lang="en-US" dirty="0"/>
              <a:t>DLE Calculator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8B8A62-06AE-49E5-8698-145432AC8E12}"/>
              </a:ext>
            </a:extLst>
          </p:cNvPr>
          <p:cNvSpPr/>
          <p:nvPr/>
        </p:nvSpPr>
        <p:spPr bwMode="auto">
          <a:xfrm>
            <a:off x="246909" y="1365154"/>
            <a:ext cx="11693555" cy="5715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dirty="0"/>
              <a:t>IAM scenario data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D05286-7DA9-4B6B-BF9E-AEA8CEFC50DA}"/>
              </a:ext>
            </a:extLst>
          </p:cNvPr>
          <p:cNvSpPr/>
          <p:nvPr/>
        </p:nvSpPr>
        <p:spPr bwMode="auto">
          <a:xfrm>
            <a:off x="6417960" y="2250690"/>
            <a:ext cx="2006600" cy="4455076"/>
          </a:xfrm>
          <a:prstGeom prst="rect">
            <a:avLst/>
          </a:prstGeom>
          <a:noFill/>
          <a:ln w="25400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b="1"/>
              <a:t>DLE calculator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country-level, per capita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Assume lognormal distribution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Adjust DLE threshold by regional end-use technology improvement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Sectors: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400"/>
              <a:t>Transportation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400"/>
              <a:t>Residential and Commercial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400"/>
              <a:t>Industry</a:t>
            </a:r>
          </a:p>
        </p:txBody>
      </p:sp>
      <p:cxnSp>
        <p:nvCxnSpPr>
          <p:cNvPr id="26" name="Straight Arrow Connector 34">
            <a:extLst>
              <a:ext uri="{FF2B5EF4-FFF2-40B4-BE49-F238E27FC236}">
                <a16:creationId xmlns:a16="http://schemas.microsoft.com/office/drawing/2014/main" id="{A8CB21C2-76A3-454D-AB14-06D9ECDE304F}"/>
              </a:ext>
            </a:extLst>
          </p:cNvPr>
          <p:cNvCxnSpPr>
            <a:cxnSpLocks noChangeShapeType="1"/>
            <a:endCxn id="27" idx="0"/>
          </p:cNvCxnSpPr>
          <p:nvPr/>
        </p:nvCxnSpPr>
        <p:spPr bwMode="auto">
          <a:xfrm>
            <a:off x="9729622" y="1962393"/>
            <a:ext cx="0" cy="273146"/>
          </a:xfrm>
          <a:prstGeom prst="straightConnector1">
            <a:avLst/>
          </a:prstGeom>
          <a:noFill/>
          <a:ln w="57150" algn="ctr">
            <a:solidFill>
              <a:schemeClr val="bg2">
                <a:lumMod val="90000"/>
              </a:schemeClr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9E037897-2232-446D-83FB-B19E22277E0C}"/>
              </a:ext>
            </a:extLst>
          </p:cNvPr>
          <p:cNvSpPr/>
          <p:nvPr/>
        </p:nvSpPr>
        <p:spPr bwMode="auto">
          <a:xfrm>
            <a:off x="8726322" y="2235539"/>
            <a:ext cx="2006600" cy="11938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dirty="0"/>
              <a:t>Income Gini pathways from </a:t>
            </a:r>
            <a:r>
              <a:rPr lang="en-US" sz="1600" i="1" dirty="0"/>
              <a:t>Rao et al. 2019</a:t>
            </a:r>
            <a:br>
              <a:rPr lang="en-US" dirty="0"/>
            </a:br>
            <a:r>
              <a:rPr lang="en-US" sz="1100" dirty="0"/>
              <a:t>(assume constant across mitigation within SSP)</a:t>
            </a:r>
            <a:endParaRPr lang="en-US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166869E-ED4F-4A44-A20B-5E0CA4CD2FA2}"/>
              </a:ext>
            </a:extLst>
          </p:cNvPr>
          <p:cNvSpPr txBox="1"/>
          <p:nvPr/>
        </p:nvSpPr>
        <p:spPr>
          <a:xfrm>
            <a:off x="9791511" y="1931804"/>
            <a:ext cx="106465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/>
              <a:t>SSP variant</a:t>
            </a:r>
          </a:p>
        </p:txBody>
      </p:sp>
      <p:sp>
        <p:nvSpPr>
          <p:cNvPr id="31" name="Title 3">
            <a:extLst>
              <a:ext uri="{FF2B5EF4-FFF2-40B4-BE49-F238E27FC236}">
                <a16:creationId xmlns:a16="http://schemas.microsoft.com/office/drawing/2014/main" id="{28F918CC-EBB9-4659-8BEF-03698CABB1F7}"/>
              </a:ext>
            </a:extLst>
          </p:cNvPr>
          <p:cNvSpPr txBox="1">
            <a:spLocks/>
          </p:cNvSpPr>
          <p:nvPr/>
        </p:nvSpPr>
        <p:spPr>
          <a:xfrm>
            <a:off x="362713" y="152234"/>
            <a:ext cx="8911916" cy="1083418"/>
          </a:xfrm>
          <a:prstGeom prst="rect">
            <a:avLst/>
          </a:prstGeom>
        </p:spPr>
        <p:txBody>
          <a:bodyPr vert="horz" lIns="36000" tIns="36000" rIns="36000" bIns="3600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DLE Calculator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8F70B24-3D09-4A52-BCD9-50A80003B806}"/>
              </a:ext>
            </a:extLst>
          </p:cNvPr>
          <p:cNvSpPr txBox="1"/>
          <p:nvPr/>
        </p:nvSpPr>
        <p:spPr>
          <a:xfrm>
            <a:off x="1653009" y="5337593"/>
            <a:ext cx="4672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badi Extra Light" panose="020B0204020104020204" pitchFamily="34" charset="0"/>
              </a:rPr>
              <a:t>Data: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badi Extra Light" panose="020B0204020104020204" pitchFamily="34" charset="0"/>
              </a:rPr>
              <a:t>Income inequality projections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89EB46-2593-4FEE-948C-E7FD1F0EB836}"/>
              </a:ext>
            </a:extLst>
          </p:cNvPr>
          <p:cNvSpPr txBox="1"/>
          <p:nvPr/>
        </p:nvSpPr>
        <p:spPr>
          <a:xfrm>
            <a:off x="8898826" y="3935973"/>
            <a:ext cx="2896166" cy="92333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badi Extra Light" panose="020B0204020104020204" pitchFamily="34" charset="0"/>
              </a:rPr>
              <a:t>Assume changes in energy inequality are driven by changes in income.</a:t>
            </a:r>
          </a:p>
        </p:txBody>
      </p:sp>
      <p:pic>
        <p:nvPicPr>
          <p:cNvPr id="11" name="Picture 10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CF071A7-7BC0-4AD4-84FC-75CB5BC6AD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64233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0539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B58EC6-C3B7-4BDA-8242-6F8859876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3" y="161470"/>
            <a:ext cx="8911916" cy="1083418"/>
          </a:xfrm>
        </p:spPr>
        <p:txBody>
          <a:bodyPr>
            <a:normAutofit/>
          </a:bodyPr>
          <a:lstStyle/>
          <a:p>
            <a:r>
              <a:rPr lang="en-US" dirty="0"/>
              <a:t>DLE Calculator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8B8A62-06AE-49E5-8698-145432AC8E12}"/>
              </a:ext>
            </a:extLst>
          </p:cNvPr>
          <p:cNvSpPr/>
          <p:nvPr/>
        </p:nvSpPr>
        <p:spPr bwMode="auto">
          <a:xfrm>
            <a:off x="246909" y="1365154"/>
            <a:ext cx="11693555" cy="5715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dirty="0"/>
              <a:t>IAM scenario data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D05286-7DA9-4B6B-BF9E-AEA8CEFC50DA}"/>
              </a:ext>
            </a:extLst>
          </p:cNvPr>
          <p:cNvSpPr/>
          <p:nvPr/>
        </p:nvSpPr>
        <p:spPr bwMode="auto">
          <a:xfrm>
            <a:off x="6417960" y="2250690"/>
            <a:ext cx="2006600" cy="4455076"/>
          </a:xfrm>
          <a:prstGeom prst="rect">
            <a:avLst/>
          </a:prstGeom>
          <a:noFill/>
          <a:ln w="25400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b="1"/>
              <a:t>DLE calculator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country-level, per capita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Assume lognormal distribution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Adjust DLE threshold by regional end-use technology improvement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Sectors: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400"/>
              <a:t>Transportation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400"/>
              <a:t>Residential and Commercial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400"/>
              <a:t>Industry</a:t>
            </a:r>
          </a:p>
        </p:txBody>
      </p:sp>
      <p:cxnSp>
        <p:nvCxnSpPr>
          <p:cNvPr id="26" name="Straight Arrow Connector 34">
            <a:extLst>
              <a:ext uri="{FF2B5EF4-FFF2-40B4-BE49-F238E27FC236}">
                <a16:creationId xmlns:a16="http://schemas.microsoft.com/office/drawing/2014/main" id="{A8CB21C2-76A3-454D-AB14-06D9ECDE304F}"/>
              </a:ext>
            </a:extLst>
          </p:cNvPr>
          <p:cNvCxnSpPr>
            <a:cxnSpLocks noChangeShapeType="1"/>
            <a:endCxn id="27" idx="0"/>
          </p:cNvCxnSpPr>
          <p:nvPr/>
        </p:nvCxnSpPr>
        <p:spPr bwMode="auto">
          <a:xfrm>
            <a:off x="9729622" y="1962393"/>
            <a:ext cx="0" cy="273146"/>
          </a:xfrm>
          <a:prstGeom prst="straightConnector1">
            <a:avLst/>
          </a:prstGeom>
          <a:noFill/>
          <a:ln w="57150" algn="ctr">
            <a:solidFill>
              <a:schemeClr val="bg2">
                <a:lumMod val="90000"/>
              </a:schemeClr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9E037897-2232-446D-83FB-B19E22277E0C}"/>
              </a:ext>
            </a:extLst>
          </p:cNvPr>
          <p:cNvSpPr/>
          <p:nvPr/>
        </p:nvSpPr>
        <p:spPr bwMode="auto">
          <a:xfrm>
            <a:off x="8726322" y="2235539"/>
            <a:ext cx="2006600" cy="11938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/>
              <a:t>Gini pathways from </a:t>
            </a:r>
            <a:r>
              <a:rPr lang="en-US" sz="1600" i="1"/>
              <a:t>Rao et al. 2019</a:t>
            </a:r>
            <a:br>
              <a:rPr lang="en-US"/>
            </a:br>
            <a:r>
              <a:rPr lang="en-US" sz="1100"/>
              <a:t>(assume constant across mitigation within SSP)</a:t>
            </a:r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DBDF0E2-0CAF-40F3-87F0-06889214EBA9}"/>
              </a:ext>
            </a:extLst>
          </p:cNvPr>
          <p:cNvSpPr/>
          <p:nvPr/>
        </p:nvSpPr>
        <p:spPr bwMode="auto">
          <a:xfrm>
            <a:off x="9694664" y="5341309"/>
            <a:ext cx="2006600" cy="11938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/>
              <a:t>Household energy inequality data</a:t>
            </a:r>
            <a:br>
              <a:rPr lang="en-US" sz="1600"/>
            </a:br>
            <a:r>
              <a:rPr lang="en-US" sz="1600" i="1"/>
              <a:t>Oswald et al. 2020</a:t>
            </a:r>
            <a:br>
              <a:rPr lang="en-US"/>
            </a:br>
            <a:r>
              <a:rPr lang="en-US" sz="1100"/>
              <a:t>(historical)</a:t>
            </a:r>
            <a:endParaRPr lang="en-US"/>
          </a:p>
        </p:txBody>
      </p:sp>
      <p:cxnSp>
        <p:nvCxnSpPr>
          <p:cNvPr id="47" name="Straight Arrow Connector 28">
            <a:extLst>
              <a:ext uri="{FF2B5EF4-FFF2-40B4-BE49-F238E27FC236}">
                <a16:creationId xmlns:a16="http://schemas.microsoft.com/office/drawing/2014/main" id="{E9FFED2B-A95C-4F08-BFB9-AD5D0EFF394D}"/>
              </a:ext>
            </a:extLst>
          </p:cNvPr>
          <p:cNvCxnSpPr>
            <a:cxnSpLocks noChangeShapeType="1"/>
            <a:stCxn id="36" idx="1"/>
          </p:cNvCxnSpPr>
          <p:nvPr/>
        </p:nvCxnSpPr>
        <p:spPr bwMode="auto">
          <a:xfrm flipH="1">
            <a:off x="8424560" y="5938209"/>
            <a:ext cx="1270104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0166869E-ED4F-4A44-A20B-5E0CA4CD2FA2}"/>
              </a:ext>
            </a:extLst>
          </p:cNvPr>
          <p:cNvSpPr txBox="1"/>
          <p:nvPr/>
        </p:nvSpPr>
        <p:spPr>
          <a:xfrm>
            <a:off x="9791511" y="1931804"/>
            <a:ext cx="106465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/>
              <a:t>SSP variant</a:t>
            </a:r>
          </a:p>
        </p:txBody>
      </p:sp>
      <p:sp>
        <p:nvSpPr>
          <p:cNvPr id="31" name="Title 3">
            <a:extLst>
              <a:ext uri="{FF2B5EF4-FFF2-40B4-BE49-F238E27FC236}">
                <a16:creationId xmlns:a16="http://schemas.microsoft.com/office/drawing/2014/main" id="{28F918CC-EBB9-4659-8BEF-03698CABB1F7}"/>
              </a:ext>
            </a:extLst>
          </p:cNvPr>
          <p:cNvSpPr txBox="1">
            <a:spLocks/>
          </p:cNvSpPr>
          <p:nvPr/>
        </p:nvSpPr>
        <p:spPr>
          <a:xfrm>
            <a:off x="362713" y="152234"/>
            <a:ext cx="8911916" cy="1083418"/>
          </a:xfrm>
          <a:prstGeom prst="rect">
            <a:avLst/>
          </a:prstGeom>
        </p:spPr>
        <p:txBody>
          <a:bodyPr vert="horz" lIns="36000" tIns="36000" rIns="36000" bIns="3600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DLE Calculator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5CC1B9-2E81-4E8C-AF29-C69083511C00}"/>
              </a:ext>
            </a:extLst>
          </p:cNvPr>
          <p:cNvSpPr txBox="1"/>
          <p:nvPr/>
        </p:nvSpPr>
        <p:spPr>
          <a:xfrm>
            <a:off x="1653009" y="5337593"/>
            <a:ext cx="46723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badi Extra Light" panose="020B0204020104020204" pitchFamily="34" charset="0"/>
              </a:rPr>
              <a:t>Data: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badi Extra Light" panose="020B0204020104020204" pitchFamily="34" charset="0"/>
              </a:rPr>
              <a:t>Household inequality starting point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badi Extra Light" panose="020B0204020104020204" pitchFamily="34" charset="0"/>
              </a:rPr>
              <a:t>(global) Relationship energy and income inequality</a:t>
            </a:r>
          </a:p>
        </p:txBody>
      </p:sp>
      <p:cxnSp>
        <p:nvCxnSpPr>
          <p:cNvPr id="13" name="Straight Arrow Connector 28">
            <a:extLst>
              <a:ext uri="{FF2B5EF4-FFF2-40B4-BE49-F238E27FC236}">
                <a16:creationId xmlns:a16="http://schemas.microsoft.com/office/drawing/2014/main" id="{7616DB85-0D9C-4A09-A64F-165AF2BBEE6E}"/>
              </a:ext>
            </a:extLst>
          </p:cNvPr>
          <p:cNvCxnSpPr>
            <a:cxnSpLocks noChangeShapeType="1"/>
            <a:endCxn id="14" idx="0"/>
          </p:cNvCxnSpPr>
          <p:nvPr/>
        </p:nvCxnSpPr>
        <p:spPr bwMode="auto">
          <a:xfrm flipH="1">
            <a:off x="9462838" y="3429339"/>
            <a:ext cx="266784" cy="486879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0AB1FED4-E6C7-4CF3-9B5E-AB7A4B8906C0}"/>
              </a:ext>
            </a:extLst>
          </p:cNvPr>
          <p:cNvSpPr/>
          <p:nvPr/>
        </p:nvSpPr>
        <p:spPr bwMode="auto">
          <a:xfrm>
            <a:off x="8779114" y="3916218"/>
            <a:ext cx="1367447" cy="828189"/>
          </a:xfrm>
          <a:prstGeom prst="rect">
            <a:avLst/>
          </a:prstGeom>
          <a:noFill/>
          <a:ln w="25400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/>
              <a:t>Project Gini Final energy</a:t>
            </a:r>
          </a:p>
        </p:txBody>
      </p:sp>
      <p:cxnSp>
        <p:nvCxnSpPr>
          <p:cNvPr id="15" name="Straight Arrow Connector 28">
            <a:extLst>
              <a:ext uri="{FF2B5EF4-FFF2-40B4-BE49-F238E27FC236}">
                <a16:creationId xmlns:a16="http://schemas.microsoft.com/office/drawing/2014/main" id="{69B99DF6-9527-41A2-9357-0E2EC19620E2}"/>
              </a:ext>
            </a:extLst>
          </p:cNvPr>
          <p:cNvCxnSpPr>
            <a:cxnSpLocks noChangeShapeType="1"/>
            <a:endCxn id="14" idx="2"/>
          </p:cNvCxnSpPr>
          <p:nvPr/>
        </p:nvCxnSpPr>
        <p:spPr bwMode="auto">
          <a:xfrm flipH="1" flipV="1">
            <a:off x="9462838" y="4744407"/>
            <a:ext cx="1235126" cy="596902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6" name="Straight Arrow Connector 28">
            <a:extLst>
              <a:ext uri="{FF2B5EF4-FFF2-40B4-BE49-F238E27FC236}">
                <a16:creationId xmlns:a16="http://schemas.microsoft.com/office/drawing/2014/main" id="{D680DF71-E51D-400C-81FD-9E0741556073}"/>
              </a:ext>
            </a:extLst>
          </p:cNvPr>
          <p:cNvCxnSpPr>
            <a:cxnSpLocks noChangeShapeType="1"/>
            <a:endCxn id="14" idx="3"/>
          </p:cNvCxnSpPr>
          <p:nvPr/>
        </p:nvCxnSpPr>
        <p:spPr bwMode="auto">
          <a:xfrm flipH="1">
            <a:off x="10146561" y="4317613"/>
            <a:ext cx="341854" cy="1270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76A2FD0C-249E-4BA3-ADDC-CDC4DF0C0406}"/>
              </a:ext>
            </a:extLst>
          </p:cNvPr>
          <p:cNvSpPr/>
          <p:nvPr/>
        </p:nvSpPr>
        <p:spPr bwMode="auto">
          <a:xfrm>
            <a:off x="10488415" y="3720713"/>
            <a:ext cx="1690885" cy="11938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/>
              <a:t>Income-to-energy Gini coefficients</a:t>
            </a:r>
            <a:br>
              <a:rPr lang="en-US" sz="1600"/>
            </a:br>
            <a:r>
              <a:rPr lang="en-US" sz="1600" i="1"/>
              <a:t>Oswald et al. 2021</a:t>
            </a:r>
            <a:br>
              <a:rPr lang="en-US"/>
            </a:br>
            <a:r>
              <a:rPr lang="en-US" sz="1100"/>
              <a:t>(theoretical model)</a:t>
            </a:r>
            <a:endParaRPr lang="en-US"/>
          </a:p>
        </p:txBody>
      </p:sp>
      <p:cxnSp>
        <p:nvCxnSpPr>
          <p:cNvPr id="32" name="Straight Arrow Connector 28">
            <a:extLst>
              <a:ext uri="{FF2B5EF4-FFF2-40B4-BE49-F238E27FC236}">
                <a16:creationId xmlns:a16="http://schemas.microsoft.com/office/drawing/2014/main" id="{31556F0E-48AC-4819-83A4-0405AD849DC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8424560" y="4330313"/>
            <a:ext cx="354554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18" name="Picture 1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5B0B7460-DD5A-410C-8BE3-0523CACE89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64233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3217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B58EC6-C3B7-4BDA-8242-6F8859876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3" y="161470"/>
            <a:ext cx="8911916" cy="1083418"/>
          </a:xfrm>
        </p:spPr>
        <p:txBody>
          <a:bodyPr>
            <a:normAutofit/>
          </a:bodyPr>
          <a:lstStyle/>
          <a:p>
            <a:r>
              <a:rPr lang="en-US" dirty="0"/>
              <a:t>DLE Calculator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8B8A62-06AE-49E5-8698-145432AC8E12}"/>
              </a:ext>
            </a:extLst>
          </p:cNvPr>
          <p:cNvSpPr/>
          <p:nvPr/>
        </p:nvSpPr>
        <p:spPr bwMode="auto">
          <a:xfrm>
            <a:off x="246909" y="1365154"/>
            <a:ext cx="11693555" cy="5715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dirty="0"/>
              <a:t>IAM scenario data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D05286-7DA9-4B6B-BF9E-AEA8CEFC50DA}"/>
              </a:ext>
            </a:extLst>
          </p:cNvPr>
          <p:cNvSpPr/>
          <p:nvPr/>
        </p:nvSpPr>
        <p:spPr bwMode="auto">
          <a:xfrm>
            <a:off x="6417960" y="2250690"/>
            <a:ext cx="2006600" cy="4455076"/>
          </a:xfrm>
          <a:prstGeom prst="rect">
            <a:avLst/>
          </a:prstGeom>
          <a:noFill/>
          <a:ln w="25400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b="1"/>
              <a:t>DLE calculator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country-level, per capita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Assume lognormal distribution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Adjust DLE threshold by regional end-use technology improvement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Sectors: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400"/>
              <a:t>Transportation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400"/>
              <a:t>Residential and Commercial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400"/>
              <a:t>Industry</a:t>
            </a:r>
          </a:p>
        </p:txBody>
      </p:sp>
      <p:cxnSp>
        <p:nvCxnSpPr>
          <p:cNvPr id="26" name="Straight Arrow Connector 34">
            <a:extLst>
              <a:ext uri="{FF2B5EF4-FFF2-40B4-BE49-F238E27FC236}">
                <a16:creationId xmlns:a16="http://schemas.microsoft.com/office/drawing/2014/main" id="{A8CB21C2-76A3-454D-AB14-06D9ECDE304F}"/>
              </a:ext>
            </a:extLst>
          </p:cNvPr>
          <p:cNvCxnSpPr>
            <a:cxnSpLocks noChangeShapeType="1"/>
            <a:endCxn id="27" idx="0"/>
          </p:cNvCxnSpPr>
          <p:nvPr/>
        </p:nvCxnSpPr>
        <p:spPr bwMode="auto">
          <a:xfrm>
            <a:off x="9729622" y="1962393"/>
            <a:ext cx="0" cy="273146"/>
          </a:xfrm>
          <a:prstGeom prst="straightConnector1">
            <a:avLst/>
          </a:prstGeom>
          <a:noFill/>
          <a:ln w="57150" algn="ctr">
            <a:solidFill>
              <a:schemeClr val="bg2">
                <a:lumMod val="90000"/>
              </a:schemeClr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9E037897-2232-446D-83FB-B19E22277E0C}"/>
              </a:ext>
            </a:extLst>
          </p:cNvPr>
          <p:cNvSpPr/>
          <p:nvPr/>
        </p:nvSpPr>
        <p:spPr bwMode="auto">
          <a:xfrm>
            <a:off x="8726322" y="2235539"/>
            <a:ext cx="2006600" cy="11938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/>
              <a:t>Gini pathways from </a:t>
            </a:r>
            <a:r>
              <a:rPr lang="en-US" sz="1600" i="1"/>
              <a:t>Rao et al. 2019</a:t>
            </a:r>
            <a:br>
              <a:rPr lang="en-US"/>
            </a:br>
            <a:r>
              <a:rPr lang="en-US" sz="1100"/>
              <a:t>(assume constant across mitigation within SSP)</a:t>
            </a:r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DBDF0E2-0CAF-40F3-87F0-06889214EBA9}"/>
              </a:ext>
            </a:extLst>
          </p:cNvPr>
          <p:cNvSpPr/>
          <p:nvPr/>
        </p:nvSpPr>
        <p:spPr bwMode="auto">
          <a:xfrm>
            <a:off x="9694664" y="5341309"/>
            <a:ext cx="2006600" cy="11938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/>
              <a:t>Household energy inequality data</a:t>
            </a:r>
            <a:br>
              <a:rPr lang="en-US" sz="1600"/>
            </a:br>
            <a:r>
              <a:rPr lang="en-US" sz="1600" i="1"/>
              <a:t>Oswald et al. 2020</a:t>
            </a:r>
            <a:br>
              <a:rPr lang="en-US"/>
            </a:br>
            <a:r>
              <a:rPr lang="en-US" sz="1100"/>
              <a:t>(historical)</a:t>
            </a:r>
            <a:endParaRPr lang="en-US"/>
          </a:p>
        </p:txBody>
      </p:sp>
      <p:cxnSp>
        <p:nvCxnSpPr>
          <p:cNvPr id="47" name="Straight Arrow Connector 28">
            <a:extLst>
              <a:ext uri="{FF2B5EF4-FFF2-40B4-BE49-F238E27FC236}">
                <a16:creationId xmlns:a16="http://schemas.microsoft.com/office/drawing/2014/main" id="{E9FFED2B-A95C-4F08-BFB9-AD5D0EFF394D}"/>
              </a:ext>
            </a:extLst>
          </p:cNvPr>
          <p:cNvCxnSpPr>
            <a:cxnSpLocks noChangeShapeType="1"/>
            <a:stCxn id="36" idx="1"/>
          </p:cNvCxnSpPr>
          <p:nvPr/>
        </p:nvCxnSpPr>
        <p:spPr bwMode="auto">
          <a:xfrm flipH="1">
            <a:off x="8424560" y="5938209"/>
            <a:ext cx="1270104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0166869E-ED4F-4A44-A20B-5E0CA4CD2FA2}"/>
              </a:ext>
            </a:extLst>
          </p:cNvPr>
          <p:cNvSpPr txBox="1"/>
          <p:nvPr/>
        </p:nvSpPr>
        <p:spPr>
          <a:xfrm>
            <a:off x="9791511" y="1931804"/>
            <a:ext cx="106465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/>
              <a:t>SSP variant</a:t>
            </a:r>
          </a:p>
        </p:txBody>
      </p:sp>
      <p:sp>
        <p:nvSpPr>
          <p:cNvPr id="31" name="Title 3">
            <a:extLst>
              <a:ext uri="{FF2B5EF4-FFF2-40B4-BE49-F238E27FC236}">
                <a16:creationId xmlns:a16="http://schemas.microsoft.com/office/drawing/2014/main" id="{28F918CC-EBB9-4659-8BEF-03698CABB1F7}"/>
              </a:ext>
            </a:extLst>
          </p:cNvPr>
          <p:cNvSpPr txBox="1">
            <a:spLocks/>
          </p:cNvSpPr>
          <p:nvPr/>
        </p:nvSpPr>
        <p:spPr>
          <a:xfrm>
            <a:off x="362713" y="152234"/>
            <a:ext cx="8911916" cy="1083418"/>
          </a:xfrm>
          <a:prstGeom prst="rect">
            <a:avLst/>
          </a:prstGeom>
        </p:spPr>
        <p:txBody>
          <a:bodyPr vert="horz" lIns="36000" tIns="36000" rIns="36000" bIns="3600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DLE Calculator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5CC1B9-2E81-4E8C-AF29-C69083511C00}"/>
              </a:ext>
            </a:extLst>
          </p:cNvPr>
          <p:cNvSpPr txBox="1"/>
          <p:nvPr/>
        </p:nvSpPr>
        <p:spPr>
          <a:xfrm>
            <a:off x="1653009" y="5337593"/>
            <a:ext cx="46723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badi Extra Light" panose="020B0204020104020204" pitchFamily="34" charset="0"/>
              </a:rPr>
              <a:t>Data: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badi Extra Light" panose="020B0204020104020204" pitchFamily="34" charset="0"/>
              </a:rPr>
              <a:t>Household inequality starting point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badi Extra Light" panose="020B0204020104020204" pitchFamily="34" charset="0"/>
              </a:rPr>
              <a:t>(global) income elasticity: relationship energy and income inequality</a:t>
            </a:r>
          </a:p>
        </p:txBody>
      </p:sp>
      <p:cxnSp>
        <p:nvCxnSpPr>
          <p:cNvPr id="13" name="Straight Arrow Connector 28">
            <a:extLst>
              <a:ext uri="{FF2B5EF4-FFF2-40B4-BE49-F238E27FC236}">
                <a16:creationId xmlns:a16="http://schemas.microsoft.com/office/drawing/2014/main" id="{7616DB85-0D9C-4A09-A64F-165AF2BBEE6E}"/>
              </a:ext>
            </a:extLst>
          </p:cNvPr>
          <p:cNvCxnSpPr>
            <a:cxnSpLocks noChangeShapeType="1"/>
            <a:endCxn id="14" idx="0"/>
          </p:cNvCxnSpPr>
          <p:nvPr/>
        </p:nvCxnSpPr>
        <p:spPr bwMode="auto">
          <a:xfrm flipH="1">
            <a:off x="9462838" y="3429339"/>
            <a:ext cx="266784" cy="486879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0AB1FED4-E6C7-4CF3-9B5E-AB7A4B8906C0}"/>
              </a:ext>
            </a:extLst>
          </p:cNvPr>
          <p:cNvSpPr/>
          <p:nvPr/>
        </p:nvSpPr>
        <p:spPr bwMode="auto">
          <a:xfrm>
            <a:off x="8779114" y="3916218"/>
            <a:ext cx="1367447" cy="828189"/>
          </a:xfrm>
          <a:prstGeom prst="rect">
            <a:avLst/>
          </a:prstGeom>
          <a:noFill/>
          <a:ln w="25400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/>
              <a:t>Project Gini Final energy</a:t>
            </a:r>
          </a:p>
        </p:txBody>
      </p:sp>
      <p:cxnSp>
        <p:nvCxnSpPr>
          <p:cNvPr id="15" name="Straight Arrow Connector 28">
            <a:extLst>
              <a:ext uri="{FF2B5EF4-FFF2-40B4-BE49-F238E27FC236}">
                <a16:creationId xmlns:a16="http://schemas.microsoft.com/office/drawing/2014/main" id="{69B99DF6-9527-41A2-9357-0E2EC19620E2}"/>
              </a:ext>
            </a:extLst>
          </p:cNvPr>
          <p:cNvCxnSpPr>
            <a:cxnSpLocks noChangeShapeType="1"/>
            <a:endCxn id="14" idx="2"/>
          </p:cNvCxnSpPr>
          <p:nvPr/>
        </p:nvCxnSpPr>
        <p:spPr bwMode="auto">
          <a:xfrm flipH="1" flipV="1">
            <a:off x="9462838" y="4744407"/>
            <a:ext cx="1235126" cy="596902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6" name="Straight Arrow Connector 28">
            <a:extLst>
              <a:ext uri="{FF2B5EF4-FFF2-40B4-BE49-F238E27FC236}">
                <a16:creationId xmlns:a16="http://schemas.microsoft.com/office/drawing/2014/main" id="{D680DF71-E51D-400C-81FD-9E0741556073}"/>
              </a:ext>
            </a:extLst>
          </p:cNvPr>
          <p:cNvCxnSpPr>
            <a:cxnSpLocks noChangeShapeType="1"/>
            <a:endCxn id="14" idx="3"/>
          </p:cNvCxnSpPr>
          <p:nvPr/>
        </p:nvCxnSpPr>
        <p:spPr bwMode="auto">
          <a:xfrm flipH="1">
            <a:off x="10146561" y="4317613"/>
            <a:ext cx="341854" cy="1270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76A2FD0C-249E-4BA3-ADDC-CDC4DF0C0406}"/>
              </a:ext>
            </a:extLst>
          </p:cNvPr>
          <p:cNvSpPr/>
          <p:nvPr/>
        </p:nvSpPr>
        <p:spPr bwMode="auto">
          <a:xfrm>
            <a:off x="10488415" y="3720713"/>
            <a:ext cx="1690885" cy="11938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dirty="0"/>
              <a:t>Income-to-energy Gini coefficients</a:t>
            </a:r>
            <a:br>
              <a:rPr lang="en-US" sz="1600" dirty="0"/>
            </a:br>
            <a:r>
              <a:rPr lang="en-US" sz="1600" i="1" dirty="0"/>
              <a:t>Oswald et al. 2021</a:t>
            </a:r>
            <a:br>
              <a:rPr lang="en-US" dirty="0"/>
            </a:br>
            <a:r>
              <a:rPr lang="en-US" sz="1100" dirty="0"/>
              <a:t>(theoretical model)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E82F0F-B2AB-446C-AB09-B8ED2CCCF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335" y="2056920"/>
            <a:ext cx="3418887" cy="3139712"/>
          </a:xfrm>
          <a:prstGeom prst="rect">
            <a:avLst/>
          </a:prstGeom>
        </p:spPr>
      </p:pic>
      <p:cxnSp>
        <p:nvCxnSpPr>
          <p:cNvPr id="32" name="Straight Arrow Connector 28">
            <a:extLst>
              <a:ext uri="{FF2B5EF4-FFF2-40B4-BE49-F238E27FC236}">
                <a16:creationId xmlns:a16="http://schemas.microsoft.com/office/drawing/2014/main" id="{31556F0E-48AC-4819-83A4-0405AD849DC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8424560" y="4330313"/>
            <a:ext cx="354554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19" name="Picture 1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C398EEC-69C3-42FE-92A5-DEBFE650CD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64233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0892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B58EC6-C3B7-4BDA-8242-6F8859876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3" y="161470"/>
            <a:ext cx="8911916" cy="1083418"/>
          </a:xfrm>
        </p:spPr>
        <p:txBody>
          <a:bodyPr>
            <a:normAutofit/>
          </a:bodyPr>
          <a:lstStyle/>
          <a:p>
            <a:r>
              <a:rPr lang="en-US" dirty="0"/>
              <a:t>DLE Calculator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8B8A62-06AE-49E5-8698-145432AC8E12}"/>
              </a:ext>
            </a:extLst>
          </p:cNvPr>
          <p:cNvSpPr/>
          <p:nvPr/>
        </p:nvSpPr>
        <p:spPr bwMode="auto">
          <a:xfrm>
            <a:off x="246909" y="1365154"/>
            <a:ext cx="11693555" cy="5715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dirty="0"/>
              <a:t>IAM scenario data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55C28E-B5AB-4770-A9E2-22824CAAB5BC}"/>
              </a:ext>
            </a:extLst>
          </p:cNvPr>
          <p:cNvSpPr/>
          <p:nvPr/>
        </p:nvSpPr>
        <p:spPr bwMode="auto">
          <a:xfrm>
            <a:off x="817260" y="2796790"/>
            <a:ext cx="2374900" cy="11938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dirty="0"/>
              <a:t>Downscaling of </a:t>
            </a:r>
          </a:p>
          <a:p>
            <a:pPr>
              <a:defRPr/>
            </a:pPr>
            <a:r>
              <a:rPr lang="en-US" sz="1600" dirty="0"/>
              <a:t>Final Energy variables to national level</a:t>
            </a:r>
          </a:p>
          <a:p>
            <a:pPr>
              <a:defRPr/>
            </a:pPr>
            <a:r>
              <a:rPr lang="en-US" sz="1600" i="1" dirty="0"/>
              <a:t>Sferra et al. 2021</a:t>
            </a:r>
            <a:br>
              <a:rPr lang="en-US" sz="1600" dirty="0"/>
            </a:br>
            <a:r>
              <a:rPr lang="en-US" sz="1100" dirty="0"/>
              <a:t>(historical + theoretical model)</a:t>
            </a:r>
            <a:endParaRPr lang="en-US" sz="1600" i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574F8A-EC68-41CF-B0C2-EEC580F16341}"/>
              </a:ext>
            </a:extLst>
          </p:cNvPr>
          <p:cNvSpPr/>
          <p:nvPr/>
        </p:nvSpPr>
        <p:spPr bwMode="auto">
          <a:xfrm>
            <a:off x="3484260" y="2276089"/>
            <a:ext cx="2095500" cy="1326619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dirty="0"/>
              <a:t>Improvement in efficiency of technologies providing energy services</a:t>
            </a:r>
            <a:br>
              <a:rPr lang="en-US" dirty="0"/>
            </a:br>
            <a:r>
              <a:rPr lang="en-US" sz="1100" dirty="0"/>
              <a:t>(assume constant for countries within region)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D05286-7DA9-4B6B-BF9E-AEA8CEFC50DA}"/>
              </a:ext>
            </a:extLst>
          </p:cNvPr>
          <p:cNvSpPr/>
          <p:nvPr/>
        </p:nvSpPr>
        <p:spPr bwMode="auto">
          <a:xfrm>
            <a:off x="6417960" y="2250690"/>
            <a:ext cx="2006600" cy="4455076"/>
          </a:xfrm>
          <a:prstGeom prst="rect">
            <a:avLst/>
          </a:prstGeom>
          <a:noFill/>
          <a:ln w="25400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b="1"/>
              <a:t>DLE calculator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country-level, per capita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Assume lognormal distribution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Adjust DLE threshold by regional end-use technology improvement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Sectors: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400"/>
              <a:t>Transportation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400"/>
              <a:t>Residential and Commercial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400"/>
              <a:t>Industry</a:t>
            </a:r>
          </a:p>
        </p:txBody>
      </p:sp>
      <p:cxnSp>
        <p:nvCxnSpPr>
          <p:cNvPr id="13" name="Straight Arrow Connector 18">
            <a:extLst>
              <a:ext uri="{FF2B5EF4-FFF2-40B4-BE49-F238E27FC236}">
                <a16:creationId xmlns:a16="http://schemas.microsoft.com/office/drawing/2014/main" id="{25AAA78A-D7EC-42DB-9D1A-6CED181A834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192160" y="3758526"/>
            <a:ext cx="3225800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8" name="Straight Arrow Connector 32">
            <a:extLst>
              <a:ext uri="{FF2B5EF4-FFF2-40B4-BE49-F238E27FC236}">
                <a16:creationId xmlns:a16="http://schemas.microsoft.com/office/drawing/2014/main" id="{BC0A821A-2728-4561-9180-0CE6B676B724}"/>
              </a:ext>
            </a:extLst>
          </p:cNvPr>
          <p:cNvCxnSpPr>
            <a:cxnSpLocks noChangeShapeType="1"/>
            <a:endCxn id="7" idx="0"/>
          </p:cNvCxnSpPr>
          <p:nvPr/>
        </p:nvCxnSpPr>
        <p:spPr bwMode="auto">
          <a:xfrm>
            <a:off x="2002820" y="1956139"/>
            <a:ext cx="1890" cy="840651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" name="Straight Arrow Connector 33">
            <a:extLst>
              <a:ext uri="{FF2B5EF4-FFF2-40B4-BE49-F238E27FC236}">
                <a16:creationId xmlns:a16="http://schemas.microsoft.com/office/drawing/2014/main" id="{B18BE79C-406E-407F-9620-74422728858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354210" y="1971290"/>
            <a:ext cx="0" cy="27940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9A6EAF13-12C0-4504-B587-B2CED50BA6E6}"/>
              </a:ext>
            </a:extLst>
          </p:cNvPr>
          <p:cNvSpPr/>
          <p:nvPr/>
        </p:nvSpPr>
        <p:spPr bwMode="auto">
          <a:xfrm>
            <a:off x="148941" y="5567892"/>
            <a:ext cx="3899946" cy="11938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/>
              <a:t>Output variables of interest: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Estimated share of population below DLE threshold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Average gap </a:t>
            </a:r>
            <a:br>
              <a:rPr lang="en-US" sz="1400"/>
            </a:br>
            <a:r>
              <a:rPr lang="en-US" sz="1400"/>
              <a:t>(final energy/cap below DLE threshold)</a:t>
            </a:r>
          </a:p>
        </p:txBody>
      </p:sp>
      <p:cxnSp>
        <p:nvCxnSpPr>
          <p:cNvPr id="26" name="Straight Arrow Connector 34">
            <a:extLst>
              <a:ext uri="{FF2B5EF4-FFF2-40B4-BE49-F238E27FC236}">
                <a16:creationId xmlns:a16="http://schemas.microsoft.com/office/drawing/2014/main" id="{A8CB21C2-76A3-454D-AB14-06D9ECDE304F}"/>
              </a:ext>
            </a:extLst>
          </p:cNvPr>
          <p:cNvCxnSpPr>
            <a:cxnSpLocks noChangeShapeType="1"/>
            <a:endCxn id="27" idx="0"/>
          </p:cNvCxnSpPr>
          <p:nvPr/>
        </p:nvCxnSpPr>
        <p:spPr bwMode="auto">
          <a:xfrm>
            <a:off x="9729622" y="1962393"/>
            <a:ext cx="0" cy="273146"/>
          </a:xfrm>
          <a:prstGeom prst="straightConnector1">
            <a:avLst/>
          </a:prstGeom>
          <a:noFill/>
          <a:ln w="57150" algn="ctr">
            <a:solidFill>
              <a:schemeClr val="bg2">
                <a:lumMod val="90000"/>
              </a:schemeClr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9E037897-2232-446D-83FB-B19E22277E0C}"/>
              </a:ext>
            </a:extLst>
          </p:cNvPr>
          <p:cNvSpPr/>
          <p:nvPr/>
        </p:nvSpPr>
        <p:spPr bwMode="auto">
          <a:xfrm>
            <a:off x="8726322" y="2235539"/>
            <a:ext cx="2006600" cy="11938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/>
              <a:t>Gini pathways from </a:t>
            </a:r>
            <a:r>
              <a:rPr lang="en-US" sz="1600" i="1"/>
              <a:t>Rao et al. 2019</a:t>
            </a:r>
            <a:br>
              <a:rPr lang="en-US"/>
            </a:br>
            <a:r>
              <a:rPr lang="en-US" sz="1100"/>
              <a:t>(assume constant across mitigation within SSP)</a:t>
            </a:r>
            <a:endParaRPr lang="en-US"/>
          </a:p>
        </p:txBody>
      </p:sp>
      <p:cxnSp>
        <p:nvCxnSpPr>
          <p:cNvPr id="28" name="Straight Arrow Connector 28">
            <a:extLst>
              <a:ext uri="{FF2B5EF4-FFF2-40B4-BE49-F238E27FC236}">
                <a16:creationId xmlns:a16="http://schemas.microsoft.com/office/drawing/2014/main" id="{EE15BA54-4A62-4306-B9BC-7C5C084F4403}"/>
              </a:ext>
            </a:extLst>
          </p:cNvPr>
          <p:cNvCxnSpPr>
            <a:cxnSpLocks noChangeShapeType="1"/>
            <a:stCxn id="27" idx="2"/>
            <a:endCxn id="39" idx="0"/>
          </p:cNvCxnSpPr>
          <p:nvPr/>
        </p:nvCxnSpPr>
        <p:spPr bwMode="auto">
          <a:xfrm flipH="1">
            <a:off x="9462838" y="3429339"/>
            <a:ext cx="266784" cy="486879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6DBDF0E2-0CAF-40F3-87F0-06889214EBA9}"/>
              </a:ext>
            </a:extLst>
          </p:cNvPr>
          <p:cNvSpPr/>
          <p:nvPr/>
        </p:nvSpPr>
        <p:spPr bwMode="auto">
          <a:xfrm>
            <a:off x="9694664" y="5341309"/>
            <a:ext cx="2006600" cy="11938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/>
              <a:t>Household energy inequality data</a:t>
            </a:r>
            <a:br>
              <a:rPr lang="en-US" sz="1600"/>
            </a:br>
            <a:r>
              <a:rPr lang="en-US" sz="1600" i="1"/>
              <a:t>Oswald et al. 2020</a:t>
            </a:r>
            <a:br>
              <a:rPr lang="en-US"/>
            </a:br>
            <a:r>
              <a:rPr lang="en-US" sz="1100"/>
              <a:t>(historical)</a:t>
            </a:r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BA90858-AF2A-4A91-B391-19E80BA2F088}"/>
              </a:ext>
            </a:extLst>
          </p:cNvPr>
          <p:cNvSpPr/>
          <p:nvPr/>
        </p:nvSpPr>
        <p:spPr bwMode="auto">
          <a:xfrm>
            <a:off x="8779114" y="3916218"/>
            <a:ext cx="1367447" cy="828189"/>
          </a:xfrm>
          <a:prstGeom prst="rect">
            <a:avLst/>
          </a:prstGeom>
          <a:noFill/>
          <a:ln w="25400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/>
              <a:t>Project Gini Final energy</a:t>
            </a:r>
          </a:p>
        </p:txBody>
      </p:sp>
      <p:cxnSp>
        <p:nvCxnSpPr>
          <p:cNvPr id="40" name="Straight Arrow Connector 28">
            <a:extLst>
              <a:ext uri="{FF2B5EF4-FFF2-40B4-BE49-F238E27FC236}">
                <a16:creationId xmlns:a16="http://schemas.microsoft.com/office/drawing/2014/main" id="{CC0D1775-16BE-4938-A99A-F1BB9307A01E}"/>
              </a:ext>
            </a:extLst>
          </p:cNvPr>
          <p:cNvCxnSpPr>
            <a:cxnSpLocks noChangeShapeType="1"/>
            <a:stCxn id="36" idx="0"/>
            <a:endCxn id="39" idx="2"/>
          </p:cNvCxnSpPr>
          <p:nvPr/>
        </p:nvCxnSpPr>
        <p:spPr bwMode="auto">
          <a:xfrm flipH="1" flipV="1">
            <a:off x="9462838" y="4744407"/>
            <a:ext cx="1235126" cy="596902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7" name="Straight Arrow Connector 28">
            <a:extLst>
              <a:ext uri="{FF2B5EF4-FFF2-40B4-BE49-F238E27FC236}">
                <a16:creationId xmlns:a16="http://schemas.microsoft.com/office/drawing/2014/main" id="{E9FFED2B-A95C-4F08-BFB9-AD5D0EFF394D}"/>
              </a:ext>
            </a:extLst>
          </p:cNvPr>
          <p:cNvCxnSpPr>
            <a:cxnSpLocks noChangeShapeType="1"/>
            <a:stCxn id="36" idx="1"/>
          </p:cNvCxnSpPr>
          <p:nvPr/>
        </p:nvCxnSpPr>
        <p:spPr bwMode="auto">
          <a:xfrm flipH="1">
            <a:off x="8424560" y="5938209"/>
            <a:ext cx="1270104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0" name="Straight Arrow Connector 28">
            <a:extLst>
              <a:ext uri="{FF2B5EF4-FFF2-40B4-BE49-F238E27FC236}">
                <a16:creationId xmlns:a16="http://schemas.microsoft.com/office/drawing/2014/main" id="{F354A150-569F-48E2-81C9-8BE4697F44C6}"/>
              </a:ext>
            </a:extLst>
          </p:cNvPr>
          <p:cNvCxnSpPr>
            <a:cxnSpLocks noChangeShapeType="1"/>
            <a:stCxn id="39" idx="1"/>
          </p:cNvCxnSpPr>
          <p:nvPr/>
        </p:nvCxnSpPr>
        <p:spPr bwMode="auto">
          <a:xfrm flipH="1">
            <a:off x="8424560" y="4330313"/>
            <a:ext cx="354554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4" name="Straight Arrow Connector 28">
            <a:extLst>
              <a:ext uri="{FF2B5EF4-FFF2-40B4-BE49-F238E27FC236}">
                <a16:creationId xmlns:a16="http://schemas.microsoft.com/office/drawing/2014/main" id="{40AFAF37-9E2F-4359-A767-02A75BF18A08}"/>
              </a:ext>
            </a:extLst>
          </p:cNvPr>
          <p:cNvCxnSpPr>
            <a:cxnSpLocks noChangeShapeType="1"/>
            <a:endCxn id="21" idx="3"/>
          </p:cNvCxnSpPr>
          <p:nvPr/>
        </p:nvCxnSpPr>
        <p:spPr bwMode="auto">
          <a:xfrm flipH="1">
            <a:off x="4048887" y="6164792"/>
            <a:ext cx="2369073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0B832A98-441B-4388-AA93-2FD231B89B7E}"/>
              </a:ext>
            </a:extLst>
          </p:cNvPr>
          <p:cNvSpPr/>
          <p:nvPr/>
        </p:nvSpPr>
        <p:spPr bwMode="auto">
          <a:xfrm>
            <a:off x="246908" y="4110856"/>
            <a:ext cx="2661391" cy="11938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/>
              <a:t>Calculated per capita DLE threshold by sector.</a:t>
            </a:r>
            <a:br>
              <a:rPr lang="en-US"/>
            </a:br>
            <a:r>
              <a:rPr lang="en-US" sz="1600" i="1"/>
              <a:t>Kikstra et al. 2021</a:t>
            </a:r>
            <a:br>
              <a:rPr lang="en-US" i="1"/>
            </a:br>
            <a:r>
              <a:rPr lang="en-US" sz="1100"/>
              <a:t>(historical + theoretical model)</a:t>
            </a:r>
            <a:endParaRPr lang="en-US" i="1"/>
          </a:p>
        </p:txBody>
      </p:sp>
      <p:cxnSp>
        <p:nvCxnSpPr>
          <p:cNvPr id="59" name="Straight Arrow Connector 34">
            <a:extLst>
              <a:ext uri="{FF2B5EF4-FFF2-40B4-BE49-F238E27FC236}">
                <a16:creationId xmlns:a16="http://schemas.microsoft.com/office/drawing/2014/main" id="{DB55E6C8-3F43-4006-BC89-45886E853F3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11170" y="1962054"/>
            <a:ext cx="0" cy="2148802"/>
          </a:xfrm>
          <a:prstGeom prst="straightConnector1">
            <a:avLst/>
          </a:prstGeom>
          <a:noFill/>
          <a:ln w="57150" algn="ctr">
            <a:solidFill>
              <a:schemeClr val="bg2">
                <a:lumMod val="90000"/>
              </a:schemeClr>
            </a:solidFill>
            <a:prstDash val="sysDot"/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F81A5C02-13EF-4BED-8153-90532104C5D1}"/>
              </a:ext>
            </a:extLst>
          </p:cNvPr>
          <p:cNvSpPr txBox="1"/>
          <p:nvPr/>
        </p:nvSpPr>
        <p:spPr>
          <a:xfrm>
            <a:off x="-46733" y="2811287"/>
            <a:ext cx="81889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SSP data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166869E-ED4F-4A44-A20B-5E0CA4CD2FA2}"/>
              </a:ext>
            </a:extLst>
          </p:cNvPr>
          <p:cNvSpPr txBox="1"/>
          <p:nvPr/>
        </p:nvSpPr>
        <p:spPr>
          <a:xfrm>
            <a:off x="9791511" y="1931804"/>
            <a:ext cx="106465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/>
              <a:t>SSP variant</a:t>
            </a:r>
          </a:p>
        </p:txBody>
      </p:sp>
      <p:cxnSp>
        <p:nvCxnSpPr>
          <p:cNvPr id="65" name="Straight Arrow Connector 28">
            <a:extLst>
              <a:ext uri="{FF2B5EF4-FFF2-40B4-BE49-F238E27FC236}">
                <a16:creationId xmlns:a16="http://schemas.microsoft.com/office/drawing/2014/main" id="{AF4D3783-FC96-4F97-9C03-B3D47DBCC461}"/>
              </a:ext>
            </a:extLst>
          </p:cNvPr>
          <p:cNvCxnSpPr>
            <a:cxnSpLocks noChangeShapeType="1"/>
            <a:stCxn id="58" idx="3"/>
          </p:cNvCxnSpPr>
          <p:nvPr/>
        </p:nvCxnSpPr>
        <p:spPr bwMode="auto">
          <a:xfrm>
            <a:off x="2908299" y="4707756"/>
            <a:ext cx="1238188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91" name="Rectangle 90">
            <a:extLst>
              <a:ext uri="{FF2B5EF4-FFF2-40B4-BE49-F238E27FC236}">
                <a16:creationId xmlns:a16="http://schemas.microsoft.com/office/drawing/2014/main" id="{6A6877FB-3817-47D4-B0AA-BEC08BD963B7}"/>
              </a:ext>
            </a:extLst>
          </p:cNvPr>
          <p:cNvSpPr/>
          <p:nvPr/>
        </p:nvSpPr>
        <p:spPr bwMode="auto">
          <a:xfrm>
            <a:off x="10488415" y="3720713"/>
            <a:ext cx="1690885" cy="11938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/>
              <a:t>Income-to-energy Gini coefficients</a:t>
            </a:r>
            <a:br>
              <a:rPr lang="en-US" sz="1600"/>
            </a:br>
            <a:r>
              <a:rPr lang="en-US" sz="1600" i="1"/>
              <a:t>Oswald et al. 2021</a:t>
            </a:r>
            <a:br>
              <a:rPr lang="en-US"/>
            </a:br>
            <a:r>
              <a:rPr lang="en-US" sz="1100"/>
              <a:t>(theoretical model)</a:t>
            </a:r>
            <a:endParaRPr lang="en-US"/>
          </a:p>
        </p:txBody>
      </p:sp>
      <p:cxnSp>
        <p:nvCxnSpPr>
          <p:cNvPr id="92" name="Straight Arrow Connector 28">
            <a:extLst>
              <a:ext uri="{FF2B5EF4-FFF2-40B4-BE49-F238E27FC236}">
                <a16:creationId xmlns:a16="http://schemas.microsoft.com/office/drawing/2014/main" id="{E802E40A-0851-48AA-B1BA-42E91473E7B5}"/>
              </a:ext>
            </a:extLst>
          </p:cNvPr>
          <p:cNvCxnSpPr>
            <a:cxnSpLocks noChangeShapeType="1"/>
            <a:stCxn id="91" idx="1"/>
            <a:endCxn id="39" idx="3"/>
          </p:cNvCxnSpPr>
          <p:nvPr/>
        </p:nvCxnSpPr>
        <p:spPr bwMode="auto">
          <a:xfrm flipH="1">
            <a:off x="10146561" y="4317613"/>
            <a:ext cx="341854" cy="1270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16" name="Straight Arrow Connector 28">
            <a:extLst>
              <a:ext uri="{FF2B5EF4-FFF2-40B4-BE49-F238E27FC236}">
                <a16:creationId xmlns:a16="http://schemas.microsoft.com/office/drawing/2014/main" id="{0F6D5C44-C1C8-49B0-B1AB-5DE5E6DB31C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789627" y="3602708"/>
            <a:ext cx="1" cy="1060982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prstDash val="sysDot"/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952A825D-B152-4700-8CB1-C0F48A60CD5F}"/>
              </a:ext>
            </a:extLst>
          </p:cNvPr>
          <p:cNvSpPr txBox="1"/>
          <p:nvPr/>
        </p:nvSpPr>
        <p:spPr>
          <a:xfrm>
            <a:off x="4957924" y="2098966"/>
            <a:ext cx="1367447" cy="5770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050" dirty="0"/>
              <a:t>Could be moderated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Basic needs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Country-specifics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7F1E8B7-560C-4111-9E48-0BD6320168C1}"/>
              </a:ext>
            </a:extLst>
          </p:cNvPr>
          <p:cNvSpPr/>
          <p:nvPr/>
        </p:nvSpPr>
        <p:spPr bwMode="auto">
          <a:xfrm>
            <a:off x="4144182" y="4143686"/>
            <a:ext cx="1891557" cy="1058672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dirty="0"/>
              <a:t>Map DLE to IAM sectors</a:t>
            </a:r>
          </a:p>
          <a:p>
            <a:pPr>
              <a:defRPr/>
            </a:pPr>
            <a:r>
              <a:rPr lang="en-US" sz="1600" i="1" dirty="0"/>
              <a:t>This paper</a:t>
            </a:r>
            <a:br>
              <a:rPr lang="en-US" dirty="0"/>
            </a:br>
            <a:r>
              <a:rPr lang="en-US" sz="1100" dirty="0"/>
              <a:t>(mapping matrix)</a:t>
            </a:r>
            <a:endParaRPr lang="en-US" dirty="0"/>
          </a:p>
        </p:txBody>
      </p:sp>
      <p:cxnSp>
        <p:nvCxnSpPr>
          <p:cNvPr id="34" name="Straight Arrow Connector 28">
            <a:extLst>
              <a:ext uri="{FF2B5EF4-FFF2-40B4-BE49-F238E27FC236}">
                <a16:creationId xmlns:a16="http://schemas.microsoft.com/office/drawing/2014/main" id="{8A6C411F-8591-4CC5-9073-1D5BEFFB93B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35739" y="4653082"/>
            <a:ext cx="382221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1" name="Title 3">
            <a:extLst>
              <a:ext uri="{FF2B5EF4-FFF2-40B4-BE49-F238E27FC236}">
                <a16:creationId xmlns:a16="http://schemas.microsoft.com/office/drawing/2014/main" id="{28F918CC-EBB9-4659-8BEF-03698CABB1F7}"/>
              </a:ext>
            </a:extLst>
          </p:cNvPr>
          <p:cNvSpPr txBox="1">
            <a:spLocks/>
          </p:cNvSpPr>
          <p:nvPr/>
        </p:nvSpPr>
        <p:spPr>
          <a:xfrm>
            <a:off x="362713" y="152234"/>
            <a:ext cx="8911916" cy="1083418"/>
          </a:xfrm>
          <a:prstGeom prst="rect">
            <a:avLst/>
          </a:prstGeom>
        </p:spPr>
        <p:txBody>
          <a:bodyPr vert="horz" lIns="36000" tIns="36000" rIns="36000" bIns="3600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DLE Calculator</a:t>
            </a:r>
            <a:endParaRPr lang="en-US" dirty="0"/>
          </a:p>
        </p:txBody>
      </p:sp>
      <p:pic>
        <p:nvPicPr>
          <p:cNvPr id="32" name="Picture 3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DABC8B9-CDBC-4382-AD22-C14D6ECC96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64233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1453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B58EC6-C3B7-4BDA-8242-6F8859876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171" y="831273"/>
            <a:ext cx="8911916" cy="674142"/>
          </a:xfrm>
        </p:spPr>
        <p:txBody>
          <a:bodyPr>
            <a:normAutofit/>
          </a:bodyPr>
          <a:lstStyle/>
          <a:p>
            <a:r>
              <a:rPr lang="en-US" dirty="0"/>
              <a:t>DLE Calculator – with climate impacts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445EAF-6979-4087-8939-92DD9A547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99600"/>
            <a:ext cx="12192000" cy="4739871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15D5B29-A007-4684-AAE5-481B246A85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64233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101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B58EC6-C3B7-4BDA-8242-6F8859876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601" y="195026"/>
            <a:ext cx="4368678" cy="1083418"/>
          </a:xfrm>
        </p:spPr>
        <p:txBody>
          <a:bodyPr>
            <a:normAutofit/>
          </a:bodyPr>
          <a:lstStyle/>
          <a:p>
            <a:r>
              <a:rPr lang="en-US" dirty="0"/>
              <a:t>Wrap-up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E86D97-C023-4291-8802-08B150AFD815}"/>
              </a:ext>
            </a:extLst>
          </p:cNvPr>
          <p:cNvSpPr txBox="1"/>
          <p:nvPr/>
        </p:nvSpPr>
        <p:spPr>
          <a:xfrm>
            <a:off x="5616275" y="4003341"/>
            <a:ext cx="162746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Abadi Extra Light" panose="020B0204020104020204" pitchFamily="34" charset="0"/>
              </a:rPr>
              <a:t>Energy services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D2508F1-C637-4C08-894B-283765C91B68}"/>
              </a:ext>
            </a:extLst>
          </p:cNvPr>
          <p:cNvCxnSpPr>
            <a:cxnSpLocks/>
            <a:stCxn id="50" idx="3"/>
            <a:endCxn id="10" idx="1"/>
          </p:cNvCxnSpPr>
          <p:nvPr/>
        </p:nvCxnSpPr>
        <p:spPr>
          <a:xfrm>
            <a:off x="5022815" y="3494115"/>
            <a:ext cx="593460" cy="693892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297E851-B5EE-4A47-ADFA-59B1B1743522}"/>
              </a:ext>
            </a:extLst>
          </p:cNvPr>
          <p:cNvCxnSpPr>
            <a:cxnSpLocks/>
            <a:stCxn id="38" idx="1"/>
            <a:endCxn id="10" idx="3"/>
          </p:cNvCxnSpPr>
          <p:nvPr/>
        </p:nvCxnSpPr>
        <p:spPr>
          <a:xfrm flipH="1" flipV="1">
            <a:off x="7243739" y="4188007"/>
            <a:ext cx="460634" cy="740608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5405D5B1-7044-4350-A10D-168C57F8914E}"/>
              </a:ext>
            </a:extLst>
          </p:cNvPr>
          <p:cNvSpPr/>
          <p:nvPr/>
        </p:nvSpPr>
        <p:spPr bwMode="auto">
          <a:xfrm>
            <a:off x="281746" y="2948266"/>
            <a:ext cx="2068010" cy="52121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dirty="0"/>
              <a:t>Goal 1: development.</a:t>
            </a:r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8EF11F6-FA62-4088-856A-CC6803F082F9}"/>
              </a:ext>
            </a:extLst>
          </p:cNvPr>
          <p:cNvSpPr/>
          <p:nvPr/>
        </p:nvSpPr>
        <p:spPr bwMode="auto">
          <a:xfrm>
            <a:off x="9905846" y="4668009"/>
            <a:ext cx="2068010" cy="52121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dirty="0"/>
              <a:t>Goal 2: temperature stabilization.</a:t>
            </a:r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F79E193-8EC0-422E-8F9A-0AED5A554DC9}"/>
              </a:ext>
            </a:extLst>
          </p:cNvPr>
          <p:cNvSpPr/>
          <p:nvPr/>
        </p:nvSpPr>
        <p:spPr bwMode="auto">
          <a:xfrm>
            <a:off x="7704373" y="4668009"/>
            <a:ext cx="2068010" cy="5212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dirty="0"/>
              <a:t>Method 3: integrated assessment modelling.</a:t>
            </a:r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F46034B-955A-413D-B690-64B7071B7358}"/>
              </a:ext>
            </a:extLst>
          </p:cNvPr>
          <p:cNvSpPr/>
          <p:nvPr/>
        </p:nvSpPr>
        <p:spPr bwMode="auto">
          <a:xfrm>
            <a:off x="2478792" y="2568152"/>
            <a:ext cx="2544023" cy="5212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dirty="0"/>
              <a:t>Method 1: multidimensional material poverty.</a:t>
            </a:r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6213FD5-AC79-4D54-AC70-36DE13894523}"/>
              </a:ext>
            </a:extLst>
          </p:cNvPr>
          <p:cNvSpPr/>
          <p:nvPr/>
        </p:nvSpPr>
        <p:spPr bwMode="auto">
          <a:xfrm>
            <a:off x="2954805" y="3233509"/>
            <a:ext cx="2068010" cy="5212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dirty="0"/>
              <a:t>Method 2: minimum energy requirements.</a:t>
            </a:r>
            <a:endParaRPr lang="en-US" dirty="0"/>
          </a:p>
        </p:txBody>
      </p:sp>
      <p:pic>
        <p:nvPicPr>
          <p:cNvPr id="79" name="Picture 7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9CAC5F6-C526-4646-B567-7A4DE29C39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4994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B58EC6-C3B7-4BDA-8242-6F8859876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601" y="195026"/>
            <a:ext cx="4368678" cy="1083418"/>
          </a:xfrm>
        </p:spPr>
        <p:txBody>
          <a:bodyPr>
            <a:normAutofit/>
          </a:bodyPr>
          <a:lstStyle/>
          <a:p>
            <a:r>
              <a:rPr lang="en-US" dirty="0"/>
              <a:t>Next steps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E86D97-C023-4291-8802-08B150AFD815}"/>
              </a:ext>
            </a:extLst>
          </p:cNvPr>
          <p:cNvSpPr txBox="1"/>
          <p:nvPr/>
        </p:nvSpPr>
        <p:spPr>
          <a:xfrm>
            <a:off x="5630130" y="2353082"/>
            <a:ext cx="162746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Abadi Extra Light" panose="020B0204020104020204" pitchFamily="34" charset="0"/>
              </a:rPr>
              <a:t>Energy services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D2508F1-C637-4C08-894B-283765C91B68}"/>
              </a:ext>
            </a:extLst>
          </p:cNvPr>
          <p:cNvCxnSpPr>
            <a:cxnSpLocks/>
            <a:stCxn id="50" idx="3"/>
            <a:endCxn id="10" idx="1"/>
          </p:cNvCxnSpPr>
          <p:nvPr/>
        </p:nvCxnSpPr>
        <p:spPr>
          <a:xfrm flipV="1">
            <a:off x="5036670" y="2537748"/>
            <a:ext cx="593460" cy="12694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297E851-B5EE-4A47-ADFA-59B1B1743522}"/>
              </a:ext>
            </a:extLst>
          </p:cNvPr>
          <p:cNvCxnSpPr>
            <a:cxnSpLocks/>
            <a:stCxn id="38" idx="1"/>
            <a:endCxn id="10" idx="3"/>
          </p:cNvCxnSpPr>
          <p:nvPr/>
        </p:nvCxnSpPr>
        <p:spPr>
          <a:xfrm flipH="1" flipV="1">
            <a:off x="7257594" y="2537748"/>
            <a:ext cx="460634" cy="2849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5405D5B1-7044-4350-A10D-168C57F8914E}"/>
              </a:ext>
            </a:extLst>
          </p:cNvPr>
          <p:cNvSpPr/>
          <p:nvPr/>
        </p:nvSpPr>
        <p:spPr bwMode="auto">
          <a:xfrm>
            <a:off x="295601" y="2004593"/>
            <a:ext cx="2068010" cy="52121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dirty="0"/>
              <a:t>Goal 1: development.</a:t>
            </a:r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8EF11F6-FA62-4088-856A-CC6803F082F9}"/>
              </a:ext>
            </a:extLst>
          </p:cNvPr>
          <p:cNvSpPr/>
          <p:nvPr/>
        </p:nvSpPr>
        <p:spPr bwMode="auto">
          <a:xfrm>
            <a:off x="9919701" y="2279991"/>
            <a:ext cx="2068010" cy="52121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dirty="0"/>
              <a:t>Goal 2: temperature stabilization.</a:t>
            </a:r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F79E193-8EC0-422E-8F9A-0AED5A554DC9}"/>
              </a:ext>
            </a:extLst>
          </p:cNvPr>
          <p:cNvSpPr/>
          <p:nvPr/>
        </p:nvSpPr>
        <p:spPr bwMode="auto">
          <a:xfrm>
            <a:off x="7718228" y="2279991"/>
            <a:ext cx="2068010" cy="5212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dirty="0"/>
              <a:t>Method 3: integrated assessment modelling.</a:t>
            </a:r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F46034B-955A-413D-B690-64B7071B7358}"/>
              </a:ext>
            </a:extLst>
          </p:cNvPr>
          <p:cNvSpPr/>
          <p:nvPr/>
        </p:nvSpPr>
        <p:spPr bwMode="auto">
          <a:xfrm>
            <a:off x="2492647" y="1624479"/>
            <a:ext cx="2544023" cy="5212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dirty="0"/>
              <a:t>Method 1: multidimensional material poverty.</a:t>
            </a:r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6213FD5-AC79-4D54-AC70-36DE13894523}"/>
              </a:ext>
            </a:extLst>
          </p:cNvPr>
          <p:cNvSpPr/>
          <p:nvPr/>
        </p:nvSpPr>
        <p:spPr bwMode="auto">
          <a:xfrm>
            <a:off x="2968660" y="2289836"/>
            <a:ext cx="2068010" cy="5212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dirty="0"/>
              <a:t>Method 2: minimum energy requirements.</a:t>
            </a:r>
            <a:endParaRPr lang="en-US" dirty="0"/>
          </a:p>
        </p:txBody>
      </p:sp>
      <p:pic>
        <p:nvPicPr>
          <p:cNvPr id="79" name="Picture 7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9CAC5F6-C526-4646-B567-7A4DE29C39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43E9A8-5769-4D32-AE5A-8551B18F7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3780" y="4219315"/>
            <a:ext cx="2689248" cy="2110857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2213451D-057F-4149-8DFB-9642772087B6}"/>
              </a:ext>
            </a:extLst>
          </p:cNvPr>
          <p:cNvSpPr/>
          <p:nvPr/>
        </p:nvSpPr>
        <p:spPr bwMode="auto">
          <a:xfrm>
            <a:off x="9269772" y="3632754"/>
            <a:ext cx="2689247" cy="369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1600" b="1" dirty="0"/>
              <a:t>New full-economy scenarios</a:t>
            </a:r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6E330F6-FDC7-48F7-8FDA-47424AABC4C4}"/>
              </a:ext>
            </a:extLst>
          </p:cNvPr>
          <p:cNvSpPr/>
          <p:nvPr/>
        </p:nvSpPr>
        <p:spPr bwMode="auto">
          <a:xfrm>
            <a:off x="910969" y="3632754"/>
            <a:ext cx="2689247" cy="369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1600" b="1" dirty="0"/>
              <a:t>Sectoral analysis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B9B73B-1E19-44AB-B837-DC33A8683D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7177"/>
          <a:stretch/>
        </p:blipFill>
        <p:spPr>
          <a:xfrm>
            <a:off x="57802" y="4219315"/>
            <a:ext cx="2352840" cy="17779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742F65-776D-4F03-951C-6B6A74B466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7392"/>
          <a:stretch/>
        </p:blipFill>
        <p:spPr>
          <a:xfrm>
            <a:off x="2424717" y="4219315"/>
            <a:ext cx="2350999" cy="1784225"/>
          </a:xfrm>
          <a:prstGeom prst="rect">
            <a:avLst/>
          </a:prstGeom>
        </p:spPr>
      </p:pic>
      <p:pic>
        <p:nvPicPr>
          <p:cNvPr id="9" name="Graphic 8" descr="Bus with solid fill">
            <a:extLst>
              <a:ext uri="{FF2B5EF4-FFF2-40B4-BE49-F238E27FC236}">
                <a16:creationId xmlns:a16="http://schemas.microsoft.com/office/drawing/2014/main" id="{EBFE2081-B307-48D7-85D9-63EE4CDE65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5224" y="4725944"/>
            <a:ext cx="714638" cy="714638"/>
          </a:xfrm>
          <a:prstGeom prst="rect">
            <a:avLst/>
          </a:prstGeom>
        </p:spPr>
      </p:pic>
      <p:pic>
        <p:nvPicPr>
          <p:cNvPr id="26" name="Graphic 25" descr="House with solid fill">
            <a:extLst>
              <a:ext uri="{FF2B5EF4-FFF2-40B4-BE49-F238E27FC236}">
                <a16:creationId xmlns:a16="http://schemas.microsoft.com/office/drawing/2014/main" id="{FE39208E-491A-41B7-9597-7AFE5CD709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302938" y="4738340"/>
            <a:ext cx="708501" cy="70850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9184E2B-36E7-4890-9B41-68A83B62DE57}"/>
              </a:ext>
            </a:extLst>
          </p:cNvPr>
          <p:cNvSpPr/>
          <p:nvPr/>
        </p:nvSpPr>
        <p:spPr bwMode="auto">
          <a:xfrm>
            <a:off x="5489031" y="3637250"/>
            <a:ext cx="2689247" cy="369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1600" b="1" dirty="0"/>
              <a:t>Integrating climate change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8FF9A14-4D00-4FB1-A89D-475AC2A83C4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15486" y="4452667"/>
            <a:ext cx="3641486" cy="14951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52231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B58EC6-C3B7-4BDA-8242-6F8859876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601" y="195026"/>
            <a:ext cx="4368678" cy="1083418"/>
          </a:xfrm>
        </p:spPr>
        <p:txBody>
          <a:bodyPr>
            <a:normAutofit fontScale="90000"/>
          </a:bodyPr>
          <a:lstStyle/>
          <a:p>
            <a:r>
              <a:rPr lang="en-US" dirty="0"/>
              <a:t>Research Framework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405D5B1-7044-4350-A10D-168C57F8914E}"/>
              </a:ext>
            </a:extLst>
          </p:cNvPr>
          <p:cNvSpPr/>
          <p:nvPr/>
        </p:nvSpPr>
        <p:spPr bwMode="auto">
          <a:xfrm>
            <a:off x="2274286" y="3461830"/>
            <a:ext cx="2068010" cy="52121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dirty="0"/>
              <a:t>Goal 1: global human development.</a:t>
            </a:r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8EF11F6-FA62-4088-856A-CC6803F082F9}"/>
              </a:ext>
            </a:extLst>
          </p:cNvPr>
          <p:cNvSpPr/>
          <p:nvPr/>
        </p:nvSpPr>
        <p:spPr bwMode="auto">
          <a:xfrm>
            <a:off x="7183773" y="3467943"/>
            <a:ext cx="2068010" cy="52121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dirty="0"/>
              <a:t>Goal 2: climate stabilization.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0A3D1B-890F-4892-AEEE-2CDAB459E4DF}"/>
              </a:ext>
            </a:extLst>
          </p:cNvPr>
          <p:cNvSpPr txBox="1"/>
          <p:nvPr/>
        </p:nvSpPr>
        <p:spPr>
          <a:xfrm>
            <a:off x="5008229" y="3537769"/>
            <a:ext cx="166940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badi Extra Light" panose="020B0204020104020204" pitchFamily="34" charset="0"/>
              </a:rPr>
              <a:t>Energy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A70F604-4ED6-4479-8EB6-C21B54F3DD93}"/>
              </a:ext>
            </a:extLst>
          </p:cNvPr>
          <p:cNvCxnSpPr>
            <a:cxnSpLocks/>
            <a:stCxn id="36" idx="3"/>
            <a:endCxn id="18" idx="1"/>
          </p:cNvCxnSpPr>
          <p:nvPr/>
        </p:nvCxnSpPr>
        <p:spPr>
          <a:xfrm flipV="1">
            <a:off x="4342296" y="3722435"/>
            <a:ext cx="665933" cy="1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2A9A759-B475-40FF-8298-01AF5E66B05F}"/>
              </a:ext>
            </a:extLst>
          </p:cNvPr>
          <p:cNvCxnSpPr>
            <a:cxnSpLocks/>
            <a:stCxn id="37" idx="1"/>
            <a:endCxn id="18" idx="3"/>
          </p:cNvCxnSpPr>
          <p:nvPr/>
        </p:nvCxnSpPr>
        <p:spPr>
          <a:xfrm flipH="1" flipV="1">
            <a:off x="6677637" y="3722435"/>
            <a:ext cx="506136" cy="6114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9508D0A-660D-46B6-83F6-D729A9BEE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6165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828F3-9EB5-4B4C-9A8F-B7329A3096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7271" y="1600200"/>
            <a:ext cx="10389141" cy="2787242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Thank you for your attention!</a:t>
            </a:r>
            <a:endParaRPr lang="en-AT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7EE67D3-7142-444A-9F20-C4F48EC79303}"/>
              </a:ext>
            </a:extLst>
          </p:cNvPr>
          <p:cNvSpPr txBox="1">
            <a:spLocks/>
          </p:cNvSpPr>
          <p:nvPr/>
        </p:nvSpPr>
        <p:spPr>
          <a:xfrm>
            <a:off x="10340788" y="5506226"/>
            <a:ext cx="1691248" cy="8851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b="1" dirty="0"/>
              <a:t>Jarmo Kikstra</a:t>
            </a:r>
          </a:p>
          <a:p>
            <a:pPr marL="0" indent="0">
              <a:buNone/>
            </a:pPr>
            <a:r>
              <a:rPr lang="en-GB" sz="1600" b="1" baseline="30000" dirty="0"/>
              <a:t>CEP PhD Symposium</a:t>
            </a:r>
          </a:p>
          <a:p>
            <a:pPr marL="0" indent="0">
              <a:buNone/>
            </a:pPr>
            <a:r>
              <a:rPr lang="en-GB" sz="1600" b="1" baseline="30000" dirty="0"/>
              <a:t>30 June 2022</a:t>
            </a:r>
            <a:endParaRPr lang="en-GB" sz="1600" baseline="30000" dirty="0"/>
          </a:p>
        </p:txBody>
      </p:sp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24C41A5-3713-48F0-ADD1-7B41FE09D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797192-986A-4FA2-96BA-927FB7C72849}"/>
              </a:ext>
            </a:extLst>
          </p:cNvPr>
          <p:cNvSpPr txBox="1"/>
          <p:nvPr/>
        </p:nvSpPr>
        <p:spPr>
          <a:xfrm>
            <a:off x="-38910" y="6359897"/>
            <a:ext cx="304881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 i="1" dirty="0">
                <a:solidFill>
                  <a:schemeClr val="bg1"/>
                </a:solidFill>
                <a:effectLst/>
              </a:rPr>
              <a:t>Grantham Institute</a:t>
            </a:r>
            <a:r>
              <a:rPr lang="en-US" sz="900" dirty="0">
                <a:solidFill>
                  <a:schemeClr val="bg1"/>
                </a:solidFill>
                <a:effectLst/>
              </a:rPr>
              <a:t> and 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i="1" dirty="0">
                <a:solidFill>
                  <a:schemeClr val="bg1"/>
                </a:solidFill>
                <a:effectLst/>
              </a:rPr>
              <a:t>Centre for Environmental Policy</a:t>
            </a:r>
            <a:r>
              <a:rPr lang="en-US" sz="900" dirty="0">
                <a:solidFill>
                  <a:schemeClr val="bg1"/>
                </a:solidFill>
                <a:effectLst/>
              </a:rPr>
              <a:t>, </a:t>
            </a:r>
            <a:r>
              <a:rPr lang="en-US" sz="900" b="1" dirty="0">
                <a:solidFill>
                  <a:schemeClr val="bg1"/>
                </a:solidFill>
                <a:effectLst/>
              </a:rPr>
              <a:t>Imperial College London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b="1" dirty="0">
                <a:solidFill>
                  <a:schemeClr val="bg1"/>
                </a:solidFill>
                <a:effectLst/>
              </a:rPr>
              <a:t>International Institute for Applie</a:t>
            </a:r>
            <a:r>
              <a:rPr lang="en-US" sz="900" b="1" dirty="0">
                <a:solidFill>
                  <a:schemeClr val="bg1"/>
                </a:solidFill>
              </a:rPr>
              <a:t>d Systems Analysis</a:t>
            </a:r>
            <a:r>
              <a:rPr lang="en-US" sz="900" dirty="0">
                <a:solidFill>
                  <a:schemeClr val="bg1"/>
                </a:solidFill>
              </a:rPr>
              <a:t> (IIASA)</a:t>
            </a:r>
            <a:endParaRPr lang="en-US" sz="9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915715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22766-EE7E-4A79-A3D6-E61DA336B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574" y="571500"/>
            <a:ext cx="11229423" cy="866144"/>
          </a:xfrm>
        </p:spPr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4C519-2C85-4905-9ACF-FFCDD752708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62713" y="1437644"/>
            <a:ext cx="11495912" cy="4715913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Thanks to supervisors and collaborators:</a:t>
            </a:r>
          </a:p>
          <a:p>
            <a:r>
              <a:rPr lang="en-GB" sz="2000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Joeri Rogelj</a:t>
            </a:r>
          </a:p>
          <a:p>
            <a:r>
              <a:rPr lang="en-GB" sz="2000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Jihoon Min</a:t>
            </a:r>
          </a:p>
          <a:p>
            <a:r>
              <a:rPr lang="en-GB" sz="2000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Narasimha Rao</a:t>
            </a:r>
          </a:p>
          <a:p>
            <a:r>
              <a:rPr lang="en-GB" sz="2000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Alessio </a:t>
            </a:r>
            <a:r>
              <a:rPr lang="en-GB" sz="2000" dirty="0" err="1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Mastrucci</a:t>
            </a:r>
            <a:endParaRPr lang="en-GB" sz="2000" dirty="0">
              <a:effectLst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r>
              <a:rPr lang="en-GB" sz="2000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Keywan </a:t>
            </a:r>
            <a:r>
              <a:rPr lang="en-GB" sz="2000" dirty="0" err="1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Riahi</a:t>
            </a:r>
            <a:endParaRPr lang="en-GB" sz="2000" dirty="0">
              <a:effectLst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ea typeface="Calibri" panose="020F0502020204030204" pitchFamily="34" charset="0"/>
                <a:cs typeface="Calibri Light" panose="020F0302020204030204" pitchFamily="34" charset="0"/>
              </a:rPr>
              <a:t>Shonali Pachauri</a:t>
            </a:r>
            <a:endParaRPr lang="en-GB" sz="2000" dirty="0">
              <a:effectLst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r>
              <a:rPr lang="en-GB" sz="2000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Bas van </a:t>
            </a:r>
            <a:r>
              <a:rPr lang="en-GB" sz="2000" dirty="0" err="1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Ruijven</a:t>
            </a:r>
            <a:endParaRPr lang="en-GB" dirty="0"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r>
              <a:rPr lang="en-GB" sz="2000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Fabio Sferra</a:t>
            </a:r>
          </a:p>
          <a:p>
            <a:r>
              <a:rPr lang="en-GB" dirty="0">
                <a:cs typeface="Calibri Light" panose="020F0302020204030204" pitchFamily="34" charset="0"/>
              </a:rPr>
              <a:t>Zebedee Nicholls</a:t>
            </a:r>
          </a:p>
          <a:p>
            <a:r>
              <a:rPr lang="en-US" dirty="0"/>
              <a:t>… more …</a:t>
            </a:r>
          </a:p>
        </p:txBody>
      </p:sp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F47B4FC-7C78-49BB-8D71-B18890AA80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558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22766-EE7E-4A79-A3D6-E61DA336B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574" y="467590"/>
            <a:ext cx="11229423" cy="866144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4C519-2C85-4905-9ACF-FFCDD752708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62713" y="1333734"/>
            <a:ext cx="10807951" cy="4715913"/>
          </a:xfrm>
        </p:spPr>
        <p:txBody>
          <a:bodyPr/>
          <a:lstStyle/>
          <a:p>
            <a:r>
              <a:rPr lang="en-US" sz="1800" dirty="0"/>
              <a:t>Brand-Correa, Lina I., and Julia K. Steinberger. "A framework for decoupling human need satisfaction from energy use." </a:t>
            </a:r>
            <a:r>
              <a:rPr lang="en-US" sz="1800" i="1" dirty="0"/>
              <a:t>Ecological Economics</a:t>
            </a:r>
            <a:r>
              <a:rPr lang="en-US" sz="1800" dirty="0"/>
              <a:t> 141 (2017): 43-52.</a:t>
            </a:r>
          </a:p>
          <a:p>
            <a:r>
              <a:rPr lang="en-US" sz="1800" dirty="0"/>
              <a:t>Kikstra, Jarmo S., et al. "Decent living gaps and energy needs around the world." </a:t>
            </a:r>
            <a:r>
              <a:rPr lang="en-US" sz="1800" i="1" dirty="0"/>
              <a:t>Environmental Research Letters</a:t>
            </a:r>
            <a:r>
              <a:rPr lang="en-US" sz="1800" dirty="0"/>
              <a:t> 16.9 (2021): 095006.</a:t>
            </a:r>
          </a:p>
          <a:p>
            <a:r>
              <a:rPr lang="en-US" sz="1800" dirty="0"/>
              <a:t>Kikstra, Jarmo S., et al.: The IPCC Sixth Assessment Report WGIII climate assessment of mitigation pathways: from emissions to global temperatures, </a:t>
            </a:r>
            <a:r>
              <a:rPr lang="en-US" sz="1800" dirty="0" err="1"/>
              <a:t>EGUsphere</a:t>
            </a:r>
            <a:r>
              <a:rPr lang="en-US" sz="1800" dirty="0"/>
              <a:t> [preprint], https://doi.org/10.5194/egusphere-2022-471, 2022.</a:t>
            </a:r>
          </a:p>
          <a:p>
            <a:r>
              <a:rPr lang="en-US" sz="1800" dirty="0"/>
              <a:t>Oswald, Yannick, Anne Owen, and Julia K. Steinberger. "Large inequality in international and intranational energy footprints between income groups and across consumption categories." </a:t>
            </a:r>
            <a:r>
              <a:rPr lang="en-US" sz="1800" i="1" dirty="0"/>
              <a:t>Nature Energy</a:t>
            </a:r>
            <a:r>
              <a:rPr lang="en-US" sz="1800" dirty="0"/>
              <a:t> 5.3 (2020): 231-239.</a:t>
            </a:r>
          </a:p>
          <a:p>
            <a:r>
              <a:rPr lang="en-US" sz="1800" dirty="0"/>
              <a:t>Oswald, Yannick, et al. "Global redistribution of income and household energy footprints: a computational thought experiment." </a:t>
            </a:r>
            <a:r>
              <a:rPr lang="en-US" sz="1800" i="1" dirty="0"/>
              <a:t>Global Sustainability</a:t>
            </a:r>
            <a:r>
              <a:rPr lang="en-US" sz="1800" dirty="0"/>
              <a:t> 4 (2021).</a:t>
            </a:r>
          </a:p>
          <a:p>
            <a:r>
              <a:rPr lang="en-US" sz="1800" dirty="0"/>
              <a:t>Rao, Narasimha D., and Jihoon Min. "Decent living standards: material prerequisites for human wellbeing." </a:t>
            </a:r>
            <a:r>
              <a:rPr lang="en-US" sz="1800" i="1" dirty="0"/>
              <a:t>Social indicators research</a:t>
            </a:r>
            <a:r>
              <a:rPr lang="en-US" sz="1800" dirty="0"/>
              <a:t> 138.1 (2018): 225-244.</a:t>
            </a:r>
          </a:p>
          <a:p>
            <a:r>
              <a:rPr lang="en-US" sz="1800" dirty="0"/>
              <a:t>Sferra, Fabio, Bas van </a:t>
            </a:r>
            <a:r>
              <a:rPr lang="en-US" sz="1800" dirty="0" err="1"/>
              <a:t>Ruijven</a:t>
            </a:r>
            <a:r>
              <a:rPr lang="en-US" sz="1800" dirty="0"/>
              <a:t>, and Keywan </a:t>
            </a:r>
            <a:r>
              <a:rPr lang="en-US" sz="1800" dirty="0" err="1"/>
              <a:t>Riahi</a:t>
            </a:r>
            <a:r>
              <a:rPr lang="en-US" sz="1800" dirty="0"/>
              <a:t>. "Downscaling IAMs results to the country level–a new algorithm." (2021).</a:t>
            </a:r>
          </a:p>
          <a:p>
            <a:r>
              <a:rPr lang="en-US" sz="1800" dirty="0"/>
              <a:t>Virág, Doris, et al. "How much infrastructure is required to support decent mobility for all? An exploratory assessment." </a:t>
            </a:r>
            <a:r>
              <a:rPr lang="en-US" sz="1800" i="1" dirty="0"/>
              <a:t>Ecological Economics</a:t>
            </a:r>
            <a:r>
              <a:rPr lang="en-US" sz="1800" dirty="0"/>
              <a:t> 200 (2022): 107511.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F47B4FC-7C78-49BB-8D71-B18890AA80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151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828F3-9EB5-4B4C-9A8F-B7329A3096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1429" y="2909704"/>
            <a:ext cx="10389141" cy="1090020"/>
          </a:xfrm>
        </p:spPr>
        <p:txBody>
          <a:bodyPr>
            <a:normAutofit/>
          </a:bodyPr>
          <a:lstStyle/>
          <a:p>
            <a:r>
              <a:rPr lang="en-GB" dirty="0"/>
              <a:t>Starting question:</a:t>
            </a:r>
            <a:endParaRPr lang="en-AT" dirty="0"/>
          </a:p>
        </p:txBody>
      </p:sp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24C41A5-3713-48F0-ADD1-7B41FE09D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481602DC-036E-4BC5-A722-1F1BBD0A4EA7}"/>
              </a:ext>
            </a:extLst>
          </p:cNvPr>
          <p:cNvSpPr txBox="1">
            <a:spLocks/>
          </p:cNvSpPr>
          <p:nvPr/>
        </p:nvSpPr>
        <p:spPr>
          <a:xfrm>
            <a:off x="1523999" y="4757824"/>
            <a:ext cx="9144000" cy="454396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2400" kern="1200">
                <a:solidFill>
                  <a:schemeClr val="tx1"/>
                </a:solidFill>
                <a:latin typeface="+mj-lt"/>
                <a:ea typeface="+mj-ea"/>
                <a:cs typeface="Calibri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What do (existing) IAM scenarios </a:t>
            </a:r>
            <a:r>
              <a:rPr lang="en-US" i="1" dirty="0"/>
              <a:t>imply</a:t>
            </a:r>
            <a:r>
              <a:rPr lang="en-US" dirty="0"/>
              <a:t> about decent living services? </a:t>
            </a:r>
          </a:p>
        </p:txBody>
      </p:sp>
    </p:spTree>
    <p:extLst>
      <p:ext uri="{BB962C8B-B14F-4D97-AF65-F5344CB8AC3E}">
        <p14:creationId xmlns:p14="http://schemas.microsoft.com/office/powerpoint/2010/main" val="18245465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B58EC6-C3B7-4BDA-8242-6F8859876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3" y="161470"/>
            <a:ext cx="8911916" cy="1083418"/>
          </a:xfrm>
        </p:spPr>
        <p:txBody>
          <a:bodyPr>
            <a:normAutofit/>
          </a:bodyPr>
          <a:lstStyle/>
          <a:p>
            <a:r>
              <a:rPr lang="en-US" dirty="0"/>
              <a:t>DLE Calculator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8B8A62-06AE-49E5-8698-145432AC8E12}"/>
              </a:ext>
            </a:extLst>
          </p:cNvPr>
          <p:cNvSpPr/>
          <p:nvPr/>
        </p:nvSpPr>
        <p:spPr bwMode="auto">
          <a:xfrm>
            <a:off x="246909" y="1365154"/>
            <a:ext cx="11693555" cy="5715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dirty="0"/>
              <a:t>IAM scenario data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55C28E-B5AB-4770-A9E2-22824CAAB5BC}"/>
              </a:ext>
            </a:extLst>
          </p:cNvPr>
          <p:cNvSpPr/>
          <p:nvPr/>
        </p:nvSpPr>
        <p:spPr bwMode="auto">
          <a:xfrm>
            <a:off x="817260" y="2796790"/>
            <a:ext cx="2374900" cy="11938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dirty="0"/>
              <a:t>Downscaling of </a:t>
            </a:r>
          </a:p>
          <a:p>
            <a:pPr>
              <a:defRPr/>
            </a:pPr>
            <a:r>
              <a:rPr lang="en-US" sz="1600" dirty="0"/>
              <a:t>Final Energy variables to national level</a:t>
            </a:r>
          </a:p>
          <a:p>
            <a:pPr>
              <a:defRPr/>
            </a:pPr>
            <a:r>
              <a:rPr lang="en-US" sz="1600" i="1" dirty="0"/>
              <a:t>Sferra et al. 2021</a:t>
            </a:r>
            <a:br>
              <a:rPr lang="en-US" sz="1600" dirty="0"/>
            </a:br>
            <a:r>
              <a:rPr lang="en-US" sz="1100" dirty="0"/>
              <a:t>(historical + theoretical model)</a:t>
            </a:r>
            <a:endParaRPr lang="en-US" sz="1600" i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574F8A-EC68-41CF-B0C2-EEC580F16341}"/>
              </a:ext>
            </a:extLst>
          </p:cNvPr>
          <p:cNvSpPr/>
          <p:nvPr/>
        </p:nvSpPr>
        <p:spPr bwMode="auto">
          <a:xfrm>
            <a:off x="3484260" y="2276089"/>
            <a:ext cx="2095500" cy="1326619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dirty="0"/>
              <a:t>Improvement in efficiency of technologies providing energy services</a:t>
            </a:r>
            <a:br>
              <a:rPr lang="en-US" dirty="0"/>
            </a:br>
            <a:r>
              <a:rPr lang="en-US" sz="1100" dirty="0"/>
              <a:t>(assume constant for countries within region)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D05286-7DA9-4B6B-BF9E-AEA8CEFC50DA}"/>
              </a:ext>
            </a:extLst>
          </p:cNvPr>
          <p:cNvSpPr/>
          <p:nvPr/>
        </p:nvSpPr>
        <p:spPr bwMode="auto">
          <a:xfrm>
            <a:off x="6417960" y="2250690"/>
            <a:ext cx="2006600" cy="4455076"/>
          </a:xfrm>
          <a:prstGeom prst="rect">
            <a:avLst/>
          </a:prstGeom>
          <a:noFill/>
          <a:ln w="25400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b="1"/>
              <a:t>DLE calculator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country-level, per capita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Assume lognormal distribution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Adjust DLE threshold by regional end-use technology improvement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Sectors: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400"/>
              <a:t>Transportation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400"/>
              <a:t>Residential and Commercial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400"/>
              <a:t>Industry</a:t>
            </a:r>
          </a:p>
        </p:txBody>
      </p:sp>
      <p:cxnSp>
        <p:nvCxnSpPr>
          <p:cNvPr id="13" name="Straight Arrow Connector 18">
            <a:extLst>
              <a:ext uri="{FF2B5EF4-FFF2-40B4-BE49-F238E27FC236}">
                <a16:creationId xmlns:a16="http://schemas.microsoft.com/office/drawing/2014/main" id="{25AAA78A-D7EC-42DB-9D1A-6CED181A834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192160" y="3758526"/>
            <a:ext cx="3225800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8" name="Straight Arrow Connector 32">
            <a:extLst>
              <a:ext uri="{FF2B5EF4-FFF2-40B4-BE49-F238E27FC236}">
                <a16:creationId xmlns:a16="http://schemas.microsoft.com/office/drawing/2014/main" id="{BC0A821A-2728-4561-9180-0CE6B676B724}"/>
              </a:ext>
            </a:extLst>
          </p:cNvPr>
          <p:cNvCxnSpPr>
            <a:cxnSpLocks noChangeShapeType="1"/>
            <a:endCxn id="7" idx="0"/>
          </p:cNvCxnSpPr>
          <p:nvPr/>
        </p:nvCxnSpPr>
        <p:spPr bwMode="auto">
          <a:xfrm>
            <a:off x="2002820" y="1956139"/>
            <a:ext cx="1890" cy="840651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" name="Straight Arrow Connector 33">
            <a:extLst>
              <a:ext uri="{FF2B5EF4-FFF2-40B4-BE49-F238E27FC236}">
                <a16:creationId xmlns:a16="http://schemas.microsoft.com/office/drawing/2014/main" id="{B18BE79C-406E-407F-9620-74422728858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354210" y="1971290"/>
            <a:ext cx="0" cy="27940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9A6EAF13-12C0-4504-B587-B2CED50BA6E6}"/>
              </a:ext>
            </a:extLst>
          </p:cNvPr>
          <p:cNvSpPr/>
          <p:nvPr/>
        </p:nvSpPr>
        <p:spPr bwMode="auto">
          <a:xfrm>
            <a:off x="148941" y="5567892"/>
            <a:ext cx="3899946" cy="11938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/>
              <a:t>Output variables of interest: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Estimated share of population below DLE threshold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Average gap </a:t>
            </a:r>
            <a:br>
              <a:rPr lang="en-US" sz="1400"/>
            </a:br>
            <a:r>
              <a:rPr lang="en-US" sz="1400"/>
              <a:t>(final energy/cap below DLE threshold)</a:t>
            </a:r>
          </a:p>
        </p:txBody>
      </p:sp>
      <p:cxnSp>
        <p:nvCxnSpPr>
          <p:cNvPr id="26" name="Straight Arrow Connector 34">
            <a:extLst>
              <a:ext uri="{FF2B5EF4-FFF2-40B4-BE49-F238E27FC236}">
                <a16:creationId xmlns:a16="http://schemas.microsoft.com/office/drawing/2014/main" id="{A8CB21C2-76A3-454D-AB14-06D9ECDE304F}"/>
              </a:ext>
            </a:extLst>
          </p:cNvPr>
          <p:cNvCxnSpPr>
            <a:cxnSpLocks noChangeShapeType="1"/>
            <a:endCxn id="27" idx="0"/>
          </p:cNvCxnSpPr>
          <p:nvPr/>
        </p:nvCxnSpPr>
        <p:spPr bwMode="auto">
          <a:xfrm>
            <a:off x="9729622" y="1962393"/>
            <a:ext cx="0" cy="273146"/>
          </a:xfrm>
          <a:prstGeom prst="straightConnector1">
            <a:avLst/>
          </a:prstGeom>
          <a:noFill/>
          <a:ln w="57150" algn="ctr">
            <a:solidFill>
              <a:schemeClr val="bg2">
                <a:lumMod val="90000"/>
              </a:schemeClr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9E037897-2232-446D-83FB-B19E22277E0C}"/>
              </a:ext>
            </a:extLst>
          </p:cNvPr>
          <p:cNvSpPr/>
          <p:nvPr/>
        </p:nvSpPr>
        <p:spPr bwMode="auto">
          <a:xfrm>
            <a:off x="8726322" y="2235539"/>
            <a:ext cx="2006600" cy="11938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/>
              <a:t>Gini pathways from </a:t>
            </a:r>
            <a:r>
              <a:rPr lang="en-US" sz="1600" i="1"/>
              <a:t>Rao et al. 2019</a:t>
            </a:r>
            <a:br>
              <a:rPr lang="en-US"/>
            </a:br>
            <a:r>
              <a:rPr lang="en-US" sz="1100"/>
              <a:t>(assume constant across mitigation within SSP)</a:t>
            </a:r>
            <a:endParaRPr lang="en-US"/>
          </a:p>
        </p:txBody>
      </p:sp>
      <p:cxnSp>
        <p:nvCxnSpPr>
          <p:cNvPr id="28" name="Straight Arrow Connector 28">
            <a:extLst>
              <a:ext uri="{FF2B5EF4-FFF2-40B4-BE49-F238E27FC236}">
                <a16:creationId xmlns:a16="http://schemas.microsoft.com/office/drawing/2014/main" id="{EE15BA54-4A62-4306-B9BC-7C5C084F4403}"/>
              </a:ext>
            </a:extLst>
          </p:cNvPr>
          <p:cNvCxnSpPr>
            <a:cxnSpLocks noChangeShapeType="1"/>
            <a:stCxn id="27" idx="2"/>
            <a:endCxn id="39" idx="0"/>
          </p:cNvCxnSpPr>
          <p:nvPr/>
        </p:nvCxnSpPr>
        <p:spPr bwMode="auto">
          <a:xfrm flipH="1">
            <a:off x="9462838" y="3429339"/>
            <a:ext cx="266784" cy="486879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6DBDF0E2-0CAF-40F3-87F0-06889214EBA9}"/>
              </a:ext>
            </a:extLst>
          </p:cNvPr>
          <p:cNvSpPr/>
          <p:nvPr/>
        </p:nvSpPr>
        <p:spPr bwMode="auto">
          <a:xfrm>
            <a:off x="9694664" y="5341309"/>
            <a:ext cx="2006600" cy="11938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/>
              <a:t>Household energy inequality data</a:t>
            </a:r>
            <a:br>
              <a:rPr lang="en-US" sz="1600"/>
            </a:br>
            <a:r>
              <a:rPr lang="en-US" sz="1600" i="1"/>
              <a:t>Oswald et al. 2020</a:t>
            </a:r>
            <a:br>
              <a:rPr lang="en-US"/>
            </a:br>
            <a:r>
              <a:rPr lang="en-US" sz="1100"/>
              <a:t>(historical)</a:t>
            </a:r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BA90858-AF2A-4A91-B391-19E80BA2F088}"/>
              </a:ext>
            </a:extLst>
          </p:cNvPr>
          <p:cNvSpPr/>
          <p:nvPr/>
        </p:nvSpPr>
        <p:spPr bwMode="auto">
          <a:xfrm>
            <a:off x="8779114" y="3916218"/>
            <a:ext cx="1367447" cy="828189"/>
          </a:xfrm>
          <a:prstGeom prst="rect">
            <a:avLst/>
          </a:prstGeom>
          <a:noFill/>
          <a:ln w="25400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/>
              <a:t>Project Gini Final energy</a:t>
            </a:r>
          </a:p>
        </p:txBody>
      </p:sp>
      <p:cxnSp>
        <p:nvCxnSpPr>
          <p:cNvPr id="40" name="Straight Arrow Connector 28">
            <a:extLst>
              <a:ext uri="{FF2B5EF4-FFF2-40B4-BE49-F238E27FC236}">
                <a16:creationId xmlns:a16="http://schemas.microsoft.com/office/drawing/2014/main" id="{CC0D1775-16BE-4938-A99A-F1BB9307A01E}"/>
              </a:ext>
            </a:extLst>
          </p:cNvPr>
          <p:cNvCxnSpPr>
            <a:cxnSpLocks noChangeShapeType="1"/>
            <a:stCxn id="36" idx="0"/>
            <a:endCxn id="39" idx="2"/>
          </p:cNvCxnSpPr>
          <p:nvPr/>
        </p:nvCxnSpPr>
        <p:spPr bwMode="auto">
          <a:xfrm flipH="1" flipV="1">
            <a:off x="9462838" y="4744407"/>
            <a:ext cx="1235126" cy="596902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7" name="Straight Arrow Connector 28">
            <a:extLst>
              <a:ext uri="{FF2B5EF4-FFF2-40B4-BE49-F238E27FC236}">
                <a16:creationId xmlns:a16="http://schemas.microsoft.com/office/drawing/2014/main" id="{E9FFED2B-A95C-4F08-BFB9-AD5D0EFF394D}"/>
              </a:ext>
            </a:extLst>
          </p:cNvPr>
          <p:cNvCxnSpPr>
            <a:cxnSpLocks noChangeShapeType="1"/>
            <a:stCxn id="36" idx="1"/>
          </p:cNvCxnSpPr>
          <p:nvPr/>
        </p:nvCxnSpPr>
        <p:spPr bwMode="auto">
          <a:xfrm flipH="1">
            <a:off x="8424560" y="5938209"/>
            <a:ext cx="1270104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0" name="Straight Arrow Connector 28">
            <a:extLst>
              <a:ext uri="{FF2B5EF4-FFF2-40B4-BE49-F238E27FC236}">
                <a16:creationId xmlns:a16="http://schemas.microsoft.com/office/drawing/2014/main" id="{F354A150-569F-48E2-81C9-8BE4697F44C6}"/>
              </a:ext>
            </a:extLst>
          </p:cNvPr>
          <p:cNvCxnSpPr>
            <a:cxnSpLocks noChangeShapeType="1"/>
            <a:stCxn id="39" idx="1"/>
          </p:cNvCxnSpPr>
          <p:nvPr/>
        </p:nvCxnSpPr>
        <p:spPr bwMode="auto">
          <a:xfrm flipH="1">
            <a:off x="8424560" y="4330313"/>
            <a:ext cx="354554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4" name="Straight Arrow Connector 28">
            <a:extLst>
              <a:ext uri="{FF2B5EF4-FFF2-40B4-BE49-F238E27FC236}">
                <a16:creationId xmlns:a16="http://schemas.microsoft.com/office/drawing/2014/main" id="{40AFAF37-9E2F-4359-A767-02A75BF18A08}"/>
              </a:ext>
            </a:extLst>
          </p:cNvPr>
          <p:cNvCxnSpPr>
            <a:cxnSpLocks noChangeShapeType="1"/>
            <a:endCxn id="21" idx="3"/>
          </p:cNvCxnSpPr>
          <p:nvPr/>
        </p:nvCxnSpPr>
        <p:spPr bwMode="auto">
          <a:xfrm flipH="1">
            <a:off x="4048887" y="6164792"/>
            <a:ext cx="2369073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0B832A98-441B-4388-AA93-2FD231B89B7E}"/>
              </a:ext>
            </a:extLst>
          </p:cNvPr>
          <p:cNvSpPr/>
          <p:nvPr/>
        </p:nvSpPr>
        <p:spPr bwMode="auto">
          <a:xfrm>
            <a:off x="246908" y="4110856"/>
            <a:ext cx="2661391" cy="11938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/>
              <a:t>Calculated per capita DLE threshold by sector.</a:t>
            </a:r>
            <a:br>
              <a:rPr lang="en-US"/>
            </a:br>
            <a:r>
              <a:rPr lang="en-US" sz="1600" i="1"/>
              <a:t>Kikstra et al. 2021</a:t>
            </a:r>
            <a:br>
              <a:rPr lang="en-US" i="1"/>
            </a:br>
            <a:r>
              <a:rPr lang="en-US" sz="1100"/>
              <a:t>(historical + theoretical model)</a:t>
            </a:r>
            <a:endParaRPr lang="en-US" i="1"/>
          </a:p>
        </p:txBody>
      </p:sp>
      <p:cxnSp>
        <p:nvCxnSpPr>
          <p:cNvPr id="59" name="Straight Arrow Connector 34">
            <a:extLst>
              <a:ext uri="{FF2B5EF4-FFF2-40B4-BE49-F238E27FC236}">
                <a16:creationId xmlns:a16="http://schemas.microsoft.com/office/drawing/2014/main" id="{DB55E6C8-3F43-4006-BC89-45886E853F3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11170" y="1962054"/>
            <a:ext cx="0" cy="2148802"/>
          </a:xfrm>
          <a:prstGeom prst="straightConnector1">
            <a:avLst/>
          </a:prstGeom>
          <a:noFill/>
          <a:ln w="57150" algn="ctr">
            <a:solidFill>
              <a:schemeClr val="bg2">
                <a:lumMod val="90000"/>
              </a:schemeClr>
            </a:solidFill>
            <a:prstDash val="sysDot"/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F81A5C02-13EF-4BED-8153-90532104C5D1}"/>
              </a:ext>
            </a:extLst>
          </p:cNvPr>
          <p:cNvSpPr txBox="1"/>
          <p:nvPr/>
        </p:nvSpPr>
        <p:spPr>
          <a:xfrm>
            <a:off x="-46733" y="2811287"/>
            <a:ext cx="81889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SSP data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166869E-ED4F-4A44-A20B-5E0CA4CD2FA2}"/>
              </a:ext>
            </a:extLst>
          </p:cNvPr>
          <p:cNvSpPr txBox="1"/>
          <p:nvPr/>
        </p:nvSpPr>
        <p:spPr>
          <a:xfrm>
            <a:off x="9791511" y="1931804"/>
            <a:ext cx="106465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/>
              <a:t>SSP variant</a:t>
            </a:r>
          </a:p>
        </p:txBody>
      </p:sp>
      <p:cxnSp>
        <p:nvCxnSpPr>
          <p:cNvPr id="65" name="Straight Arrow Connector 28">
            <a:extLst>
              <a:ext uri="{FF2B5EF4-FFF2-40B4-BE49-F238E27FC236}">
                <a16:creationId xmlns:a16="http://schemas.microsoft.com/office/drawing/2014/main" id="{AF4D3783-FC96-4F97-9C03-B3D47DBCC461}"/>
              </a:ext>
            </a:extLst>
          </p:cNvPr>
          <p:cNvCxnSpPr>
            <a:cxnSpLocks noChangeShapeType="1"/>
            <a:stCxn id="58" idx="3"/>
          </p:cNvCxnSpPr>
          <p:nvPr/>
        </p:nvCxnSpPr>
        <p:spPr bwMode="auto">
          <a:xfrm>
            <a:off x="2908299" y="4707756"/>
            <a:ext cx="1238188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91" name="Rectangle 90">
            <a:extLst>
              <a:ext uri="{FF2B5EF4-FFF2-40B4-BE49-F238E27FC236}">
                <a16:creationId xmlns:a16="http://schemas.microsoft.com/office/drawing/2014/main" id="{6A6877FB-3817-47D4-B0AA-BEC08BD963B7}"/>
              </a:ext>
            </a:extLst>
          </p:cNvPr>
          <p:cNvSpPr/>
          <p:nvPr/>
        </p:nvSpPr>
        <p:spPr bwMode="auto">
          <a:xfrm>
            <a:off x="10488415" y="3720713"/>
            <a:ext cx="1690885" cy="11938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/>
              <a:t>Income-to-energy Gini coefficients</a:t>
            </a:r>
            <a:br>
              <a:rPr lang="en-US" sz="1600"/>
            </a:br>
            <a:r>
              <a:rPr lang="en-US" sz="1600" i="1"/>
              <a:t>Oswald et al. 2021</a:t>
            </a:r>
            <a:br>
              <a:rPr lang="en-US"/>
            </a:br>
            <a:r>
              <a:rPr lang="en-US" sz="1100"/>
              <a:t>(theoretical model)</a:t>
            </a:r>
            <a:endParaRPr lang="en-US"/>
          </a:p>
        </p:txBody>
      </p:sp>
      <p:cxnSp>
        <p:nvCxnSpPr>
          <p:cNvPr id="92" name="Straight Arrow Connector 28">
            <a:extLst>
              <a:ext uri="{FF2B5EF4-FFF2-40B4-BE49-F238E27FC236}">
                <a16:creationId xmlns:a16="http://schemas.microsoft.com/office/drawing/2014/main" id="{E802E40A-0851-48AA-B1BA-42E91473E7B5}"/>
              </a:ext>
            </a:extLst>
          </p:cNvPr>
          <p:cNvCxnSpPr>
            <a:cxnSpLocks noChangeShapeType="1"/>
            <a:stCxn id="91" idx="1"/>
            <a:endCxn id="39" idx="3"/>
          </p:cNvCxnSpPr>
          <p:nvPr/>
        </p:nvCxnSpPr>
        <p:spPr bwMode="auto">
          <a:xfrm flipH="1">
            <a:off x="10146561" y="4317613"/>
            <a:ext cx="341854" cy="1270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16" name="Straight Arrow Connector 28">
            <a:extLst>
              <a:ext uri="{FF2B5EF4-FFF2-40B4-BE49-F238E27FC236}">
                <a16:creationId xmlns:a16="http://schemas.microsoft.com/office/drawing/2014/main" id="{0F6D5C44-C1C8-49B0-B1AB-5DE5E6DB31C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789627" y="3602708"/>
            <a:ext cx="1" cy="1060982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prstDash val="sysDot"/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952A825D-B152-4700-8CB1-C0F48A60CD5F}"/>
              </a:ext>
            </a:extLst>
          </p:cNvPr>
          <p:cNvSpPr txBox="1"/>
          <p:nvPr/>
        </p:nvSpPr>
        <p:spPr>
          <a:xfrm>
            <a:off x="4957924" y="2098966"/>
            <a:ext cx="1367447" cy="5770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050" dirty="0"/>
              <a:t>Could be moderated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Basic needs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Country-specifics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7F1E8B7-560C-4111-9E48-0BD6320168C1}"/>
              </a:ext>
            </a:extLst>
          </p:cNvPr>
          <p:cNvSpPr/>
          <p:nvPr/>
        </p:nvSpPr>
        <p:spPr bwMode="auto">
          <a:xfrm>
            <a:off x="4144182" y="4143686"/>
            <a:ext cx="1891557" cy="1058672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dirty="0"/>
              <a:t>Map DLE to IAM sectors</a:t>
            </a:r>
          </a:p>
          <a:p>
            <a:pPr>
              <a:defRPr/>
            </a:pPr>
            <a:r>
              <a:rPr lang="en-US" sz="1600" i="1" dirty="0"/>
              <a:t>This paper</a:t>
            </a:r>
            <a:br>
              <a:rPr lang="en-US" dirty="0"/>
            </a:br>
            <a:r>
              <a:rPr lang="en-US" sz="1100" dirty="0"/>
              <a:t>(mapping matrix)</a:t>
            </a:r>
            <a:endParaRPr lang="en-US" dirty="0"/>
          </a:p>
        </p:txBody>
      </p:sp>
      <p:cxnSp>
        <p:nvCxnSpPr>
          <p:cNvPr id="34" name="Straight Arrow Connector 28">
            <a:extLst>
              <a:ext uri="{FF2B5EF4-FFF2-40B4-BE49-F238E27FC236}">
                <a16:creationId xmlns:a16="http://schemas.microsoft.com/office/drawing/2014/main" id="{8A6C411F-8591-4CC5-9073-1D5BEFFB93B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35739" y="4653082"/>
            <a:ext cx="382221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1" name="Title 3">
            <a:extLst>
              <a:ext uri="{FF2B5EF4-FFF2-40B4-BE49-F238E27FC236}">
                <a16:creationId xmlns:a16="http://schemas.microsoft.com/office/drawing/2014/main" id="{28F918CC-EBB9-4659-8BEF-03698CABB1F7}"/>
              </a:ext>
            </a:extLst>
          </p:cNvPr>
          <p:cNvSpPr txBox="1">
            <a:spLocks/>
          </p:cNvSpPr>
          <p:nvPr/>
        </p:nvSpPr>
        <p:spPr>
          <a:xfrm>
            <a:off x="362713" y="152234"/>
            <a:ext cx="8911916" cy="1083418"/>
          </a:xfrm>
          <a:prstGeom prst="rect">
            <a:avLst/>
          </a:prstGeom>
        </p:spPr>
        <p:txBody>
          <a:bodyPr vert="horz" lIns="36000" tIns="36000" rIns="36000" bIns="3600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DLE Calculator</a:t>
            </a:r>
            <a:endParaRPr lang="en-US" dirty="0"/>
          </a:p>
        </p:txBody>
      </p:sp>
      <p:pic>
        <p:nvPicPr>
          <p:cNvPr id="32" name="Picture 3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41F3B58-FE8E-4FF3-A409-D25B728502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519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B58EC6-C3B7-4BDA-8242-6F8859876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3" y="161470"/>
            <a:ext cx="8911916" cy="1083418"/>
          </a:xfrm>
        </p:spPr>
        <p:txBody>
          <a:bodyPr>
            <a:normAutofit/>
          </a:bodyPr>
          <a:lstStyle/>
          <a:p>
            <a:r>
              <a:rPr lang="en-US" dirty="0"/>
              <a:t>DLE Calculator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8B8A62-06AE-49E5-8698-145432AC8E12}"/>
              </a:ext>
            </a:extLst>
          </p:cNvPr>
          <p:cNvSpPr/>
          <p:nvPr/>
        </p:nvSpPr>
        <p:spPr bwMode="auto">
          <a:xfrm>
            <a:off x="246909" y="1365154"/>
            <a:ext cx="11693555" cy="5715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/>
              <a:t>IAM scenario data</a:t>
            </a:r>
          </a:p>
        </p:txBody>
      </p:sp>
      <p:sp>
        <p:nvSpPr>
          <p:cNvPr id="31" name="Title 3">
            <a:extLst>
              <a:ext uri="{FF2B5EF4-FFF2-40B4-BE49-F238E27FC236}">
                <a16:creationId xmlns:a16="http://schemas.microsoft.com/office/drawing/2014/main" id="{28F918CC-EBB9-4659-8BEF-03698CABB1F7}"/>
              </a:ext>
            </a:extLst>
          </p:cNvPr>
          <p:cNvSpPr txBox="1">
            <a:spLocks/>
          </p:cNvSpPr>
          <p:nvPr/>
        </p:nvSpPr>
        <p:spPr>
          <a:xfrm>
            <a:off x="362713" y="152234"/>
            <a:ext cx="8911916" cy="1083418"/>
          </a:xfrm>
          <a:prstGeom prst="rect">
            <a:avLst/>
          </a:prstGeom>
        </p:spPr>
        <p:txBody>
          <a:bodyPr vert="horz" lIns="36000" tIns="36000" rIns="36000" bIns="3600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DLE Calculator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5E4ADC-5456-4E15-8D20-13D9F4BED1F6}"/>
              </a:ext>
            </a:extLst>
          </p:cNvPr>
          <p:cNvSpPr txBox="1"/>
          <p:nvPr/>
        </p:nvSpPr>
        <p:spPr>
          <a:xfrm>
            <a:off x="535258" y="5107658"/>
            <a:ext cx="46723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badi Extra Light" panose="020B0204020104020204" pitchFamily="34" charset="0"/>
              </a:rPr>
              <a:t>Data: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badi Extra Light" panose="020B0204020104020204" pitchFamily="34" charset="0"/>
              </a:rPr>
              <a:t>Average regional sectoral energy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badi Extra Light" panose="020B0204020104020204" pitchFamily="34" charset="0"/>
              </a:rPr>
              <a:t>Socioeconomic projections</a:t>
            </a:r>
            <a:endParaRPr lang="en-AT" dirty="0">
              <a:latin typeface="Abadi Extra Light" panose="020B0204020104020204" pitchFamily="34" charset="0"/>
            </a:endParaRPr>
          </a:p>
        </p:txBody>
      </p:sp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6D2070B-B2A2-4D1E-AEA8-A5EEAA4393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815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B58EC6-C3B7-4BDA-8242-6F8859876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3" y="161470"/>
            <a:ext cx="8911916" cy="1083418"/>
          </a:xfrm>
        </p:spPr>
        <p:txBody>
          <a:bodyPr>
            <a:normAutofit/>
          </a:bodyPr>
          <a:lstStyle/>
          <a:p>
            <a:r>
              <a:rPr lang="en-US" dirty="0"/>
              <a:t>DLE Calculator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8B8A62-06AE-49E5-8698-145432AC8E12}"/>
              </a:ext>
            </a:extLst>
          </p:cNvPr>
          <p:cNvSpPr/>
          <p:nvPr/>
        </p:nvSpPr>
        <p:spPr bwMode="auto">
          <a:xfrm>
            <a:off x="246909" y="1365154"/>
            <a:ext cx="11693555" cy="5715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/>
              <a:t>IAM scenario data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55C28E-B5AB-4770-A9E2-22824CAAB5BC}"/>
              </a:ext>
            </a:extLst>
          </p:cNvPr>
          <p:cNvSpPr/>
          <p:nvPr/>
        </p:nvSpPr>
        <p:spPr bwMode="auto">
          <a:xfrm>
            <a:off x="817260" y="2796790"/>
            <a:ext cx="2374900" cy="11938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dirty="0"/>
              <a:t>Downscaling of </a:t>
            </a:r>
          </a:p>
          <a:p>
            <a:pPr>
              <a:defRPr/>
            </a:pPr>
            <a:r>
              <a:rPr lang="en-US" sz="1600" dirty="0"/>
              <a:t>Final Energy variables to national level</a:t>
            </a:r>
          </a:p>
          <a:p>
            <a:pPr>
              <a:defRPr/>
            </a:pPr>
            <a:r>
              <a:rPr lang="en-US" sz="1600" i="1" dirty="0"/>
              <a:t>Sferra et al. 2021</a:t>
            </a:r>
            <a:br>
              <a:rPr lang="en-US" sz="1600" dirty="0"/>
            </a:br>
            <a:r>
              <a:rPr lang="en-US" sz="1100" dirty="0"/>
              <a:t>(historical + theoretical model)</a:t>
            </a:r>
            <a:endParaRPr lang="en-US" sz="1600" i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D05286-7DA9-4B6B-BF9E-AEA8CEFC50DA}"/>
              </a:ext>
            </a:extLst>
          </p:cNvPr>
          <p:cNvSpPr/>
          <p:nvPr/>
        </p:nvSpPr>
        <p:spPr bwMode="auto">
          <a:xfrm>
            <a:off x="6417960" y="2250690"/>
            <a:ext cx="2006600" cy="4455076"/>
          </a:xfrm>
          <a:prstGeom prst="rect">
            <a:avLst/>
          </a:prstGeom>
          <a:noFill/>
          <a:ln w="25400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b="1"/>
              <a:t>DLE calculator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country-level, per capita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Assume lognormal distribution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Adjust DLE threshold by regional end-use technology improvement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Sectors: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400"/>
              <a:t>Transportation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400"/>
              <a:t>Residential and Commercial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400"/>
              <a:t>Industry</a:t>
            </a:r>
          </a:p>
        </p:txBody>
      </p:sp>
      <p:cxnSp>
        <p:nvCxnSpPr>
          <p:cNvPr id="13" name="Straight Arrow Connector 18">
            <a:extLst>
              <a:ext uri="{FF2B5EF4-FFF2-40B4-BE49-F238E27FC236}">
                <a16:creationId xmlns:a16="http://schemas.microsoft.com/office/drawing/2014/main" id="{25AAA78A-D7EC-42DB-9D1A-6CED181A834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192160" y="3758526"/>
            <a:ext cx="3225800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8" name="Straight Arrow Connector 32">
            <a:extLst>
              <a:ext uri="{FF2B5EF4-FFF2-40B4-BE49-F238E27FC236}">
                <a16:creationId xmlns:a16="http://schemas.microsoft.com/office/drawing/2014/main" id="{BC0A821A-2728-4561-9180-0CE6B676B724}"/>
              </a:ext>
            </a:extLst>
          </p:cNvPr>
          <p:cNvCxnSpPr>
            <a:cxnSpLocks noChangeShapeType="1"/>
            <a:endCxn id="7" idx="0"/>
          </p:cNvCxnSpPr>
          <p:nvPr/>
        </p:nvCxnSpPr>
        <p:spPr bwMode="auto">
          <a:xfrm>
            <a:off x="2002820" y="1956139"/>
            <a:ext cx="1890" cy="840651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1" name="Title 3">
            <a:extLst>
              <a:ext uri="{FF2B5EF4-FFF2-40B4-BE49-F238E27FC236}">
                <a16:creationId xmlns:a16="http://schemas.microsoft.com/office/drawing/2014/main" id="{28F918CC-EBB9-4659-8BEF-03698CABB1F7}"/>
              </a:ext>
            </a:extLst>
          </p:cNvPr>
          <p:cNvSpPr txBox="1">
            <a:spLocks/>
          </p:cNvSpPr>
          <p:nvPr/>
        </p:nvSpPr>
        <p:spPr>
          <a:xfrm>
            <a:off x="362713" y="152234"/>
            <a:ext cx="8911916" cy="1083418"/>
          </a:xfrm>
          <a:prstGeom prst="rect">
            <a:avLst/>
          </a:prstGeom>
        </p:spPr>
        <p:txBody>
          <a:bodyPr vert="horz" lIns="36000" tIns="36000" rIns="36000" bIns="3600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DLE Calculator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63D6095-848A-49D8-B3E0-DCBC696CD057}"/>
              </a:ext>
            </a:extLst>
          </p:cNvPr>
          <p:cNvSpPr txBox="1"/>
          <p:nvPr/>
        </p:nvSpPr>
        <p:spPr>
          <a:xfrm>
            <a:off x="535258" y="5107658"/>
            <a:ext cx="4672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badi Extra Light" panose="020B0204020104020204" pitchFamily="34" charset="0"/>
              </a:rPr>
              <a:t>Data: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badi Extra Light" panose="020B0204020104020204" pitchFamily="34" charset="0"/>
              </a:rPr>
              <a:t>Country-level final energy consumption</a:t>
            </a:r>
          </a:p>
        </p:txBody>
      </p:sp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2F7EC32-E1E5-410A-9C28-0F6965F1F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4062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B58EC6-C3B7-4BDA-8242-6F8859876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3" y="161470"/>
            <a:ext cx="8911916" cy="1083418"/>
          </a:xfrm>
        </p:spPr>
        <p:txBody>
          <a:bodyPr>
            <a:normAutofit/>
          </a:bodyPr>
          <a:lstStyle/>
          <a:p>
            <a:r>
              <a:rPr lang="en-US" dirty="0"/>
              <a:t>DLE Calculator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8B8A62-06AE-49E5-8698-145432AC8E12}"/>
              </a:ext>
            </a:extLst>
          </p:cNvPr>
          <p:cNvSpPr/>
          <p:nvPr/>
        </p:nvSpPr>
        <p:spPr bwMode="auto">
          <a:xfrm>
            <a:off x="246909" y="1365154"/>
            <a:ext cx="11693555" cy="5715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/>
              <a:t>IAM scenario data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574F8A-EC68-41CF-B0C2-EEC580F16341}"/>
              </a:ext>
            </a:extLst>
          </p:cNvPr>
          <p:cNvSpPr/>
          <p:nvPr/>
        </p:nvSpPr>
        <p:spPr bwMode="auto">
          <a:xfrm>
            <a:off x="3484260" y="2276089"/>
            <a:ext cx="2095500" cy="1326619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dirty="0"/>
              <a:t>Improvement in efficiency of technologies providing energy services</a:t>
            </a:r>
            <a:br>
              <a:rPr lang="en-US" dirty="0"/>
            </a:br>
            <a:r>
              <a:rPr lang="en-US" sz="1100" dirty="0"/>
              <a:t>(assume constant for countries within region)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D05286-7DA9-4B6B-BF9E-AEA8CEFC50DA}"/>
              </a:ext>
            </a:extLst>
          </p:cNvPr>
          <p:cNvSpPr/>
          <p:nvPr/>
        </p:nvSpPr>
        <p:spPr bwMode="auto">
          <a:xfrm>
            <a:off x="6417960" y="2250690"/>
            <a:ext cx="2006600" cy="4455076"/>
          </a:xfrm>
          <a:prstGeom prst="rect">
            <a:avLst/>
          </a:prstGeom>
          <a:noFill/>
          <a:ln w="25400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b="1"/>
              <a:t>DLE calculator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country-level, per capita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Assume lognormal distribution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Adjust DLE threshold by regional end-use technology improvement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Sectors: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400"/>
              <a:t>Transportation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400"/>
              <a:t>Residential and Commercial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400"/>
              <a:t>Industry</a:t>
            </a:r>
          </a:p>
        </p:txBody>
      </p:sp>
      <p:cxnSp>
        <p:nvCxnSpPr>
          <p:cNvPr id="19" name="Straight Arrow Connector 33">
            <a:extLst>
              <a:ext uri="{FF2B5EF4-FFF2-40B4-BE49-F238E27FC236}">
                <a16:creationId xmlns:a16="http://schemas.microsoft.com/office/drawing/2014/main" id="{B18BE79C-406E-407F-9620-74422728858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354210" y="1971290"/>
            <a:ext cx="0" cy="27940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0B832A98-441B-4388-AA93-2FD231B89B7E}"/>
              </a:ext>
            </a:extLst>
          </p:cNvPr>
          <p:cNvSpPr/>
          <p:nvPr/>
        </p:nvSpPr>
        <p:spPr bwMode="auto">
          <a:xfrm>
            <a:off x="246908" y="4110856"/>
            <a:ext cx="2661391" cy="11938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/>
              <a:t>Calculated per capita DLE threshold by sector.</a:t>
            </a:r>
            <a:br>
              <a:rPr lang="en-US"/>
            </a:br>
            <a:r>
              <a:rPr lang="en-US" sz="1600" i="1"/>
              <a:t>Kikstra et al. 2021</a:t>
            </a:r>
            <a:br>
              <a:rPr lang="en-US" i="1"/>
            </a:br>
            <a:r>
              <a:rPr lang="en-US" sz="1100"/>
              <a:t>(historical + theoretical model)</a:t>
            </a:r>
            <a:endParaRPr lang="en-US" i="1"/>
          </a:p>
        </p:txBody>
      </p:sp>
      <p:cxnSp>
        <p:nvCxnSpPr>
          <p:cNvPr id="59" name="Straight Arrow Connector 34">
            <a:extLst>
              <a:ext uri="{FF2B5EF4-FFF2-40B4-BE49-F238E27FC236}">
                <a16:creationId xmlns:a16="http://schemas.microsoft.com/office/drawing/2014/main" id="{DB55E6C8-3F43-4006-BC89-45886E853F3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11170" y="1962054"/>
            <a:ext cx="0" cy="2148802"/>
          </a:xfrm>
          <a:prstGeom prst="straightConnector1">
            <a:avLst/>
          </a:prstGeom>
          <a:noFill/>
          <a:ln w="57150" algn="ctr">
            <a:solidFill>
              <a:schemeClr val="bg2">
                <a:lumMod val="90000"/>
              </a:schemeClr>
            </a:solidFill>
            <a:prstDash val="sysDot"/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F81A5C02-13EF-4BED-8153-90532104C5D1}"/>
              </a:ext>
            </a:extLst>
          </p:cNvPr>
          <p:cNvSpPr txBox="1"/>
          <p:nvPr/>
        </p:nvSpPr>
        <p:spPr>
          <a:xfrm>
            <a:off x="-46733" y="2811287"/>
            <a:ext cx="81889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SSP data</a:t>
            </a:r>
          </a:p>
        </p:txBody>
      </p:sp>
      <p:cxnSp>
        <p:nvCxnSpPr>
          <p:cNvPr id="65" name="Straight Arrow Connector 28">
            <a:extLst>
              <a:ext uri="{FF2B5EF4-FFF2-40B4-BE49-F238E27FC236}">
                <a16:creationId xmlns:a16="http://schemas.microsoft.com/office/drawing/2014/main" id="{AF4D3783-FC96-4F97-9C03-B3D47DBCC461}"/>
              </a:ext>
            </a:extLst>
          </p:cNvPr>
          <p:cNvCxnSpPr>
            <a:cxnSpLocks noChangeShapeType="1"/>
            <a:stCxn id="58" idx="3"/>
          </p:cNvCxnSpPr>
          <p:nvPr/>
        </p:nvCxnSpPr>
        <p:spPr bwMode="auto">
          <a:xfrm>
            <a:off x="2908299" y="4707756"/>
            <a:ext cx="1238188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16" name="Straight Arrow Connector 28">
            <a:extLst>
              <a:ext uri="{FF2B5EF4-FFF2-40B4-BE49-F238E27FC236}">
                <a16:creationId xmlns:a16="http://schemas.microsoft.com/office/drawing/2014/main" id="{0F6D5C44-C1C8-49B0-B1AB-5DE5E6DB31C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789627" y="3602708"/>
            <a:ext cx="1" cy="1060982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prstDash val="sysDot"/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952A825D-B152-4700-8CB1-C0F48A60CD5F}"/>
              </a:ext>
            </a:extLst>
          </p:cNvPr>
          <p:cNvSpPr txBox="1"/>
          <p:nvPr/>
        </p:nvSpPr>
        <p:spPr>
          <a:xfrm>
            <a:off x="4957924" y="2098966"/>
            <a:ext cx="1367447" cy="5770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050" dirty="0"/>
              <a:t>Could be moderated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Basic needs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Country-specifics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7F1E8B7-560C-4111-9E48-0BD6320168C1}"/>
              </a:ext>
            </a:extLst>
          </p:cNvPr>
          <p:cNvSpPr/>
          <p:nvPr/>
        </p:nvSpPr>
        <p:spPr bwMode="auto">
          <a:xfrm>
            <a:off x="4144182" y="4143686"/>
            <a:ext cx="1891557" cy="1058672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dirty="0"/>
              <a:t>Map DLE to IAM sectors</a:t>
            </a:r>
          </a:p>
          <a:p>
            <a:pPr>
              <a:defRPr/>
            </a:pPr>
            <a:r>
              <a:rPr lang="en-US" sz="1600" i="1" dirty="0"/>
              <a:t>This paper</a:t>
            </a:r>
            <a:br>
              <a:rPr lang="en-US" dirty="0"/>
            </a:br>
            <a:r>
              <a:rPr lang="en-US" sz="1100" dirty="0"/>
              <a:t>(mapping matrix)</a:t>
            </a:r>
            <a:endParaRPr lang="en-US" dirty="0"/>
          </a:p>
        </p:txBody>
      </p:sp>
      <p:cxnSp>
        <p:nvCxnSpPr>
          <p:cNvPr id="34" name="Straight Arrow Connector 28">
            <a:extLst>
              <a:ext uri="{FF2B5EF4-FFF2-40B4-BE49-F238E27FC236}">
                <a16:creationId xmlns:a16="http://schemas.microsoft.com/office/drawing/2014/main" id="{8A6C411F-8591-4CC5-9073-1D5BEFFB93B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35739" y="4653082"/>
            <a:ext cx="382221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1" name="Title 3">
            <a:extLst>
              <a:ext uri="{FF2B5EF4-FFF2-40B4-BE49-F238E27FC236}">
                <a16:creationId xmlns:a16="http://schemas.microsoft.com/office/drawing/2014/main" id="{28F918CC-EBB9-4659-8BEF-03698CABB1F7}"/>
              </a:ext>
            </a:extLst>
          </p:cNvPr>
          <p:cNvSpPr txBox="1">
            <a:spLocks/>
          </p:cNvSpPr>
          <p:nvPr/>
        </p:nvSpPr>
        <p:spPr>
          <a:xfrm>
            <a:off x="362713" y="152234"/>
            <a:ext cx="8911916" cy="1083418"/>
          </a:xfrm>
          <a:prstGeom prst="rect">
            <a:avLst/>
          </a:prstGeom>
        </p:spPr>
        <p:txBody>
          <a:bodyPr vert="horz" lIns="36000" tIns="36000" rIns="36000" bIns="3600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DLE Calculator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078B486-0694-402F-8BDF-82AF87C4B918}"/>
              </a:ext>
            </a:extLst>
          </p:cNvPr>
          <p:cNvSpPr txBox="1"/>
          <p:nvPr/>
        </p:nvSpPr>
        <p:spPr>
          <a:xfrm>
            <a:off x="1653009" y="5337593"/>
            <a:ext cx="46723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badi Extra Light" panose="020B0204020104020204" pitchFamily="34" charset="0"/>
              </a:rPr>
              <a:t>Data: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badi Extra Light" panose="020B0204020104020204" pitchFamily="34" charset="0"/>
              </a:rPr>
              <a:t>Bottom-up DLE threshold mapped on IAM sectoral data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badi Extra Light" panose="020B0204020104020204" pitchFamily="34" charset="0"/>
              </a:rPr>
              <a:t>Scaled DLE threshold with innovation</a:t>
            </a:r>
          </a:p>
        </p:txBody>
      </p:sp>
      <p:pic>
        <p:nvPicPr>
          <p:cNvPr id="17" name="Picture 1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77E4D68-B1E1-47E3-BF6D-CD609BC9E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9491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B58EC6-C3B7-4BDA-8242-6F8859876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3" y="161470"/>
            <a:ext cx="8911916" cy="1083418"/>
          </a:xfrm>
        </p:spPr>
        <p:txBody>
          <a:bodyPr>
            <a:normAutofit/>
          </a:bodyPr>
          <a:lstStyle/>
          <a:p>
            <a:r>
              <a:rPr lang="en-US" dirty="0"/>
              <a:t>DLE Calculator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8B8A62-06AE-49E5-8698-145432AC8E12}"/>
              </a:ext>
            </a:extLst>
          </p:cNvPr>
          <p:cNvSpPr/>
          <p:nvPr/>
        </p:nvSpPr>
        <p:spPr bwMode="auto">
          <a:xfrm>
            <a:off x="246909" y="1365154"/>
            <a:ext cx="11693555" cy="5715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dirty="0"/>
              <a:t>IAM scenario data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D05286-7DA9-4B6B-BF9E-AEA8CEFC50DA}"/>
              </a:ext>
            </a:extLst>
          </p:cNvPr>
          <p:cNvSpPr/>
          <p:nvPr/>
        </p:nvSpPr>
        <p:spPr bwMode="auto">
          <a:xfrm>
            <a:off x="6417960" y="2250690"/>
            <a:ext cx="2006600" cy="4455076"/>
          </a:xfrm>
          <a:prstGeom prst="rect">
            <a:avLst/>
          </a:prstGeom>
          <a:noFill/>
          <a:ln w="25400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b="1"/>
              <a:t>DLE calculator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country-level, per capita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Assume lognormal distribution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Adjust DLE threshold by regional end-use technology improvement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Sectors: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400"/>
              <a:t>Transportation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400"/>
              <a:t>Residential and Commercial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400"/>
              <a:t>Industry</a:t>
            </a:r>
          </a:p>
        </p:txBody>
      </p:sp>
      <p:cxnSp>
        <p:nvCxnSpPr>
          <p:cNvPr id="26" name="Straight Arrow Connector 34">
            <a:extLst>
              <a:ext uri="{FF2B5EF4-FFF2-40B4-BE49-F238E27FC236}">
                <a16:creationId xmlns:a16="http://schemas.microsoft.com/office/drawing/2014/main" id="{A8CB21C2-76A3-454D-AB14-06D9ECDE304F}"/>
              </a:ext>
            </a:extLst>
          </p:cNvPr>
          <p:cNvCxnSpPr>
            <a:cxnSpLocks noChangeShapeType="1"/>
            <a:endCxn id="27" idx="0"/>
          </p:cNvCxnSpPr>
          <p:nvPr/>
        </p:nvCxnSpPr>
        <p:spPr bwMode="auto">
          <a:xfrm>
            <a:off x="9729622" y="1962393"/>
            <a:ext cx="0" cy="273146"/>
          </a:xfrm>
          <a:prstGeom prst="straightConnector1">
            <a:avLst/>
          </a:prstGeom>
          <a:noFill/>
          <a:ln w="57150" algn="ctr">
            <a:solidFill>
              <a:schemeClr val="bg2">
                <a:lumMod val="90000"/>
              </a:schemeClr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9E037897-2232-446D-83FB-B19E22277E0C}"/>
              </a:ext>
            </a:extLst>
          </p:cNvPr>
          <p:cNvSpPr/>
          <p:nvPr/>
        </p:nvSpPr>
        <p:spPr bwMode="auto">
          <a:xfrm>
            <a:off x="8726322" y="2235539"/>
            <a:ext cx="2006600" cy="11938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/>
              <a:t>Gini pathways from </a:t>
            </a:r>
            <a:r>
              <a:rPr lang="en-US" sz="1600" i="1"/>
              <a:t>Rao et al. 2019</a:t>
            </a:r>
            <a:br>
              <a:rPr lang="en-US"/>
            </a:br>
            <a:r>
              <a:rPr lang="en-US" sz="1100"/>
              <a:t>(assume constant across mitigation within SSP)</a:t>
            </a:r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166869E-ED4F-4A44-A20B-5E0CA4CD2FA2}"/>
              </a:ext>
            </a:extLst>
          </p:cNvPr>
          <p:cNvSpPr txBox="1"/>
          <p:nvPr/>
        </p:nvSpPr>
        <p:spPr>
          <a:xfrm>
            <a:off x="9791511" y="1931804"/>
            <a:ext cx="106465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/>
              <a:t>SSP variant</a:t>
            </a:r>
          </a:p>
        </p:txBody>
      </p:sp>
      <p:sp>
        <p:nvSpPr>
          <p:cNvPr id="31" name="Title 3">
            <a:extLst>
              <a:ext uri="{FF2B5EF4-FFF2-40B4-BE49-F238E27FC236}">
                <a16:creationId xmlns:a16="http://schemas.microsoft.com/office/drawing/2014/main" id="{28F918CC-EBB9-4659-8BEF-03698CABB1F7}"/>
              </a:ext>
            </a:extLst>
          </p:cNvPr>
          <p:cNvSpPr txBox="1">
            <a:spLocks/>
          </p:cNvSpPr>
          <p:nvPr/>
        </p:nvSpPr>
        <p:spPr>
          <a:xfrm>
            <a:off x="362713" y="152234"/>
            <a:ext cx="8911916" cy="1083418"/>
          </a:xfrm>
          <a:prstGeom prst="rect">
            <a:avLst/>
          </a:prstGeom>
        </p:spPr>
        <p:txBody>
          <a:bodyPr vert="horz" lIns="36000" tIns="36000" rIns="36000" bIns="3600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DLE Calculator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8F70B24-3D09-4A52-BCD9-50A80003B806}"/>
              </a:ext>
            </a:extLst>
          </p:cNvPr>
          <p:cNvSpPr txBox="1"/>
          <p:nvPr/>
        </p:nvSpPr>
        <p:spPr>
          <a:xfrm>
            <a:off x="1653009" y="5337593"/>
            <a:ext cx="4672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badi Extra Light" panose="020B0204020104020204" pitchFamily="34" charset="0"/>
              </a:rPr>
              <a:t>Data: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badi Extra Light" panose="020B0204020104020204" pitchFamily="34" charset="0"/>
              </a:rPr>
              <a:t>Income inequality projections</a:t>
            </a:r>
          </a:p>
        </p:txBody>
      </p:sp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247159A-DE23-4EAE-9720-10446E16C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087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B58EC6-C3B7-4BDA-8242-6F8859876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3" y="161470"/>
            <a:ext cx="8911916" cy="1083418"/>
          </a:xfrm>
        </p:spPr>
        <p:txBody>
          <a:bodyPr>
            <a:normAutofit/>
          </a:bodyPr>
          <a:lstStyle/>
          <a:p>
            <a:r>
              <a:rPr lang="en-US" dirty="0"/>
              <a:t>DLE Calculator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8B8A62-06AE-49E5-8698-145432AC8E12}"/>
              </a:ext>
            </a:extLst>
          </p:cNvPr>
          <p:cNvSpPr/>
          <p:nvPr/>
        </p:nvSpPr>
        <p:spPr bwMode="auto">
          <a:xfrm>
            <a:off x="246909" y="1365154"/>
            <a:ext cx="11693555" cy="5715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dirty="0"/>
              <a:t>IAM scenario data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D05286-7DA9-4B6B-BF9E-AEA8CEFC50DA}"/>
              </a:ext>
            </a:extLst>
          </p:cNvPr>
          <p:cNvSpPr/>
          <p:nvPr/>
        </p:nvSpPr>
        <p:spPr bwMode="auto">
          <a:xfrm>
            <a:off x="6417960" y="2250690"/>
            <a:ext cx="2006600" cy="4455076"/>
          </a:xfrm>
          <a:prstGeom prst="rect">
            <a:avLst/>
          </a:prstGeom>
          <a:noFill/>
          <a:ln w="25400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b="1"/>
              <a:t>DLE calculator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country-level, per capita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Assume lognormal distribution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Adjust DLE threshold by regional end-use technology improvement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Sectors: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400"/>
              <a:t>Transportation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400"/>
              <a:t>Residential and Commercial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400"/>
              <a:t>Industry</a:t>
            </a:r>
          </a:p>
        </p:txBody>
      </p:sp>
      <p:cxnSp>
        <p:nvCxnSpPr>
          <p:cNvPr id="26" name="Straight Arrow Connector 34">
            <a:extLst>
              <a:ext uri="{FF2B5EF4-FFF2-40B4-BE49-F238E27FC236}">
                <a16:creationId xmlns:a16="http://schemas.microsoft.com/office/drawing/2014/main" id="{A8CB21C2-76A3-454D-AB14-06D9ECDE304F}"/>
              </a:ext>
            </a:extLst>
          </p:cNvPr>
          <p:cNvCxnSpPr>
            <a:cxnSpLocks noChangeShapeType="1"/>
            <a:endCxn id="27" idx="0"/>
          </p:cNvCxnSpPr>
          <p:nvPr/>
        </p:nvCxnSpPr>
        <p:spPr bwMode="auto">
          <a:xfrm>
            <a:off x="9729622" y="1962393"/>
            <a:ext cx="0" cy="273146"/>
          </a:xfrm>
          <a:prstGeom prst="straightConnector1">
            <a:avLst/>
          </a:prstGeom>
          <a:noFill/>
          <a:ln w="57150" algn="ctr">
            <a:solidFill>
              <a:schemeClr val="bg2">
                <a:lumMod val="90000"/>
              </a:schemeClr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9E037897-2232-446D-83FB-B19E22277E0C}"/>
              </a:ext>
            </a:extLst>
          </p:cNvPr>
          <p:cNvSpPr/>
          <p:nvPr/>
        </p:nvSpPr>
        <p:spPr bwMode="auto">
          <a:xfrm>
            <a:off x="8726322" y="2235539"/>
            <a:ext cx="2006600" cy="11938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/>
              <a:t>Gini pathways from </a:t>
            </a:r>
            <a:r>
              <a:rPr lang="en-US" sz="1600" i="1"/>
              <a:t>Rao et al. 2019</a:t>
            </a:r>
            <a:br>
              <a:rPr lang="en-US"/>
            </a:br>
            <a:r>
              <a:rPr lang="en-US" sz="1100"/>
              <a:t>(assume constant across mitigation within SSP)</a:t>
            </a:r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DBDF0E2-0CAF-40F3-87F0-06889214EBA9}"/>
              </a:ext>
            </a:extLst>
          </p:cNvPr>
          <p:cNvSpPr/>
          <p:nvPr/>
        </p:nvSpPr>
        <p:spPr bwMode="auto">
          <a:xfrm>
            <a:off x="9694664" y="5341309"/>
            <a:ext cx="2006600" cy="11938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/>
              <a:t>Household energy inequality data</a:t>
            </a:r>
            <a:br>
              <a:rPr lang="en-US" sz="1600"/>
            </a:br>
            <a:r>
              <a:rPr lang="en-US" sz="1600" i="1"/>
              <a:t>Oswald et al. 2020</a:t>
            </a:r>
            <a:br>
              <a:rPr lang="en-US"/>
            </a:br>
            <a:r>
              <a:rPr lang="en-US" sz="1100"/>
              <a:t>(historical)</a:t>
            </a:r>
            <a:endParaRPr lang="en-US"/>
          </a:p>
        </p:txBody>
      </p:sp>
      <p:cxnSp>
        <p:nvCxnSpPr>
          <p:cNvPr id="47" name="Straight Arrow Connector 28">
            <a:extLst>
              <a:ext uri="{FF2B5EF4-FFF2-40B4-BE49-F238E27FC236}">
                <a16:creationId xmlns:a16="http://schemas.microsoft.com/office/drawing/2014/main" id="{E9FFED2B-A95C-4F08-BFB9-AD5D0EFF394D}"/>
              </a:ext>
            </a:extLst>
          </p:cNvPr>
          <p:cNvCxnSpPr>
            <a:cxnSpLocks noChangeShapeType="1"/>
            <a:stCxn id="36" idx="1"/>
          </p:cNvCxnSpPr>
          <p:nvPr/>
        </p:nvCxnSpPr>
        <p:spPr bwMode="auto">
          <a:xfrm flipH="1">
            <a:off x="8424560" y="5938209"/>
            <a:ext cx="1270104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0166869E-ED4F-4A44-A20B-5E0CA4CD2FA2}"/>
              </a:ext>
            </a:extLst>
          </p:cNvPr>
          <p:cNvSpPr txBox="1"/>
          <p:nvPr/>
        </p:nvSpPr>
        <p:spPr>
          <a:xfrm>
            <a:off x="9791511" y="1931804"/>
            <a:ext cx="106465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/>
              <a:t>SSP variant</a:t>
            </a:r>
          </a:p>
        </p:txBody>
      </p:sp>
      <p:sp>
        <p:nvSpPr>
          <p:cNvPr id="31" name="Title 3">
            <a:extLst>
              <a:ext uri="{FF2B5EF4-FFF2-40B4-BE49-F238E27FC236}">
                <a16:creationId xmlns:a16="http://schemas.microsoft.com/office/drawing/2014/main" id="{28F918CC-EBB9-4659-8BEF-03698CABB1F7}"/>
              </a:ext>
            </a:extLst>
          </p:cNvPr>
          <p:cNvSpPr txBox="1">
            <a:spLocks/>
          </p:cNvSpPr>
          <p:nvPr/>
        </p:nvSpPr>
        <p:spPr>
          <a:xfrm>
            <a:off x="362713" y="152234"/>
            <a:ext cx="8911916" cy="1083418"/>
          </a:xfrm>
          <a:prstGeom prst="rect">
            <a:avLst/>
          </a:prstGeom>
        </p:spPr>
        <p:txBody>
          <a:bodyPr vert="horz" lIns="36000" tIns="36000" rIns="36000" bIns="3600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DLE Calculator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5CC1B9-2E81-4E8C-AF29-C69083511C00}"/>
              </a:ext>
            </a:extLst>
          </p:cNvPr>
          <p:cNvSpPr txBox="1"/>
          <p:nvPr/>
        </p:nvSpPr>
        <p:spPr>
          <a:xfrm>
            <a:off x="1653009" y="5337593"/>
            <a:ext cx="46723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badi Extra Light" panose="020B0204020104020204" pitchFamily="34" charset="0"/>
              </a:rPr>
              <a:t>Data: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badi Extra Light" panose="020B0204020104020204" pitchFamily="34" charset="0"/>
              </a:rPr>
              <a:t>Household inequality starting point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badi Extra Light" panose="020B0204020104020204" pitchFamily="34" charset="0"/>
              </a:rPr>
              <a:t>(global) Relationship energy and income inequality</a:t>
            </a:r>
          </a:p>
        </p:txBody>
      </p:sp>
      <p:cxnSp>
        <p:nvCxnSpPr>
          <p:cNvPr id="13" name="Straight Arrow Connector 28">
            <a:extLst>
              <a:ext uri="{FF2B5EF4-FFF2-40B4-BE49-F238E27FC236}">
                <a16:creationId xmlns:a16="http://schemas.microsoft.com/office/drawing/2014/main" id="{7616DB85-0D9C-4A09-A64F-165AF2BBEE6E}"/>
              </a:ext>
            </a:extLst>
          </p:cNvPr>
          <p:cNvCxnSpPr>
            <a:cxnSpLocks noChangeShapeType="1"/>
            <a:endCxn id="14" idx="0"/>
          </p:cNvCxnSpPr>
          <p:nvPr/>
        </p:nvCxnSpPr>
        <p:spPr bwMode="auto">
          <a:xfrm flipH="1">
            <a:off x="9462838" y="3429339"/>
            <a:ext cx="266784" cy="486879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0AB1FED4-E6C7-4CF3-9B5E-AB7A4B8906C0}"/>
              </a:ext>
            </a:extLst>
          </p:cNvPr>
          <p:cNvSpPr/>
          <p:nvPr/>
        </p:nvSpPr>
        <p:spPr bwMode="auto">
          <a:xfrm>
            <a:off x="8779114" y="3916218"/>
            <a:ext cx="1367447" cy="828189"/>
          </a:xfrm>
          <a:prstGeom prst="rect">
            <a:avLst/>
          </a:prstGeom>
          <a:noFill/>
          <a:ln w="25400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/>
              <a:t>Project Gini Final energy</a:t>
            </a:r>
          </a:p>
        </p:txBody>
      </p:sp>
      <p:cxnSp>
        <p:nvCxnSpPr>
          <p:cNvPr id="15" name="Straight Arrow Connector 28">
            <a:extLst>
              <a:ext uri="{FF2B5EF4-FFF2-40B4-BE49-F238E27FC236}">
                <a16:creationId xmlns:a16="http://schemas.microsoft.com/office/drawing/2014/main" id="{69B99DF6-9527-41A2-9357-0E2EC19620E2}"/>
              </a:ext>
            </a:extLst>
          </p:cNvPr>
          <p:cNvCxnSpPr>
            <a:cxnSpLocks noChangeShapeType="1"/>
            <a:endCxn id="14" idx="2"/>
          </p:cNvCxnSpPr>
          <p:nvPr/>
        </p:nvCxnSpPr>
        <p:spPr bwMode="auto">
          <a:xfrm flipH="1" flipV="1">
            <a:off x="9462838" y="4744407"/>
            <a:ext cx="1235126" cy="596902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6" name="Straight Arrow Connector 28">
            <a:extLst>
              <a:ext uri="{FF2B5EF4-FFF2-40B4-BE49-F238E27FC236}">
                <a16:creationId xmlns:a16="http://schemas.microsoft.com/office/drawing/2014/main" id="{D680DF71-E51D-400C-81FD-9E0741556073}"/>
              </a:ext>
            </a:extLst>
          </p:cNvPr>
          <p:cNvCxnSpPr>
            <a:cxnSpLocks noChangeShapeType="1"/>
            <a:endCxn id="14" idx="3"/>
          </p:cNvCxnSpPr>
          <p:nvPr/>
        </p:nvCxnSpPr>
        <p:spPr bwMode="auto">
          <a:xfrm flipH="1">
            <a:off x="10146561" y="4317613"/>
            <a:ext cx="341854" cy="1270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76A2FD0C-249E-4BA3-ADDC-CDC4DF0C0406}"/>
              </a:ext>
            </a:extLst>
          </p:cNvPr>
          <p:cNvSpPr/>
          <p:nvPr/>
        </p:nvSpPr>
        <p:spPr bwMode="auto">
          <a:xfrm>
            <a:off x="10488415" y="3720713"/>
            <a:ext cx="1690885" cy="11938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/>
              <a:t>Income-to-energy Gini coefficients</a:t>
            </a:r>
            <a:br>
              <a:rPr lang="en-US" sz="1600"/>
            </a:br>
            <a:r>
              <a:rPr lang="en-US" sz="1600" i="1"/>
              <a:t>Oswald et al. 2021</a:t>
            </a:r>
            <a:br>
              <a:rPr lang="en-US"/>
            </a:br>
            <a:r>
              <a:rPr lang="en-US" sz="1100"/>
              <a:t>(theoretical model)</a:t>
            </a:r>
            <a:endParaRPr lang="en-US"/>
          </a:p>
        </p:txBody>
      </p:sp>
      <p:cxnSp>
        <p:nvCxnSpPr>
          <p:cNvPr id="32" name="Straight Arrow Connector 28">
            <a:extLst>
              <a:ext uri="{FF2B5EF4-FFF2-40B4-BE49-F238E27FC236}">
                <a16:creationId xmlns:a16="http://schemas.microsoft.com/office/drawing/2014/main" id="{31556F0E-48AC-4819-83A4-0405AD849DC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8424560" y="4330313"/>
            <a:ext cx="354554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18" name="Picture 1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BD05280-39A9-4C80-A28D-3B6774B42D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022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B58EC6-C3B7-4BDA-8242-6F8859876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601" y="195026"/>
            <a:ext cx="4368678" cy="1083418"/>
          </a:xfrm>
        </p:spPr>
        <p:txBody>
          <a:bodyPr>
            <a:normAutofit fontScale="90000"/>
          </a:bodyPr>
          <a:lstStyle/>
          <a:p>
            <a:r>
              <a:rPr lang="en-US" dirty="0"/>
              <a:t>Research Framework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405D5B1-7044-4350-A10D-168C57F8914E}"/>
              </a:ext>
            </a:extLst>
          </p:cNvPr>
          <p:cNvSpPr/>
          <p:nvPr/>
        </p:nvSpPr>
        <p:spPr bwMode="auto">
          <a:xfrm>
            <a:off x="2274286" y="3461830"/>
            <a:ext cx="2068010" cy="52121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dirty="0"/>
              <a:t>Goal 1: global human development.</a:t>
            </a:r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8EF11F6-FA62-4088-856A-CC6803F082F9}"/>
              </a:ext>
            </a:extLst>
          </p:cNvPr>
          <p:cNvSpPr/>
          <p:nvPr/>
        </p:nvSpPr>
        <p:spPr bwMode="auto">
          <a:xfrm>
            <a:off x="7183773" y="3467943"/>
            <a:ext cx="2068010" cy="52121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dirty="0"/>
              <a:t>Goal 2: climate stabilization.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0A3D1B-890F-4892-AEEE-2CDAB459E4DF}"/>
              </a:ext>
            </a:extLst>
          </p:cNvPr>
          <p:cNvSpPr txBox="1"/>
          <p:nvPr/>
        </p:nvSpPr>
        <p:spPr>
          <a:xfrm>
            <a:off x="4941117" y="1952250"/>
            <a:ext cx="166940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badi Extra Light" panose="020B0204020104020204" pitchFamily="34" charset="0"/>
              </a:rPr>
              <a:t>Energy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A70F604-4ED6-4479-8EB6-C21B54F3DD93}"/>
              </a:ext>
            </a:extLst>
          </p:cNvPr>
          <p:cNvCxnSpPr>
            <a:cxnSpLocks/>
            <a:stCxn id="11" idx="3"/>
            <a:endCxn id="18" idx="1"/>
          </p:cNvCxnSpPr>
          <p:nvPr/>
        </p:nvCxnSpPr>
        <p:spPr>
          <a:xfrm flipV="1">
            <a:off x="4142995" y="2136916"/>
            <a:ext cx="798122" cy="161607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2A9A759-B475-40FF-8298-01AF5E66B05F}"/>
              </a:ext>
            </a:extLst>
          </p:cNvPr>
          <p:cNvCxnSpPr>
            <a:cxnSpLocks/>
            <a:stCxn id="10" idx="1"/>
            <a:endCxn id="18" idx="3"/>
          </p:cNvCxnSpPr>
          <p:nvPr/>
        </p:nvCxnSpPr>
        <p:spPr>
          <a:xfrm flipH="1" flipV="1">
            <a:off x="6610525" y="2136916"/>
            <a:ext cx="772549" cy="161607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709D637-C95B-46F3-8C2D-BB637E685863}"/>
              </a:ext>
            </a:extLst>
          </p:cNvPr>
          <p:cNvSpPr txBox="1"/>
          <p:nvPr/>
        </p:nvSpPr>
        <p:spPr>
          <a:xfrm>
            <a:off x="7383074" y="1975357"/>
            <a:ext cx="166940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badi Extra Light" panose="020B0204020104020204" pitchFamily="34" charset="0"/>
              </a:rPr>
              <a:t>Greenhouse gas emissions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FC75E2-FAD6-4FA3-B570-10A6165A0E75}"/>
              </a:ext>
            </a:extLst>
          </p:cNvPr>
          <p:cNvSpPr txBox="1"/>
          <p:nvPr/>
        </p:nvSpPr>
        <p:spPr>
          <a:xfrm>
            <a:off x="2473587" y="1975357"/>
            <a:ext cx="166940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badi Extra Light" panose="020B0204020104020204" pitchFamily="34" charset="0"/>
              </a:rPr>
              <a:t>Human needs provisioning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E5B2DEB-8BE3-44F4-8820-655C0572A6B9}"/>
              </a:ext>
            </a:extLst>
          </p:cNvPr>
          <p:cNvCxnSpPr>
            <a:cxnSpLocks/>
            <a:stCxn id="36" idx="0"/>
            <a:endCxn id="11" idx="2"/>
          </p:cNvCxnSpPr>
          <p:nvPr/>
        </p:nvCxnSpPr>
        <p:spPr>
          <a:xfrm flipV="1">
            <a:off x="3308291" y="2621688"/>
            <a:ext cx="0" cy="840142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0358AB1-EA1D-4543-834E-445237C3E53C}"/>
              </a:ext>
            </a:extLst>
          </p:cNvPr>
          <p:cNvCxnSpPr>
            <a:cxnSpLocks/>
            <a:stCxn id="37" idx="0"/>
            <a:endCxn id="10" idx="2"/>
          </p:cNvCxnSpPr>
          <p:nvPr/>
        </p:nvCxnSpPr>
        <p:spPr>
          <a:xfrm flipV="1">
            <a:off x="8217778" y="2621688"/>
            <a:ext cx="0" cy="846255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" name="Picture 2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3A5D20D-32C6-4159-9519-10157996D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048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B58EC6-C3B7-4BDA-8242-6F8859876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3" y="161470"/>
            <a:ext cx="8911916" cy="1083418"/>
          </a:xfrm>
        </p:spPr>
        <p:txBody>
          <a:bodyPr>
            <a:normAutofit/>
          </a:bodyPr>
          <a:lstStyle/>
          <a:p>
            <a:r>
              <a:rPr lang="en-US" dirty="0"/>
              <a:t>DLE Calculator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8B8A62-06AE-49E5-8698-145432AC8E12}"/>
              </a:ext>
            </a:extLst>
          </p:cNvPr>
          <p:cNvSpPr/>
          <p:nvPr/>
        </p:nvSpPr>
        <p:spPr bwMode="auto">
          <a:xfrm>
            <a:off x="246909" y="1365154"/>
            <a:ext cx="11693555" cy="5715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dirty="0"/>
              <a:t>IAM scenario data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D05286-7DA9-4B6B-BF9E-AEA8CEFC50DA}"/>
              </a:ext>
            </a:extLst>
          </p:cNvPr>
          <p:cNvSpPr/>
          <p:nvPr/>
        </p:nvSpPr>
        <p:spPr bwMode="auto">
          <a:xfrm>
            <a:off x="6417960" y="2250690"/>
            <a:ext cx="2006600" cy="4455076"/>
          </a:xfrm>
          <a:prstGeom prst="rect">
            <a:avLst/>
          </a:prstGeom>
          <a:noFill/>
          <a:ln w="25400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b="1"/>
              <a:t>DLE calculator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country-level, per capita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Assume lognormal distribution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Adjust DLE threshold by regional end-use technology improvement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Sectors: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400"/>
              <a:t>Transportation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400"/>
              <a:t>Residential and Commercial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400"/>
              <a:t>Industry</a:t>
            </a:r>
          </a:p>
        </p:txBody>
      </p:sp>
      <p:cxnSp>
        <p:nvCxnSpPr>
          <p:cNvPr id="26" name="Straight Arrow Connector 34">
            <a:extLst>
              <a:ext uri="{FF2B5EF4-FFF2-40B4-BE49-F238E27FC236}">
                <a16:creationId xmlns:a16="http://schemas.microsoft.com/office/drawing/2014/main" id="{A8CB21C2-76A3-454D-AB14-06D9ECDE304F}"/>
              </a:ext>
            </a:extLst>
          </p:cNvPr>
          <p:cNvCxnSpPr>
            <a:cxnSpLocks noChangeShapeType="1"/>
            <a:endCxn id="27" idx="0"/>
          </p:cNvCxnSpPr>
          <p:nvPr/>
        </p:nvCxnSpPr>
        <p:spPr bwMode="auto">
          <a:xfrm>
            <a:off x="9729622" y="1962393"/>
            <a:ext cx="0" cy="273146"/>
          </a:xfrm>
          <a:prstGeom prst="straightConnector1">
            <a:avLst/>
          </a:prstGeom>
          <a:noFill/>
          <a:ln w="57150" algn="ctr">
            <a:solidFill>
              <a:schemeClr val="bg2">
                <a:lumMod val="90000"/>
              </a:schemeClr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9E037897-2232-446D-83FB-B19E22277E0C}"/>
              </a:ext>
            </a:extLst>
          </p:cNvPr>
          <p:cNvSpPr/>
          <p:nvPr/>
        </p:nvSpPr>
        <p:spPr bwMode="auto">
          <a:xfrm>
            <a:off x="8726322" y="2235539"/>
            <a:ext cx="2006600" cy="11938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/>
              <a:t>Gini pathways from </a:t>
            </a:r>
            <a:r>
              <a:rPr lang="en-US" sz="1600" i="1"/>
              <a:t>Rao et al. 2019</a:t>
            </a:r>
            <a:br>
              <a:rPr lang="en-US"/>
            </a:br>
            <a:r>
              <a:rPr lang="en-US" sz="1100"/>
              <a:t>(assume constant across mitigation within SSP)</a:t>
            </a:r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DBDF0E2-0CAF-40F3-87F0-06889214EBA9}"/>
              </a:ext>
            </a:extLst>
          </p:cNvPr>
          <p:cNvSpPr/>
          <p:nvPr/>
        </p:nvSpPr>
        <p:spPr bwMode="auto">
          <a:xfrm>
            <a:off x="9694664" y="5341309"/>
            <a:ext cx="2006600" cy="11938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/>
              <a:t>Household energy inequality data</a:t>
            </a:r>
            <a:br>
              <a:rPr lang="en-US" sz="1600"/>
            </a:br>
            <a:r>
              <a:rPr lang="en-US" sz="1600" i="1"/>
              <a:t>Oswald et al. 2020</a:t>
            </a:r>
            <a:br>
              <a:rPr lang="en-US"/>
            </a:br>
            <a:r>
              <a:rPr lang="en-US" sz="1100"/>
              <a:t>(historical)</a:t>
            </a:r>
            <a:endParaRPr lang="en-US"/>
          </a:p>
        </p:txBody>
      </p:sp>
      <p:cxnSp>
        <p:nvCxnSpPr>
          <p:cNvPr id="47" name="Straight Arrow Connector 28">
            <a:extLst>
              <a:ext uri="{FF2B5EF4-FFF2-40B4-BE49-F238E27FC236}">
                <a16:creationId xmlns:a16="http://schemas.microsoft.com/office/drawing/2014/main" id="{E9FFED2B-A95C-4F08-BFB9-AD5D0EFF394D}"/>
              </a:ext>
            </a:extLst>
          </p:cNvPr>
          <p:cNvCxnSpPr>
            <a:cxnSpLocks noChangeShapeType="1"/>
            <a:stCxn id="36" idx="1"/>
          </p:cNvCxnSpPr>
          <p:nvPr/>
        </p:nvCxnSpPr>
        <p:spPr bwMode="auto">
          <a:xfrm flipH="1">
            <a:off x="8424560" y="5938209"/>
            <a:ext cx="1270104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0166869E-ED4F-4A44-A20B-5E0CA4CD2FA2}"/>
              </a:ext>
            </a:extLst>
          </p:cNvPr>
          <p:cNvSpPr txBox="1"/>
          <p:nvPr/>
        </p:nvSpPr>
        <p:spPr>
          <a:xfrm>
            <a:off x="9791511" y="1931804"/>
            <a:ext cx="106465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/>
              <a:t>SSP variant</a:t>
            </a:r>
          </a:p>
        </p:txBody>
      </p:sp>
      <p:sp>
        <p:nvSpPr>
          <p:cNvPr id="31" name="Title 3">
            <a:extLst>
              <a:ext uri="{FF2B5EF4-FFF2-40B4-BE49-F238E27FC236}">
                <a16:creationId xmlns:a16="http://schemas.microsoft.com/office/drawing/2014/main" id="{28F918CC-EBB9-4659-8BEF-03698CABB1F7}"/>
              </a:ext>
            </a:extLst>
          </p:cNvPr>
          <p:cNvSpPr txBox="1">
            <a:spLocks/>
          </p:cNvSpPr>
          <p:nvPr/>
        </p:nvSpPr>
        <p:spPr>
          <a:xfrm>
            <a:off x="362713" y="152234"/>
            <a:ext cx="8911916" cy="1083418"/>
          </a:xfrm>
          <a:prstGeom prst="rect">
            <a:avLst/>
          </a:prstGeom>
        </p:spPr>
        <p:txBody>
          <a:bodyPr vert="horz" lIns="36000" tIns="36000" rIns="36000" bIns="3600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DLE Calculator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5CC1B9-2E81-4E8C-AF29-C69083511C00}"/>
              </a:ext>
            </a:extLst>
          </p:cNvPr>
          <p:cNvSpPr txBox="1"/>
          <p:nvPr/>
        </p:nvSpPr>
        <p:spPr>
          <a:xfrm>
            <a:off x="1653009" y="5337593"/>
            <a:ext cx="46723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badi Extra Light" panose="020B0204020104020204" pitchFamily="34" charset="0"/>
              </a:rPr>
              <a:t>Data: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badi Extra Light" panose="020B0204020104020204" pitchFamily="34" charset="0"/>
              </a:rPr>
              <a:t>Household inequality starting point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badi Extra Light" panose="020B0204020104020204" pitchFamily="34" charset="0"/>
              </a:rPr>
              <a:t>(global) Relationship energy and income inequality</a:t>
            </a:r>
          </a:p>
        </p:txBody>
      </p:sp>
      <p:cxnSp>
        <p:nvCxnSpPr>
          <p:cNvPr id="13" name="Straight Arrow Connector 28">
            <a:extLst>
              <a:ext uri="{FF2B5EF4-FFF2-40B4-BE49-F238E27FC236}">
                <a16:creationId xmlns:a16="http://schemas.microsoft.com/office/drawing/2014/main" id="{7616DB85-0D9C-4A09-A64F-165AF2BBEE6E}"/>
              </a:ext>
            </a:extLst>
          </p:cNvPr>
          <p:cNvCxnSpPr>
            <a:cxnSpLocks noChangeShapeType="1"/>
            <a:endCxn id="14" idx="0"/>
          </p:cNvCxnSpPr>
          <p:nvPr/>
        </p:nvCxnSpPr>
        <p:spPr bwMode="auto">
          <a:xfrm flipH="1">
            <a:off x="9462838" y="3429339"/>
            <a:ext cx="266784" cy="486879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0AB1FED4-E6C7-4CF3-9B5E-AB7A4B8906C0}"/>
              </a:ext>
            </a:extLst>
          </p:cNvPr>
          <p:cNvSpPr/>
          <p:nvPr/>
        </p:nvSpPr>
        <p:spPr bwMode="auto">
          <a:xfrm>
            <a:off x="8779114" y="3916218"/>
            <a:ext cx="1367447" cy="828189"/>
          </a:xfrm>
          <a:prstGeom prst="rect">
            <a:avLst/>
          </a:prstGeom>
          <a:noFill/>
          <a:ln w="25400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/>
              <a:t>Project Gini Final energy</a:t>
            </a:r>
          </a:p>
        </p:txBody>
      </p:sp>
      <p:cxnSp>
        <p:nvCxnSpPr>
          <p:cNvPr id="15" name="Straight Arrow Connector 28">
            <a:extLst>
              <a:ext uri="{FF2B5EF4-FFF2-40B4-BE49-F238E27FC236}">
                <a16:creationId xmlns:a16="http://schemas.microsoft.com/office/drawing/2014/main" id="{69B99DF6-9527-41A2-9357-0E2EC19620E2}"/>
              </a:ext>
            </a:extLst>
          </p:cNvPr>
          <p:cNvCxnSpPr>
            <a:cxnSpLocks noChangeShapeType="1"/>
            <a:endCxn id="14" idx="2"/>
          </p:cNvCxnSpPr>
          <p:nvPr/>
        </p:nvCxnSpPr>
        <p:spPr bwMode="auto">
          <a:xfrm flipH="1" flipV="1">
            <a:off x="9462838" y="4744407"/>
            <a:ext cx="1235126" cy="596902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6" name="Straight Arrow Connector 28">
            <a:extLst>
              <a:ext uri="{FF2B5EF4-FFF2-40B4-BE49-F238E27FC236}">
                <a16:creationId xmlns:a16="http://schemas.microsoft.com/office/drawing/2014/main" id="{D680DF71-E51D-400C-81FD-9E0741556073}"/>
              </a:ext>
            </a:extLst>
          </p:cNvPr>
          <p:cNvCxnSpPr>
            <a:cxnSpLocks noChangeShapeType="1"/>
            <a:endCxn id="14" idx="3"/>
          </p:cNvCxnSpPr>
          <p:nvPr/>
        </p:nvCxnSpPr>
        <p:spPr bwMode="auto">
          <a:xfrm flipH="1">
            <a:off x="10146561" y="4317613"/>
            <a:ext cx="341854" cy="1270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76A2FD0C-249E-4BA3-ADDC-CDC4DF0C0406}"/>
              </a:ext>
            </a:extLst>
          </p:cNvPr>
          <p:cNvSpPr/>
          <p:nvPr/>
        </p:nvSpPr>
        <p:spPr bwMode="auto">
          <a:xfrm>
            <a:off x="10488415" y="3720713"/>
            <a:ext cx="1690885" cy="11938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dirty="0"/>
              <a:t>Income-to-energy Gini coefficients</a:t>
            </a:r>
            <a:br>
              <a:rPr lang="en-US" sz="1600" dirty="0"/>
            </a:br>
            <a:r>
              <a:rPr lang="en-US" sz="1600" i="1" dirty="0"/>
              <a:t>Oswald et al. 2021</a:t>
            </a:r>
            <a:br>
              <a:rPr lang="en-US" dirty="0"/>
            </a:br>
            <a:r>
              <a:rPr lang="en-US" sz="1100" dirty="0"/>
              <a:t>(theoretical model)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E82F0F-B2AB-446C-AB09-B8ED2CCCF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335" y="2056920"/>
            <a:ext cx="3418887" cy="3139712"/>
          </a:xfrm>
          <a:prstGeom prst="rect">
            <a:avLst/>
          </a:prstGeom>
        </p:spPr>
      </p:pic>
      <p:cxnSp>
        <p:nvCxnSpPr>
          <p:cNvPr id="32" name="Straight Arrow Connector 28">
            <a:extLst>
              <a:ext uri="{FF2B5EF4-FFF2-40B4-BE49-F238E27FC236}">
                <a16:creationId xmlns:a16="http://schemas.microsoft.com/office/drawing/2014/main" id="{31556F0E-48AC-4819-83A4-0405AD849DC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8424560" y="4330313"/>
            <a:ext cx="354554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19" name="Picture 1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4B8A324-B7EE-4EFE-93C7-2C7563B3ED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9272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B58EC6-C3B7-4BDA-8242-6F8859876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3" y="161470"/>
            <a:ext cx="8911916" cy="1083418"/>
          </a:xfrm>
        </p:spPr>
        <p:txBody>
          <a:bodyPr>
            <a:normAutofit/>
          </a:bodyPr>
          <a:lstStyle/>
          <a:p>
            <a:r>
              <a:rPr lang="en-US" dirty="0"/>
              <a:t>DLE Calculator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8B8A62-06AE-49E5-8698-145432AC8E12}"/>
              </a:ext>
            </a:extLst>
          </p:cNvPr>
          <p:cNvSpPr/>
          <p:nvPr/>
        </p:nvSpPr>
        <p:spPr bwMode="auto">
          <a:xfrm>
            <a:off x="246909" y="1365154"/>
            <a:ext cx="11693555" cy="5715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dirty="0"/>
              <a:t>IAM scenario data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55C28E-B5AB-4770-A9E2-22824CAAB5BC}"/>
              </a:ext>
            </a:extLst>
          </p:cNvPr>
          <p:cNvSpPr/>
          <p:nvPr/>
        </p:nvSpPr>
        <p:spPr bwMode="auto">
          <a:xfrm>
            <a:off x="817260" y="2796790"/>
            <a:ext cx="2374900" cy="11938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dirty="0"/>
              <a:t>Downscaling of </a:t>
            </a:r>
          </a:p>
          <a:p>
            <a:pPr>
              <a:defRPr/>
            </a:pPr>
            <a:r>
              <a:rPr lang="en-US" sz="1600" dirty="0"/>
              <a:t>Final Energy variables to national level</a:t>
            </a:r>
          </a:p>
          <a:p>
            <a:pPr>
              <a:defRPr/>
            </a:pPr>
            <a:r>
              <a:rPr lang="en-US" sz="1600" i="1" dirty="0"/>
              <a:t>Sferra et al. 2021</a:t>
            </a:r>
            <a:br>
              <a:rPr lang="en-US" sz="1600" dirty="0"/>
            </a:br>
            <a:r>
              <a:rPr lang="en-US" sz="1100" dirty="0"/>
              <a:t>(historical + theoretical model)</a:t>
            </a:r>
            <a:endParaRPr lang="en-US" sz="1600" i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574F8A-EC68-41CF-B0C2-EEC580F16341}"/>
              </a:ext>
            </a:extLst>
          </p:cNvPr>
          <p:cNvSpPr/>
          <p:nvPr/>
        </p:nvSpPr>
        <p:spPr bwMode="auto">
          <a:xfrm>
            <a:off x="3484260" y="2276089"/>
            <a:ext cx="2095500" cy="1326619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dirty="0"/>
              <a:t>Improvement in efficiency of technologies providing energy services</a:t>
            </a:r>
            <a:br>
              <a:rPr lang="en-US" dirty="0"/>
            </a:br>
            <a:r>
              <a:rPr lang="en-US" sz="1100" dirty="0"/>
              <a:t>(assume constant for countries within region)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D05286-7DA9-4B6B-BF9E-AEA8CEFC50DA}"/>
              </a:ext>
            </a:extLst>
          </p:cNvPr>
          <p:cNvSpPr/>
          <p:nvPr/>
        </p:nvSpPr>
        <p:spPr bwMode="auto">
          <a:xfrm>
            <a:off x="6417960" y="2250690"/>
            <a:ext cx="2006600" cy="4455076"/>
          </a:xfrm>
          <a:prstGeom prst="rect">
            <a:avLst/>
          </a:prstGeom>
          <a:noFill/>
          <a:ln w="25400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b="1"/>
              <a:t>DLE calculator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country-level, per capita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Assume lognormal distribution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Adjust DLE threshold by regional end-use technology improvement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Sectors: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400"/>
              <a:t>Transportation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400"/>
              <a:t>Residential and Commercial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400"/>
              <a:t>Industry</a:t>
            </a:r>
          </a:p>
        </p:txBody>
      </p:sp>
      <p:cxnSp>
        <p:nvCxnSpPr>
          <p:cNvPr id="13" name="Straight Arrow Connector 18">
            <a:extLst>
              <a:ext uri="{FF2B5EF4-FFF2-40B4-BE49-F238E27FC236}">
                <a16:creationId xmlns:a16="http://schemas.microsoft.com/office/drawing/2014/main" id="{25AAA78A-D7EC-42DB-9D1A-6CED181A834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192160" y="3758526"/>
            <a:ext cx="3225800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8" name="Straight Arrow Connector 32">
            <a:extLst>
              <a:ext uri="{FF2B5EF4-FFF2-40B4-BE49-F238E27FC236}">
                <a16:creationId xmlns:a16="http://schemas.microsoft.com/office/drawing/2014/main" id="{BC0A821A-2728-4561-9180-0CE6B676B724}"/>
              </a:ext>
            </a:extLst>
          </p:cNvPr>
          <p:cNvCxnSpPr>
            <a:cxnSpLocks noChangeShapeType="1"/>
            <a:endCxn id="7" idx="0"/>
          </p:cNvCxnSpPr>
          <p:nvPr/>
        </p:nvCxnSpPr>
        <p:spPr bwMode="auto">
          <a:xfrm>
            <a:off x="2002820" y="1956139"/>
            <a:ext cx="1890" cy="840651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" name="Straight Arrow Connector 33">
            <a:extLst>
              <a:ext uri="{FF2B5EF4-FFF2-40B4-BE49-F238E27FC236}">
                <a16:creationId xmlns:a16="http://schemas.microsoft.com/office/drawing/2014/main" id="{B18BE79C-406E-407F-9620-74422728858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354210" y="1971290"/>
            <a:ext cx="0" cy="27940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9A6EAF13-12C0-4504-B587-B2CED50BA6E6}"/>
              </a:ext>
            </a:extLst>
          </p:cNvPr>
          <p:cNvSpPr/>
          <p:nvPr/>
        </p:nvSpPr>
        <p:spPr bwMode="auto">
          <a:xfrm>
            <a:off x="148941" y="5567892"/>
            <a:ext cx="3899946" cy="11938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/>
              <a:t>Output variables of interest: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Estimated share of population below DLE threshold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Average gap </a:t>
            </a:r>
            <a:br>
              <a:rPr lang="en-US" sz="1400"/>
            </a:br>
            <a:r>
              <a:rPr lang="en-US" sz="1400"/>
              <a:t>(final energy/cap below DLE threshold)</a:t>
            </a:r>
          </a:p>
        </p:txBody>
      </p:sp>
      <p:cxnSp>
        <p:nvCxnSpPr>
          <p:cNvPr id="26" name="Straight Arrow Connector 34">
            <a:extLst>
              <a:ext uri="{FF2B5EF4-FFF2-40B4-BE49-F238E27FC236}">
                <a16:creationId xmlns:a16="http://schemas.microsoft.com/office/drawing/2014/main" id="{A8CB21C2-76A3-454D-AB14-06D9ECDE304F}"/>
              </a:ext>
            </a:extLst>
          </p:cNvPr>
          <p:cNvCxnSpPr>
            <a:cxnSpLocks noChangeShapeType="1"/>
            <a:endCxn id="27" idx="0"/>
          </p:cNvCxnSpPr>
          <p:nvPr/>
        </p:nvCxnSpPr>
        <p:spPr bwMode="auto">
          <a:xfrm>
            <a:off x="9729622" y="1962393"/>
            <a:ext cx="0" cy="273146"/>
          </a:xfrm>
          <a:prstGeom prst="straightConnector1">
            <a:avLst/>
          </a:prstGeom>
          <a:noFill/>
          <a:ln w="57150" algn="ctr">
            <a:solidFill>
              <a:schemeClr val="bg2">
                <a:lumMod val="90000"/>
              </a:schemeClr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9E037897-2232-446D-83FB-B19E22277E0C}"/>
              </a:ext>
            </a:extLst>
          </p:cNvPr>
          <p:cNvSpPr/>
          <p:nvPr/>
        </p:nvSpPr>
        <p:spPr bwMode="auto">
          <a:xfrm>
            <a:off x="8726322" y="2235539"/>
            <a:ext cx="2006600" cy="11938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/>
              <a:t>Gini pathways from </a:t>
            </a:r>
            <a:r>
              <a:rPr lang="en-US" sz="1600" i="1"/>
              <a:t>Rao et al. 2019</a:t>
            </a:r>
            <a:br>
              <a:rPr lang="en-US"/>
            </a:br>
            <a:r>
              <a:rPr lang="en-US" sz="1100"/>
              <a:t>(assume constant across mitigation within SSP)</a:t>
            </a:r>
            <a:endParaRPr lang="en-US"/>
          </a:p>
        </p:txBody>
      </p:sp>
      <p:cxnSp>
        <p:nvCxnSpPr>
          <p:cNvPr id="28" name="Straight Arrow Connector 28">
            <a:extLst>
              <a:ext uri="{FF2B5EF4-FFF2-40B4-BE49-F238E27FC236}">
                <a16:creationId xmlns:a16="http://schemas.microsoft.com/office/drawing/2014/main" id="{EE15BA54-4A62-4306-B9BC-7C5C084F4403}"/>
              </a:ext>
            </a:extLst>
          </p:cNvPr>
          <p:cNvCxnSpPr>
            <a:cxnSpLocks noChangeShapeType="1"/>
            <a:stCxn id="27" idx="2"/>
            <a:endCxn id="39" idx="0"/>
          </p:cNvCxnSpPr>
          <p:nvPr/>
        </p:nvCxnSpPr>
        <p:spPr bwMode="auto">
          <a:xfrm flipH="1">
            <a:off x="9462838" y="3429339"/>
            <a:ext cx="266784" cy="486879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6DBDF0E2-0CAF-40F3-87F0-06889214EBA9}"/>
              </a:ext>
            </a:extLst>
          </p:cNvPr>
          <p:cNvSpPr/>
          <p:nvPr/>
        </p:nvSpPr>
        <p:spPr bwMode="auto">
          <a:xfrm>
            <a:off x="9694664" y="5341309"/>
            <a:ext cx="2006600" cy="11938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/>
              <a:t>Household energy inequality data</a:t>
            </a:r>
            <a:br>
              <a:rPr lang="en-US" sz="1600"/>
            </a:br>
            <a:r>
              <a:rPr lang="en-US" sz="1600" i="1"/>
              <a:t>Oswald et al. 2020</a:t>
            </a:r>
            <a:br>
              <a:rPr lang="en-US"/>
            </a:br>
            <a:r>
              <a:rPr lang="en-US" sz="1100"/>
              <a:t>(historical)</a:t>
            </a:r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BA90858-AF2A-4A91-B391-19E80BA2F088}"/>
              </a:ext>
            </a:extLst>
          </p:cNvPr>
          <p:cNvSpPr/>
          <p:nvPr/>
        </p:nvSpPr>
        <p:spPr bwMode="auto">
          <a:xfrm>
            <a:off x="8779114" y="3916218"/>
            <a:ext cx="1367447" cy="828189"/>
          </a:xfrm>
          <a:prstGeom prst="rect">
            <a:avLst/>
          </a:prstGeom>
          <a:noFill/>
          <a:ln w="25400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/>
              <a:t>Project Gini Final energy</a:t>
            </a:r>
          </a:p>
        </p:txBody>
      </p:sp>
      <p:cxnSp>
        <p:nvCxnSpPr>
          <p:cNvPr id="40" name="Straight Arrow Connector 28">
            <a:extLst>
              <a:ext uri="{FF2B5EF4-FFF2-40B4-BE49-F238E27FC236}">
                <a16:creationId xmlns:a16="http://schemas.microsoft.com/office/drawing/2014/main" id="{CC0D1775-16BE-4938-A99A-F1BB9307A01E}"/>
              </a:ext>
            </a:extLst>
          </p:cNvPr>
          <p:cNvCxnSpPr>
            <a:cxnSpLocks noChangeShapeType="1"/>
            <a:stCxn id="36" idx="0"/>
            <a:endCxn id="39" idx="2"/>
          </p:cNvCxnSpPr>
          <p:nvPr/>
        </p:nvCxnSpPr>
        <p:spPr bwMode="auto">
          <a:xfrm flipH="1" flipV="1">
            <a:off x="9462838" y="4744407"/>
            <a:ext cx="1235126" cy="596902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7" name="Straight Arrow Connector 28">
            <a:extLst>
              <a:ext uri="{FF2B5EF4-FFF2-40B4-BE49-F238E27FC236}">
                <a16:creationId xmlns:a16="http://schemas.microsoft.com/office/drawing/2014/main" id="{E9FFED2B-A95C-4F08-BFB9-AD5D0EFF394D}"/>
              </a:ext>
            </a:extLst>
          </p:cNvPr>
          <p:cNvCxnSpPr>
            <a:cxnSpLocks noChangeShapeType="1"/>
            <a:stCxn id="36" idx="1"/>
          </p:cNvCxnSpPr>
          <p:nvPr/>
        </p:nvCxnSpPr>
        <p:spPr bwMode="auto">
          <a:xfrm flipH="1">
            <a:off x="8424560" y="5938209"/>
            <a:ext cx="1270104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0" name="Straight Arrow Connector 28">
            <a:extLst>
              <a:ext uri="{FF2B5EF4-FFF2-40B4-BE49-F238E27FC236}">
                <a16:creationId xmlns:a16="http://schemas.microsoft.com/office/drawing/2014/main" id="{F354A150-569F-48E2-81C9-8BE4697F44C6}"/>
              </a:ext>
            </a:extLst>
          </p:cNvPr>
          <p:cNvCxnSpPr>
            <a:cxnSpLocks noChangeShapeType="1"/>
            <a:stCxn id="39" idx="1"/>
          </p:cNvCxnSpPr>
          <p:nvPr/>
        </p:nvCxnSpPr>
        <p:spPr bwMode="auto">
          <a:xfrm flipH="1">
            <a:off x="8424560" y="4330313"/>
            <a:ext cx="354554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4" name="Straight Arrow Connector 28">
            <a:extLst>
              <a:ext uri="{FF2B5EF4-FFF2-40B4-BE49-F238E27FC236}">
                <a16:creationId xmlns:a16="http://schemas.microsoft.com/office/drawing/2014/main" id="{40AFAF37-9E2F-4359-A767-02A75BF18A08}"/>
              </a:ext>
            </a:extLst>
          </p:cNvPr>
          <p:cNvCxnSpPr>
            <a:cxnSpLocks noChangeShapeType="1"/>
            <a:endCxn id="21" idx="3"/>
          </p:cNvCxnSpPr>
          <p:nvPr/>
        </p:nvCxnSpPr>
        <p:spPr bwMode="auto">
          <a:xfrm flipH="1">
            <a:off x="4048887" y="6164792"/>
            <a:ext cx="2369073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0B832A98-441B-4388-AA93-2FD231B89B7E}"/>
              </a:ext>
            </a:extLst>
          </p:cNvPr>
          <p:cNvSpPr/>
          <p:nvPr/>
        </p:nvSpPr>
        <p:spPr bwMode="auto">
          <a:xfrm>
            <a:off x="246908" y="4110856"/>
            <a:ext cx="2661391" cy="11938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/>
              <a:t>Calculated per capita DLE threshold by sector.</a:t>
            </a:r>
            <a:br>
              <a:rPr lang="en-US"/>
            </a:br>
            <a:r>
              <a:rPr lang="en-US" sz="1600" i="1"/>
              <a:t>Kikstra et al. 2021</a:t>
            </a:r>
            <a:br>
              <a:rPr lang="en-US" i="1"/>
            </a:br>
            <a:r>
              <a:rPr lang="en-US" sz="1100"/>
              <a:t>(historical + theoretical model)</a:t>
            </a:r>
            <a:endParaRPr lang="en-US" i="1"/>
          </a:p>
        </p:txBody>
      </p:sp>
      <p:cxnSp>
        <p:nvCxnSpPr>
          <p:cNvPr id="59" name="Straight Arrow Connector 34">
            <a:extLst>
              <a:ext uri="{FF2B5EF4-FFF2-40B4-BE49-F238E27FC236}">
                <a16:creationId xmlns:a16="http://schemas.microsoft.com/office/drawing/2014/main" id="{DB55E6C8-3F43-4006-BC89-45886E853F3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11170" y="1962054"/>
            <a:ext cx="0" cy="2148802"/>
          </a:xfrm>
          <a:prstGeom prst="straightConnector1">
            <a:avLst/>
          </a:prstGeom>
          <a:noFill/>
          <a:ln w="57150" algn="ctr">
            <a:solidFill>
              <a:schemeClr val="bg2">
                <a:lumMod val="90000"/>
              </a:schemeClr>
            </a:solidFill>
            <a:prstDash val="sysDot"/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F81A5C02-13EF-4BED-8153-90532104C5D1}"/>
              </a:ext>
            </a:extLst>
          </p:cNvPr>
          <p:cNvSpPr txBox="1"/>
          <p:nvPr/>
        </p:nvSpPr>
        <p:spPr>
          <a:xfrm>
            <a:off x="-46733" y="2811287"/>
            <a:ext cx="81889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SSP data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166869E-ED4F-4A44-A20B-5E0CA4CD2FA2}"/>
              </a:ext>
            </a:extLst>
          </p:cNvPr>
          <p:cNvSpPr txBox="1"/>
          <p:nvPr/>
        </p:nvSpPr>
        <p:spPr>
          <a:xfrm>
            <a:off x="9791511" y="1931804"/>
            <a:ext cx="106465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/>
              <a:t>SSP variant</a:t>
            </a:r>
          </a:p>
        </p:txBody>
      </p:sp>
      <p:cxnSp>
        <p:nvCxnSpPr>
          <p:cNvPr id="65" name="Straight Arrow Connector 28">
            <a:extLst>
              <a:ext uri="{FF2B5EF4-FFF2-40B4-BE49-F238E27FC236}">
                <a16:creationId xmlns:a16="http://schemas.microsoft.com/office/drawing/2014/main" id="{AF4D3783-FC96-4F97-9C03-B3D47DBCC461}"/>
              </a:ext>
            </a:extLst>
          </p:cNvPr>
          <p:cNvCxnSpPr>
            <a:cxnSpLocks noChangeShapeType="1"/>
            <a:stCxn id="58" idx="3"/>
          </p:cNvCxnSpPr>
          <p:nvPr/>
        </p:nvCxnSpPr>
        <p:spPr bwMode="auto">
          <a:xfrm>
            <a:off x="2908299" y="4707756"/>
            <a:ext cx="1238188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91" name="Rectangle 90">
            <a:extLst>
              <a:ext uri="{FF2B5EF4-FFF2-40B4-BE49-F238E27FC236}">
                <a16:creationId xmlns:a16="http://schemas.microsoft.com/office/drawing/2014/main" id="{6A6877FB-3817-47D4-B0AA-BEC08BD963B7}"/>
              </a:ext>
            </a:extLst>
          </p:cNvPr>
          <p:cNvSpPr/>
          <p:nvPr/>
        </p:nvSpPr>
        <p:spPr bwMode="auto">
          <a:xfrm>
            <a:off x="10488415" y="3720713"/>
            <a:ext cx="1690885" cy="11938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/>
              <a:t>Income-to-energy Gini coefficients</a:t>
            </a:r>
            <a:br>
              <a:rPr lang="en-US" sz="1600"/>
            </a:br>
            <a:r>
              <a:rPr lang="en-US" sz="1600" i="1"/>
              <a:t>Oswald et al. 2021</a:t>
            </a:r>
            <a:br>
              <a:rPr lang="en-US"/>
            </a:br>
            <a:r>
              <a:rPr lang="en-US" sz="1100"/>
              <a:t>(theoretical model)</a:t>
            </a:r>
            <a:endParaRPr lang="en-US"/>
          </a:p>
        </p:txBody>
      </p:sp>
      <p:cxnSp>
        <p:nvCxnSpPr>
          <p:cNvPr id="92" name="Straight Arrow Connector 28">
            <a:extLst>
              <a:ext uri="{FF2B5EF4-FFF2-40B4-BE49-F238E27FC236}">
                <a16:creationId xmlns:a16="http://schemas.microsoft.com/office/drawing/2014/main" id="{E802E40A-0851-48AA-B1BA-42E91473E7B5}"/>
              </a:ext>
            </a:extLst>
          </p:cNvPr>
          <p:cNvCxnSpPr>
            <a:cxnSpLocks noChangeShapeType="1"/>
            <a:stCxn id="91" idx="1"/>
            <a:endCxn id="39" idx="3"/>
          </p:cNvCxnSpPr>
          <p:nvPr/>
        </p:nvCxnSpPr>
        <p:spPr bwMode="auto">
          <a:xfrm flipH="1">
            <a:off x="10146561" y="4317613"/>
            <a:ext cx="341854" cy="1270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16" name="Straight Arrow Connector 28">
            <a:extLst>
              <a:ext uri="{FF2B5EF4-FFF2-40B4-BE49-F238E27FC236}">
                <a16:creationId xmlns:a16="http://schemas.microsoft.com/office/drawing/2014/main" id="{0F6D5C44-C1C8-49B0-B1AB-5DE5E6DB31C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789627" y="3602708"/>
            <a:ext cx="1" cy="1060982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prstDash val="sysDot"/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952A825D-B152-4700-8CB1-C0F48A60CD5F}"/>
              </a:ext>
            </a:extLst>
          </p:cNvPr>
          <p:cNvSpPr txBox="1"/>
          <p:nvPr/>
        </p:nvSpPr>
        <p:spPr>
          <a:xfrm>
            <a:off x="4957924" y="2098966"/>
            <a:ext cx="1367447" cy="5770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050" dirty="0"/>
              <a:t>Could be moderated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Basic needs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Country-specifics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7F1E8B7-560C-4111-9E48-0BD6320168C1}"/>
              </a:ext>
            </a:extLst>
          </p:cNvPr>
          <p:cNvSpPr/>
          <p:nvPr/>
        </p:nvSpPr>
        <p:spPr bwMode="auto">
          <a:xfrm>
            <a:off x="4144182" y="4143686"/>
            <a:ext cx="1891557" cy="1058672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dirty="0"/>
              <a:t>Map DLE to IAM sectors</a:t>
            </a:r>
          </a:p>
          <a:p>
            <a:pPr>
              <a:defRPr/>
            </a:pPr>
            <a:r>
              <a:rPr lang="en-US" sz="1600" i="1" dirty="0"/>
              <a:t>This paper</a:t>
            </a:r>
            <a:br>
              <a:rPr lang="en-US" dirty="0"/>
            </a:br>
            <a:r>
              <a:rPr lang="en-US" sz="1100" dirty="0"/>
              <a:t>(mapping matrix)</a:t>
            </a:r>
            <a:endParaRPr lang="en-US" dirty="0"/>
          </a:p>
        </p:txBody>
      </p:sp>
      <p:cxnSp>
        <p:nvCxnSpPr>
          <p:cNvPr id="34" name="Straight Arrow Connector 28">
            <a:extLst>
              <a:ext uri="{FF2B5EF4-FFF2-40B4-BE49-F238E27FC236}">
                <a16:creationId xmlns:a16="http://schemas.microsoft.com/office/drawing/2014/main" id="{8A6C411F-8591-4CC5-9073-1D5BEFFB93B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35739" y="4653082"/>
            <a:ext cx="382221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1" name="Title 3">
            <a:extLst>
              <a:ext uri="{FF2B5EF4-FFF2-40B4-BE49-F238E27FC236}">
                <a16:creationId xmlns:a16="http://schemas.microsoft.com/office/drawing/2014/main" id="{28F918CC-EBB9-4659-8BEF-03698CABB1F7}"/>
              </a:ext>
            </a:extLst>
          </p:cNvPr>
          <p:cNvSpPr txBox="1">
            <a:spLocks/>
          </p:cNvSpPr>
          <p:nvPr/>
        </p:nvSpPr>
        <p:spPr>
          <a:xfrm>
            <a:off x="362713" y="152234"/>
            <a:ext cx="8911916" cy="1083418"/>
          </a:xfrm>
          <a:prstGeom prst="rect">
            <a:avLst/>
          </a:prstGeom>
        </p:spPr>
        <p:txBody>
          <a:bodyPr vert="horz" lIns="36000" tIns="36000" rIns="36000" bIns="3600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DLE Calculator</a:t>
            </a:r>
            <a:endParaRPr lang="en-US" dirty="0"/>
          </a:p>
        </p:txBody>
      </p:sp>
      <p:pic>
        <p:nvPicPr>
          <p:cNvPr id="32" name="Picture 3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05C161C-6FE4-4856-94C6-F66A2391AB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6538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B58EC6-C3B7-4BDA-8242-6F8859876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171" y="518529"/>
            <a:ext cx="8911916" cy="571500"/>
          </a:xfrm>
        </p:spPr>
        <p:txBody>
          <a:bodyPr>
            <a:normAutofit fontScale="90000"/>
          </a:bodyPr>
          <a:lstStyle/>
          <a:p>
            <a:r>
              <a:rPr lang="en-US" dirty="0"/>
              <a:t>DLE Calculator – with climate impacts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8B8A62-06AE-49E5-8698-145432AC8E12}"/>
              </a:ext>
            </a:extLst>
          </p:cNvPr>
          <p:cNvSpPr/>
          <p:nvPr/>
        </p:nvSpPr>
        <p:spPr bwMode="auto">
          <a:xfrm>
            <a:off x="1" y="1071240"/>
            <a:ext cx="12191999" cy="5715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/>
              <a:t>IAM scenario data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55C28E-B5AB-4770-A9E2-22824CAAB5BC}"/>
              </a:ext>
            </a:extLst>
          </p:cNvPr>
          <p:cNvSpPr/>
          <p:nvPr/>
        </p:nvSpPr>
        <p:spPr bwMode="auto">
          <a:xfrm>
            <a:off x="403605" y="2502876"/>
            <a:ext cx="2216376" cy="11938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dirty="0"/>
              <a:t>Downscaling of </a:t>
            </a:r>
          </a:p>
          <a:p>
            <a:pPr>
              <a:defRPr/>
            </a:pPr>
            <a:r>
              <a:rPr lang="en-US" sz="1600" dirty="0"/>
              <a:t>Final Energy variables to national level</a:t>
            </a:r>
          </a:p>
          <a:p>
            <a:pPr>
              <a:defRPr/>
            </a:pPr>
            <a:r>
              <a:rPr lang="en-US" sz="1600" i="1" dirty="0"/>
              <a:t>Sferra et al. 2021</a:t>
            </a:r>
            <a:br>
              <a:rPr lang="en-US" sz="1600" dirty="0"/>
            </a:br>
            <a:r>
              <a:rPr lang="en-US" sz="1100" dirty="0"/>
              <a:t>(historical + theoretical model)</a:t>
            </a:r>
            <a:endParaRPr lang="en-US" sz="1600" i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574F8A-EC68-41CF-B0C2-EEC580F16341}"/>
              </a:ext>
            </a:extLst>
          </p:cNvPr>
          <p:cNvSpPr/>
          <p:nvPr/>
        </p:nvSpPr>
        <p:spPr bwMode="auto">
          <a:xfrm>
            <a:off x="4942946" y="1982175"/>
            <a:ext cx="2095500" cy="1326619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dirty="0"/>
              <a:t>Improvement in efficiency of technologies providing energy services</a:t>
            </a:r>
            <a:br>
              <a:rPr lang="en-US" dirty="0"/>
            </a:br>
            <a:r>
              <a:rPr lang="en-US" sz="1100" dirty="0"/>
              <a:t>(assume constant for countries within region)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D05286-7DA9-4B6B-BF9E-AEA8CEFC50DA}"/>
              </a:ext>
            </a:extLst>
          </p:cNvPr>
          <p:cNvSpPr/>
          <p:nvPr/>
        </p:nvSpPr>
        <p:spPr bwMode="auto">
          <a:xfrm>
            <a:off x="7876646" y="1956776"/>
            <a:ext cx="2006600" cy="4455076"/>
          </a:xfrm>
          <a:prstGeom prst="rect">
            <a:avLst/>
          </a:prstGeom>
          <a:noFill/>
          <a:ln w="25400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b="1"/>
              <a:t>DLE calculator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country-level, per capita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Assume lognormal distribution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Adjust DLE threshold by regional end-use technology improvement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Sectors: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400"/>
              <a:t>Transportation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400"/>
              <a:t>Residential and Commercial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400"/>
              <a:t>Industry</a:t>
            </a:r>
          </a:p>
        </p:txBody>
      </p:sp>
      <p:cxnSp>
        <p:nvCxnSpPr>
          <p:cNvPr id="13" name="Straight Arrow Connector 18">
            <a:extLst>
              <a:ext uri="{FF2B5EF4-FFF2-40B4-BE49-F238E27FC236}">
                <a16:creationId xmlns:a16="http://schemas.microsoft.com/office/drawing/2014/main" id="{25AAA78A-D7EC-42DB-9D1A-6CED181A834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619981" y="3464612"/>
            <a:ext cx="5256665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8" name="Straight Arrow Connector 32">
            <a:extLst>
              <a:ext uri="{FF2B5EF4-FFF2-40B4-BE49-F238E27FC236}">
                <a16:creationId xmlns:a16="http://schemas.microsoft.com/office/drawing/2014/main" id="{BC0A821A-2728-4561-9180-0CE6B676B724}"/>
              </a:ext>
            </a:extLst>
          </p:cNvPr>
          <p:cNvCxnSpPr>
            <a:cxnSpLocks noChangeShapeType="1"/>
            <a:endCxn id="7" idx="0"/>
          </p:cNvCxnSpPr>
          <p:nvPr/>
        </p:nvCxnSpPr>
        <p:spPr bwMode="auto">
          <a:xfrm flipH="1">
            <a:off x="1511793" y="1668140"/>
            <a:ext cx="1" cy="834736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" name="Straight Arrow Connector 33">
            <a:extLst>
              <a:ext uri="{FF2B5EF4-FFF2-40B4-BE49-F238E27FC236}">
                <a16:creationId xmlns:a16="http://schemas.microsoft.com/office/drawing/2014/main" id="{B18BE79C-406E-407F-9620-74422728858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812896" y="1677376"/>
            <a:ext cx="0" cy="27940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9A6EAF13-12C0-4504-B587-B2CED50BA6E6}"/>
              </a:ext>
            </a:extLst>
          </p:cNvPr>
          <p:cNvSpPr/>
          <p:nvPr/>
        </p:nvSpPr>
        <p:spPr bwMode="auto">
          <a:xfrm>
            <a:off x="1607627" y="5273978"/>
            <a:ext cx="3899946" cy="11938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/>
              <a:t>Output variables of interest: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Estimated share of population below DLE threshold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Average gap </a:t>
            </a:r>
            <a:br>
              <a:rPr lang="en-US" sz="1400"/>
            </a:br>
            <a:r>
              <a:rPr lang="en-US" sz="1400"/>
              <a:t>(final energy/cap below DLE threshold)</a:t>
            </a:r>
          </a:p>
        </p:txBody>
      </p:sp>
      <p:cxnSp>
        <p:nvCxnSpPr>
          <p:cNvPr id="26" name="Straight Arrow Connector 34">
            <a:extLst>
              <a:ext uri="{FF2B5EF4-FFF2-40B4-BE49-F238E27FC236}">
                <a16:creationId xmlns:a16="http://schemas.microsoft.com/office/drawing/2014/main" id="{A8CB21C2-76A3-454D-AB14-06D9ECDE304F}"/>
              </a:ext>
            </a:extLst>
          </p:cNvPr>
          <p:cNvCxnSpPr>
            <a:cxnSpLocks noChangeShapeType="1"/>
            <a:endCxn id="27" idx="0"/>
          </p:cNvCxnSpPr>
          <p:nvPr/>
        </p:nvCxnSpPr>
        <p:spPr bwMode="auto">
          <a:xfrm>
            <a:off x="11188308" y="1668479"/>
            <a:ext cx="0" cy="273146"/>
          </a:xfrm>
          <a:prstGeom prst="straightConnector1">
            <a:avLst/>
          </a:prstGeom>
          <a:noFill/>
          <a:ln w="57150" algn="ctr">
            <a:solidFill>
              <a:schemeClr val="bg2">
                <a:lumMod val="90000"/>
              </a:schemeClr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9E037897-2232-446D-83FB-B19E22277E0C}"/>
              </a:ext>
            </a:extLst>
          </p:cNvPr>
          <p:cNvSpPr/>
          <p:nvPr/>
        </p:nvSpPr>
        <p:spPr bwMode="auto">
          <a:xfrm>
            <a:off x="10185008" y="1941625"/>
            <a:ext cx="2006600" cy="11938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/>
              <a:t>Gini pathways from </a:t>
            </a:r>
            <a:r>
              <a:rPr lang="en-US" sz="1600" i="1"/>
              <a:t>Rao et al. 2019</a:t>
            </a:r>
            <a:br>
              <a:rPr lang="en-US"/>
            </a:br>
            <a:r>
              <a:rPr lang="en-US" sz="1100"/>
              <a:t>(assume constant across mitigation within SSP)</a:t>
            </a:r>
            <a:endParaRPr lang="en-US"/>
          </a:p>
        </p:txBody>
      </p:sp>
      <p:cxnSp>
        <p:nvCxnSpPr>
          <p:cNvPr id="28" name="Straight Arrow Connector 28">
            <a:extLst>
              <a:ext uri="{FF2B5EF4-FFF2-40B4-BE49-F238E27FC236}">
                <a16:creationId xmlns:a16="http://schemas.microsoft.com/office/drawing/2014/main" id="{EE15BA54-4A62-4306-B9BC-7C5C084F4403}"/>
              </a:ext>
            </a:extLst>
          </p:cNvPr>
          <p:cNvCxnSpPr>
            <a:cxnSpLocks noChangeShapeType="1"/>
            <a:stCxn id="27" idx="2"/>
            <a:endCxn id="39" idx="0"/>
          </p:cNvCxnSpPr>
          <p:nvPr/>
        </p:nvCxnSpPr>
        <p:spPr bwMode="auto">
          <a:xfrm flipH="1">
            <a:off x="10921524" y="3135425"/>
            <a:ext cx="266784" cy="486879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6DBDF0E2-0CAF-40F3-87F0-06889214EBA9}"/>
              </a:ext>
            </a:extLst>
          </p:cNvPr>
          <p:cNvSpPr/>
          <p:nvPr/>
        </p:nvSpPr>
        <p:spPr bwMode="auto">
          <a:xfrm>
            <a:off x="11153350" y="5047395"/>
            <a:ext cx="2006600" cy="11938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/>
              <a:t>Household energy inequality data</a:t>
            </a:r>
            <a:br>
              <a:rPr lang="en-US" sz="1600"/>
            </a:br>
            <a:r>
              <a:rPr lang="en-US" sz="1600" i="1"/>
              <a:t>Oswald et al. 2020</a:t>
            </a:r>
            <a:br>
              <a:rPr lang="en-US"/>
            </a:br>
            <a:r>
              <a:rPr lang="en-US" sz="1100"/>
              <a:t>(historical)</a:t>
            </a:r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BA90858-AF2A-4A91-B391-19E80BA2F088}"/>
              </a:ext>
            </a:extLst>
          </p:cNvPr>
          <p:cNvSpPr/>
          <p:nvPr/>
        </p:nvSpPr>
        <p:spPr bwMode="auto">
          <a:xfrm>
            <a:off x="10237800" y="3622304"/>
            <a:ext cx="1367447" cy="828189"/>
          </a:xfrm>
          <a:prstGeom prst="rect">
            <a:avLst/>
          </a:prstGeom>
          <a:noFill/>
          <a:ln w="25400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/>
              <a:t>Project Gini Final energy</a:t>
            </a:r>
          </a:p>
        </p:txBody>
      </p:sp>
      <p:cxnSp>
        <p:nvCxnSpPr>
          <p:cNvPr id="40" name="Straight Arrow Connector 28">
            <a:extLst>
              <a:ext uri="{FF2B5EF4-FFF2-40B4-BE49-F238E27FC236}">
                <a16:creationId xmlns:a16="http://schemas.microsoft.com/office/drawing/2014/main" id="{CC0D1775-16BE-4938-A99A-F1BB9307A01E}"/>
              </a:ext>
            </a:extLst>
          </p:cNvPr>
          <p:cNvCxnSpPr>
            <a:cxnSpLocks noChangeShapeType="1"/>
            <a:stCxn id="36" idx="0"/>
            <a:endCxn id="39" idx="2"/>
          </p:cNvCxnSpPr>
          <p:nvPr/>
        </p:nvCxnSpPr>
        <p:spPr bwMode="auto">
          <a:xfrm flipH="1" flipV="1">
            <a:off x="10921524" y="4450493"/>
            <a:ext cx="1235126" cy="596902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7" name="Straight Arrow Connector 28">
            <a:extLst>
              <a:ext uri="{FF2B5EF4-FFF2-40B4-BE49-F238E27FC236}">
                <a16:creationId xmlns:a16="http://schemas.microsoft.com/office/drawing/2014/main" id="{E9FFED2B-A95C-4F08-BFB9-AD5D0EFF394D}"/>
              </a:ext>
            </a:extLst>
          </p:cNvPr>
          <p:cNvCxnSpPr>
            <a:cxnSpLocks noChangeShapeType="1"/>
            <a:stCxn id="36" idx="1"/>
          </p:cNvCxnSpPr>
          <p:nvPr/>
        </p:nvCxnSpPr>
        <p:spPr bwMode="auto">
          <a:xfrm flipH="1">
            <a:off x="9883246" y="5644295"/>
            <a:ext cx="1270104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0" name="Straight Arrow Connector 28">
            <a:extLst>
              <a:ext uri="{FF2B5EF4-FFF2-40B4-BE49-F238E27FC236}">
                <a16:creationId xmlns:a16="http://schemas.microsoft.com/office/drawing/2014/main" id="{F354A150-569F-48E2-81C9-8BE4697F44C6}"/>
              </a:ext>
            </a:extLst>
          </p:cNvPr>
          <p:cNvCxnSpPr>
            <a:cxnSpLocks noChangeShapeType="1"/>
            <a:stCxn id="39" idx="1"/>
          </p:cNvCxnSpPr>
          <p:nvPr/>
        </p:nvCxnSpPr>
        <p:spPr bwMode="auto">
          <a:xfrm flipH="1">
            <a:off x="9883246" y="4036399"/>
            <a:ext cx="354554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4" name="Straight Arrow Connector 28">
            <a:extLst>
              <a:ext uri="{FF2B5EF4-FFF2-40B4-BE49-F238E27FC236}">
                <a16:creationId xmlns:a16="http://schemas.microsoft.com/office/drawing/2014/main" id="{40AFAF37-9E2F-4359-A767-02A75BF18A08}"/>
              </a:ext>
            </a:extLst>
          </p:cNvPr>
          <p:cNvCxnSpPr>
            <a:cxnSpLocks noChangeShapeType="1"/>
            <a:endCxn id="21" idx="3"/>
          </p:cNvCxnSpPr>
          <p:nvPr/>
        </p:nvCxnSpPr>
        <p:spPr bwMode="auto">
          <a:xfrm flipH="1">
            <a:off x="5507573" y="5870878"/>
            <a:ext cx="2369073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0B832A98-441B-4388-AA93-2FD231B89B7E}"/>
              </a:ext>
            </a:extLst>
          </p:cNvPr>
          <p:cNvSpPr/>
          <p:nvPr/>
        </p:nvSpPr>
        <p:spPr bwMode="auto">
          <a:xfrm>
            <a:off x="-134091" y="3816942"/>
            <a:ext cx="2661391" cy="11938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/>
              <a:t>Calculated per capita DLE threshold by sector.</a:t>
            </a:r>
            <a:br>
              <a:rPr lang="en-US"/>
            </a:br>
            <a:r>
              <a:rPr lang="en-US" sz="1600" i="1"/>
              <a:t>Kikstra et al. 2021</a:t>
            </a:r>
            <a:br>
              <a:rPr lang="en-US" i="1"/>
            </a:br>
            <a:r>
              <a:rPr lang="en-US" sz="1100"/>
              <a:t>(historical + theoretical model)</a:t>
            </a:r>
            <a:endParaRPr lang="en-US" i="1"/>
          </a:p>
        </p:txBody>
      </p:sp>
      <p:cxnSp>
        <p:nvCxnSpPr>
          <p:cNvPr id="59" name="Straight Arrow Connector 34">
            <a:extLst>
              <a:ext uri="{FF2B5EF4-FFF2-40B4-BE49-F238E27FC236}">
                <a16:creationId xmlns:a16="http://schemas.microsoft.com/office/drawing/2014/main" id="{DB55E6C8-3F43-4006-BC89-45886E853F3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0171" y="1668140"/>
            <a:ext cx="0" cy="2148802"/>
          </a:xfrm>
          <a:prstGeom prst="straightConnector1">
            <a:avLst/>
          </a:prstGeom>
          <a:noFill/>
          <a:ln w="57150" algn="ctr">
            <a:solidFill>
              <a:schemeClr val="bg2">
                <a:lumMod val="90000"/>
              </a:schemeClr>
            </a:solidFill>
            <a:prstDash val="sysDot"/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F81A5C02-13EF-4BED-8153-90532104C5D1}"/>
              </a:ext>
            </a:extLst>
          </p:cNvPr>
          <p:cNvSpPr txBox="1"/>
          <p:nvPr/>
        </p:nvSpPr>
        <p:spPr>
          <a:xfrm>
            <a:off x="-427732" y="2517373"/>
            <a:ext cx="81889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SSP data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166869E-ED4F-4A44-A20B-5E0CA4CD2FA2}"/>
              </a:ext>
            </a:extLst>
          </p:cNvPr>
          <p:cNvSpPr txBox="1"/>
          <p:nvPr/>
        </p:nvSpPr>
        <p:spPr>
          <a:xfrm>
            <a:off x="11250197" y="1637890"/>
            <a:ext cx="106465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/>
              <a:t>SSP variant</a:t>
            </a:r>
          </a:p>
        </p:txBody>
      </p:sp>
      <p:cxnSp>
        <p:nvCxnSpPr>
          <p:cNvPr id="65" name="Straight Arrow Connector 28">
            <a:extLst>
              <a:ext uri="{FF2B5EF4-FFF2-40B4-BE49-F238E27FC236}">
                <a16:creationId xmlns:a16="http://schemas.microsoft.com/office/drawing/2014/main" id="{AF4D3783-FC96-4F97-9C03-B3D47DBCC46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29200" y="4400880"/>
            <a:ext cx="573668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91" name="Rectangle 90">
            <a:extLst>
              <a:ext uri="{FF2B5EF4-FFF2-40B4-BE49-F238E27FC236}">
                <a16:creationId xmlns:a16="http://schemas.microsoft.com/office/drawing/2014/main" id="{6A6877FB-3817-47D4-B0AA-BEC08BD963B7}"/>
              </a:ext>
            </a:extLst>
          </p:cNvPr>
          <p:cNvSpPr/>
          <p:nvPr/>
        </p:nvSpPr>
        <p:spPr bwMode="auto">
          <a:xfrm>
            <a:off x="11947101" y="3426799"/>
            <a:ext cx="1690885" cy="11938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/>
              <a:t>Income-to-energy Gini coefficients</a:t>
            </a:r>
            <a:br>
              <a:rPr lang="en-US" sz="1600"/>
            </a:br>
            <a:r>
              <a:rPr lang="en-US" sz="1600" i="1"/>
              <a:t>Oswald et al. 2021</a:t>
            </a:r>
            <a:br>
              <a:rPr lang="en-US"/>
            </a:br>
            <a:r>
              <a:rPr lang="en-US" sz="1100"/>
              <a:t>(theoretical model)</a:t>
            </a:r>
            <a:endParaRPr lang="en-US"/>
          </a:p>
        </p:txBody>
      </p:sp>
      <p:cxnSp>
        <p:nvCxnSpPr>
          <p:cNvPr id="92" name="Straight Arrow Connector 28">
            <a:extLst>
              <a:ext uri="{FF2B5EF4-FFF2-40B4-BE49-F238E27FC236}">
                <a16:creationId xmlns:a16="http://schemas.microsoft.com/office/drawing/2014/main" id="{E802E40A-0851-48AA-B1BA-42E91473E7B5}"/>
              </a:ext>
            </a:extLst>
          </p:cNvPr>
          <p:cNvCxnSpPr>
            <a:cxnSpLocks noChangeShapeType="1"/>
            <a:stCxn id="91" idx="1"/>
            <a:endCxn id="39" idx="3"/>
          </p:cNvCxnSpPr>
          <p:nvPr/>
        </p:nvCxnSpPr>
        <p:spPr bwMode="auto">
          <a:xfrm flipH="1">
            <a:off x="11605247" y="4023699"/>
            <a:ext cx="341854" cy="1270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16" name="Straight Arrow Connector 28">
            <a:extLst>
              <a:ext uri="{FF2B5EF4-FFF2-40B4-BE49-F238E27FC236}">
                <a16:creationId xmlns:a16="http://schemas.microsoft.com/office/drawing/2014/main" id="{0F6D5C44-C1C8-49B0-B1AB-5DE5E6DB31C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48313" y="3308794"/>
            <a:ext cx="1" cy="1060982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prstDash val="sysDot"/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952A825D-B152-4700-8CB1-C0F48A60CD5F}"/>
              </a:ext>
            </a:extLst>
          </p:cNvPr>
          <p:cNvSpPr txBox="1"/>
          <p:nvPr/>
        </p:nvSpPr>
        <p:spPr>
          <a:xfrm>
            <a:off x="6416610" y="1805052"/>
            <a:ext cx="1367447" cy="5770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050" dirty="0"/>
              <a:t>Could be moderated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Basic needs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Country-specifics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7F1E8B7-560C-4111-9E48-0BD6320168C1}"/>
              </a:ext>
            </a:extLst>
          </p:cNvPr>
          <p:cNvSpPr/>
          <p:nvPr/>
        </p:nvSpPr>
        <p:spPr bwMode="auto">
          <a:xfrm>
            <a:off x="5602868" y="3849772"/>
            <a:ext cx="1891557" cy="1058672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dirty="0"/>
              <a:t>Map DLE to IAM sectors</a:t>
            </a:r>
          </a:p>
          <a:p>
            <a:pPr>
              <a:defRPr/>
            </a:pPr>
            <a:r>
              <a:rPr lang="en-US" sz="1600" i="1" dirty="0"/>
              <a:t>This paper</a:t>
            </a:r>
            <a:br>
              <a:rPr lang="en-US" dirty="0"/>
            </a:br>
            <a:r>
              <a:rPr lang="en-US" sz="1100" dirty="0"/>
              <a:t>(mapping matrix)</a:t>
            </a:r>
            <a:endParaRPr lang="en-US" dirty="0"/>
          </a:p>
        </p:txBody>
      </p:sp>
      <p:cxnSp>
        <p:nvCxnSpPr>
          <p:cNvPr id="34" name="Straight Arrow Connector 28">
            <a:extLst>
              <a:ext uri="{FF2B5EF4-FFF2-40B4-BE49-F238E27FC236}">
                <a16:creationId xmlns:a16="http://schemas.microsoft.com/office/drawing/2014/main" id="{8A6C411F-8591-4CC5-9073-1D5BEFFB93B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494425" y="4359168"/>
            <a:ext cx="382221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F9D272DF-414D-4112-93A8-04809BEBE7B5}"/>
              </a:ext>
            </a:extLst>
          </p:cNvPr>
          <p:cNvSpPr/>
          <p:nvPr/>
        </p:nvSpPr>
        <p:spPr bwMode="auto">
          <a:xfrm>
            <a:off x="3151647" y="3849771"/>
            <a:ext cx="1891557" cy="1280891"/>
          </a:xfrm>
          <a:prstGeom prst="rect">
            <a:avLst/>
          </a:prstGeom>
          <a:noFill/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dirty="0"/>
              <a:t>Sectoral climate impact scaling (at least buildings)</a:t>
            </a:r>
          </a:p>
          <a:p>
            <a:pPr>
              <a:defRPr/>
            </a:pPr>
            <a:r>
              <a:rPr lang="en-US" sz="1600" i="1" dirty="0" err="1"/>
              <a:t>Mastrucci</a:t>
            </a:r>
            <a:r>
              <a:rPr lang="en-US" sz="1600" i="1" dirty="0"/>
              <a:t> et al.</a:t>
            </a:r>
            <a:br>
              <a:rPr lang="en-US" dirty="0"/>
            </a:br>
            <a:r>
              <a:rPr lang="en-US" sz="1100" dirty="0"/>
              <a:t>(scaling of needs)</a:t>
            </a:r>
            <a:endParaRPr lang="en-US" dirty="0"/>
          </a:p>
        </p:txBody>
      </p:sp>
      <p:cxnSp>
        <p:nvCxnSpPr>
          <p:cNvPr id="42" name="Straight Arrow Connector 28">
            <a:extLst>
              <a:ext uri="{FF2B5EF4-FFF2-40B4-BE49-F238E27FC236}">
                <a16:creationId xmlns:a16="http://schemas.microsoft.com/office/drawing/2014/main" id="{7F376C50-7EAF-4C3E-80D8-C12BA67D26B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27300" y="4450493"/>
            <a:ext cx="624347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3" name="Straight Arrow Connector 28">
            <a:extLst>
              <a:ext uri="{FF2B5EF4-FFF2-40B4-BE49-F238E27FC236}">
                <a16:creationId xmlns:a16="http://schemas.microsoft.com/office/drawing/2014/main" id="{87DADE7F-9338-4E49-AF5A-03D91D95097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833356" y="3157956"/>
            <a:ext cx="47512" cy="691816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61B9A8A3-3AF0-4EAD-B385-1A47B807E807}"/>
              </a:ext>
            </a:extLst>
          </p:cNvPr>
          <p:cNvSpPr/>
          <p:nvPr/>
        </p:nvSpPr>
        <p:spPr bwMode="auto">
          <a:xfrm>
            <a:off x="2908660" y="2099284"/>
            <a:ext cx="1891557" cy="1058672"/>
          </a:xfrm>
          <a:prstGeom prst="rect">
            <a:avLst/>
          </a:prstGeom>
          <a:noFill/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dirty="0"/>
              <a:t>Climate emulator</a:t>
            </a:r>
          </a:p>
          <a:p>
            <a:pPr>
              <a:defRPr/>
            </a:pPr>
            <a:r>
              <a:rPr lang="en-US" sz="1600" i="1" dirty="0"/>
              <a:t>Kikstra et al.</a:t>
            </a:r>
            <a:br>
              <a:rPr lang="en-US" dirty="0"/>
            </a:br>
            <a:r>
              <a:rPr lang="en-US" sz="1100" dirty="0"/>
              <a:t>(IPCC workflow, MAGICC/</a:t>
            </a:r>
            <a:r>
              <a:rPr lang="en-US" sz="1100" dirty="0" err="1"/>
              <a:t>FaIR</a:t>
            </a:r>
            <a:r>
              <a:rPr lang="en-US" sz="1100" dirty="0"/>
              <a:t>)</a:t>
            </a:r>
            <a:endParaRPr lang="en-US" dirty="0"/>
          </a:p>
        </p:txBody>
      </p:sp>
      <p:cxnSp>
        <p:nvCxnSpPr>
          <p:cNvPr id="48" name="Straight Arrow Connector 28">
            <a:extLst>
              <a:ext uri="{FF2B5EF4-FFF2-40B4-BE49-F238E27FC236}">
                <a16:creationId xmlns:a16="http://schemas.microsoft.com/office/drawing/2014/main" id="{A0AC884C-CCCB-41A0-AD90-0ED75841B938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902722" y="1668140"/>
            <a:ext cx="36925" cy="442616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37" name="Picture 3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23BC0E6-99F3-42B0-B0D0-FAAFBAF338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5282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B58EC6-C3B7-4BDA-8242-6F8859876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171" y="518529"/>
            <a:ext cx="8911916" cy="571500"/>
          </a:xfrm>
        </p:spPr>
        <p:txBody>
          <a:bodyPr>
            <a:normAutofit fontScale="90000"/>
          </a:bodyPr>
          <a:lstStyle/>
          <a:p>
            <a:r>
              <a:rPr lang="en-US" dirty="0"/>
              <a:t>DLE Calculator – with climate impacts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8B8A62-06AE-49E5-8698-145432AC8E12}"/>
              </a:ext>
            </a:extLst>
          </p:cNvPr>
          <p:cNvSpPr/>
          <p:nvPr/>
        </p:nvSpPr>
        <p:spPr bwMode="auto">
          <a:xfrm>
            <a:off x="1" y="1071240"/>
            <a:ext cx="12191999" cy="5715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/>
              <a:t>IAM scenario data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55C28E-B5AB-4770-A9E2-22824CAAB5BC}"/>
              </a:ext>
            </a:extLst>
          </p:cNvPr>
          <p:cNvSpPr/>
          <p:nvPr/>
        </p:nvSpPr>
        <p:spPr bwMode="auto">
          <a:xfrm>
            <a:off x="403605" y="2502876"/>
            <a:ext cx="2216376" cy="11938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dirty="0"/>
              <a:t>Downscaling of </a:t>
            </a:r>
          </a:p>
          <a:p>
            <a:pPr>
              <a:defRPr/>
            </a:pPr>
            <a:r>
              <a:rPr lang="en-US" sz="1600" dirty="0"/>
              <a:t>Final Energy variables to national level</a:t>
            </a:r>
          </a:p>
          <a:p>
            <a:pPr>
              <a:defRPr/>
            </a:pPr>
            <a:r>
              <a:rPr lang="en-US" sz="1600" i="1" dirty="0"/>
              <a:t>Sferra et al. 2021</a:t>
            </a:r>
            <a:br>
              <a:rPr lang="en-US" sz="1600" dirty="0"/>
            </a:br>
            <a:r>
              <a:rPr lang="en-US" sz="1100" dirty="0"/>
              <a:t>(historical + theoretical model)</a:t>
            </a:r>
            <a:endParaRPr lang="en-US" sz="1600" i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574F8A-EC68-41CF-B0C2-EEC580F16341}"/>
              </a:ext>
            </a:extLst>
          </p:cNvPr>
          <p:cNvSpPr/>
          <p:nvPr/>
        </p:nvSpPr>
        <p:spPr bwMode="auto">
          <a:xfrm>
            <a:off x="4942946" y="1982175"/>
            <a:ext cx="2095500" cy="1326619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dirty="0"/>
              <a:t>Improvement in efficiency of technologies providing energy services</a:t>
            </a:r>
            <a:br>
              <a:rPr lang="en-US" dirty="0"/>
            </a:br>
            <a:r>
              <a:rPr lang="en-US" sz="1100" dirty="0"/>
              <a:t>(assume constant for countries within region)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D05286-7DA9-4B6B-BF9E-AEA8CEFC50DA}"/>
              </a:ext>
            </a:extLst>
          </p:cNvPr>
          <p:cNvSpPr/>
          <p:nvPr/>
        </p:nvSpPr>
        <p:spPr bwMode="auto">
          <a:xfrm>
            <a:off x="7876646" y="1956776"/>
            <a:ext cx="2006600" cy="4455076"/>
          </a:xfrm>
          <a:prstGeom prst="rect">
            <a:avLst/>
          </a:prstGeom>
          <a:noFill/>
          <a:ln w="25400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b="1"/>
              <a:t>DLE calculator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country-level, per capita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Assume lognormal distribution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Adjust DLE threshold by regional end-use technology improvement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Sectors: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400"/>
              <a:t>Transportation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400"/>
              <a:t>Residential and Commercial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400"/>
              <a:t>Industry</a:t>
            </a:r>
          </a:p>
        </p:txBody>
      </p:sp>
      <p:cxnSp>
        <p:nvCxnSpPr>
          <p:cNvPr id="13" name="Straight Arrow Connector 18">
            <a:extLst>
              <a:ext uri="{FF2B5EF4-FFF2-40B4-BE49-F238E27FC236}">
                <a16:creationId xmlns:a16="http://schemas.microsoft.com/office/drawing/2014/main" id="{25AAA78A-D7EC-42DB-9D1A-6CED181A834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619981" y="3464612"/>
            <a:ext cx="5256665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8" name="Straight Arrow Connector 32">
            <a:extLst>
              <a:ext uri="{FF2B5EF4-FFF2-40B4-BE49-F238E27FC236}">
                <a16:creationId xmlns:a16="http://schemas.microsoft.com/office/drawing/2014/main" id="{BC0A821A-2728-4561-9180-0CE6B676B724}"/>
              </a:ext>
            </a:extLst>
          </p:cNvPr>
          <p:cNvCxnSpPr>
            <a:cxnSpLocks noChangeShapeType="1"/>
            <a:endCxn id="7" idx="0"/>
          </p:cNvCxnSpPr>
          <p:nvPr/>
        </p:nvCxnSpPr>
        <p:spPr bwMode="auto">
          <a:xfrm flipH="1">
            <a:off x="1511793" y="1668140"/>
            <a:ext cx="1" cy="834736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" name="Straight Arrow Connector 33">
            <a:extLst>
              <a:ext uri="{FF2B5EF4-FFF2-40B4-BE49-F238E27FC236}">
                <a16:creationId xmlns:a16="http://schemas.microsoft.com/office/drawing/2014/main" id="{B18BE79C-406E-407F-9620-74422728858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812896" y="1677376"/>
            <a:ext cx="0" cy="27940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9A6EAF13-12C0-4504-B587-B2CED50BA6E6}"/>
              </a:ext>
            </a:extLst>
          </p:cNvPr>
          <p:cNvSpPr/>
          <p:nvPr/>
        </p:nvSpPr>
        <p:spPr bwMode="auto">
          <a:xfrm>
            <a:off x="1607627" y="5273978"/>
            <a:ext cx="3899946" cy="11938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/>
              <a:t>Output variables of interest: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Estimated share of population below DLE threshold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/>
              <a:t>Average gap </a:t>
            </a:r>
            <a:br>
              <a:rPr lang="en-US" sz="1400"/>
            </a:br>
            <a:r>
              <a:rPr lang="en-US" sz="1400"/>
              <a:t>(final energy/cap below DLE threshold)</a:t>
            </a:r>
          </a:p>
        </p:txBody>
      </p:sp>
      <p:cxnSp>
        <p:nvCxnSpPr>
          <p:cNvPr id="26" name="Straight Arrow Connector 34">
            <a:extLst>
              <a:ext uri="{FF2B5EF4-FFF2-40B4-BE49-F238E27FC236}">
                <a16:creationId xmlns:a16="http://schemas.microsoft.com/office/drawing/2014/main" id="{A8CB21C2-76A3-454D-AB14-06D9ECDE304F}"/>
              </a:ext>
            </a:extLst>
          </p:cNvPr>
          <p:cNvCxnSpPr>
            <a:cxnSpLocks noChangeShapeType="1"/>
            <a:endCxn id="27" idx="0"/>
          </p:cNvCxnSpPr>
          <p:nvPr/>
        </p:nvCxnSpPr>
        <p:spPr bwMode="auto">
          <a:xfrm>
            <a:off x="11188308" y="1668479"/>
            <a:ext cx="0" cy="273146"/>
          </a:xfrm>
          <a:prstGeom prst="straightConnector1">
            <a:avLst/>
          </a:prstGeom>
          <a:noFill/>
          <a:ln w="57150" algn="ctr">
            <a:solidFill>
              <a:schemeClr val="bg2">
                <a:lumMod val="90000"/>
              </a:schemeClr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9E037897-2232-446D-83FB-B19E22277E0C}"/>
              </a:ext>
            </a:extLst>
          </p:cNvPr>
          <p:cNvSpPr/>
          <p:nvPr/>
        </p:nvSpPr>
        <p:spPr bwMode="auto">
          <a:xfrm>
            <a:off x="10185008" y="1941625"/>
            <a:ext cx="2006600" cy="11938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/>
              <a:t>Gini pathways from </a:t>
            </a:r>
            <a:r>
              <a:rPr lang="en-US" sz="1600" i="1"/>
              <a:t>Rao et al. 2019</a:t>
            </a:r>
            <a:br>
              <a:rPr lang="en-US"/>
            </a:br>
            <a:r>
              <a:rPr lang="en-US" sz="1100"/>
              <a:t>(assume constant across mitigation within SSP)</a:t>
            </a:r>
            <a:endParaRPr lang="en-US"/>
          </a:p>
        </p:txBody>
      </p:sp>
      <p:cxnSp>
        <p:nvCxnSpPr>
          <p:cNvPr id="28" name="Straight Arrow Connector 28">
            <a:extLst>
              <a:ext uri="{FF2B5EF4-FFF2-40B4-BE49-F238E27FC236}">
                <a16:creationId xmlns:a16="http://schemas.microsoft.com/office/drawing/2014/main" id="{EE15BA54-4A62-4306-B9BC-7C5C084F4403}"/>
              </a:ext>
            </a:extLst>
          </p:cNvPr>
          <p:cNvCxnSpPr>
            <a:cxnSpLocks noChangeShapeType="1"/>
            <a:stCxn id="27" idx="2"/>
            <a:endCxn id="39" idx="0"/>
          </p:cNvCxnSpPr>
          <p:nvPr/>
        </p:nvCxnSpPr>
        <p:spPr bwMode="auto">
          <a:xfrm flipH="1">
            <a:off x="10921524" y="3135425"/>
            <a:ext cx="266784" cy="486879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6DBDF0E2-0CAF-40F3-87F0-06889214EBA9}"/>
              </a:ext>
            </a:extLst>
          </p:cNvPr>
          <p:cNvSpPr/>
          <p:nvPr/>
        </p:nvSpPr>
        <p:spPr bwMode="auto">
          <a:xfrm>
            <a:off x="11153350" y="5047395"/>
            <a:ext cx="2006600" cy="11938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/>
              <a:t>Household energy inequality data</a:t>
            </a:r>
            <a:br>
              <a:rPr lang="en-US" sz="1600"/>
            </a:br>
            <a:r>
              <a:rPr lang="en-US" sz="1600" i="1"/>
              <a:t>Oswald et al. 2020</a:t>
            </a:r>
            <a:br>
              <a:rPr lang="en-US"/>
            </a:br>
            <a:r>
              <a:rPr lang="en-US" sz="1100"/>
              <a:t>(historical)</a:t>
            </a:r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BA90858-AF2A-4A91-B391-19E80BA2F088}"/>
              </a:ext>
            </a:extLst>
          </p:cNvPr>
          <p:cNvSpPr/>
          <p:nvPr/>
        </p:nvSpPr>
        <p:spPr bwMode="auto">
          <a:xfrm>
            <a:off x="10237800" y="3622304"/>
            <a:ext cx="1367447" cy="828189"/>
          </a:xfrm>
          <a:prstGeom prst="rect">
            <a:avLst/>
          </a:prstGeom>
          <a:noFill/>
          <a:ln w="25400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/>
              <a:t>Project Gini Final energy</a:t>
            </a:r>
          </a:p>
        </p:txBody>
      </p:sp>
      <p:cxnSp>
        <p:nvCxnSpPr>
          <p:cNvPr id="40" name="Straight Arrow Connector 28">
            <a:extLst>
              <a:ext uri="{FF2B5EF4-FFF2-40B4-BE49-F238E27FC236}">
                <a16:creationId xmlns:a16="http://schemas.microsoft.com/office/drawing/2014/main" id="{CC0D1775-16BE-4938-A99A-F1BB9307A01E}"/>
              </a:ext>
            </a:extLst>
          </p:cNvPr>
          <p:cNvCxnSpPr>
            <a:cxnSpLocks noChangeShapeType="1"/>
            <a:stCxn id="36" idx="0"/>
            <a:endCxn id="39" idx="2"/>
          </p:cNvCxnSpPr>
          <p:nvPr/>
        </p:nvCxnSpPr>
        <p:spPr bwMode="auto">
          <a:xfrm flipH="1" flipV="1">
            <a:off x="10921524" y="4450493"/>
            <a:ext cx="1235126" cy="596902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7" name="Straight Arrow Connector 28">
            <a:extLst>
              <a:ext uri="{FF2B5EF4-FFF2-40B4-BE49-F238E27FC236}">
                <a16:creationId xmlns:a16="http://schemas.microsoft.com/office/drawing/2014/main" id="{E9FFED2B-A95C-4F08-BFB9-AD5D0EFF394D}"/>
              </a:ext>
            </a:extLst>
          </p:cNvPr>
          <p:cNvCxnSpPr>
            <a:cxnSpLocks noChangeShapeType="1"/>
            <a:stCxn id="36" idx="1"/>
          </p:cNvCxnSpPr>
          <p:nvPr/>
        </p:nvCxnSpPr>
        <p:spPr bwMode="auto">
          <a:xfrm flipH="1">
            <a:off x="9883246" y="5644295"/>
            <a:ext cx="1270104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0" name="Straight Arrow Connector 28">
            <a:extLst>
              <a:ext uri="{FF2B5EF4-FFF2-40B4-BE49-F238E27FC236}">
                <a16:creationId xmlns:a16="http://schemas.microsoft.com/office/drawing/2014/main" id="{F354A150-569F-48E2-81C9-8BE4697F44C6}"/>
              </a:ext>
            </a:extLst>
          </p:cNvPr>
          <p:cNvCxnSpPr>
            <a:cxnSpLocks noChangeShapeType="1"/>
            <a:stCxn id="39" idx="1"/>
          </p:cNvCxnSpPr>
          <p:nvPr/>
        </p:nvCxnSpPr>
        <p:spPr bwMode="auto">
          <a:xfrm flipH="1">
            <a:off x="9883246" y="4036399"/>
            <a:ext cx="354554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4" name="Straight Arrow Connector 28">
            <a:extLst>
              <a:ext uri="{FF2B5EF4-FFF2-40B4-BE49-F238E27FC236}">
                <a16:creationId xmlns:a16="http://schemas.microsoft.com/office/drawing/2014/main" id="{40AFAF37-9E2F-4359-A767-02A75BF18A08}"/>
              </a:ext>
            </a:extLst>
          </p:cNvPr>
          <p:cNvCxnSpPr>
            <a:cxnSpLocks noChangeShapeType="1"/>
            <a:endCxn id="21" idx="3"/>
          </p:cNvCxnSpPr>
          <p:nvPr/>
        </p:nvCxnSpPr>
        <p:spPr bwMode="auto">
          <a:xfrm flipH="1">
            <a:off x="5507573" y="5870878"/>
            <a:ext cx="2369073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0B832A98-441B-4388-AA93-2FD231B89B7E}"/>
              </a:ext>
            </a:extLst>
          </p:cNvPr>
          <p:cNvSpPr/>
          <p:nvPr/>
        </p:nvSpPr>
        <p:spPr bwMode="auto">
          <a:xfrm>
            <a:off x="-134091" y="3816942"/>
            <a:ext cx="2661391" cy="11938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/>
              <a:t>Calculated per capita DLE threshold by sector.</a:t>
            </a:r>
            <a:br>
              <a:rPr lang="en-US"/>
            </a:br>
            <a:r>
              <a:rPr lang="en-US" sz="1600" i="1"/>
              <a:t>Kikstra et al. 2021</a:t>
            </a:r>
            <a:br>
              <a:rPr lang="en-US" i="1"/>
            </a:br>
            <a:r>
              <a:rPr lang="en-US" sz="1100"/>
              <a:t>(historical + theoretical model)</a:t>
            </a:r>
            <a:endParaRPr lang="en-US" i="1"/>
          </a:p>
        </p:txBody>
      </p:sp>
      <p:cxnSp>
        <p:nvCxnSpPr>
          <p:cNvPr id="59" name="Straight Arrow Connector 34">
            <a:extLst>
              <a:ext uri="{FF2B5EF4-FFF2-40B4-BE49-F238E27FC236}">
                <a16:creationId xmlns:a16="http://schemas.microsoft.com/office/drawing/2014/main" id="{DB55E6C8-3F43-4006-BC89-45886E853F3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0171" y="1668140"/>
            <a:ext cx="0" cy="2148802"/>
          </a:xfrm>
          <a:prstGeom prst="straightConnector1">
            <a:avLst/>
          </a:prstGeom>
          <a:noFill/>
          <a:ln w="57150" algn="ctr">
            <a:solidFill>
              <a:schemeClr val="bg2">
                <a:lumMod val="90000"/>
              </a:schemeClr>
            </a:solidFill>
            <a:prstDash val="sysDot"/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F81A5C02-13EF-4BED-8153-90532104C5D1}"/>
              </a:ext>
            </a:extLst>
          </p:cNvPr>
          <p:cNvSpPr txBox="1"/>
          <p:nvPr/>
        </p:nvSpPr>
        <p:spPr>
          <a:xfrm>
            <a:off x="-427732" y="2517373"/>
            <a:ext cx="81889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SSP data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166869E-ED4F-4A44-A20B-5E0CA4CD2FA2}"/>
              </a:ext>
            </a:extLst>
          </p:cNvPr>
          <p:cNvSpPr txBox="1"/>
          <p:nvPr/>
        </p:nvSpPr>
        <p:spPr>
          <a:xfrm>
            <a:off x="11250197" y="1637890"/>
            <a:ext cx="106465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/>
              <a:t>SSP variant</a:t>
            </a:r>
          </a:p>
        </p:txBody>
      </p:sp>
      <p:cxnSp>
        <p:nvCxnSpPr>
          <p:cNvPr id="65" name="Straight Arrow Connector 28">
            <a:extLst>
              <a:ext uri="{FF2B5EF4-FFF2-40B4-BE49-F238E27FC236}">
                <a16:creationId xmlns:a16="http://schemas.microsoft.com/office/drawing/2014/main" id="{AF4D3783-FC96-4F97-9C03-B3D47DBCC46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29200" y="4400880"/>
            <a:ext cx="573668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91" name="Rectangle 90">
            <a:extLst>
              <a:ext uri="{FF2B5EF4-FFF2-40B4-BE49-F238E27FC236}">
                <a16:creationId xmlns:a16="http://schemas.microsoft.com/office/drawing/2014/main" id="{6A6877FB-3817-47D4-B0AA-BEC08BD963B7}"/>
              </a:ext>
            </a:extLst>
          </p:cNvPr>
          <p:cNvSpPr/>
          <p:nvPr/>
        </p:nvSpPr>
        <p:spPr bwMode="auto">
          <a:xfrm>
            <a:off x="11947101" y="3426799"/>
            <a:ext cx="1690885" cy="11938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/>
              <a:t>Income-to-energy Gini coefficients</a:t>
            </a:r>
            <a:br>
              <a:rPr lang="en-US" sz="1600"/>
            </a:br>
            <a:r>
              <a:rPr lang="en-US" sz="1600" i="1"/>
              <a:t>Oswald et al. 2021</a:t>
            </a:r>
            <a:br>
              <a:rPr lang="en-US"/>
            </a:br>
            <a:r>
              <a:rPr lang="en-US" sz="1100"/>
              <a:t>(theoretical model)</a:t>
            </a:r>
            <a:endParaRPr lang="en-US"/>
          </a:p>
        </p:txBody>
      </p:sp>
      <p:cxnSp>
        <p:nvCxnSpPr>
          <p:cNvPr id="92" name="Straight Arrow Connector 28">
            <a:extLst>
              <a:ext uri="{FF2B5EF4-FFF2-40B4-BE49-F238E27FC236}">
                <a16:creationId xmlns:a16="http://schemas.microsoft.com/office/drawing/2014/main" id="{E802E40A-0851-48AA-B1BA-42E91473E7B5}"/>
              </a:ext>
            </a:extLst>
          </p:cNvPr>
          <p:cNvCxnSpPr>
            <a:cxnSpLocks noChangeShapeType="1"/>
            <a:stCxn id="91" idx="1"/>
            <a:endCxn id="39" idx="3"/>
          </p:cNvCxnSpPr>
          <p:nvPr/>
        </p:nvCxnSpPr>
        <p:spPr bwMode="auto">
          <a:xfrm flipH="1">
            <a:off x="11605247" y="4023699"/>
            <a:ext cx="341854" cy="1270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16" name="Straight Arrow Connector 28">
            <a:extLst>
              <a:ext uri="{FF2B5EF4-FFF2-40B4-BE49-F238E27FC236}">
                <a16:creationId xmlns:a16="http://schemas.microsoft.com/office/drawing/2014/main" id="{0F6D5C44-C1C8-49B0-B1AB-5DE5E6DB31C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48313" y="3308794"/>
            <a:ext cx="1" cy="1060982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prstDash val="sysDot"/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952A825D-B152-4700-8CB1-C0F48A60CD5F}"/>
              </a:ext>
            </a:extLst>
          </p:cNvPr>
          <p:cNvSpPr txBox="1"/>
          <p:nvPr/>
        </p:nvSpPr>
        <p:spPr>
          <a:xfrm>
            <a:off x="6416610" y="1805052"/>
            <a:ext cx="1367447" cy="5770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050" dirty="0"/>
              <a:t>Could be moderated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Basic needs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Country-specifics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7F1E8B7-560C-4111-9E48-0BD6320168C1}"/>
              </a:ext>
            </a:extLst>
          </p:cNvPr>
          <p:cNvSpPr/>
          <p:nvPr/>
        </p:nvSpPr>
        <p:spPr bwMode="auto">
          <a:xfrm>
            <a:off x="5602868" y="3849772"/>
            <a:ext cx="1891557" cy="1058672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dirty="0"/>
              <a:t>Map DLE to IAM sectors</a:t>
            </a:r>
          </a:p>
          <a:p>
            <a:pPr>
              <a:defRPr/>
            </a:pPr>
            <a:r>
              <a:rPr lang="en-US" sz="1600" i="1" dirty="0"/>
              <a:t>This paper</a:t>
            </a:r>
            <a:br>
              <a:rPr lang="en-US" dirty="0"/>
            </a:br>
            <a:r>
              <a:rPr lang="en-US" sz="1100" dirty="0"/>
              <a:t>(mapping matrix)</a:t>
            </a:r>
            <a:endParaRPr lang="en-US" dirty="0"/>
          </a:p>
        </p:txBody>
      </p:sp>
      <p:cxnSp>
        <p:nvCxnSpPr>
          <p:cNvPr id="34" name="Straight Arrow Connector 28">
            <a:extLst>
              <a:ext uri="{FF2B5EF4-FFF2-40B4-BE49-F238E27FC236}">
                <a16:creationId xmlns:a16="http://schemas.microsoft.com/office/drawing/2014/main" id="{8A6C411F-8591-4CC5-9073-1D5BEFFB93B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494425" y="4359168"/>
            <a:ext cx="382221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F9D272DF-414D-4112-93A8-04809BEBE7B5}"/>
              </a:ext>
            </a:extLst>
          </p:cNvPr>
          <p:cNvSpPr/>
          <p:nvPr/>
        </p:nvSpPr>
        <p:spPr bwMode="auto">
          <a:xfrm>
            <a:off x="3151647" y="3849771"/>
            <a:ext cx="1891557" cy="1280891"/>
          </a:xfrm>
          <a:prstGeom prst="rect">
            <a:avLst/>
          </a:prstGeom>
          <a:noFill/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dirty="0"/>
              <a:t>Scaling of sectoral needs because of climate impacts (of risks/extremes and means)</a:t>
            </a:r>
            <a:endParaRPr lang="en-US" dirty="0"/>
          </a:p>
        </p:txBody>
      </p:sp>
      <p:cxnSp>
        <p:nvCxnSpPr>
          <p:cNvPr id="42" name="Straight Arrow Connector 28">
            <a:extLst>
              <a:ext uri="{FF2B5EF4-FFF2-40B4-BE49-F238E27FC236}">
                <a16:creationId xmlns:a16="http://schemas.microsoft.com/office/drawing/2014/main" id="{7F376C50-7EAF-4C3E-80D8-C12BA67D26B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27300" y="4450493"/>
            <a:ext cx="624347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3" name="Straight Arrow Connector 28">
            <a:extLst>
              <a:ext uri="{FF2B5EF4-FFF2-40B4-BE49-F238E27FC236}">
                <a16:creationId xmlns:a16="http://schemas.microsoft.com/office/drawing/2014/main" id="{87DADE7F-9338-4E49-AF5A-03D91D95097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850032" y="3133371"/>
            <a:ext cx="47512" cy="691816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61B9A8A3-3AF0-4EAD-B385-1A47B807E807}"/>
              </a:ext>
            </a:extLst>
          </p:cNvPr>
          <p:cNvSpPr/>
          <p:nvPr/>
        </p:nvSpPr>
        <p:spPr bwMode="auto">
          <a:xfrm>
            <a:off x="2921745" y="2027898"/>
            <a:ext cx="1719439" cy="1105473"/>
          </a:xfrm>
          <a:prstGeom prst="rect">
            <a:avLst/>
          </a:prstGeom>
          <a:noFill/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dirty="0"/>
              <a:t>Climate simulation (global emulator {+downscaling tools?})</a:t>
            </a:r>
          </a:p>
        </p:txBody>
      </p:sp>
      <p:cxnSp>
        <p:nvCxnSpPr>
          <p:cNvPr id="48" name="Straight Arrow Connector 28">
            <a:extLst>
              <a:ext uri="{FF2B5EF4-FFF2-40B4-BE49-F238E27FC236}">
                <a16:creationId xmlns:a16="http://schemas.microsoft.com/office/drawing/2014/main" id="{A0AC884C-CCCB-41A0-AD90-0ED75841B93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781463" y="1637890"/>
            <a:ext cx="0" cy="390008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44" name="Picture 4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61BF08B-28EE-40C5-95B6-9FDC4708F4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6788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B58EC6-C3B7-4BDA-8242-6F8859876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171" y="518529"/>
            <a:ext cx="8911916" cy="986886"/>
          </a:xfrm>
        </p:spPr>
        <p:txBody>
          <a:bodyPr>
            <a:normAutofit fontScale="90000"/>
          </a:bodyPr>
          <a:lstStyle/>
          <a:p>
            <a:r>
              <a:rPr lang="en-US" dirty="0"/>
              <a:t>DLE Calculator – with (partial) </a:t>
            </a:r>
            <a:br>
              <a:rPr lang="en-US" dirty="0"/>
            </a:br>
            <a:r>
              <a:rPr lang="en-US" dirty="0"/>
              <a:t>climate impacts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445EAF-6979-4087-8939-92DD9A547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99600"/>
            <a:ext cx="12192000" cy="4739871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E8BE4BB-1679-405F-981F-E1FDFE3B2B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440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828F3-9EB5-4B4C-9A8F-B7329A3096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1429" y="2909704"/>
            <a:ext cx="10389141" cy="1090020"/>
          </a:xfrm>
        </p:spPr>
        <p:txBody>
          <a:bodyPr>
            <a:normAutofit fontScale="90000"/>
          </a:bodyPr>
          <a:lstStyle/>
          <a:p>
            <a:r>
              <a:rPr lang="en-GB" dirty="0"/>
              <a:t>Thinking about national scenarios</a:t>
            </a:r>
            <a:endParaRPr lang="en-AT" dirty="0"/>
          </a:p>
        </p:txBody>
      </p:sp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24C41A5-3713-48F0-ADD1-7B41FE09D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481602DC-036E-4BC5-A722-1F1BBD0A4EA7}"/>
              </a:ext>
            </a:extLst>
          </p:cNvPr>
          <p:cNvSpPr txBox="1">
            <a:spLocks/>
          </p:cNvSpPr>
          <p:nvPr/>
        </p:nvSpPr>
        <p:spPr>
          <a:xfrm>
            <a:off x="1524000" y="4254485"/>
            <a:ext cx="9144000" cy="454396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2400" kern="1200">
                <a:solidFill>
                  <a:schemeClr val="tx1"/>
                </a:solidFill>
                <a:latin typeface="+mj-lt"/>
                <a:ea typeface="+mj-ea"/>
                <a:cs typeface="Calibri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Inequality within countries</a:t>
            </a:r>
          </a:p>
          <a:p>
            <a:endParaRPr lang="en-US" dirty="0"/>
          </a:p>
          <a:p>
            <a:r>
              <a:rPr lang="en-US" dirty="0"/>
              <a:t>Using </a:t>
            </a:r>
            <a:r>
              <a:rPr lang="en-US" dirty="0" err="1"/>
              <a:t>MESSAGEix</a:t>
            </a:r>
            <a:r>
              <a:rPr lang="en-US" dirty="0"/>
              <a:t>-GLOBIOM CD-LINKS scenarios as an example</a:t>
            </a:r>
          </a:p>
        </p:txBody>
      </p:sp>
    </p:spTree>
    <p:extLst>
      <p:ext uri="{BB962C8B-B14F-4D97-AF65-F5344CB8AC3E}">
        <p14:creationId xmlns:p14="http://schemas.microsoft.com/office/powerpoint/2010/main" val="42720373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Content Placeholder 2">
            <a:extLst>
              <a:ext uri="{FF2B5EF4-FFF2-40B4-BE49-F238E27FC236}">
                <a16:creationId xmlns:a16="http://schemas.microsoft.com/office/drawing/2014/main" id="{6E07BBA5-2BED-496B-A1AA-28E5C76C53BE}"/>
              </a:ext>
            </a:extLst>
          </p:cNvPr>
          <p:cNvGrpSpPr/>
          <p:nvPr/>
        </p:nvGrpSpPr>
        <p:grpSpPr>
          <a:xfrm>
            <a:off x="457200" y="1600200"/>
            <a:ext cx="8229600" cy="4525962"/>
            <a:chOff x="457200" y="1600200"/>
            <a:chExt cx="8229600" cy="4525962"/>
          </a:xfrm>
        </p:grpSpPr>
        <p:sp>
          <p:nvSpPr>
            <p:cNvPr id="237" name="rc3">
              <a:extLst>
                <a:ext uri="{FF2B5EF4-FFF2-40B4-BE49-F238E27FC236}">
                  <a16:creationId xmlns:a16="http://schemas.microsoft.com/office/drawing/2014/main" id="{38BBC8DF-1910-4105-AB4E-1D838839CEEE}"/>
                </a:ext>
              </a:extLst>
            </p:cNvPr>
            <p:cNvSpPr/>
            <p:nvPr/>
          </p:nvSpPr>
          <p:spPr>
            <a:xfrm>
              <a:off x="457200" y="1600200"/>
              <a:ext cx="8229600" cy="4525962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9525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8" name="rc4">
              <a:extLst>
                <a:ext uri="{FF2B5EF4-FFF2-40B4-BE49-F238E27FC236}">
                  <a16:creationId xmlns:a16="http://schemas.microsoft.com/office/drawing/2014/main" id="{DAD800FC-5657-44EE-AE10-A0B3817E8986}"/>
                </a:ext>
              </a:extLst>
            </p:cNvPr>
            <p:cNvSpPr/>
            <p:nvPr/>
          </p:nvSpPr>
          <p:spPr>
            <a:xfrm>
              <a:off x="457200" y="1600200"/>
              <a:ext cx="8229600" cy="4525962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9" name="rc5">
              <a:extLst>
                <a:ext uri="{FF2B5EF4-FFF2-40B4-BE49-F238E27FC236}">
                  <a16:creationId xmlns:a16="http://schemas.microsoft.com/office/drawing/2014/main" id="{D8217AC9-558F-4C19-BFD9-8D237889CEA9}"/>
                </a:ext>
              </a:extLst>
            </p:cNvPr>
            <p:cNvSpPr/>
            <p:nvPr/>
          </p:nvSpPr>
          <p:spPr>
            <a:xfrm>
              <a:off x="526789" y="1669789"/>
              <a:ext cx="5914727" cy="4386784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0" name="rc6">
              <a:extLst>
                <a:ext uri="{FF2B5EF4-FFF2-40B4-BE49-F238E27FC236}">
                  <a16:creationId xmlns:a16="http://schemas.microsoft.com/office/drawing/2014/main" id="{E56D08E1-69E8-4C94-9AEA-064DD0598204}"/>
                </a:ext>
              </a:extLst>
            </p:cNvPr>
            <p:cNvSpPr/>
            <p:nvPr/>
          </p:nvSpPr>
          <p:spPr>
            <a:xfrm>
              <a:off x="1009669" y="2378098"/>
              <a:ext cx="5362258" cy="3442736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41" name="pl7">
              <a:extLst>
                <a:ext uri="{FF2B5EF4-FFF2-40B4-BE49-F238E27FC236}">
                  <a16:creationId xmlns:a16="http://schemas.microsoft.com/office/drawing/2014/main" id="{9A4B7CBD-58CA-4728-B704-F8415BEBBB1E}"/>
                </a:ext>
              </a:extLst>
            </p:cNvPr>
            <p:cNvSpPr/>
            <p:nvPr/>
          </p:nvSpPr>
          <p:spPr>
            <a:xfrm>
              <a:off x="1009669" y="5247045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2" name="pl8">
              <a:extLst>
                <a:ext uri="{FF2B5EF4-FFF2-40B4-BE49-F238E27FC236}">
                  <a16:creationId xmlns:a16="http://schemas.microsoft.com/office/drawing/2014/main" id="{3E9AF898-54B3-4E23-B477-F8BFF1EC1B42}"/>
                </a:ext>
              </a:extLst>
            </p:cNvPr>
            <p:cNvSpPr/>
            <p:nvPr/>
          </p:nvSpPr>
          <p:spPr>
            <a:xfrm>
              <a:off x="1009669" y="4099466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3" name="pl9">
              <a:extLst>
                <a:ext uri="{FF2B5EF4-FFF2-40B4-BE49-F238E27FC236}">
                  <a16:creationId xmlns:a16="http://schemas.microsoft.com/office/drawing/2014/main" id="{F2DE6492-CEB6-485A-AE15-78265835869E}"/>
                </a:ext>
              </a:extLst>
            </p:cNvPr>
            <p:cNvSpPr/>
            <p:nvPr/>
          </p:nvSpPr>
          <p:spPr>
            <a:xfrm>
              <a:off x="1009669" y="2951887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4" name="pl10">
              <a:extLst>
                <a:ext uri="{FF2B5EF4-FFF2-40B4-BE49-F238E27FC236}">
                  <a16:creationId xmlns:a16="http://schemas.microsoft.com/office/drawing/2014/main" id="{C07ECBBE-9FCB-4186-A89F-1452660B4912}"/>
                </a:ext>
              </a:extLst>
            </p:cNvPr>
            <p:cNvSpPr/>
            <p:nvPr/>
          </p:nvSpPr>
          <p:spPr>
            <a:xfrm>
              <a:off x="1679951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5" name="pl11">
              <a:extLst>
                <a:ext uri="{FF2B5EF4-FFF2-40B4-BE49-F238E27FC236}">
                  <a16:creationId xmlns:a16="http://schemas.microsoft.com/office/drawing/2014/main" id="{6CE7EA39-0993-44B6-B0DC-18E213956679}"/>
                </a:ext>
              </a:extLst>
            </p:cNvPr>
            <p:cNvSpPr/>
            <p:nvPr/>
          </p:nvSpPr>
          <p:spPr>
            <a:xfrm>
              <a:off x="3020516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6" name="pl12">
              <a:extLst>
                <a:ext uri="{FF2B5EF4-FFF2-40B4-BE49-F238E27FC236}">
                  <a16:creationId xmlns:a16="http://schemas.microsoft.com/office/drawing/2014/main" id="{F9744B0F-47D4-4E02-A3E5-E4B73AA48F03}"/>
                </a:ext>
              </a:extLst>
            </p:cNvPr>
            <p:cNvSpPr/>
            <p:nvPr/>
          </p:nvSpPr>
          <p:spPr>
            <a:xfrm>
              <a:off x="4361080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7" name="pl13">
              <a:extLst>
                <a:ext uri="{FF2B5EF4-FFF2-40B4-BE49-F238E27FC236}">
                  <a16:creationId xmlns:a16="http://schemas.microsoft.com/office/drawing/2014/main" id="{74B222FF-F14B-4F99-95AF-2D9D47EBB727}"/>
                </a:ext>
              </a:extLst>
            </p:cNvPr>
            <p:cNvSpPr/>
            <p:nvPr/>
          </p:nvSpPr>
          <p:spPr>
            <a:xfrm>
              <a:off x="5701645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8" name="pl14">
              <a:extLst>
                <a:ext uri="{FF2B5EF4-FFF2-40B4-BE49-F238E27FC236}">
                  <a16:creationId xmlns:a16="http://schemas.microsoft.com/office/drawing/2014/main" id="{4FE3E78B-C6B1-44E4-97F4-0B066483045D}"/>
                </a:ext>
              </a:extLst>
            </p:cNvPr>
            <p:cNvSpPr/>
            <p:nvPr/>
          </p:nvSpPr>
          <p:spPr>
            <a:xfrm>
              <a:off x="6371927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9" name="pl15">
              <a:extLst>
                <a:ext uri="{FF2B5EF4-FFF2-40B4-BE49-F238E27FC236}">
                  <a16:creationId xmlns:a16="http://schemas.microsoft.com/office/drawing/2014/main" id="{52C71933-5D53-4FF4-87FC-DE74D4C71726}"/>
                </a:ext>
              </a:extLst>
            </p:cNvPr>
            <p:cNvSpPr/>
            <p:nvPr/>
          </p:nvSpPr>
          <p:spPr>
            <a:xfrm>
              <a:off x="1009669" y="5820834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0" name="pl16">
              <a:extLst>
                <a:ext uri="{FF2B5EF4-FFF2-40B4-BE49-F238E27FC236}">
                  <a16:creationId xmlns:a16="http://schemas.microsoft.com/office/drawing/2014/main" id="{51DA4615-ED62-4291-9512-12B98F8BBB1C}"/>
                </a:ext>
              </a:extLst>
            </p:cNvPr>
            <p:cNvSpPr/>
            <p:nvPr/>
          </p:nvSpPr>
          <p:spPr>
            <a:xfrm>
              <a:off x="1009669" y="4673255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1" name="pl17">
              <a:extLst>
                <a:ext uri="{FF2B5EF4-FFF2-40B4-BE49-F238E27FC236}">
                  <a16:creationId xmlns:a16="http://schemas.microsoft.com/office/drawing/2014/main" id="{C9F21E4B-0C47-48B0-BABE-42A77FBE699A}"/>
                </a:ext>
              </a:extLst>
            </p:cNvPr>
            <p:cNvSpPr/>
            <p:nvPr/>
          </p:nvSpPr>
          <p:spPr>
            <a:xfrm>
              <a:off x="1009669" y="3525677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2" name="pl18">
              <a:extLst>
                <a:ext uri="{FF2B5EF4-FFF2-40B4-BE49-F238E27FC236}">
                  <a16:creationId xmlns:a16="http://schemas.microsoft.com/office/drawing/2014/main" id="{273319E2-B580-49C9-BF20-60D421032258}"/>
                </a:ext>
              </a:extLst>
            </p:cNvPr>
            <p:cNvSpPr/>
            <p:nvPr/>
          </p:nvSpPr>
          <p:spPr>
            <a:xfrm>
              <a:off x="1009669" y="2378098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3" name="pl19">
              <a:extLst>
                <a:ext uri="{FF2B5EF4-FFF2-40B4-BE49-F238E27FC236}">
                  <a16:creationId xmlns:a16="http://schemas.microsoft.com/office/drawing/2014/main" id="{A163BDD1-7235-465A-8FAF-1D7703374CE8}"/>
                </a:ext>
              </a:extLst>
            </p:cNvPr>
            <p:cNvSpPr/>
            <p:nvPr/>
          </p:nvSpPr>
          <p:spPr>
            <a:xfrm>
              <a:off x="1009669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4" name="pl20">
              <a:extLst>
                <a:ext uri="{FF2B5EF4-FFF2-40B4-BE49-F238E27FC236}">
                  <a16:creationId xmlns:a16="http://schemas.microsoft.com/office/drawing/2014/main" id="{D06E4A95-4ACE-4B56-8005-6BFF92B2FF7B}"/>
                </a:ext>
              </a:extLst>
            </p:cNvPr>
            <p:cNvSpPr/>
            <p:nvPr/>
          </p:nvSpPr>
          <p:spPr>
            <a:xfrm>
              <a:off x="2350233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5" name="pl21">
              <a:extLst>
                <a:ext uri="{FF2B5EF4-FFF2-40B4-BE49-F238E27FC236}">
                  <a16:creationId xmlns:a16="http://schemas.microsoft.com/office/drawing/2014/main" id="{208F083D-3D3A-44C8-B424-B45E4F6E43A8}"/>
                </a:ext>
              </a:extLst>
            </p:cNvPr>
            <p:cNvSpPr/>
            <p:nvPr/>
          </p:nvSpPr>
          <p:spPr>
            <a:xfrm>
              <a:off x="3690798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6" name="pl22">
              <a:extLst>
                <a:ext uri="{FF2B5EF4-FFF2-40B4-BE49-F238E27FC236}">
                  <a16:creationId xmlns:a16="http://schemas.microsoft.com/office/drawing/2014/main" id="{CC64D3A2-D5D0-4C2C-B8CD-0A09A44EAC74}"/>
                </a:ext>
              </a:extLst>
            </p:cNvPr>
            <p:cNvSpPr/>
            <p:nvPr/>
          </p:nvSpPr>
          <p:spPr>
            <a:xfrm>
              <a:off x="5031362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7" name="pl23">
              <a:extLst>
                <a:ext uri="{FF2B5EF4-FFF2-40B4-BE49-F238E27FC236}">
                  <a16:creationId xmlns:a16="http://schemas.microsoft.com/office/drawing/2014/main" id="{DA78E75A-B4D4-46C5-9969-9F56DA4E7342}"/>
                </a:ext>
              </a:extLst>
            </p:cNvPr>
            <p:cNvSpPr/>
            <p:nvPr/>
          </p:nvSpPr>
          <p:spPr>
            <a:xfrm>
              <a:off x="1009669" y="4139468"/>
              <a:ext cx="5362258" cy="520871"/>
            </a:xfrm>
            <a:custGeom>
              <a:avLst/>
              <a:gdLst/>
              <a:ahLst/>
              <a:cxnLst/>
              <a:rect l="0" t="0" r="0" b="0"/>
              <a:pathLst>
                <a:path w="5362258" h="520871">
                  <a:moveTo>
                    <a:pt x="0" y="520871"/>
                  </a:moveTo>
                  <a:lnTo>
                    <a:pt x="670282" y="416181"/>
                  </a:lnTo>
                  <a:lnTo>
                    <a:pt x="1340564" y="313046"/>
                  </a:lnTo>
                  <a:lnTo>
                    <a:pt x="2010846" y="208713"/>
                  </a:lnTo>
                  <a:lnTo>
                    <a:pt x="2681129" y="102748"/>
                  </a:lnTo>
                  <a:lnTo>
                    <a:pt x="3351411" y="54113"/>
                  </a:lnTo>
                  <a:lnTo>
                    <a:pt x="4021693" y="0"/>
                  </a:lnTo>
                  <a:lnTo>
                    <a:pt x="4691975" y="63512"/>
                  </a:lnTo>
                  <a:lnTo>
                    <a:pt x="5362258" y="110720"/>
                  </a:lnTo>
                  <a:lnTo>
                    <a:pt x="5362258" y="110720"/>
                  </a:lnTo>
                </a:path>
              </a:pathLst>
            </a:custGeom>
            <a:ln w="40651" cap="flat">
              <a:solidFill>
                <a:srgbClr val="EFC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8" name="pl24">
              <a:extLst>
                <a:ext uri="{FF2B5EF4-FFF2-40B4-BE49-F238E27FC236}">
                  <a16:creationId xmlns:a16="http://schemas.microsoft.com/office/drawing/2014/main" id="{6B5A46B7-65DA-44AA-9FA8-8417C0F7FA23}"/>
                </a:ext>
              </a:extLst>
            </p:cNvPr>
            <p:cNvSpPr/>
            <p:nvPr/>
          </p:nvSpPr>
          <p:spPr>
            <a:xfrm>
              <a:off x="1009669" y="4505991"/>
              <a:ext cx="5362258" cy="231296"/>
            </a:xfrm>
            <a:custGeom>
              <a:avLst/>
              <a:gdLst/>
              <a:ahLst/>
              <a:cxnLst/>
              <a:rect l="0" t="0" r="0" b="0"/>
              <a:pathLst>
                <a:path w="5362258" h="231296">
                  <a:moveTo>
                    <a:pt x="0" y="159238"/>
                  </a:moveTo>
                  <a:lnTo>
                    <a:pt x="670282" y="162750"/>
                  </a:lnTo>
                  <a:lnTo>
                    <a:pt x="1340564" y="156253"/>
                  </a:lnTo>
                  <a:lnTo>
                    <a:pt x="2010846" y="197064"/>
                  </a:lnTo>
                  <a:lnTo>
                    <a:pt x="2681129" y="231296"/>
                  </a:lnTo>
                  <a:lnTo>
                    <a:pt x="3351411" y="170955"/>
                  </a:lnTo>
                  <a:lnTo>
                    <a:pt x="4021693" y="109429"/>
                  </a:lnTo>
                  <a:lnTo>
                    <a:pt x="4691975" y="71605"/>
                  </a:ln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40651" cap="flat">
              <a:solidFill>
                <a:srgbClr val="0073C2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9" name="pl25">
              <a:extLst>
                <a:ext uri="{FF2B5EF4-FFF2-40B4-BE49-F238E27FC236}">
                  <a16:creationId xmlns:a16="http://schemas.microsoft.com/office/drawing/2014/main" id="{C0F620A3-D3B6-4C10-A72D-2A8A04158763}"/>
                </a:ext>
              </a:extLst>
            </p:cNvPr>
            <p:cNvSpPr/>
            <p:nvPr/>
          </p:nvSpPr>
          <p:spPr>
            <a:xfrm>
              <a:off x="1009669" y="5232368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0" y="0"/>
                  </a:lnTo>
                  <a:lnTo>
                    <a:pt x="670282" y="0"/>
                  </a:lnTo>
                  <a:lnTo>
                    <a:pt x="670282" y="0"/>
                  </a:lnTo>
                  <a:lnTo>
                    <a:pt x="1340564" y="0"/>
                  </a:lnTo>
                  <a:lnTo>
                    <a:pt x="1340564" y="0"/>
                  </a:lnTo>
                  <a:lnTo>
                    <a:pt x="2010846" y="0"/>
                  </a:lnTo>
                  <a:lnTo>
                    <a:pt x="2010846" y="0"/>
                  </a:lnTo>
                  <a:lnTo>
                    <a:pt x="2681129" y="0"/>
                  </a:lnTo>
                  <a:lnTo>
                    <a:pt x="2681129" y="0"/>
                  </a:lnTo>
                  <a:lnTo>
                    <a:pt x="3351411" y="0"/>
                  </a:lnTo>
                  <a:lnTo>
                    <a:pt x="3351411" y="0"/>
                  </a:lnTo>
                  <a:lnTo>
                    <a:pt x="4021693" y="0"/>
                  </a:lnTo>
                  <a:lnTo>
                    <a:pt x="4021693" y="0"/>
                  </a:lnTo>
                  <a:lnTo>
                    <a:pt x="4691975" y="0"/>
                  </a:lnTo>
                  <a:lnTo>
                    <a:pt x="4691975" y="0"/>
                  </a:lnTo>
                  <a:lnTo>
                    <a:pt x="5362258" y="0"/>
                  </a:ln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40651" cap="flat">
              <a:solidFill>
                <a:srgbClr val="000000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 dirty="0"/>
            </a:p>
          </p:txBody>
        </p:sp>
        <p:sp>
          <p:nvSpPr>
            <p:cNvPr id="261" name="rc27">
              <a:extLst>
                <a:ext uri="{FF2B5EF4-FFF2-40B4-BE49-F238E27FC236}">
                  <a16:creationId xmlns:a16="http://schemas.microsoft.com/office/drawing/2014/main" id="{63787DA1-A346-4E04-AA29-BCF6D34B9DCD}"/>
                </a:ext>
              </a:extLst>
            </p:cNvPr>
            <p:cNvSpPr/>
            <p:nvPr/>
          </p:nvSpPr>
          <p:spPr>
            <a:xfrm>
              <a:off x="1009669" y="2378098"/>
              <a:ext cx="5362258" cy="3442736"/>
            </a:xfrm>
            <a:prstGeom prst="rect">
              <a:avLst/>
            </a:prstGeom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2" name="tx28">
              <a:extLst>
                <a:ext uri="{FF2B5EF4-FFF2-40B4-BE49-F238E27FC236}">
                  <a16:creationId xmlns:a16="http://schemas.microsoft.com/office/drawing/2014/main" id="{6D3A2405-98B5-4766-B3F1-B70FC32D4B3A}"/>
                </a:ext>
              </a:extLst>
            </p:cNvPr>
            <p:cNvSpPr/>
            <p:nvPr/>
          </p:nvSpPr>
          <p:spPr>
            <a:xfrm>
              <a:off x="884883" y="5779143"/>
              <a:ext cx="62155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263" name="tx29">
              <a:extLst>
                <a:ext uri="{FF2B5EF4-FFF2-40B4-BE49-F238E27FC236}">
                  <a16:creationId xmlns:a16="http://schemas.microsoft.com/office/drawing/2014/main" id="{DDFFE891-234E-48CC-86F3-68855D03BB47}"/>
                </a:ext>
              </a:extLst>
            </p:cNvPr>
            <p:cNvSpPr/>
            <p:nvPr/>
          </p:nvSpPr>
          <p:spPr>
            <a:xfrm>
              <a:off x="822728" y="4631564"/>
              <a:ext cx="124311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264" name="tx30">
              <a:extLst>
                <a:ext uri="{FF2B5EF4-FFF2-40B4-BE49-F238E27FC236}">
                  <a16:creationId xmlns:a16="http://schemas.microsoft.com/office/drawing/2014/main" id="{F762F2D9-D7BA-4966-823F-9A0C209485BF}"/>
                </a:ext>
              </a:extLst>
            </p:cNvPr>
            <p:cNvSpPr/>
            <p:nvPr/>
          </p:nvSpPr>
          <p:spPr>
            <a:xfrm>
              <a:off x="760572" y="3483985"/>
              <a:ext cx="186466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100</a:t>
              </a:r>
            </a:p>
          </p:txBody>
        </p:sp>
        <p:sp>
          <p:nvSpPr>
            <p:cNvPr id="265" name="tx31">
              <a:extLst>
                <a:ext uri="{FF2B5EF4-FFF2-40B4-BE49-F238E27FC236}">
                  <a16:creationId xmlns:a16="http://schemas.microsoft.com/office/drawing/2014/main" id="{81D07ED3-B722-410F-ADDE-967BD3A8FEDD}"/>
                </a:ext>
              </a:extLst>
            </p:cNvPr>
            <p:cNvSpPr/>
            <p:nvPr/>
          </p:nvSpPr>
          <p:spPr>
            <a:xfrm>
              <a:off x="760572" y="2336406"/>
              <a:ext cx="186466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150</a:t>
              </a:r>
            </a:p>
          </p:txBody>
        </p:sp>
        <p:sp>
          <p:nvSpPr>
            <p:cNvPr id="266" name="pl32">
              <a:extLst>
                <a:ext uri="{FF2B5EF4-FFF2-40B4-BE49-F238E27FC236}">
                  <a16:creationId xmlns:a16="http://schemas.microsoft.com/office/drawing/2014/main" id="{3A63276C-8DF3-41E5-9AE9-2E782C22AAAC}"/>
                </a:ext>
              </a:extLst>
            </p:cNvPr>
            <p:cNvSpPr/>
            <p:nvPr/>
          </p:nvSpPr>
          <p:spPr>
            <a:xfrm>
              <a:off x="974874" y="5820834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7" name="pl33">
              <a:extLst>
                <a:ext uri="{FF2B5EF4-FFF2-40B4-BE49-F238E27FC236}">
                  <a16:creationId xmlns:a16="http://schemas.microsoft.com/office/drawing/2014/main" id="{D4FB3152-E0E0-42BB-8493-F66AA4BE90D1}"/>
                </a:ext>
              </a:extLst>
            </p:cNvPr>
            <p:cNvSpPr/>
            <p:nvPr/>
          </p:nvSpPr>
          <p:spPr>
            <a:xfrm>
              <a:off x="974874" y="4673255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8" name="pl34">
              <a:extLst>
                <a:ext uri="{FF2B5EF4-FFF2-40B4-BE49-F238E27FC236}">
                  <a16:creationId xmlns:a16="http://schemas.microsoft.com/office/drawing/2014/main" id="{C76B5685-A4CE-4157-B32C-954B398D1602}"/>
                </a:ext>
              </a:extLst>
            </p:cNvPr>
            <p:cNvSpPr/>
            <p:nvPr/>
          </p:nvSpPr>
          <p:spPr>
            <a:xfrm>
              <a:off x="974874" y="3525677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9" name="pl35">
              <a:extLst>
                <a:ext uri="{FF2B5EF4-FFF2-40B4-BE49-F238E27FC236}">
                  <a16:creationId xmlns:a16="http://schemas.microsoft.com/office/drawing/2014/main" id="{46C00D44-DBAD-47F4-8CDC-6EE8BD7BA227}"/>
                </a:ext>
              </a:extLst>
            </p:cNvPr>
            <p:cNvSpPr/>
            <p:nvPr/>
          </p:nvSpPr>
          <p:spPr>
            <a:xfrm>
              <a:off x="974874" y="2378098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0" name="pl36">
              <a:extLst>
                <a:ext uri="{FF2B5EF4-FFF2-40B4-BE49-F238E27FC236}">
                  <a16:creationId xmlns:a16="http://schemas.microsoft.com/office/drawing/2014/main" id="{92589DB2-28DE-4366-B6E8-88FFBD1521B2}"/>
                </a:ext>
              </a:extLst>
            </p:cNvPr>
            <p:cNvSpPr/>
            <p:nvPr/>
          </p:nvSpPr>
          <p:spPr>
            <a:xfrm>
              <a:off x="1009669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1" name="pl37">
              <a:extLst>
                <a:ext uri="{FF2B5EF4-FFF2-40B4-BE49-F238E27FC236}">
                  <a16:creationId xmlns:a16="http://schemas.microsoft.com/office/drawing/2014/main" id="{140F4864-C614-4CD8-A4A1-2B9FD648D523}"/>
                </a:ext>
              </a:extLst>
            </p:cNvPr>
            <p:cNvSpPr/>
            <p:nvPr/>
          </p:nvSpPr>
          <p:spPr>
            <a:xfrm>
              <a:off x="2350233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2" name="pl38">
              <a:extLst>
                <a:ext uri="{FF2B5EF4-FFF2-40B4-BE49-F238E27FC236}">
                  <a16:creationId xmlns:a16="http://schemas.microsoft.com/office/drawing/2014/main" id="{6117D1FF-9D8C-4FBF-BA30-97CB0FB0DB7B}"/>
                </a:ext>
              </a:extLst>
            </p:cNvPr>
            <p:cNvSpPr/>
            <p:nvPr/>
          </p:nvSpPr>
          <p:spPr>
            <a:xfrm>
              <a:off x="3690798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3" name="pl39">
              <a:extLst>
                <a:ext uri="{FF2B5EF4-FFF2-40B4-BE49-F238E27FC236}">
                  <a16:creationId xmlns:a16="http://schemas.microsoft.com/office/drawing/2014/main" id="{E548C034-BFD3-4B5C-BA31-F43C95A81A47}"/>
                </a:ext>
              </a:extLst>
            </p:cNvPr>
            <p:cNvSpPr/>
            <p:nvPr/>
          </p:nvSpPr>
          <p:spPr>
            <a:xfrm>
              <a:off x="5031362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4" name="tx40">
              <a:extLst>
                <a:ext uri="{FF2B5EF4-FFF2-40B4-BE49-F238E27FC236}">
                  <a16:creationId xmlns:a16="http://schemas.microsoft.com/office/drawing/2014/main" id="{42BAF420-6909-4B4A-B477-C825B64AC9F7}"/>
                </a:ext>
              </a:extLst>
            </p:cNvPr>
            <p:cNvSpPr/>
            <p:nvPr/>
          </p:nvSpPr>
          <p:spPr>
            <a:xfrm>
              <a:off x="885358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2020</a:t>
              </a:r>
            </a:p>
          </p:txBody>
        </p:sp>
        <p:sp>
          <p:nvSpPr>
            <p:cNvPr id="275" name="tx41">
              <a:extLst>
                <a:ext uri="{FF2B5EF4-FFF2-40B4-BE49-F238E27FC236}">
                  <a16:creationId xmlns:a16="http://schemas.microsoft.com/office/drawing/2014/main" id="{1F34E274-4E45-4365-A4D2-68A8D095F647}"/>
                </a:ext>
              </a:extLst>
            </p:cNvPr>
            <p:cNvSpPr/>
            <p:nvPr/>
          </p:nvSpPr>
          <p:spPr>
            <a:xfrm>
              <a:off x="2225922" y="5881718"/>
              <a:ext cx="248622" cy="8174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2030</a:t>
              </a:r>
            </a:p>
          </p:txBody>
        </p:sp>
        <p:sp>
          <p:nvSpPr>
            <p:cNvPr id="276" name="tx42">
              <a:extLst>
                <a:ext uri="{FF2B5EF4-FFF2-40B4-BE49-F238E27FC236}">
                  <a16:creationId xmlns:a16="http://schemas.microsoft.com/office/drawing/2014/main" id="{CD48FE69-6A50-449A-B534-8D59528ADDE5}"/>
                </a:ext>
              </a:extLst>
            </p:cNvPr>
            <p:cNvSpPr/>
            <p:nvPr/>
          </p:nvSpPr>
          <p:spPr>
            <a:xfrm>
              <a:off x="3566487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2040</a:t>
              </a:r>
            </a:p>
          </p:txBody>
        </p:sp>
        <p:sp>
          <p:nvSpPr>
            <p:cNvPr id="277" name="tx43">
              <a:extLst>
                <a:ext uri="{FF2B5EF4-FFF2-40B4-BE49-F238E27FC236}">
                  <a16:creationId xmlns:a16="http://schemas.microsoft.com/office/drawing/2014/main" id="{553A3205-D999-41DA-BCD0-3EFA65E3064E}"/>
                </a:ext>
              </a:extLst>
            </p:cNvPr>
            <p:cNvSpPr/>
            <p:nvPr/>
          </p:nvSpPr>
          <p:spPr>
            <a:xfrm>
              <a:off x="4907051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2050</a:t>
              </a:r>
            </a:p>
          </p:txBody>
        </p:sp>
        <p:sp>
          <p:nvSpPr>
            <p:cNvPr id="278" name="tx44">
              <a:extLst>
                <a:ext uri="{FF2B5EF4-FFF2-40B4-BE49-F238E27FC236}">
                  <a16:creationId xmlns:a16="http://schemas.microsoft.com/office/drawing/2014/main" id="{CB6DC203-385C-4E18-B930-CAFC7A850ED8}"/>
                </a:ext>
              </a:extLst>
            </p:cNvPr>
            <p:cNvSpPr/>
            <p:nvPr/>
          </p:nvSpPr>
          <p:spPr>
            <a:xfrm rot="-5400000">
              <a:off x="-813377" y="4033913"/>
              <a:ext cx="2888406" cy="13110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0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Final Energy consumption per capita (GJ/year)</a:t>
              </a:r>
            </a:p>
          </p:txBody>
        </p:sp>
        <p:sp>
          <p:nvSpPr>
            <p:cNvPr id="279" name="tx45">
              <a:extLst>
                <a:ext uri="{FF2B5EF4-FFF2-40B4-BE49-F238E27FC236}">
                  <a16:creationId xmlns:a16="http://schemas.microsoft.com/office/drawing/2014/main" id="{0D09D214-9F06-47B0-9824-976158327C56}"/>
                </a:ext>
              </a:extLst>
            </p:cNvPr>
            <p:cNvSpPr/>
            <p:nvPr/>
          </p:nvSpPr>
          <p:spPr>
            <a:xfrm>
              <a:off x="1009669" y="1934847"/>
              <a:ext cx="2826673" cy="12939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0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National average energy consumption in BRA</a:t>
              </a:r>
            </a:p>
          </p:txBody>
        </p:sp>
        <p:sp>
          <p:nvSpPr>
            <p:cNvPr id="280" name="tx46">
              <a:extLst>
                <a:ext uri="{FF2B5EF4-FFF2-40B4-BE49-F238E27FC236}">
                  <a16:creationId xmlns:a16="http://schemas.microsoft.com/office/drawing/2014/main" id="{0F51645D-EEE8-419D-876C-BA8A421C0674}"/>
                </a:ext>
              </a:extLst>
            </p:cNvPr>
            <p:cNvSpPr/>
            <p:nvPr/>
          </p:nvSpPr>
          <p:spPr>
            <a:xfrm>
              <a:off x="1009669" y="1702051"/>
              <a:ext cx="1285949" cy="15732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3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2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Total final energy</a:t>
              </a:r>
            </a:p>
          </p:txBody>
        </p:sp>
        <p:sp>
          <p:nvSpPr>
            <p:cNvPr id="281" name="rc47">
              <a:extLst>
                <a:ext uri="{FF2B5EF4-FFF2-40B4-BE49-F238E27FC236}">
                  <a16:creationId xmlns:a16="http://schemas.microsoft.com/office/drawing/2014/main" id="{61B93910-60F0-43E5-8598-15AB3DF010A0}"/>
                </a:ext>
              </a:extLst>
            </p:cNvPr>
            <p:cNvSpPr/>
            <p:nvPr/>
          </p:nvSpPr>
          <p:spPr>
            <a:xfrm>
              <a:off x="6441516" y="1669789"/>
              <a:ext cx="2175694" cy="4386784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2" name="rc48">
              <a:extLst>
                <a:ext uri="{FF2B5EF4-FFF2-40B4-BE49-F238E27FC236}">
                  <a16:creationId xmlns:a16="http://schemas.microsoft.com/office/drawing/2014/main" id="{45365459-D023-4105-9D3A-369EE6517AEC}"/>
                </a:ext>
              </a:extLst>
            </p:cNvPr>
            <p:cNvSpPr/>
            <p:nvPr/>
          </p:nvSpPr>
          <p:spPr>
            <a:xfrm>
              <a:off x="6760202" y="2378098"/>
              <a:ext cx="858915" cy="3442736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83" name="pl49">
              <a:extLst>
                <a:ext uri="{FF2B5EF4-FFF2-40B4-BE49-F238E27FC236}">
                  <a16:creationId xmlns:a16="http://schemas.microsoft.com/office/drawing/2014/main" id="{9FA2C79A-04D6-48AF-BE90-1217D3305F8C}"/>
                </a:ext>
              </a:extLst>
            </p:cNvPr>
            <p:cNvSpPr/>
            <p:nvPr/>
          </p:nvSpPr>
          <p:spPr>
            <a:xfrm>
              <a:off x="6760202" y="5247045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4" name="pl50">
              <a:extLst>
                <a:ext uri="{FF2B5EF4-FFF2-40B4-BE49-F238E27FC236}">
                  <a16:creationId xmlns:a16="http://schemas.microsoft.com/office/drawing/2014/main" id="{CFECD167-405D-409B-98FF-72D4B1708C35}"/>
                </a:ext>
              </a:extLst>
            </p:cNvPr>
            <p:cNvSpPr/>
            <p:nvPr/>
          </p:nvSpPr>
          <p:spPr>
            <a:xfrm>
              <a:off x="6760202" y="4099466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5" name="pl51">
              <a:extLst>
                <a:ext uri="{FF2B5EF4-FFF2-40B4-BE49-F238E27FC236}">
                  <a16:creationId xmlns:a16="http://schemas.microsoft.com/office/drawing/2014/main" id="{B348C8C3-D804-4148-A001-BA4CE4C5BDDC}"/>
                </a:ext>
              </a:extLst>
            </p:cNvPr>
            <p:cNvSpPr/>
            <p:nvPr/>
          </p:nvSpPr>
          <p:spPr>
            <a:xfrm>
              <a:off x="6760202" y="295188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6" name="pl52">
              <a:extLst>
                <a:ext uri="{FF2B5EF4-FFF2-40B4-BE49-F238E27FC236}">
                  <a16:creationId xmlns:a16="http://schemas.microsoft.com/office/drawing/2014/main" id="{D62878F7-868D-4235-B8A9-ED38FBA176DD}"/>
                </a:ext>
              </a:extLst>
            </p:cNvPr>
            <p:cNvSpPr/>
            <p:nvPr/>
          </p:nvSpPr>
          <p:spPr>
            <a:xfrm>
              <a:off x="6760202" y="5820834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7" name="pl53">
              <a:extLst>
                <a:ext uri="{FF2B5EF4-FFF2-40B4-BE49-F238E27FC236}">
                  <a16:creationId xmlns:a16="http://schemas.microsoft.com/office/drawing/2014/main" id="{FFA32BF8-90EA-4A0D-9426-B6B3630AA346}"/>
                </a:ext>
              </a:extLst>
            </p:cNvPr>
            <p:cNvSpPr/>
            <p:nvPr/>
          </p:nvSpPr>
          <p:spPr>
            <a:xfrm>
              <a:off x="6760202" y="4673255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8" name="pl54">
              <a:extLst>
                <a:ext uri="{FF2B5EF4-FFF2-40B4-BE49-F238E27FC236}">
                  <a16:creationId xmlns:a16="http://schemas.microsoft.com/office/drawing/2014/main" id="{6EA5079A-AAB0-4E6E-BD52-9A116E8D7703}"/>
                </a:ext>
              </a:extLst>
            </p:cNvPr>
            <p:cNvSpPr/>
            <p:nvPr/>
          </p:nvSpPr>
          <p:spPr>
            <a:xfrm>
              <a:off x="6760202" y="352567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9" name="pl55">
              <a:extLst>
                <a:ext uri="{FF2B5EF4-FFF2-40B4-BE49-F238E27FC236}">
                  <a16:creationId xmlns:a16="http://schemas.microsoft.com/office/drawing/2014/main" id="{EAE0E313-912E-4854-826B-FE8BC2755B61}"/>
                </a:ext>
              </a:extLst>
            </p:cNvPr>
            <p:cNvSpPr/>
            <p:nvPr/>
          </p:nvSpPr>
          <p:spPr>
            <a:xfrm>
              <a:off x="6760202" y="2378098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0" name="pl56">
              <a:extLst>
                <a:ext uri="{FF2B5EF4-FFF2-40B4-BE49-F238E27FC236}">
                  <a16:creationId xmlns:a16="http://schemas.microsoft.com/office/drawing/2014/main" id="{5C258357-6C74-4937-A40C-C37A4D35F1EC}"/>
                </a:ext>
              </a:extLst>
            </p:cNvPr>
            <p:cNvSpPr/>
            <p:nvPr/>
          </p:nvSpPr>
          <p:spPr>
            <a:xfrm>
              <a:off x="7189660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1" name="pg57">
              <a:extLst>
                <a:ext uri="{FF2B5EF4-FFF2-40B4-BE49-F238E27FC236}">
                  <a16:creationId xmlns:a16="http://schemas.microsoft.com/office/drawing/2014/main" id="{F07EE92D-A38B-4979-A9B4-73DF9DA9CBAE}"/>
                </a:ext>
              </a:extLst>
            </p:cNvPr>
            <p:cNvSpPr/>
            <p:nvPr/>
          </p:nvSpPr>
          <p:spPr>
            <a:xfrm>
              <a:off x="7189660" y="2380407"/>
              <a:ext cx="315175" cy="3439720"/>
            </a:xfrm>
            <a:custGeom>
              <a:avLst/>
              <a:gdLst/>
              <a:ahLst/>
              <a:cxnLst/>
              <a:rect l="0" t="0" r="0" b="0"/>
              <a:pathLst>
                <a:path w="315175" h="3439720">
                  <a:moveTo>
                    <a:pt x="0" y="3439720"/>
                  </a:moveTo>
                  <a:lnTo>
                    <a:pt x="0" y="3431902"/>
                  </a:lnTo>
                  <a:lnTo>
                    <a:pt x="0" y="3424085"/>
                  </a:lnTo>
                  <a:lnTo>
                    <a:pt x="0" y="3416267"/>
                  </a:lnTo>
                  <a:lnTo>
                    <a:pt x="0" y="3408450"/>
                  </a:lnTo>
                  <a:lnTo>
                    <a:pt x="0" y="3400632"/>
                  </a:lnTo>
                  <a:lnTo>
                    <a:pt x="0" y="3392815"/>
                  </a:lnTo>
                  <a:lnTo>
                    <a:pt x="0" y="3384997"/>
                  </a:lnTo>
                  <a:lnTo>
                    <a:pt x="0" y="3377179"/>
                  </a:lnTo>
                  <a:lnTo>
                    <a:pt x="0" y="3369362"/>
                  </a:lnTo>
                  <a:lnTo>
                    <a:pt x="0" y="3361544"/>
                  </a:lnTo>
                  <a:lnTo>
                    <a:pt x="0" y="3353727"/>
                  </a:lnTo>
                  <a:lnTo>
                    <a:pt x="0" y="3345909"/>
                  </a:lnTo>
                  <a:lnTo>
                    <a:pt x="0" y="3338092"/>
                  </a:lnTo>
                  <a:lnTo>
                    <a:pt x="0" y="3330274"/>
                  </a:lnTo>
                  <a:lnTo>
                    <a:pt x="0" y="3322457"/>
                  </a:lnTo>
                  <a:lnTo>
                    <a:pt x="0" y="3314639"/>
                  </a:lnTo>
                  <a:lnTo>
                    <a:pt x="0" y="3306822"/>
                  </a:lnTo>
                  <a:lnTo>
                    <a:pt x="0" y="3299004"/>
                  </a:lnTo>
                  <a:lnTo>
                    <a:pt x="0" y="3291186"/>
                  </a:lnTo>
                  <a:lnTo>
                    <a:pt x="0" y="3283369"/>
                  </a:lnTo>
                  <a:lnTo>
                    <a:pt x="0" y="3275551"/>
                  </a:lnTo>
                  <a:lnTo>
                    <a:pt x="0" y="3267734"/>
                  </a:lnTo>
                  <a:lnTo>
                    <a:pt x="0" y="3259916"/>
                  </a:lnTo>
                  <a:lnTo>
                    <a:pt x="0" y="3252099"/>
                  </a:lnTo>
                  <a:lnTo>
                    <a:pt x="0" y="3244281"/>
                  </a:lnTo>
                  <a:lnTo>
                    <a:pt x="0" y="3236464"/>
                  </a:lnTo>
                  <a:lnTo>
                    <a:pt x="0" y="3228646"/>
                  </a:lnTo>
                  <a:lnTo>
                    <a:pt x="0" y="3220829"/>
                  </a:lnTo>
                  <a:lnTo>
                    <a:pt x="0" y="3213011"/>
                  </a:lnTo>
                  <a:lnTo>
                    <a:pt x="0" y="3205193"/>
                  </a:lnTo>
                  <a:lnTo>
                    <a:pt x="0" y="3197376"/>
                  </a:lnTo>
                  <a:lnTo>
                    <a:pt x="0" y="3189558"/>
                  </a:lnTo>
                  <a:lnTo>
                    <a:pt x="0" y="3181741"/>
                  </a:lnTo>
                  <a:lnTo>
                    <a:pt x="0" y="3173923"/>
                  </a:lnTo>
                  <a:lnTo>
                    <a:pt x="0" y="3166106"/>
                  </a:lnTo>
                  <a:lnTo>
                    <a:pt x="0" y="3158288"/>
                  </a:lnTo>
                  <a:lnTo>
                    <a:pt x="0" y="3150471"/>
                  </a:lnTo>
                  <a:lnTo>
                    <a:pt x="0" y="3142653"/>
                  </a:lnTo>
                  <a:lnTo>
                    <a:pt x="0" y="3134836"/>
                  </a:lnTo>
                  <a:lnTo>
                    <a:pt x="0" y="3127018"/>
                  </a:lnTo>
                  <a:lnTo>
                    <a:pt x="0" y="3119200"/>
                  </a:lnTo>
                  <a:lnTo>
                    <a:pt x="0" y="3111383"/>
                  </a:lnTo>
                  <a:lnTo>
                    <a:pt x="0" y="3103565"/>
                  </a:lnTo>
                  <a:lnTo>
                    <a:pt x="0" y="3095748"/>
                  </a:lnTo>
                  <a:lnTo>
                    <a:pt x="0" y="3087930"/>
                  </a:lnTo>
                  <a:lnTo>
                    <a:pt x="0" y="3080113"/>
                  </a:lnTo>
                  <a:lnTo>
                    <a:pt x="0" y="3072295"/>
                  </a:lnTo>
                  <a:lnTo>
                    <a:pt x="0" y="3064478"/>
                  </a:lnTo>
                  <a:lnTo>
                    <a:pt x="0" y="3056660"/>
                  </a:lnTo>
                  <a:lnTo>
                    <a:pt x="0" y="3048843"/>
                  </a:lnTo>
                  <a:lnTo>
                    <a:pt x="0" y="3041025"/>
                  </a:lnTo>
                  <a:lnTo>
                    <a:pt x="0" y="3033207"/>
                  </a:lnTo>
                  <a:lnTo>
                    <a:pt x="0" y="3025390"/>
                  </a:lnTo>
                  <a:lnTo>
                    <a:pt x="0" y="3017572"/>
                  </a:lnTo>
                  <a:lnTo>
                    <a:pt x="0" y="3009755"/>
                  </a:lnTo>
                  <a:lnTo>
                    <a:pt x="0" y="3001937"/>
                  </a:lnTo>
                  <a:lnTo>
                    <a:pt x="0" y="2994120"/>
                  </a:lnTo>
                  <a:lnTo>
                    <a:pt x="0" y="2986302"/>
                  </a:lnTo>
                  <a:lnTo>
                    <a:pt x="0" y="2978485"/>
                  </a:lnTo>
                  <a:lnTo>
                    <a:pt x="0" y="2970667"/>
                  </a:lnTo>
                  <a:lnTo>
                    <a:pt x="0" y="2962850"/>
                  </a:lnTo>
                  <a:lnTo>
                    <a:pt x="0" y="2955032"/>
                  </a:lnTo>
                  <a:lnTo>
                    <a:pt x="0" y="2947214"/>
                  </a:lnTo>
                  <a:lnTo>
                    <a:pt x="0" y="2939397"/>
                  </a:lnTo>
                  <a:lnTo>
                    <a:pt x="0" y="2931579"/>
                  </a:lnTo>
                  <a:lnTo>
                    <a:pt x="0" y="2923762"/>
                  </a:lnTo>
                  <a:lnTo>
                    <a:pt x="0" y="2915944"/>
                  </a:lnTo>
                  <a:lnTo>
                    <a:pt x="0" y="2908127"/>
                  </a:lnTo>
                  <a:lnTo>
                    <a:pt x="0" y="2900309"/>
                  </a:lnTo>
                  <a:lnTo>
                    <a:pt x="0" y="2892492"/>
                  </a:lnTo>
                  <a:lnTo>
                    <a:pt x="0" y="2884674"/>
                  </a:lnTo>
                  <a:lnTo>
                    <a:pt x="0" y="2876857"/>
                  </a:lnTo>
                  <a:lnTo>
                    <a:pt x="0" y="2869039"/>
                  </a:lnTo>
                  <a:lnTo>
                    <a:pt x="0" y="2861221"/>
                  </a:lnTo>
                  <a:lnTo>
                    <a:pt x="0" y="2853404"/>
                  </a:lnTo>
                  <a:lnTo>
                    <a:pt x="0" y="2845586"/>
                  </a:lnTo>
                  <a:lnTo>
                    <a:pt x="0" y="2837769"/>
                  </a:lnTo>
                  <a:lnTo>
                    <a:pt x="0" y="2829951"/>
                  </a:lnTo>
                  <a:lnTo>
                    <a:pt x="0" y="2822134"/>
                  </a:lnTo>
                  <a:lnTo>
                    <a:pt x="0" y="2814316"/>
                  </a:lnTo>
                  <a:lnTo>
                    <a:pt x="0" y="2806499"/>
                  </a:lnTo>
                  <a:lnTo>
                    <a:pt x="0" y="2798681"/>
                  </a:lnTo>
                  <a:lnTo>
                    <a:pt x="0" y="2790864"/>
                  </a:lnTo>
                  <a:lnTo>
                    <a:pt x="0" y="2783046"/>
                  </a:lnTo>
                  <a:lnTo>
                    <a:pt x="0" y="2775228"/>
                  </a:lnTo>
                  <a:lnTo>
                    <a:pt x="0" y="2767411"/>
                  </a:lnTo>
                  <a:lnTo>
                    <a:pt x="0" y="2759593"/>
                  </a:lnTo>
                  <a:lnTo>
                    <a:pt x="0" y="2751776"/>
                  </a:lnTo>
                  <a:lnTo>
                    <a:pt x="0" y="2743958"/>
                  </a:lnTo>
                  <a:lnTo>
                    <a:pt x="0" y="2736141"/>
                  </a:lnTo>
                  <a:lnTo>
                    <a:pt x="0" y="2728323"/>
                  </a:lnTo>
                  <a:lnTo>
                    <a:pt x="0" y="2720506"/>
                  </a:lnTo>
                  <a:lnTo>
                    <a:pt x="0" y="2712688"/>
                  </a:lnTo>
                  <a:lnTo>
                    <a:pt x="0" y="2704871"/>
                  </a:lnTo>
                  <a:lnTo>
                    <a:pt x="0" y="2697053"/>
                  </a:lnTo>
                  <a:lnTo>
                    <a:pt x="0" y="2689235"/>
                  </a:lnTo>
                  <a:lnTo>
                    <a:pt x="0" y="2681418"/>
                  </a:lnTo>
                  <a:lnTo>
                    <a:pt x="0" y="2673600"/>
                  </a:lnTo>
                  <a:lnTo>
                    <a:pt x="0" y="2665783"/>
                  </a:lnTo>
                  <a:lnTo>
                    <a:pt x="0" y="2657965"/>
                  </a:lnTo>
                  <a:lnTo>
                    <a:pt x="0" y="2650148"/>
                  </a:lnTo>
                  <a:lnTo>
                    <a:pt x="0" y="2642330"/>
                  </a:lnTo>
                  <a:lnTo>
                    <a:pt x="0" y="2634513"/>
                  </a:lnTo>
                  <a:lnTo>
                    <a:pt x="0" y="2626695"/>
                  </a:lnTo>
                  <a:lnTo>
                    <a:pt x="0" y="2618878"/>
                  </a:lnTo>
                  <a:lnTo>
                    <a:pt x="0" y="2611060"/>
                  </a:lnTo>
                  <a:lnTo>
                    <a:pt x="0" y="2603242"/>
                  </a:lnTo>
                  <a:lnTo>
                    <a:pt x="0" y="2595425"/>
                  </a:lnTo>
                  <a:lnTo>
                    <a:pt x="0" y="2587607"/>
                  </a:lnTo>
                  <a:lnTo>
                    <a:pt x="0" y="2579790"/>
                  </a:lnTo>
                  <a:lnTo>
                    <a:pt x="0" y="2571972"/>
                  </a:lnTo>
                  <a:lnTo>
                    <a:pt x="0" y="2564155"/>
                  </a:lnTo>
                  <a:lnTo>
                    <a:pt x="0" y="2556337"/>
                  </a:lnTo>
                  <a:lnTo>
                    <a:pt x="0" y="2548520"/>
                  </a:lnTo>
                  <a:lnTo>
                    <a:pt x="0" y="2540702"/>
                  </a:lnTo>
                  <a:lnTo>
                    <a:pt x="0" y="2532884"/>
                  </a:lnTo>
                  <a:lnTo>
                    <a:pt x="0" y="2525067"/>
                  </a:lnTo>
                  <a:lnTo>
                    <a:pt x="0" y="2517249"/>
                  </a:lnTo>
                  <a:lnTo>
                    <a:pt x="0" y="2509432"/>
                  </a:lnTo>
                  <a:lnTo>
                    <a:pt x="0" y="2501614"/>
                  </a:lnTo>
                  <a:lnTo>
                    <a:pt x="0" y="2493797"/>
                  </a:lnTo>
                  <a:lnTo>
                    <a:pt x="0" y="2485979"/>
                  </a:lnTo>
                  <a:lnTo>
                    <a:pt x="0" y="2478162"/>
                  </a:lnTo>
                  <a:lnTo>
                    <a:pt x="0" y="2470344"/>
                  </a:lnTo>
                  <a:lnTo>
                    <a:pt x="0" y="2462527"/>
                  </a:lnTo>
                  <a:lnTo>
                    <a:pt x="0" y="2454709"/>
                  </a:lnTo>
                  <a:lnTo>
                    <a:pt x="0" y="2446891"/>
                  </a:lnTo>
                  <a:lnTo>
                    <a:pt x="0" y="2439074"/>
                  </a:lnTo>
                  <a:lnTo>
                    <a:pt x="0" y="2431256"/>
                  </a:lnTo>
                  <a:lnTo>
                    <a:pt x="0" y="2423439"/>
                  </a:lnTo>
                  <a:lnTo>
                    <a:pt x="0" y="2415621"/>
                  </a:lnTo>
                  <a:lnTo>
                    <a:pt x="0" y="2407804"/>
                  </a:lnTo>
                  <a:lnTo>
                    <a:pt x="0" y="2399986"/>
                  </a:lnTo>
                  <a:lnTo>
                    <a:pt x="0" y="2392169"/>
                  </a:lnTo>
                  <a:lnTo>
                    <a:pt x="0" y="2384351"/>
                  </a:lnTo>
                  <a:lnTo>
                    <a:pt x="0" y="2376534"/>
                  </a:lnTo>
                  <a:lnTo>
                    <a:pt x="0" y="2368716"/>
                  </a:lnTo>
                  <a:lnTo>
                    <a:pt x="0" y="2360898"/>
                  </a:lnTo>
                  <a:lnTo>
                    <a:pt x="0" y="2353081"/>
                  </a:lnTo>
                  <a:lnTo>
                    <a:pt x="0" y="2345263"/>
                  </a:lnTo>
                  <a:lnTo>
                    <a:pt x="0" y="2337446"/>
                  </a:lnTo>
                  <a:lnTo>
                    <a:pt x="0" y="2329628"/>
                  </a:lnTo>
                  <a:lnTo>
                    <a:pt x="0" y="2321811"/>
                  </a:lnTo>
                  <a:lnTo>
                    <a:pt x="0" y="2313993"/>
                  </a:lnTo>
                  <a:lnTo>
                    <a:pt x="0" y="2306176"/>
                  </a:lnTo>
                  <a:lnTo>
                    <a:pt x="0" y="2298358"/>
                  </a:lnTo>
                  <a:lnTo>
                    <a:pt x="0" y="2290541"/>
                  </a:lnTo>
                  <a:lnTo>
                    <a:pt x="0" y="2282723"/>
                  </a:lnTo>
                  <a:lnTo>
                    <a:pt x="0" y="2274905"/>
                  </a:lnTo>
                  <a:lnTo>
                    <a:pt x="0" y="2267088"/>
                  </a:lnTo>
                  <a:lnTo>
                    <a:pt x="0" y="2259270"/>
                  </a:lnTo>
                  <a:lnTo>
                    <a:pt x="0" y="2251453"/>
                  </a:lnTo>
                  <a:lnTo>
                    <a:pt x="0" y="2243635"/>
                  </a:lnTo>
                  <a:lnTo>
                    <a:pt x="0" y="2235818"/>
                  </a:lnTo>
                  <a:lnTo>
                    <a:pt x="0" y="2228000"/>
                  </a:lnTo>
                  <a:lnTo>
                    <a:pt x="0" y="2220183"/>
                  </a:lnTo>
                  <a:lnTo>
                    <a:pt x="0" y="2212365"/>
                  </a:lnTo>
                  <a:lnTo>
                    <a:pt x="0" y="2204548"/>
                  </a:lnTo>
                  <a:lnTo>
                    <a:pt x="0" y="2196730"/>
                  </a:lnTo>
                  <a:lnTo>
                    <a:pt x="0" y="2188912"/>
                  </a:lnTo>
                  <a:lnTo>
                    <a:pt x="0" y="2181095"/>
                  </a:lnTo>
                  <a:lnTo>
                    <a:pt x="0" y="2173277"/>
                  </a:lnTo>
                  <a:lnTo>
                    <a:pt x="0" y="2165460"/>
                  </a:lnTo>
                  <a:lnTo>
                    <a:pt x="0" y="2157642"/>
                  </a:lnTo>
                  <a:lnTo>
                    <a:pt x="0" y="2149825"/>
                  </a:lnTo>
                  <a:lnTo>
                    <a:pt x="0" y="2142007"/>
                  </a:lnTo>
                  <a:lnTo>
                    <a:pt x="0" y="2134190"/>
                  </a:lnTo>
                  <a:lnTo>
                    <a:pt x="0" y="2126372"/>
                  </a:lnTo>
                  <a:lnTo>
                    <a:pt x="0" y="2118555"/>
                  </a:lnTo>
                  <a:lnTo>
                    <a:pt x="0" y="2110737"/>
                  </a:lnTo>
                  <a:lnTo>
                    <a:pt x="0" y="2102919"/>
                  </a:lnTo>
                  <a:lnTo>
                    <a:pt x="0" y="2095102"/>
                  </a:lnTo>
                  <a:lnTo>
                    <a:pt x="0" y="2087284"/>
                  </a:lnTo>
                  <a:lnTo>
                    <a:pt x="0" y="2079467"/>
                  </a:lnTo>
                  <a:lnTo>
                    <a:pt x="0" y="2071649"/>
                  </a:lnTo>
                  <a:lnTo>
                    <a:pt x="0" y="2063832"/>
                  </a:lnTo>
                  <a:lnTo>
                    <a:pt x="0" y="2056014"/>
                  </a:lnTo>
                  <a:lnTo>
                    <a:pt x="0" y="2048197"/>
                  </a:lnTo>
                  <a:lnTo>
                    <a:pt x="0" y="2040379"/>
                  </a:lnTo>
                  <a:lnTo>
                    <a:pt x="0" y="2032562"/>
                  </a:lnTo>
                  <a:lnTo>
                    <a:pt x="0" y="2024744"/>
                  </a:lnTo>
                  <a:lnTo>
                    <a:pt x="0" y="2016926"/>
                  </a:lnTo>
                  <a:lnTo>
                    <a:pt x="0" y="2009109"/>
                  </a:lnTo>
                  <a:lnTo>
                    <a:pt x="0" y="2001291"/>
                  </a:lnTo>
                  <a:lnTo>
                    <a:pt x="0" y="1993474"/>
                  </a:lnTo>
                  <a:lnTo>
                    <a:pt x="0" y="1985656"/>
                  </a:lnTo>
                  <a:lnTo>
                    <a:pt x="0" y="1977839"/>
                  </a:lnTo>
                  <a:lnTo>
                    <a:pt x="0" y="1970021"/>
                  </a:lnTo>
                  <a:lnTo>
                    <a:pt x="0" y="1962204"/>
                  </a:lnTo>
                  <a:lnTo>
                    <a:pt x="0" y="1954386"/>
                  </a:lnTo>
                  <a:lnTo>
                    <a:pt x="0" y="1946569"/>
                  </a:lnTo>
                  <a:lnTo>
                    <a:pt x="0" y="1938751"/>
                  </a:lnTo>
                  <a:lnTo>
                    <a:pt x="0" y="1930933"/>
                  </a:lnTo>
                  <a:lnTo>
                    <a:pt x="0" y="1923116"/>
                  </a:lnTo>
                  <a:lnTo>
                    <a:pt x="0" y="1915298"/>
                  </a:lnTo>
                  <a:lnTo>
                    <a:pt x="0" y="1907481"/>
                  </a:lnTo>
                  <a:lnTo>
                    <a:pt x="0" y="1899663"/>
                  </a:lnTo>
                  <a:lnTo>
                    <a:pt x="0" y="1891846"/>
                  </a:lnTo>
                  <a:lnTo>
                    <a:pt x="0" y="1884028"/>
                  </a:lnTo>
                  <a:lnTo>
                    <a:pt x="0" y="1876211"/>
                  </a:lnTo>
                  <a:lnTo>
                    <a:pt x="0" y="1868393"/>
                  </a:lnTo>
                  <a:lnTo>
                    <a:pt x="0" y="1860576"/>
                  </a:lnTo>
                  <a:lnTo>
                    <a:pt x="0" y="1852758"/>
                  </a:lnTo>
                  <a:lnTo>
                    <a:pt x="0" y="1844940"/>
                  </a:lnTo>
                  <a:lnTo>
                    <a:pt x="0" y="1837123"/>
                  </a:lnTo>
                  <a:lnTo>
                    <a:pt x="0" y="1829305"/>
                  </a:lnTo>
                  <a:lnTo>
                    <a:pt x="0" y="1821488"/>
                  </a:lnTo>
                  <a:lnTo>
                    <a:pt x="0" y="1813670"/>
                  </a:lnTo>
                  <a:lnTo>
                    <a:pt x="0" y="1805853"/>
                  </a:lnTo>
                  <a:lnTo>
                    <a:pt x="0" y="1798035"/>
                  </a:lnTo>
                  <a:lnTo>
                    <a:pt x="0" y="1790218"/>
                  </a:lnTo>
                  <a:lnTo>
                    <a:pt x="0" y="1782400"/>
                  </a:lnTo>
                  <a:lnTo>
                    <a:pt x="0" y="1774583"/>
                  </a:lnTo>
                  <a:lnTo>
                    <a:pt x="0" y="1766765"/>
                  </a:lnTo>
                  <a:lnTo>
                    <a:pt x="0" y="1758947"/>
                  </a:lnTo>
                  <a:lnTo>
                    <a:pt x="0" y="1751130"/>
                  </a:lnTo>
                  <a:lnTo>
                    <a:pt x="0" y="1743312"/>
                  </a:lnTo>
                  <a:lnTo>
                    <a:pt x="0" y="1735495"/>
                  </a:lnTo>
                  <a:lnTo>
                    <a:pt x="0" y="1727677"/>
                  </a:lnTo>
                  <a:lnTo>
                    <a:pt x="0" y="1719860"/>
                  </a:lnTo>
                  <a:lnTo>
                    <a:pt x="0" y="1712042"/>
                  </a:lnTo>
                  <a:lnTo>
                    <a:pt x="0" y="1704225"/>
                  </a:lnTo>
                  <a:lnTo>
                    <a:pt x="0" y="1696407"/>
                  </a:lnTo>
                  <a:lnTo>
                    <a:pt x="0" y="1688589"/>
                  </a:lnTo>
                  <a:lnTo>
                    <a:pt x="0" y="1680772"/>
                  </a:lnTo>
                  <a:lnTo>
                    <a:pt x="0" y="1672954"/>
                  </a:lnTo>
                  <a:lnTo>
                    <a:pt x="0" y="1665137"/>
                  </a:lnTo>
                  <a:lnTo>
                    <a:pt x="0" y="1657319"/>
                  </a:lnTo>
                  <a:lnTo>
                    <a:pt x="0" y="1649502"/>
                  </a:lnTo>
                  <a:lnTo>
                    <a:pt x="0" y="1641684"/>
                  </a:lnTo>
                  <a:lnTo>
                    <a:pt x="0" y="1633867"/>
                  </a:lnTo>
                  <a:lnTo>
                    <a:pt x="0" y="1626049"/>
                  </a:lnTo>
                  <a:lnTo>
                    <a:pt x="0" y="1618232"/>
                  </a:lnTo>
                  <a:lnTo>
                    <a:pt x="0" y="1610414"/>
                  </a:lnTo>
                  <a:lnTo>
                    <a:pt x="0" y="1602596"/>
                  </a:lnTo>
                  <a:lnTo>
                    <a:pt x="0" y="1594779"/>
                  </a:lnTo>
                  <a:lnTo>
                    <a:pt x="0" y="1586961"/>
                  </a:lnTo>
                  <a:lnTo>
                    <a:pt x="0" y="1579144"/>
                  </a:lnTo>
                  <a:lnTo>
                    <a:pt x="0" y="1571326"/>
                  </a:lnTo>
                  <a:lnTo>
                    <a:pt x="0" y="1563509"/>
                  </a:lnTo>
                  <a:lnTo>
                    <a:pt x="0" y="1555691"/>
                  </a:lnTo>
                  <a:lnTo>
                    <a:pt x="0" y="1547874"/>
                  </a:lnTo>
                  <a:lnTo>
                    <a:pt x="0" y="1540056"/>
                  </a:lnTo>
                  <a:lnTo>
                    <a:pt x="0" y="1532239"/>
                  </a:lnTo>
                  <a:lnTo>
                    <a:pt x="0" y="1524421"/>
                  </a:lnTo>
                  <a:lnTo>
                    <a:pt x="0" y="1516603"/>
                  </a:lnTo>
                  <a:lnTo>
                    <a:pt x="0" y="1508786"/>
                  </a:lnTo>
                  <a:lnTo>
                    <a:pt x="0" y="1500968"/>
                  </a:lnTo>
                  <a:lnTo>
                    <a:pt x="0" y="1493151"/>
                  </a:lnTo>
                  <a:lnTo>
                    <a:pt x="0" y="1485333"/>
                  </a:lnTo>
                  <a:lnTo>
                    <a:pt x="0" y="1477516"/>
                  </a:lnTo>
                  <a:lnTo>
                    <a:pt x="0" y="1469698"/>
                  </a:lnTo>
                  <a:lnTo>
                    <a:pt x="0" y="1461881"/>
                  </a:lnTo>
                  <a:lnTo>
                    <a:pt x="0" y="1454063"/>
                  </a:lnTo>
                  <a:lnTo>
                    <a:pt x="0" y="1446246"/>
                  </a:lnTo>
                  <a:lnTo>
                    <a:pt x="0" y="1438428"/>
                  </a:lnTo>
                  <a:lnTo>
                    <a:pt x="0" y="1430610"/>
                  </a:lnTo>
                  <a:lnTo>
                    <a:pt x="0" y="1422793"/>
                  </a:lnTo>
                  <a:lnTo>
                    <a:pt x="0" y="1414975"/>
                  </a:lnTo>
                  <a:lnTo>
                    <a:pt x="0" y="1407158"/>
                  </a:lnTo>
                  <a:lnTo>
                    <a:pt x="0" y="1399340"/>
                  </a:lnTo>
                  <a:lnTo>
                    <a:pt x="0" y="1391523"/>
                  </a:lnTo>
                  <a:lnTo>
                    <a:pt x="0" y="1383705"/>
                  </a:lnTo>
                  <a:lnTo>
                    <a:pt x="0" y="1375888"/>
                  </a:lnTo>
                  <a:lnTo>
                    <a:pt x="0" y="1368070"/>
                  </a:lnTo>
                  <a:lnTo>
                    <a:pt x="0" y="1360253"/>
                  </a:lnTo>
                  <a:lnTo>
                    <a:pt x="0" y="1352435"/>
                  </a:lnTo>
                  <a:lnTo>
                    <a:pt x="0" y="1344617"/>
                  </a:lnTo>
                  <a:lnTo>
                    <a:pt x="0" y="1336800"/>
                  </a:lnTo>
                  <a:lnTo>
                    <a:pt x="0" y="1328982"/>
                  </a:lnTo>
                  <a:lnTo>
                    <a:pt x="0" y="1321165"/>
                  </a:lnTo>
                  <a:lnTo>
                    <a:pt x="0" y="1313347"/>
                  </a:lnTo>
                  <a:lnTo>
                    <a:pt x="0" y="1305530"/>
                  </a:lnTo>
                  <a:lnTo>
                    <a:pt x="0" y="1297712"/>
                  </a:lnTo>
                  <a:lnTo>
                    <a:pt x="0" y="1289895"/>
                  </a:lnTo>
                  <a:lnTo>
                    <a:pt x="0" y="1282077"/>
                  </a:lnTo>
                  <a:lnTo>
                    <a:pt x="0" y="1274260"/>
                  </a:lnTo>
                  <a:lnTo>
                    <a:pt x="0" y="1266442"/>
                  </a:lnTo>
                  <a:lnTo>
                    <a:pt x="0" y="1258624"/>
                  </a:lnTo>
                  <a:lnTo>
                    <a:pt x="0" y="1250807"/>
                  </a:lnTo>
                  <a:lnTo>
                    <a:pt x="0" y="1242989"/>
                  </a:lnTo>
                  <a:lnTo>
                    <a:pt x="0" y="1235172"/>
                  </a:lnTo>
                  <a:lnTo>
                    <a:pt x="0" y="1227354"/>
                  </a:lnTo>
                  <a:lnTo>
                    <a:pt x="0" y="1219537"/>
                  </a:lnTo>
                  <a:lnTo>
                    <a:pt x="0" y="1211719"/>
                  </a:lnTo>
                  <a:lnTo>
                    <a:pt x="0" y="1203902"/>
                  </a:lnTo>
                  <a:lnTo>
                    <a:pt x="0" y="1196084"/>
                  </a:lnTo>
                  <a:lnTo>
                    <a:pt x="0" y="1188267"/>
                  </a:lnTo>
                  <a:lnTo>
                    <a:pt x="0" y="1180449"/>
                  </a:lnTo>
                  <a:lnTo>
                    <a:pt x="0" y="1172631"/>
                  </a:lnTo>
                  <a:lnTo>
                    <a:pt x="0" y="1164814"/>
                  </a:lnTo>
                  <a:lnTo>
                    <a:pt x="0" y="1156996"/>
                  </a:lnTo>
                  <a:lnTo>
                    <a:pt x="0" y="1149179"/>
                  </a:lnTo>
                  <a:lnTo>
                    <a:pt x="0" y="1141361"/>
                  </a:lnTo>
                  <a:lnTo>
                    <a:pt x="0" y="1133544"/>
                  </a:lnTo>
                  <a:lnTo>
                    <a:pt x="0" y="1125726"/>
                  </a:lnTo>
                  <a:lnTo>
                    <a:pt x="0" y="1117909"/>
                  </a:lnTo>
                  <a:lnTo>
                    <a:pt x="0" y="1110091"/>
                  </a:lnTo>
                  <a:lnTo>
                    <a:pt x="0" y="1102274"/>
                  </a:lnTo>
                  <a:lnTo>
                    <a:pt x="0" y="1094456"/>
                  </a:lnTo>
                  <a:lnTo>
                    <a:pt x="0" y="1086638"/>
                  </a:lnTo>
                  <a:lnTo>
                    <a:pt x="0" y="1078821"/>
                  </a:lnTo>
                  <a:lnTo>
                    <a:pt x="0" y="1071003"/>
                  </a:lnTo>
                  <a:lnTo>
                    <a:pt x="0" y="1063186"/>
                  </a:lnTo>
                  <a:lnTo>
                    <a:pt x="0" y="1055368"/>
                  </a:lnTo>
                  <a:lnTo>
                    <a:pt x="0" y="1047551"/>
                  </a:lnTo>
                  <a:lnTo>
                    <a:pt x="0" y="1039733"/>
                  </a:lnTo>
                  <a:lnTo>
                    <a:pt x="0" y="1031916"/>
                  </a:lnTo>
                  <a:lnTo>
                    <a:pt x="0" y="1024098"/>
                  </a:lnTo>
                  <a:lnTo>
                    <a:pt x="0" y="1016281"/>
                  </a:lnTo>
                  <a:lnTo>
                    <a:pt x="0" y="1008463"/>
                  </a:lnTo>
                  <a:lnTo>
                    <a:pt x="0" y="1000645"/>
                  </a:lnTo>
                  <a:lnTo>
                    <a:pt x="0" y="992828"/>
                  </a:lnTo>
                  <a:lnTo>
                    <a:pt x="0" y="985010"/>
                  </a:lnTo>
                  <a:lnTo>
                    <a:pt x="0" y="977193"/>
                  </a:lnTo>
                  <a:lnTo>
                    <a:pt x="0" y="969375"/>
                  </a:lnTo>
                  <a:lnTo>
                    <a:pt x="0" y="961558"/>
                  </a:lnTo>
                  <a:lnTo>
                    <a:pt x="0" y="953740"/>
                  </a:lnTo>
                  <a:lnTo>
                    <a:pt x="0" y="945923"/>
                  </a:lnTo>
                  <a:lnTo>
                    <a:pt x="0" y="938105"/>
                  </a:lnTo>
                  <a:lnTo>
                    <a:pt x="0" y="930288"/>
                  </a:lnTo>
                  <a:lnTo>
                    <a:pt x="0" y="922470"/>
                  </a:lnTo>
                  <a:lnTo>
                    <a:pt x="0" y="914652"/>
                  </a:lnTo>
                  <a:lnTo>
                    <a:pt x="0" y="906835"/>
                  </a:lnTo>
                  <a:lnTo>
                    <a:pt x="0" y="899017"/>
                  </a:lnTo>
                  <a:lnTo>
                    <a:pt x="0" y="891200"/>
                  </a:lnTo>
                  <a:lnTo>
                    <a:pt x="0" y="883382"/>
                  </a:lnTo>
                  <a:lnTo>
                    <a:pt x="0" y="875565"/>
                  </a:lnTo>
                  <a:lnTo>
                    <a:pt x="0" y="867747"/>
                  </a:lnTo>
                  <a:lnTo>
                    <a:pt x="0" y="859930"/>
                  </a:lnTo>
                  <a:lnTo>
                    <a:pt x="0" y="852112"/>
                  </a:lnTo>
                  <a:lnTo>
                    <a:pt x="0" y="844294"/>
                  </a:lnTo>
                  <a:lnTo>
                    <a:pt x="0" y="836477"/>
                  </a:lnTo>
                  <a:lnTo>
                    <a:pt x="0" y="828659"/>
                  </a:lnTo>
                  <a:lnTo>
                    <a:pt x="0" y="820842"/>
                  </a:lnTo>
                  <a:lnTo>
                    <a:pt x="0" y="813024"/>
                  </a:lnTo>
                  <a:lnTo>
                    <a:pt x="0" y="805207"/>
                  </a:lnTo>
                  <a:lnTo>
                    <a:pt x="0" y="797389"/>
                  </a:lnTo>
                  <a:lnTo>
                    <a:pt x="0" y="789572"/>
                  </a:lnTo>
                  <a:lnTo>
                    <a:pt x="0" y="781754"/>
                  </a:lnTo>
                  <a:lnTo>
                    <a:pt x="0" y="773937"/>
                  </a:lnTo>
                  <a:lnTo>
                    <a:pt x="0" y="766119"/>
                  </a:lnTo>
                  <a:lnTo>
                    <a:pt x="0" y="758301"/>
                  </a:lnTo>
                  <a:lnTo>
                    <a:pt x="0" y="750484"/>
                  </a:lnTo>
                  <a:lnTo>
                    <a:pt x="0" y="742666"/>
                  </a:lnTo>
                  <a:lnTo>
                    <a:pt x="0" y="734849"/>
                  </a:lnTo>
                  <a:lnTo>
                    <a:pt x="0" y="727031"/>
                  </a:lnTo>
                  <a:lnTo>
                    <a:pt x="0" y="719214"/>
                  </a:lnTo>
                  <a:lnTo>
                    <a:pt x="0" y="711396"/>
                  </a:lnTo>
                  <a:lnTo>
                    <a:pt x="0" y="703579"/>
                  </a:lnTo>
                  <a:lnTo>
                    <a:pt x="0" y="695761"/>
                  </a:lnTo>
                  <a:lnTo>
                    <a:pt x="0" y="687944"/>
                  </a:lnTo>
                  <a:lnTo>
                    <a:pt x="0" y="680126"/>
                  </a:lnTo>
                  <a:lnTo>
                    <a:pt x="0" y="672308"/>
                  </a:lnTo>
                  <a:lnTo>
                    <a:pt x="0" y="664491"/>
                  </a:lnTo>
                  <a:lnTo>
                    <a:pt x="0" y="656673"/>
                  </a:lnTo>
                  <a:lnTo>
                    <a:pt x="0" y="648856"/>
                  </a:lnTo>
                  <a:lnTo>
                    <a:pt x="0" y="641038"/>
                  </a:lnTo>
                  <a:lnTo>
                    <a:pt x="0" y="633221"/>
                  </a:lnTo>
                  <a:lnTo>
                    <a:pt x="0" y="625403"/>
                  </a:lnTo>
                  <a:lnTo>
                    <a:pt x="0" y="617586"/>
                  </a:lnTo>
                  <a:lnTo>
                    <a:pt x="0" y="609768"/>
                  </a:lnTo>
                  <a:lnTo>
                    <a:pt x="0" y="601951"/>
                  </a:lnTo>
                  <a:lnTo>
                    <a:pt x="0" y="594133"/>
                  </a:lnTo>
                  <a:lnTo>
                    <a:pt x="0" y="586315"/>
                  </a:lnTo>
                  <a:lnTo>
                    <a:pt x="0" y="578498"/>
                  </a:lnTo>
                  <a:lnTo>
                    <a:pt x="0" y="570680"/>
                  </a:lnTo>
                  <a:lnTo>
                    <a:pt x="0" y="562863"/>
                  </a:lnTo>
                  <a:lnTo>
                    <a:pt x="0" y="555045"/>
                  </a:lnTo>
                  <a:lnTo>
                    <a:pt x="0" y="547228"/>
                  </a:lnTo>
                  <a:lnTo>
                    <a:pt x="0" y="539410"/>
                  </a:lnTo>
                  <a:lnTo>
                    <a:pt x="0" y="531593"/>
                  </a:lnTo>
                  <a:lnTo>
                    <a:pt x="0" y="523775"/>
                  </a:lnTo>
                  <a:lnTo>
                    <a:pt x="0" y="515958"/>
                  </a:lnTo>
                  <a:lnTo>
                    <a:pt x="0" y="508140"/>
                  </a:lnTo>
                  <a:lnTo>
                    <a:pt x="0" y="500322"/>
                  </a:lnTo>
                  <a:lnTo>
                    <a:pt x="0" y="492505"/>
                  </a:lnTo>
                  <a:lnTo>
                    <a:pt x="0" y="484687"/>
                  </a:lnTo>
                  <a:lnTo>
                    <a:pt x="0" y="476870"/>
                  </a:lnTo>
                  <a:lnTo>
                    <a:pt x="0" y="469052"/>
                  </a:lnTo>
                  <a:lnTo>
                    <a:pt x="0" y="461235"/>
                  </a:lnTo>
                  <a:lnTo>
                    <a:pt x="0" y="453417"/>
                  </a:lnTo>
                  <a:lnTo>
                    <a:pt x="0" y="445600"/>
                  </a:lnTo>
                  <a:lnTo>
                    <a:pt x="0" y="437782"/>
                  </a:lnTo>
                  <a:lnTo>
                    <a:pt x="0" y="429965"/>
                  </a:lnTo>
                  <a:lnTo>
                    <a:pt x="0" y="422147"/>
                  </a:lnTo>
                  <a:lnTo>
                    <a:pt x="0" y="414329"/>
                  </a:lnTo>
                  <a:lnTo>
                    <a:pt x="0" y="406512"/>
                  </a:lnTo>
                  <a:lnTo>
                    <a:pt x="0" y="398694"/>
                  </a:lnTo>
                  <a:lnTo>
                    <a:pt x="0" y="390877"/>
                  </a:lnTo>
                  <a:lnTo>
                    <a:pt x="0" y="383059"/>
                  </a:lnTo>
                  <a:lnTo>
                    <a:pt x="0" y="375242"/>
                  </a:lnTo>
                  <a:lnTo>
                    <a:pt x="0" y="367424"/>
                  </a:lnTo>
                  <a:lnTo>
                    <a:pt x="0" y="359607"/>
                  </a:lnTo>
                  <a:lnTo>
                    <a:pt x="0" y="351789"/>
                  </a:lnTo>
                  <a:lnTo>
                    <a:pt x="0" y="343972"/>
                  </a:lnTo>
                  <a:lnTo>
                    <a:pt x="0" y="336154"/>
                  </a:lnTo>
                  <a:lnTo>
                    <a:pt x="0" y="328336"/>
                  </a:lnTo>
                  <a:lnTo>
                    <a:pt x="0" y="320519"/>
                  </a:lnTo>
                  <a:lnTo>
                    <a:pt x="0" y="312701"/>
                  </a:lnTo>
                  <a:lnTo>
                    <a:pt x="0" y="304884"/>
                  </a:lnTo>
                  <a:lnTo>
                    <a:pt x="0" y="297066"/>
                  </a:lnTo>
                  <a:lnTo>
                    <a:pt x="0" y="289249"/>
                  </a:lnTo>
                  <a:lnTo>
                    <a:pt x="0" y="281431"/>
                  </a:lnTo>
                  <a:lnTo>
                    <a:pt x="0" y="273614"/>
                  </a:lnTo>
                  <a:lnTo>
                    <a:pt x="0" y="265796"/>
                  </a:lnTo>
                  <a:lnTo>
                    <a:pt x="0" y="257979"/>
                  </a:lnTo>
                  <a:lnTo>
                    <a:pt x="0" y="250161"/>
                  </a:lnTo>
                  <a:lnTo>
                    <a:pt x="0" y="242343"/>
                  </a:lnTo>
                  <a:lnTo>
                    <a:pt x="0" y="234526"/>
                  </a:lnTo>
                  <a:lnTo>
                    <a:pt x="0" y="226708"/>
                  </a:lnTo>
                  <a:lnTo>
                    <a:pt x="0" y="218891"/>
                  </a:lnTo>
                  <a:lnTo>
                    <a:pt x="0" y="211073"/>
                  </a:lnTo>
                  <a:lnTo>
                    <a:pt x="0" y="203256"/>
                  </a:lnTo>
                  <a:lnTo>
                    <a:pt x="0" y="195438"/>
                  </a:lnTo>
                  <a:lnTo>
                    <a:pt x="0" y="187621"/>
                  </a:lnTo>
                  <a:lnTo>
                    <a:pt x="0" y="179803"/>
                  </a:lnTo>
                  <a:lnTo>
                    <a:pt x="0" y="171986"/>
                  </a:lnTo>
                  <a:lnTo>
                    <a:pt x="0" y="164168"/>
                  </a:lnTo>
                  <a:lnTo>
                    <a:pt x="0" y="156350"/>
                  </a:lnTo>
                  <a:lnTo>
                    <a:pt x="0" y="148533"/>
                  </a:lnTo>
                  <a:lnTo>
                    <a:pt x="0" y="140715"/>
                  </a:lnTo>
                  <a:lnTo>
                    <a:pt x="0" y="132898"/>
                  </a:lnTo>
                  <a:lnTo>
                    <a:pt x="0" y="125080"/>
                  </a:lnTo>
                  <a:lnTo>
                    <a:pt x="0" y="117263"/>
                  </a:lnTo>
                  <a:lnTo>
                    <a:pt x="0" y="109445"/>
                  </a:lnTo>
                  <a:lnTo>
                    <a:pt x="0" y="101628"/>
                  </a:lnTo>
                  <a:lnTo>
                    <a:pt x="0" y="93810"/>
                  </a:lnTo>
                  <a:lnTo>
                    <a:pt x="0" y="85993"/>
                  </a:lnTo>
                  <a:lnTo>
                    <a:pt x="0" y="78175"/>
                  </a:lnTo>
                  <a:lnTo>
                    <a:pt x="0" y="70357"/>
                  </a:lnTo>
                  <a:lnTo>
                    <a:pt x="0" y="62540"/>
                  </a:lnTo>
                  <a:lnTo>
                    <a:pt x="0" y="54722"/>
                  </a:lnTo>
                  <a:lnTo>
                    <a:pt x="0" y="46905"/>
                  </a:lnTo>
                  <a:lnTo>
                    <a:pt x="0" y="39087"/>
                  </a:lnTo>
                  <a:lnTo>
                    <a:pt x="0" y="31270"/>
                  </a:lnTo>
                  <a:lnTo>
                    <a:pt x="0" y="23452"/>
                  </a:lnTo>
                  <a:lnTo>
                    <a:pt x="0" y="15635"/>
                  </a:lnTo>
                  <a:lnTo>
                    <a:pt x="0" y="7817"/>
                  </a:lnTo>
                  <a:lnTo>
                    <a:pt x="0" y="0"/>
                  </a:lnTo>
                  <a:lnTo>
                    <a:pt x="6943" y="0"/>
                  </a:lnTo>
                  <a:lnTo>
                    <a:pt x="7390" y="7817"/>
                  </a:lnTo>
                  <a:lnTo>
                    <a:pt x="7835" y="15635"/>
                  </a:lnTo>
                  <a:lnTo>
                    <a:pt x="8274" y="23452"/>
                  </a:lnTo>
                  <a:lnTo>
                    <a:pt x="8707" y="31270"/>
                  </a:lnTo>
                  <a:lnTo>
                    <a:pt x="9130" y="39087"/>
                  </a:lnTo>
                  <a:lnTo>
                    <a:pt x="9542" y="46905"/>
                  </a:lnTo>
                  <a:lnTo>
                    <a:pt x="9941" y="54722"/>
                  </a:lnTo>
                  <a:lnTo>
                    <a:pt x="10322" y="62540"/>
                  </a:lnTo>
                  <a:lnTo>
                    <a:pt x="10686" y="70357"/>
                  </a:lnTo>
                  <a:lnTo>
                    <a:pt x="11034" y="78175"/>
                  </a:lnTo>
                  <a:lnTo>
                    <a:pt x="11364" y="85993"/>
                  </a:lnTo>
                  <a:lnTo>
                    <a:pt x="11676" y="93810"/>
                  </a:lnTo>
                  <a:lnTo>
                    <a:pt x="11971" y="101628"/>
                  </a:lnTo>
                  <a:lnTo>
                    <a:pt x="12246" y="109445"/>
                  </a:lnTo>
                  <a:lnTo>
                    <a:pt x="12504" y="117263"/>
                  </a:lnTo>
                  <a:lnTo>
                    <a:pt x="12745" y="125080"/>
                  </a:lnTo>
                  <a:lnTo>
                    <a:pt x="12973" y="132898"/>
                  </a:lnTo>
                  <a:lnTo>
                    <a:pt x="13186" y="140715"/>
                  </a:lnTo>
                  <a:lnTo>
                    <a:pt x="13388" y="148533"/>
                  </a:lnTo>
                  <a:lnTo>
                    <a:pt x="13578" y="156350"/>
                  </a:lnTo>
                  <a:lnTo>
                    <a:pt x="13757" y="164168"/>
                  </a:lnTo>
                  <a:lnTo>
                    <a:pt x="13929" y="171986"/>
                  </a:lnTo>
                  <a:lnTo>
                    <a:pt x="14094" y="179803"/>
                  </a:lnTo>
                  <a:lnTo>
                    <a:pt x="14255" y="187621"/>
                  </a:lnTo>
                  <a:lnTo>
                    <a:pt x="14411" y="195438"/>
                  </a:lnTo>
                  <a:lnTo>
                    <a:pt x="14563" y="203256"/>
                  </a:lnTo>
                  <a:lnTo>
                    <a:pt x="14713" y="211073"/>
                  </a:lnTo>
                  <a:lnTo>
                    <a:pt x="14862" y="218891"/>
                  </a:lnTo>
                  <a:lnTo>
                    <a:pt x="15010" y="226708"/>
                  </a:lnTo>
                  <a:lnTo>
                    <a:pt x="15158" y="234526"/>
                  </a:lnTo>
                  <a:lnTo>
                    <a:pt x="15305" y="242343"/>
                  </a:lnTo>
                  <a:lnTo>
                    <a:pt x="15453" y="250161"/>
                  </a:lnTo>
                  <a:lnTo>
                    <a:pt x="15600" y="257979"/>
                  </a:lnTo>
                  <a:lnTo>
                    <a:pt x="15748" y="265796"/>
                  </a:lnTo>
                  <a:lnTo>
                    <a:pt x="15896" y="273614"/>
                  </a:lnTo>
                  <a:lnTo>
                    <a:pt x="16045" y="281431"/>
                  </a:lnTo>
                  <a:lnTo>
                    <a:pt x="16193" y="289249"/>
                  </a:lnTo>
                  <a:lnTo>
                    <a:pt x="16341" y="297066"/>
                  </a:lnTo>
                  <a:lnTo>
                    <a:pt x="16489" y="304884"/>
                  </a:lnTo>
                  <a:lnTo>
                    <a:pt x="16638" y="312701"/>
                  </a:lnTo>
                  <a:lnTo>
                    <a:pt x="16786" y="320519"/>
                  </a:lnTo>
                  <a:lnTo>
                    <a:pt x="16935" y="328336"/>
                  </a:lnTo>
                  <a:lnTo>
                    <a:pt x="17083" y="336154"/>
                  </a:lnTo>
                  <a:lnTo>
                    <a:pt x="17233" y="343972"/>
                  </a:lnTo>
                  <a:lnTo>
                    <a:pt x="17383" y="351789"/>
                  </a:lnTo>
                  <a:lnTo>
                    <a:pt x="17534" y="359607"/>
                  </a:lnTo>
                  <a:lnTo>
                    <a:pt x="17686" y="367424"/>
                  </a:lnTo>
                  <a:lnTo>
                    <a:pt x="17840" y="375242"/>
                  </a:lnTo>
                  <a:lnTo>
                    <a:pt x="17995" y="383059"/>
                  </a:lnTo>
                  <a:lnTo>
                    <a:pt x="18153" y="390877"/>
                  </a:lnTo>
                  <a:lnTo>
                    <a:pt x="18312" y="398694"/>
                  </a:lnTo>
                  <a:lnTo>
                    <a:pt x="18475" y="406512"/>
                  </a:lnTo>
                  <a:lnTo>
                    <a:pt x="18640" y="414329"/>
                  </a:lnTo>
                  <a:lnTo>
                    <a:pt x="18808" y="422147"/>
                  </a:lnTo>
                  <a:lnTo>
                    <a:pt x="18978" y="429965"/>
                  </a:lnTo>
                  <a:lnTo>
                    <a:pt x="19151" y="437782"/>
                  </a:lnTo>
                  <a:lnTo>
                    <a:pt x="19326" y="445600"/>
                  </a:lnTo>
                  <a:lnTo>
                    <a:pt x="19503" y="453417"/>
                  </a:lnTo>
                  <a:lnTo>
                    <a:pt x="19682" y="461235"/>
                  </a:lnTo>
                  <a:lnTo>
                    <a:pt x="19861" y="469052"/>
                  </a:lnTo>
                  <a:lnTo>
                    <a:pt x="20041" y="476870"/>
                  </a:lnTo>
                  <a:lnTo>
                    <a:pt x="20221" y="484687"/>
                  </a:lnTo>
                  <a:lnTo>
                    <a:pt x="20400" y="492505"/>
                  </a:lnTo>
                  <a:lnTo>
                    <a:pt x="20577" y="500322"/>
                  </a:lnTo>
                  <a:lnTo>
                    <a:pt x="20751" y="508140"/>
                  </a:lnTo>
                  <a:lnTo>
                    <a:pt x="20922" y="515958"/>
                  </a:lnTo>
                  <a:lnTo>
                    <a:pt x="21089" y="523775"/>
                  </a:lnTo>
                  <a:lnTo>
                    <a:pt x="21251" y="531593"/>
                  </a:lnTo>
                  <a:lnTo>
                    <a:pt x="21407" y="539410"/>
                  </a:lnTo>
                  <a:lnTo>
                    <a:pt x="21557" y="547228"/>
                  </a:lnTo>
                  <a:lnTo>
                    <a:pt x="21700" y="555045"/>
                  </a:lnTo>
                  <a:lnTo>
                    <a:pt x="21837" y="562863"/>
                  </a:lnTo>
                  <a:lnTo>
                    <a:pt x="21967" y="570680"/>
                  </a:lnTo>
                  <a:lnTo>
                    <a:pt x="22090" y="578498"/>
                  </a:lnTo>
                  <a:lnTo>
                    <a:pt x="22207" y="586315"/>
                  </a:lnTo>
                  <a:lnTo>
                    <a:pt x="22317" y="594133"/>
                  </a:lnTo>
                  <a:lnTo>
                    <a:pt x="22422" y="601951"/>
                  </a:lnTo>
                  <a:lnTo>
                    <a:pt x="22522" y="609768"/>
                  </a:lnTo>
                  <a:lnTo>
                    <a:pt x="22618" y="617586"/>
                  </a:lnTo>
                  <a:lnTo>
                    <a:pt x="22712" y="625403"/>
                  </a:lnTo>
                  <a:lnTo>
                    <a:pt x="22803" y="633221"/>
                  </a:lnTo>
                  <a:lnTo>
                    <a:pt x="22894" y="641038"/>
                  </a:lnTo>
                  <a:lnTo>
                    <a:pt x="22985" y="648856"/>
                  </a:lnTo>
                  <a:lnTo>
                    <a:pt x="23077" y="656673"/>
                  </a:lnTo>
                  <a:lnTo>
                    <a:pt x="23172" y="664491"/>
                  </a:lnTo>
                  <a:lnTo>
                    <a:pt x="23269" y="672308"/>
                  </a:lnTo>
                  <a:lnTo>
                    <a:pt x="23370" y="680126"/>
                  </a:lnTo>
                  <a:lnTo>
                    <a:pt x="23476" y="687944"/>
                  </a:lnTo>
                  <a:lnTo>
                    <a:pt x="23587" y="695761"/>
                  </a:lnTo>
                  <a:lnTo>
                    <a:pt x="23703" y="703579"/>
                  </a:lnTo>
                  <a:lnTo>
                    <a:pt x="23825" y="711396"/>
                  </a:lnTo>
                  <a:lnTo>
                    <a:pt x="23951" y="719214"/>
                  </a:lnTo>
                  <a:lnTo>
                    <a:pt x="24083" y="727031"/>
                  </a:lnTo>
                  <a:lnTo>
                    <a:pt x="24219" y="734849"/>
                  </a:lnTo>
                  <a:lnTo>
                    <a:pt x="24362" y="742666"/>
                  </a:lnTo>
                  <a:lnTo>
                    <a:pt x="24508" y="750484"/>
                  </a:lnTo>
                  <a:lnTo>
                    <a:pt x="24659" y="758301"/>
                  </a:lnTo>
                  <a:lnTo>
                    <a:pt x="24813" y="766119"/>
                  </a:lnTo>
                  <a:lnTo>
                    <a:pt x="24970" y="773937"/>
                  </a:lnTo>
                  <a:lnTo>
                    <a:pt x="25131" y="781754"/>
                  </a:lnTo>
                  <a:lnTo>
                    <a:pt x="25296" y="789572"/>
                  </a:lnTo>
                  <a:lnTo>
                    <a:pt x="25464" y="797389"/>
                  </a:lnTo>
                  <a:lnTo>
                    <a:pt x="25635" y="805207"/>
                  </a:lnTo>
                  <a:lnTo>
                    <a:pt x="25810" y="813024"/>
                  </a:lnTo>
                  <a:lnTo>
                    <a:pt x="25988" y="820842"/>
                  </a:lnTo>
                  <a:lnTo>
                    <a:pt x="26171" y="828659"/>
                  </a:lnTo>
                  <a:lnTo>
                    <a:pt x="26359" y="836477"/>
                  </a:lnTo>
                  <a:lnTo>
                    <a:pt x="26554" y="844294"/>
                  </a:lnTo>
                  <a:lnTo>
                    <a:pt x="26754" y="852112"/>
                  </a:lnTo>
                  <a:lnTo>
                    <a:pt x="26961" y="859930"/>
                  </a:lnTo>
                  <a:lnTo>
                    <a:pt x="27175" y="867747"/>
                  </a:lnTo>
                  <a:lnTo>
                    <a:pt x="27396" y="875565"/>
                  </a:lnTo>
                  <a:lnTo>
                    <a:pt x="27626" y="883382"/>
                  </a:lnTo>
                  <a:lnTo>
                    <a:pt x="27866" y="891200"/>
                  </a:lnTo>
                  <a:lnTo>
                    <a:pt x="28114" y="899017"/>
                  </a:lnTo>
                  <a:lnTo>
                    <a:pt x="28370" y="906835"/>
                  </a:lnTo>
                  <a:lnTo>
                    <a:pt x="28634" y="914652"/>
                  </a:lnTo>
                  <a:lnTo>
                    <a:pt x="28906" y="922470"/>
                  </a:lnTo>
                  <a:lnTo>
                    <a:pt x="29185" y="930288"/>
                  </a:lnTo>
                  <a:lnTo>
                    <a:pt x="29472" y="938105"/>
                  </a:lnTo>
                  <a:lnTo>
                    <a:pt x="29764" y="945923"/>
                  </a:lnTo>
                  <a:lnTo>
                    <a:pt x="30061" y="953740"/>
                  </a:lnTo>
                  <a:lnTo>
                    <a:pt x="30360" y="961558"/>
                  </a:lnTo>
                  <a:lnTo>
                    <a:pt x="30661" y="969375"/>
                  </a:lnTo>
                  <a:lnTo>
                    <a:pt x="30963" y="977193"/>
                  </a:lnTo>
                  <a:lnTo>
                    <a:pt x="31264" y="985010"/>
                  </a:lnTo>
                  <a:lnTo>
                    <a:pt x="31562" y="992828"/>
                  </a:lnTo>
                  <a:lnTo>
                    <a:pt x="31858" y="1000645"/>
                  </a:lnTo>
                  <a:lnTo>
                    <a:pt x="32149" y="1008463"/>
                  </a:lnTo>
                  <a:lnTo>
                    <a:pt x="32435" y="1016281"/>
                  </a:lnTo>
                  <a:lnTo>
                    <a:pt x="32715" y="1024098"/>
                  </a:lnTo>
                  <a:lnTo>
                    <a:pt x="32989" y="1031916"/>
                  </a:lnTo>
                  <a:lnTo>
                    <a:pt x="33254" y="1039733"/>
                  </a:lnTo>
                  <a:lnTo>
                    <a:pt x="33512" y="1047551"/>
                  </a:lnTo>
                  <a:lnTo>
                    <a:pt x="33764" y="1055368"/>
                  </a:lnTo>
                  <a:lnTo>
                    <a:pt x="34009" y="1063186"/>
                  </a:lnTo>
                  <a:lnTo>
                    <a:pt x="34247" y="1071003"/>
                  </a:lnTo>
                  <a:lnTo>
                    <a:pt x="34478" y="1078821"/>
                  </a:lnTo>
                  <a:lnTo>
                    <a:pt x="34703" y="1086638"/>
                  </a:lnTo>
                  <a:lnTo>
                    <a:pt x="34924" y="1094456"/>
                  </a:lnTo>
                  <a:lnTo>
                    <a:pt x="35140" y="1102274"/>
                  </a:lnTo>
                  <a:lnTo>
                    <a:pt x="35353" y="1110091"/>
                  </a:lnTo>
                  <a:lnTo>
                    <a:pt x="35564" y="1117909"/>
                  </a:lnTo>
                  <a:lnTo>
                    <a:pt x="35772" y="1125726"/>
                  </a:lnTo>
                  <a:lnTo>
                    <a:pt x="35979" y="1133544"/>
                  </a:lnTo>
                  <a:lnTo>
                    <a:pt x="36186" y="1141361"/>
                  </a:lnTo>
                  <a:lnTo>
                    <a:pt x="36393" y="1149179"/>
                  </a:lnTo>
                  <a:lnTo>
                    <a:pt x="36602" y="1156996"/>
                  </a:lnTo>
                  <a:lnTo>
                    <a:pt x="36812" y="1164814"/>
                  </a:lnTo>
                  <a:lnTo>
                    <a:pt x="37024" y="1172631"/>
                  </a:lnTo>
                  <a:lnTo>
                    <a:pt x="37239" y="1180449"/>
                  </a:lnTo>
                  <a:lnTo>
                    <a:pt x="37458" y="1188267"/>
                  </a:lnTo>
                  <a:lnTo>
                    <a:pt x="37682" y="1196084"/>
                  </a:lnTo>
                  <a:lnTo>
                    <a:pt x="37911" y="1203902"/>
                  </a:lnTo>
                  <a:lnTo>
                    <a:pt x="38146" y="1211719"/>
                  </a:lnTo>
                  <a:lnTo>
                    <a:pt x="38387" y="1219537"/>
                  </a:lnTo>
                  <a:lnTo>
                    <a:pt x="38638" y="1227354"/>
                  </a:lnTo>
                  <a:lnTo>
                    <a:pt x="38899" y="1235172"/>
                  </a:lnTo>
                  <a:lnTo>
                    <a:pt x="39170" y="1242989"/>
                  </a:lnTo>
                  <a:lnTo>
                    <a:pt x="39453" y="1250807"/>
                  </a:lnTo>
                  <a:lnTo>
                    <a:pt x="39749" y="1258624"/>
                  </a:lnTo>
                  <a:lnTo>
                    <a:pt x="40058" y="1266442"/>
                  </a:lnTo>
                  <a:lnTo>
                    <a:pt x="40385" y="1274260"/>
                  </a:lnTo>
                  <a:lnTo>
                    <a:pt x="40730" y="1282077"/>
                  </a:lnTo>
                  <a:lnTo>
                    <a:pt x="41094" y="1289895"/>
                  </a:lnTo>
                  <a:lnTo>
                    <a:pt x="41477" y="1297712"/>
                  </a:lnTo>
                  <a:lnTo>
                    <a:pt x="41879" y="1305530"/>
                  </a:lnTo>
                  <a:lnTo>
                    <a:pt x="42302" y="1313347"/>
                  </a:lnTo>
                  <a:lnTo>
                    <a:pt x="42748" y="1321165"/>
                  </a:lnTo>
                  <a:lnTo>
                    <a:pt x="43219" y="1328982"/>
                  </a:lnTo>
                  <a:lnTo>
                    <a:pt x="43712" y="1336800"/>
                  </a:lnTo>
                  <a:lnTo>
                    <a:pt x="44226" y="1344617"/>
                  </a:lnTo>
                  <a:lnTo>
                    <a:pt x="44763" y="1352435"/>
                  </a:lnTo>
                  <a:lnTo>
                    <a:pt x="45320" y="1360253"/>
                  </a:lnTo>
                  <a:lnTo>
                    <a:pt x="45899" y="1368070"/>
                  </a:lnTo>
                  <a:lnTo>
                    <a:pt x="46502" y="1375888"/>
                  </a:lnTo>
                  <a:lnTo>
                    <a:pt x="47124" y="1383705"/>
                  </a:lnTo>
                  <a:lnTo>
                    <a:pt x="47763" y="1391523"/>
                  </a:lnTo>
                  <a:lnTo>
                    <a:pt x="48419" y="1399340"/>
                  </a:lnTo>
                  <a:lnTo>
                    <a:pt x="49090" y="1407158"/>
                  </a:lnTo>
                  <a:lnTo>
                    <a:pt x="49774" y="1414975"/>
                  </a:lnTo>
                  <a:lnTo>
                    <a:pt x="50473" y="1422793"/>
                  </a:lnTo>
                  <a:lnTo>
                    <a:pt x="51181" y="1430610"/>
                  </a:lnTo>
                  <a:lnTo>
                    <a:pt x="51897" y="1438428"/>
                  </a:lnTo>
                  <a:lnTo>
                    <a:pt x="52619" y="1446246"/>
                  </a:lnTo>
                  <a:lnTo>
                    <a:pt x="53345" y="1454063"/>
                  </a:lnTo>
                  <a:lnTo>
                    <a:pt x="54072" y="1461881"/>
                  </a:lnTo>
                  <a:lnTo>
                    <a:pt x="54797" y="1469698"/>
                  </a:lnTo>
                  <a:lnTo>
                    <a:pt x="55519" y="1477516"/>
                  </a:lnTo>
                  <a:lnTo>
                    <a:pt x="56233" y="1485333"/>
                  </a:lnTo>
                  <a:lnTo>
                    <a:pt x="56939" y="1493151"/>
                  </a:lnTo>
                  <a:lnTo>
                    <a:pt x="57633" y="1500968"/>
                  </a:lnTo>
                  <a:lnTo>
                    <a:pt x="58313" y="1508786"/>
                  </a:lnTo>
                  <a:lnTo>
                    <a:pt x="58974" y="1516603"/>
                  </a:lnTo>
                  <a:lnTo>
                    <a:pt x="59613" y="1524421"/>
                  </a:lnTo>
                  <a:lnTo>
                    <a:pt x="60230" y="1532239"/>
                  </a:lnTo>
                  <a:lnTo>
                    <a:pt x="60822" y="1540056"/>
                  </a:lnTo>
                  <a:lnTo>
                    <a:pt x="61388" y="1547874"/>
                  </a:lnTo>
                  <a:lnTo>
                    <a:pt x="61926" y="1555691"/>
                  </a:lnTo>
                  <a:lnTo>
                    <a:pt x="62434" y="1563509"/>
                  </a:lnTo>
                  <a:lnTo>
                    <a:pt x="62905" y="1571326"/>
                  </a:lnTo>
                  <a:lnTo>
                    <a:pt x="63346" y="1579144"/>
                  </a:lnTo>
                  <a:lnTo>
                    <a:pt x="63756" y="1586961"/>
                  </a:lnTo>
                  <a:lnTo>
                    <a:pt x="64136" y="1594779"/>
                  </a:lnTo>
                  <a:lnTo>
                    <a:pt x="64487" y="1602596"/>
                  </a:lnTo>
                  <a:lnTo>
                    <a:pt x="64810" y="1610414"/>
                  </a:lnTo>
                  <a:lnTo>
                    <a:pt x="65103" y="1618232"/>
                  </a:lnTo>
                  <a:lnTo>
                    <a:pt x="65373" y="1626049"/>
                  </a:lnTo>
                  <a:lnTo>
                    <a:pt x="65625" y="1633867"/>
                  </a:lnTo>
                  <a:lnTo>
                    <a:pt x="65863" y="1641684"/>
                  </a:lnTo>
                  <a:lnTo>
                    <a:pt x="66089" y="1649502"/>
                  </a:lnTo>
                  <a:lnTo>
                    <a:pt x="66308" y="1657319"/>
                  </a:lnTo>
                  <a:lnTo>
                    <a:pt x="66525" y="1665137"/>
                  </a:lnTo>
                  <a:lnTo>
                    <a:pt x="66747" y="1672954"/>
                  </a:lnTo>
                  <a:lnTo>
                    <a:pt x="66979" y="1680772"/>
                  </a:lnTo>
                  <a:lnTo>
                    <a:pt x="67224" y="1688589"/>
                  </a:lnTo>
                  <a:lnTo>
                    <a:pt x="67489" y="1696407"/>
                  </a:lnTo>
                  <a:lnTo>
                    <a:pt x="67776" y="1704225"/>
                  </a:lnTo>
                  <a:lnTo>
                    <a:pt x="68095" y="1712042"/>
                  </a:lnTo>
                  <a:lnTo>
                    <a:pt x="68449" y="1719860"/>
                  </a:lnTo>
                  <a:lnTo>
                    <a:pt x="68840" y="1727677"/>
                  </a:lnTo>
                  <a:lnTo>
                    <a:pt x="69269" y="1735495"/>
                  </a:lnTo>
                  <a:lnTo>
                    <a:pt x="69738" y="1743312"/>
                  </a:lnTo>
                  <a:lnTo>
                    <a:pt x="70249" y="1751130"/>
                  </a:lnTo>
                  <a:lnTo>
                    <a:pt x="70806" y="1758947"/>
                  </a:lnTo>
                  <a:lnTo>
                    <a:pt x="71412" y="1766765"/>
                  </a:lnTo>
                  <a:lnTo>
                    <a:pt x="72061" y="1774583"/>
                  </a:lnTo>
                  <a:lnTo>
                    <a:pt x="72751" y="1782400"/>
                  </a:lnTo>
                  <a:lnTo>
                    <a:pt x="73480" y="1790218"/>
                  </a:lnTo>
                  <a:lnTo>
                    <a:pt x="74245" y="1798035"/>
                  </a:lnTo>
                  <a:lnTo>
                    <a:pt x="75045" y="1805853"/>
                  </a:lnTo>
                  <a:lnTo>
                    <a:pt x="75882" y="1813670"/>
                  </a:lnTo>
                  <a:lnTo>
                    <a:pt x="76746" y="1821488"/>
                  </a:lnTo>
                  <a:lnTo>
                    <a:pt x="77631" y="1829305"/>
                  </a:lnTo>
                  <a:lnTo>
                    <a:pt x="78536" y="1837123"/>
                  </a:lnTo>
                  <a:lnTo>
                    <a:pt x="79456" y="1844940"/>
                  </a:lnTo>
                  <a:lnTo>
                    <a:pt x="80389" y="1852758"/>
                  </a:lnTo>
                  <a:lnTo>
                    <a:pt x="81331" y="1860576"/>
                  </a:lnTo>
                  <a:lnTo>
                    <a:pt x="82277" y="1868393"/>
                  </a:lnTo>
                  <a:lnTo>
                    <a:pt x="83225" y="1876211"/>
                  </a:lnTo>
                  <a:lnTo>
                    <a:pt x="84173" y="1884028"/>
                  </a:lnTo>
                  <a:lnTo>
                    <a:pt x="85118" y="1891846"/>
                  </a:lnTo>
                  <a:lnTo>
                    <a:pt x="86061" y="1899663"/>
                  </a:lnTo>
                  <a:lnTo>
                    <a:pt x="86998" y="1907481"/>
                  </a:lnTo>
                  <a:lnTo>
                    <a:pt x="87929" y="1915298"/>
                  </a:lnTo>
                  <a:lnTo>
                    <a:pt x="88857" y="1923116"/>
                  </a:lnTo>
                  <a:lnTo>
                    <a:pt x="89780" y="1930933"/>
                  </a:lnTo>
                  <a:lnTo>
                    <a:pt x="90702" y="1938751"/>
                  </a:lnTo>
                  <a:lnTo>
                    <a:pt x="91622" y="1946569"/>
                  </a:lnTo>
                  <a:lnTo>
                    <a:pt x="92542" y="1954386"/>
                  </a:lnTo>
                  <a:lnTo>
                    <a:pt x="93467" y="1962204"/>
                  </a:lnTo>
                  <a:lnTo>
                    <a:pt x="94397" y="1970021"/>
                  </a:lnTo>
                  <a:lnTo>
                    <a:pt x="95335" y="1977839"/>
                  </a:lnTo>
                  <a:lnTo>
                    <a:pt x="96283" y="1985656"/>
                  </a:lnTo>
                  <a:lnTo>
                    <a:pt x="97243" y="1993474"/>
                  </a:lnTo>
                  <a:lnTo>
                    <a:pt x="98218" y="2001291"/>
                  </a:lnTo>
                  <a:lnTo>
                    <a:pt x="99210" y="2009109"/>
                  </a:lnTo>
                  <a:lnTo>
                    <a:pt x="100220" y="2016926"/>
                  </a:lnTo>
                  <a:lnTo>
                    <a:pt x="101247" y="2024744"/>
                  </a:lnTo>
                  <a:lnTo>
                    <a:pt x="102292" y="2032562"/>
                  </a:lnTo>
                  <a:lnTo>
                    <a:pt x="103355" y="2040379"/>
                  </a:lnTo>
                  <a:lnTo>
                    <a:pt x="104435" y="2048197"/>
                  </a:lnTo>
                  <a:lnTo>
                    <a:pt x="105534" y="2056014"/>
                  </a:lnTo>
                  <a:lnTo>
                    <a:pt x="106648" y="2063832"/>
                  </a:lnTo>
                  <a:lnTo>
                    <a:pt x="107775" y="2071649"/>
                  </a:lnTo>
                  <a:lnTo>
                    <a:pt x="108913" y="2079467"/>
                  </a:lnTo>
                  <a:lnTo>
                    <a:pt x="110059" y="2087284"/>
                  </a:lnTo>
                  <a:lnTo>
                    <a:pt x="111212" y="2095102"/>
                  </a:lnTo>
                  <a:lnTo>
                    <a:pt x="112371" y="2102919"/>
                  </a:lnTo>
                  <a:lnTo>
                    <a:pt x="113532" y="2110737"/>
                  </a:lnTo>
                  <a:lnTo>
                    <a:pt x="114694" y="2118555"/>
                  </a:lnTo>
                  <a:lnTo>
                    <a:pt x="115854" y="2126372"/>
                  </a:lnTo>
                  <a:lnTo>
                    <a:pt x="117013" y="2134190"/>
                  </a:lnTo>
                  <a:lnTo>
                    <a:pt x="118170" y="2142007"/>
                  </a:lnTo>
                  <a:lnTo>
                    <a:pt x="119322" y="2149825"/>
                  </a:lnTo>
                  <a:lnTo>
                    <a:pt x="120472" y="2157642"/>
                  </a:lnTo>
                  <a:lnTo>
                    <a:pt x="121618" y="2165460"/>
                  </a:lnTo>
                  <a:lnTo>
                    <a:pt x="122763" y="2173277"/>
                  </a:lnTo>
                  <a:lnTo>
                    <a:pt x="123907" y="2181095"/>
                  </a:lnTo>
                  <a:lnTo>
                    <a:pt x="125051" y="2188912"/>
                  </a:lnTo>
                  <a:lnTo>
                    <a:pt x="126196" y="2196730"/>
                  </a:lnTo>
                  <a:lnTo>
                    <a:pt x="127345" y="2204548"/>
                  </a:lnTo>
                  <a:lnTo>
                    <a:pt x="128499" y="2212365"/>
                  </a:lnTo>
                  <a:lnTo>
                    <a:pt x="129657" y="2220183"/>
                  </a:lnTo>
                  <a:lnTo>
                    <a:pt x="130823" y="2228000"/>
                  </a:lnTo>
                  <a:lnTo>
                    <a:pt x="131995" y="2235818"/>
                  </a:lnTo>
                  <a:lnTo>
                    <a:pt x="133174" y="2243635"/>
                  </a:lnTo>
                  <a:lnTo>
                    <a:pt x="134362" y="2251453"/>
                  </a:lnTo>
                  <a:lnTo>
                    <a:pt x="135557" y="2259270"/>
                  </a:lnTo>
                  <a:lnTo>
                    <a:pt x="136757" y="2267088"/>
                  </a:lnTo>
                  <a:lnTo>
                    <a:pt x="137962" y="2274905"/>
                  </a:lnTo>
                  <a:lnTo>
                    <a:pt x="139170" y="2282723"/>
                  </a:lnTo>
                  <a:lnTo>
                    <a:pt x="140380" y="2290541"/>
                  </a:lnTo>
                  <a:lnTo>
                    <a:pt x="141588" y="2298358"/>
                  </a:lnTo>
                  <a:lnTo>
                    <a:pt x="142794" y="2306176"/>
                  </a:lnTo>
                  <a:lnTo>
                    <a:pt x="143995" y="2313993"/>
                  </a:lnTo>
                  <a:lnTo>
                    <a:pt x="145190" y="2321811"/>
                  </a:lnTo>
                  <a:lnTo>
                    <a:pt x="146377" y="2329628"/>
                  </a:lnTo>
                  <a:lnTo>
                    <a:pt x="147556" y="2337446"/>
                  </a:lnTo>
                  <a:lnTo>
                    <a:pt x="148726" y="2345263"/>
                  </a:lnTo>
                  <a:lnTo>
                    <a:pt x="149886" y="2353081"/>
                  </a:lnTo>
                  <a:lnTo>
                    <a:pt x="151039" y="2360898"/>
                  </a:lnTo>
                  <a:lnTo>
                    <a:pt x="152188" y="2368716"/>
                  </a:lnTo>
                  <a:lnTo>
                    <a:pt x="153333" y="2376534"/>
                  </a:lnTo>
                  <a:lnTo>
                    <a:pt x="154479" y="2384351"/>
                  </a:lnTo>
                  <a:lnTo>
                    <a:pt x="155630" y="2392169"/>
                  </a:lnTo>
                  <a:lnTo>
                    <a:pt x="156792" y="2399986"/>
                  </a:lnTo>
                  <a:lnTo>
                    <a:pt x="157969" y="2407804"/>
                  </a:lnTo>
                  <a:lnTo>
                    <a:pt x="159168" y="2415621"/>
                  </a:lnTo>
                  <a:lnTo>
                    <a:pt x="160392" y="2423439"/>
                  </a:lnTo>
                  <a:lnTo>
                    <a:pt x="161648" y="2431256"/>
                  </a:lnTo>
                  <a:lnTo>
                    <a:pt x="162943" y="2439074"/>
                  </a:lnTo>
                  <a:lnTo>
                    <a:pt x="164290" y="2446891"/>
                  </a:lnTo>
                  <a:lnTo>
                    <a:pt x="165687" y="2454709"/>
                  </a:lnTo>
                  <a:lnTo>
                    <a:pt x="167137" y="2462527"/>
                  </a:lnTo>
                  <a:lnTo>
                    <a:pt x="168646" y="2470344"/>
                  </a:lnTo>
                  <a:lnTo>
                    <a:pt x="170215" y="2478162"/>
                  </a:lnTo>
                  <a:lnTo>
                    <a:pt x="171847" y="2485979"/>
                  </a:lnTo>
                  <a:lnTo>
                    <a:pt x="173560" y="2493797"/>
                  </a:lnTo>
                  <a:lnTo>
                    <a:pt x="175340" y="2501614"/>
                  </a:lnTo>
                  <a:lnTo>
                    <a:pt x="177187" y="2509432"/>
                  </a:lnTo>
                  <a:lnTo>
                    <a:pt x="179100" y="2517249"/>
                  </a:lnTo>
                  <a:lnTo>
                    <a:pt x="181078" y="2525067"/>
                  </a:lnTo>
                  <a:lnTo>
                    <a:pt x="183121" y="2532884"/>
                  </a:lnTo>
                  <a:lnTo>
                    <a:pt x="185238" y="2540702"/>
                  </a:lnTo>
                  <a:lnTo>
                    <a:pt x="187417" y="2548520"/>
                  </a:lnTo>
                  <a:lnTo>
                    <a:pt x="189652" y="2556337"/>
                  </a:lnTo>
                  <a:lnTo>
                    <a:pt x="191942" y="2564155"/>
                  </a:lnTo>
                  <a:lnTo>
                    <a:pt x="194284" y="2571972"/>
                  </a:lnTo>
                  <a:lnTo>
                    <a:pt x="196674" y="2579790"/>
                  </a:lnTo>
                  <a:lnTo>
                    <a:pt x="199117" y="2587607"/>
                  </a:lnTo>
                  <a:lnTo>
                    <a:pt x="201606" y="2595425"/>
                  </a:lnTo>
                  <a:lnTo>
                    <a:pt x="204134" y="2603242"/>
                  </a:lnTo>
                  <a:lnTo>
                    <a:pt x="206698" y="2611060"/>
                  </a:lnTo>
                  <a:lnTo>
                    <a:pt x="209295" y="2618878"/>
                  </a:lnTo>
                  <a:lnTo>
                    <a:pt x="211921" y="2626695"/>
                  </a:lnTo>
                  <a:lnTo>
                    <a:pt x="214574" y="2634513"/>
                  </a:lnTo>
                  <a:lnTo>
                    <a:pt x="217251" y="2642330"/>
                  </a:lnTo>
                  <a:lnTo>
                    <a:pt x="219942" y="2650148"/>
                  </a:lnTo>
                  <a:lnTo>
                    <a:pt x="222644" y="2657965"/>
                  </a:lnTo>
                  <a:lnTo>
                    <a:pt x="225350" y="2665783"/>
                  </a:lnTo>
                  <a:lnTo>
                    <a:pt x="228056" y="2673600"/>
                  </a:lnTo>
                  <a:lnTo>
                    <a:pt x="230756" y="2681418"/>
                  </a:lnTo>
                  <a:lnTo>
                    <a:pt x="233440" y="2689235"/>
                  </a:lnTo>
                  <a:lnTo>
                    <a:pt x="236103" y="2697053"/>
                  </a:lnTo>
                  <a:lnTo>
                    <a:pt x="238739" y="2704871"/>
                  </a:lnTo>
                  <a:lnTo>
                    <a:pt x="241344" y="2712688"/>
                  </a:lnTo>
                  <a:lnTo>
                    <a:pt x="243911" y="2720506"/>
                  </a:lnTo>
                  <a:lnTo>
                    <a:pt x="246436" y="2728323"/>
                  </a:lnTo>
                  <a:lnTo>
                    <a:pt x="248903" y="2736141"/>
                  </a:lnTo>
                  <a:lnTo>
                    <a:pt x="251316" y="2743958"/>
                  </a:lnTo>
                  <a:lnTo>
                    <a:pt x="253676" y="2751776"/>
                  </a:lnTo>
                  <a:lnTo>
                    <a:pt x="255979" y="2759593"/>
                  </a:lnTo>
                  <a:lnTo>
                    <a:pt x="258225" y="2767411"/>
                  </a:lnTo>
                  <a:lnTo>
                    <a:pt x="260414" y="2775228"/>
                  </a:lnTo>
                  <a:lnTo>
                    <a:pt x="262538" y="2783046"/>
                  </a:lnTo>
                  <a:lnTo>
                    <a:pt x="264605" y="2790864"/>
                  </a:lnTo>
                  <a:lnTo>
                    <a:pt x="266622" y="2798681"/>
                  </a:lnTo>
                  <a:lnTo>
                    <a:pt x="268593" y="2806499"/>
                  </a:lnTo>
                  <a:lnTo>
                    <a:pt x="270521" y="2814316"/>
                  </a:lnTo>
                  <a:lnTo>
                    <a:pt x="272411" y="2822134"/>
                  </a:lnTo>
                  <a:lnTo>
                    <a:pt x="274265" y="2829951"/>
                  </a:lnTo>
                  <a:lnTo>
                    <a:pt x="276088" y="2837769"/>
                  </a:lnTo>
                  <a:lnTo>
                    <a:pt x="277889" y="2845586"/>
                  </a:lnTo>
                  <a:lnTo>
                    <a:pt x="279673" y="2853404"/>
                  </a:lnTo>
                  <a:lnTo>
                    <a:pt x="281442" y="2861221"/>
                  </a:lnTo>
                  <a:lnTo>
                    <a:pt x="283201" y="2869039"/>
                  </a:lnTo>
                  <a:lnTo>
                    <a:pt x="284950" y="2876857"/>
                  </a:lnTo>
                  <a:lnTo>
                    <a:pt x="286692" y="2884674"/>
                  </a:lnTo>
                  <a:lnTo>
                    <a:pt x="288429" y="2892492"/>
                  </a:lnTo>
                  <a:lnTo>
                    <a:pt x="290159" y="2900309"/>
                  </a:lnTo>
                  <a:lnTo>
                    <a:pt x="291883" y="2908127"/>
                  </a:lnTo>
                  <a:lnTo>
                    <a:pt x="293596" y="2915944"/>
                  </a:lnTo>
                  <a:lnTo>
                    <a:pt x="295298" y="2923762"/>
                  </a:lnTo>
                  <a:lnTo>
                    <a:pt x="296979" y="2931579"/>
                  </a:lnTo>
                  <a:lnTo>
                    <a:pt x="298638" y="2939397"/>
                  </a:lnTo>
                  <a:lnTo>
                    <a:pt x="300267" y="2947214"/>
                  </a:lnTo>
                  <a:lnTo>
                    <a:pt x="301863" y="2955032"/>
                  </a:lnTo>
                  <a:lnTo>
                    <a:pt x="303418" y="2962850"/>
                  </a:lnTo>
                  <a:lnTo>
                    <a:pt x="304924" y="2970667"/>
                  </a:lnTo>
                  <a:lnTo>
                    <a:pt x="306362" y="2978485"/>
                  </a:lnTo>
                  <a:lnTo>
                    <a:pt x="307729" y="2986302"/>
                  </a:lnTo>
                  <a:lnTo>
                    <a:pt x="309019" y="2994120"/>
                  </a:lnTo>
                  <a:lnTo>
                    <a:pt x="310221" y="3001937"/>
                  </a:lnTo>
                  <a:lnTo>
                    <a:pt x="311327" y="3009755"/>
                  </a:lnTo>
                  <a:lnTo>
                    <a:pt x="312327" y="3017572"/>
                  </a:lnTo>
                  <a:lnTo>
                    <a:pt x="313190" y="3025390"/>
                  </a:lnTo>
                  <a:lnTo>
                    <a:pt x="313906" y="3033207"/>
                  </a:lnTo>
                  <a:lnTo>
                    <a:pt x="314476" y="3041025"/>
                  </a:lnTo>
                  <a:lnTo>
                    <a:pt x="314886" y="3048843"/>
                  </a:lnTo>
                  <a:lnTo>
                    <a:pt x="315123" y="3056660"/>
                  </a:lnTo>
                  <a:lnTo>
                    <a:pt x="315175" y="3064478"/>
                  </a:lnTo>
                  <a:lnTo>
                    <a:pt x="315008" y="3072295"/>
                  </a:lnTo>
                  <a:lnTo>
                    <a:pt x="314591" y="3080113"/>
                  </a:lnTo>
                  <a:lnTo>
                    <a:pt x="313939" y="3087930"/>
                  </a:lnTo>
                  <a:lnTo>
                    <a:pt x="313038" y="3095748"/>
                  </a:lnTo>
                  <a:lnTo>
                    <a:pt x="311874" y="3103565"/>
                  </a:lnTo>
                  <a:lnTo>
                    <a:pt x="310434" y="3111383"/>
                  </a:lnTo>
                  <a:lnTo>
                    <a:pt x="308692" y="3119200"/>
                  </a:lnTo>
                  <a:lnTo>
                    <a:pt x="306583" y="3127018"/>
                  </a:lnTo>
                  <a:lnTo>
                    <a:pt x="304153" y="3134836"/>
                  </a:lnTo>
                  <a:lnTo>
                    <a:pt x="301392" y="3142653"/>
                  </a:lnTo>
                  <a:lnTo>
                    <a:pt x="298292" y="3150471"/>
                  </a:lnTo>
                  <a:lnTo>
                    <a:pt x="294845" y="3158288"/>
                  </a:lnTo>
                  <a:lnTo>
                    <a:pt x="291044" y="3166106"/>
                  </a:lnTo>
                  <a:lnTo>
                    <a:pt x="286803" y="3173923"/>
                  </a:lnTo>
                  <a:lnTo>
                    <a:pt x="282197" y="3181741"/>
                  </a:lnTo>
                  <a:lnTo>
                    <a:pt x="277230" y="3189558"/>
                  </a:lnTo>
                  <a:lnTo>
                    <a:pt x="271906" y="3197376"/>
                  </a:lnTo>
                  <a:lnTo>
                    <a:pt x="266230" y="3205193"/>
                  </a:lnTo>
                  <a:lnTo>
                    <a:pt x="260208" y="3213011"/>
                  </a:lnTo>
                  <a:lnTo>
                    <a:pt x="253794" y="3220829"/>
                  </a:lnTo>
                  <a:lnTo>
                    <a:pt x="247042" y="3228646"/>
                  </a:lnTo>
                  <a:lnTo>
                    <a:pt x="239990" y="3236464"/>
                  </a:lnTo>
                  <a:lnTo>
                    <a:pt x="232655" y="3244281"/>
                  </a:lnTo>
                  <a:lnTo>
                    <a:pt x="225056" y="3252099"/>
                  </a:lnTo>
                  <a:lnTo>
                    <a:pt x="217216" y="3259916"/>
                  </a:lnTo>
                  <a:lnTo>
                    <a:pt x="209136" y="3267734"/>
                  </a:lnTo>
                  <a:lnTo>
                    <a:pt x="200855" y="3275551"/>
                  </a:lnTo>
                  <a:lnTo>
                    <a:pt x="192426" y="3283369"/>
                  </a:lnTo>
                  <a:lnTo>
                    <a:pt x="183879" y="3291186"/>
                  </a:lnTo>
                  <a:lnTo>
                    <a:pt x="175244" y="3299004"/>
                  </a:lnTo>
                  <a:lnTo>
                    <a:pt x="166552" y="3306822"/>
                  </a:lnTo>
                  <a:lnTo>
                    <a:pt x="157836" y="3314639"/>
                  </a:lnTo>
                  <a:lnTo>
                    <a:pt x="149143" y="3322457"/>
                  </a:lnTo>
                  <a:lnTo>
                    <a:pt x="140510" y="3330274"/>
                  </a:lnTo>
                  <a:lnTo>
                    <a:pt x="131967" y="3338092"/>
                  </a:lnTo>
                  <a:lnTo>
                    <a:pt x="123545" y="3345909"/>
                  </a:lnTo>
                  <a:lnTo>
                    <a:pt x="115275" y="3353727"/>
                  </a:lnTo>
                  <a:lnTo>
                    <a:pt x="107188" y="3361544"/>
                  </a:lnTo>
                  <a:lnTo>
                    <a:pt x="99364" y="3369362"/>
                  </a:lnTo>
                  <a:lnTo>
                    <a:pt x="91786" y="3377179"/>
                  </a:lnTo>
                  <a:lnTo>
                    <a:pt x="84476" y="3384997"/>
                  </a:lnTo>
                  <a:lnTo>
                    <a:pt x="77452" y="3392815"/>
                  </a:lnTo>
                  <a:lnTo>
                    <a:pt x="70731" y="3400632"/>
                  </a:lnTo>
                  <a:lnTo>
                    <a:pt x="64329" y="3408450"/>
                  </a:lnTo>
                  <a:lnTo>
                    <a:pt x="58326" y="3416267"/>
                  </a:lnTo>
                  <a:lnTo>
                    <a:pt x="52675" y="3424085"/>
                  </a:lnTo>
                  <a:lnTo>
                    <a:pt x="47370" y="3431902"/>
                  </a:lnTo>
                  <a:lnTo>
                    <a:pt x="42410" y="3439720"/>
                  </a:lnTo>
                  <a:close/>
                </a:path>
              </a:pathLst>
            </a:custGeom>
            <a:solidFill>
              <a:srgbClr val="EFC000">
                <a:alpha val="29803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2" name="pg58">
              <a:extLst>
                <a:ext uri="{FF2B5EF4-FFF2-40B4-BE49-F238E27FC236}">
                  <a16:creationId xmlns:a16="http://schemas.microsoft.com/office/drawing/2014/main" id="{EC0F6BD6-0A27-42BD-BFFA-18F0F592EF55}"/>
                </a:ext>
              </a:extLst>
            </p:cNvPr>
            <p:cNvSpPr/>
            <p:nvPr/>
          </p:nvSpPr>
          <p:spPr>
            <a:xfrm>
              <a:off x="7189660" y="2384913"/>
              <a:ext cx="322093" cy="3432325"/>
            </a:xfrm>
            <a:custGeom>
              <a:avLst/>
              <a:gdLst/>
              <a:ahLst/>
              <a:cxnLst/>
              <a:rect l="0" t="0" r="0" b="0"/>
              <a:pathLst>
                <a:path w="322093" h="3432325">
                  <a:moveTo>
                    <a:pt x="0" y="3432325"/>
                  </a:moveTo>
                  <a:lnTo>
                    <a:pt x="0" y="3424560"/>
                  </a:lnTo>
                  <a:lnTo>
                    <a:pt x="0" y="3416794"/>
                  </a:lnTo>
                  <a:lnTo>
                    <a:pt x="0" y="3409029"/>
                  </a:lnTo>
                  <a:lnTo>
                    <a:pt x="0" y="3401263"/>
                  </a:lnTo>
                  <a:lnTo>
                    <a:pt x="0" y="3393498"/>
                  </a:lnTo>
                  <a:lnTo>
                    <a:pt x="0" y="3385732"/>
                  </a:lnTo>
                  <a:lnTo>
                    <a:pt x="0" y="3377967"/>
                  </a:lnTo>
                  <a:lnTo>
                    <a:pt x="0" y="3370201"/>
                  </a:lnTo>
                  <a:lnTo>
                    <a:pt x="0" y="3362436"/>
                  </a:lnTo>
                  <a:lnTo>
                    <a:pt x="0" y="3354671"/>
                  </a:lnTo>
                  <a:lnTo>
                    <a:pt x="0" y="3346905"/>
                  </a:lnTo>
                  <a:lnTo>
                    <a:pt x="0" y="3339140"/>
                  </a:lnTo>
                  <a:lnTo>
                    <a:pt x="0" y="3331374"/>
                  </a:lnTo>
                  <a:lnTo>
                    <a:pt x="0" y="3323609"/>
                  </a:lnTo>
                  <a:lnTo>
                    <a:pt x="0" y="3315843"/>
                  </a:lnTo>
                  <a:lnTo>
                    <a:pt x="0" y="3308078"/>
                  </a:lnTo>
                  <a:lnTo>
                    <a:pt x="0" y="3300312"/>
                  </a:lnTo>
                  <a:lnTo>
                    <a:pt x="0" y="3292547"/>
                  </a:lnTo>
                  <a:lnTo>
                    <a:pt x="0" y="3284782"/>
                  </a:lnTo>
                  <a:lnTo>
                    <a:pt x="0" y="3277016"/>
                  </a:lnTo>
                  <a:lnTo>
                    <a:pt x="0" y="3269251"/>
                  </a:lnTo>
                  <a:lnTo>
                    <a:pt x="0" y="3261485"/>
                  </a:lnTo>
                  <a:lnTo>
                    <a:pt x="0" y="3253720"/>
                  </a:lnTo>
                  <a:lnTo>
                    <a:pt x="0" y="3245954"/>
                  </a:lnTo>
                  <a:lnTo>
                    <a:pt x="0" y="3238189"/>
                  </a:lnTo>
                  <a:lnTo>
                    <a:pt x="0" y="3230424"/>
                  </a:lnTo>
                  <a:lnTo>
                    <a:pt x="0" y="3222658"/>
                  </a:lnTo>
                  <a:lnTo>
                    <a:pt x="0" y="3214893"/>
                  </a:lnTo>
                  <a:lnTo>
                    <a:pt x="0" y="3207127"/>
                  </a:lnTo>
                  <a:lnTo>
                    <a:pt x="0" y="3199362"/>
                  </a:lnTo>
                  <a:lnTo>
                    <a:pt x="0" y="3191596"/>
                  </a:lnTo>
                  <a:lnTo>
                    <a:pt x="0" y="3183831"/>
                  </a:lnTo>
                  <a:lnTo>
                    <a:pt x="0" y="3176065"/>
                  </a:lnTo>
                  <a:lnTo>
                    <a:pt x="0" y="3168300"/>
                  </a:lnTo>
                  <a:lnTo>
                    <a:pt x="0" y="3160535"/>
                  </a:lnTo>
                  <a:lnTo>
                    <a:pt x="0" y="3152769"/>
                  </a:lnTo>
                  <a:lnTo>
                    <a:pt x="0" y="3145004"/>
                  </a:lnTo>
                  <a:lnTo>
                    <a:pt x="0" y="3137238"/>
                  </a:lnTo>
                  <a:lnTo>
                    <a:pt x="0" y="3129473"/>
                  </a:lnTo>
                  <a:lnTo>
                    <a:pt x="0" y="3121707"/>
                  </a:lnTo>
                  <a:lnTo>
                    <a:pt x="0" y="3113942"/>
                  </a:lnTo>
                  <a:lnTo>
                    <a:pt x="0" y="3106176"/>
                  </a:lnTo>
                  <a:lnTo>
                    <a:pt x="0" y="3098411"/>
                  </a:lnTo>
                  <a:lnTo>
                    <a:pt x="0" y="3090646"/>
                  </a:lnTo>
                  <a:lnTo>
                    <a:pt x="0" y="3082880"/>
                  </a:lnTo>
                  <a:lnTo>
                    <a:pt x="0" y="3075115"/>
                  </a:lnTo>
                  <a:lnTo>
                    <a:pt x="0" y="3067349"/>
                  </a:lnTo>
                  <a:lnTo>
                    <a:pt x="0" y="3059584"/>
                  </a:lnTo>
                  <a:lnTo>
                    <a:pt x="0" y="3051818"/>
                  </a:lnTo>
                  <a:lnTo>
                    <a:pt x="0" y="3044053"/>
                  </a:lnTo>
                  <a:lnTo>
                    <a:pt x="0" y="3036287"/>
                  </a:lnTo>
                  <a:lnTo>
                    <a:pt x="0" y="3028522"/>
                  </a:lnTo>
                  <a:lnTo>
                    <a:pt x="0" y="3020757"/>
                  </a:lnTo>
                  <a:lnTo>
                    <a:pt x="0" y="3012991"/>
                  </a:lnTo>
                  <a:lnTo>
                    <a:pt x="0" y="3005226"/>
                  </a:lnTo>
                  <a:lnTo>
                    <a:pt x="0" y="2997460"/>
                  </a:lnTo>
                  <a:lnTo>
                    <a:pt x="0" y="2989695"/>
                  </a:lnTo>
                  <a:lnTo>
                    <a:pt x="0" y="2981929"/>
                  </a:lnTo>
                  <a:lnTo>
                    <a:pt x="0" y="2974164"/>
                  </a:lnTo>
                  <a:lnTo>
                    <a:pt x="0" y="2966398"/>
                  </a:lnTo>
                  <a:lnTo>
                    <a:pt x="0" y="2958633"/>
                  </a:lnTo>
                  <a:lnTo>
                    <a:pt x="0" y="2950868"/>
                  </a:lnTo>
                  <a:lnTo>
                    <a:pt x="0" y="2943102"/>
                  </a:lnTo>
                  <a:lnTo>
                    <a:pt x="0" y="2935337"/>
                  </a:lnTo>
                  <a:lnTo>
                    <a:pt x="0" y="2927571"/>
                  </a:lnTo>
                  <a:lnTo>
                    <a:pt x="0" y="2919806"/>
                  </a:lnTo>
                  <a:lnTo>
                    <a:pt x="0" y="2912040"/>
                  </a:lnTo>
                  <a:lnTo>
                    <a:pt x="0" y="2904275"/>
                  </a:lnTo>
                  <a:lnTo>
                    <a:pt x="0" y="2896509"/>
                  </a:lnTo>
                  <a:lnTo>
                    <a:pt x="0" y="2888744"/>
                  </a:lnTo>
                  <a:lnTo>
                    <a:pt x="0" y="2880979"/>
                  </a:lnTo>
                  <a:lnTo>
                    <a:pt x="0" y="2873213"/>
                  </a:lnTo>
                  <a:lnTo>
                    <a:pt x="0" y="2865448"/>
                  </a:lnTo>
                  <a:lnTo>
                    <a:pt x="0" y="2857682"/>
                  </a:lnTo>
                  <a:lnTo>
                    <a:pt x="0" y="2849917"/>
                  </a:lnTo>
                  <a:lnTo>
                    <a:pt x="0" y="2842151"/>
                  </a:lnTo>
                  <a:lnTo>
                    <a:pt x="0" y="2834386"/>
                  </a:lnTo>
                  <a:lnTo>
                    <a:pt x="0" y="2826621"/>
                  </a:lnTo>
                  <a:lnTo>
                    <a:pt x="0" y="2818855"/>
                  </a:lnTo>
                  <a:lnTo>
                    <a:pt x="0" y="2811090"/>
                  </a:lnTo>
                  <a:lnTo>
                    <a:pt x="0" y="2803324"/>
                  </a:lnTo>
                  <a:lnTo>
                    <a:pt x="0" y="2795559"/>
                  </a:lnTo>
                  <a:lnTo>
                    <a:pt x="0" y="2787793"/>
                  </a:lnTo>
                  <a:lnTo>
                    <a:pt x="0" y="2780028"/>
                  </a:lnTo>
                  <a:lnTo>
                    <a:pt x="0" y="2772262"/>
                  </a:lnTo>
                  <a:lnTo>
                    <a:pt x="0" y="2764497"/>
                  </a:lnTo>
                  <a:lnTo>
                    <a:pt x="0" y="2756732"/>
                  </a:lnTo>
                  <a:lnTo>
                    <a:pt x="0" y="2748966"/>
                  </a:lnTo>
                  <a:lnTo>
                    <a:pt x="0" y="2741201"/>
                  </a:lnTo>
                  <a:lnTo>
                    <a:pt x="0" y="2733435"/>
                  </a:lnTo>
                  <a:lnTo>
                    <a:pt x="0" y="2725670"/>
                  </a:lnTo>
                  <a:lnTo>
                    <a:pt x="0" y="2717904"/>
                  </a:lnTo>
                  <a:lnTo>
                    <a:pt x="0" y="2710139"/>
                  </a:lnTo>
                  <a:lnTo>
                    <a:pt x="0" y="2702373"/>
                  </a:lnTo>
                  <a:lnTo>
                    <a:pt x="0" y="2694608"/>
                  </a:lnTo>
                  <a:lnTo>
                    <a:pt x="0" y="2686843"/>
                  </a:lnTo>
                  <a:lnTo>
                    <a:pt x="0" y="2679077"/>
                  </a:lnTo>
                  <a:lnTo>
                    <a:pt x="0" y="2671312"/>
                  </a:lnTo>
                  <a:lnTo>
                    <a:pt x="0" y="2663546"/>
                  </a:lnTo>
                  <a:lnTo>
                    <a:pt x="0" y="2655781"/>
                  </a:lnTo>
                  <a:lnTo>
                    <a:pt x="0" y="2648015"/>
                  </a:lnTo>
                  <a:lnTo>
                    <a:pt x="0" y="2640250"/>
                  </a:lnTo>
                  <a:lnTo>
                    <a:pt x="0" y="2632484"/>
                  </a:lnTo>
                  <a:lnTo>
                    <a:pt x="0" y="2624719"/>
                  </a:lnTo>
                  <a:lnTo>
                    <a:pt x="0" y="2616954"/>
                  </a:lnTo>
                  <a:lnTo>
                    <a:pt x="0" y="2609188"/>
                  </a:lnTo>
                  <a:lnTo>
                    <a:pt x="0" y="2601423"/>
                  </a:lnTo>
                  <a:lnTo>
                    <a:pt x="0" y="2593657"/>
                  </a:lnTo>
                  <a:lnTo>
                    <a:pt x="0" y="2585892"/>
                  </a:lnTo>
                  <a:lnTo>
                    <a:pt x="0" y="2578126"/>
                  </a:lnTo>
                  <a:lnTo>
                    <a:pt x="0" y="2570361"/>
                  </a:lnTo>
                  <a:lnTo>
                    <a:pt x="0" y="2562595"/>
                  </a:lnTo>
                  <a:lnTo>
                    <a:pt x="0" y="2554830"/>
                  </a:lnTo>
                  <a:lnTo>
                    <a:pt x="0" y="2547065"/>
                  </a:lnTo>
                  <a:lnTo>
                    <a:pt x="0" y="2539299"/>
                  </a:lnTo>
                  <a:lnTo>
                    <a:pt x="0" y="2531534"/>
                  </a:lnTo>
                  <a:lnTo>
                    <a:pt x="0" y="2523768"/>
                  </a:lnTo>
                  <a:lnTo>
                    <a:pt x="0" y="2516003"/>
                  </a:lnTo>
                  <a:lnTo>
                    <a:pt x="0" y="2508237"/>
                  </a:lnTo>
                  <a:lnTo>
                    <a:pt x="0" y="2500472"/>
                  </a:lnTo>
                  <a:lnTo>
                    <a:pt x="0" y="2492706"/>
                  </a:lnTo>
                  <a:lnTo>
                    <a:pt x="0" y="2484941"/>
                  </a:lnTo>
                  <a:lnTo>
                    <a:pt x="0" y="2477176"/>
                  </a:lnTo>
                  <a:lnTo>
                    <a:pt x="0" y="2469410"/>
                  </a:lnTo>
                  <a:lnTo>
                    <a:pt x="0" y="2461645"/>
                  </a:lnTo>
                  <a:lnTo>
                    <a:pt x="0" y="2453879"/>
                  </a:lnTo>
                  <a:lnTo>
                    <a:pt x="0" y="2446114"/>
                  </a:lnTo>
                  <a:lnTo>
                    <a:pt x="0" y="2438348"/>
                  </a:lnTo>
                  <a:lnTo>
                    <a:pt x="0" y="2430583"/>
                  </a:lnTo>
                  <a:lnTo>
                    <a:pt x="0" y="2422818"/>
                  </a:lnTo>
                  <a:lnTo>
                    <a:pt x="0" y="2415052"/>
                  </a:lnTo>
                  <a:lnTo>
                    <a:pt x="0" y="2407287"/>
                  </a:lnTo>
                  <a:lnTo>
                    <a:pt x="0" y="2399521"/>
                  </a:lnTo>
                  <a:lnTo>
                    <a:pt x="0" y="2391756"/>
                  </a:lnTo>
                  <a:lnTo>
                    <a:pt x="0" y="2383990"/>
                  </a:lnTo>
                  <a:lnTo>
                    <a:pt x="0" y="2376225"/>
                  </a:lnTo>
                  <a:lnTo>
                    <a:pt x="0" y="2368459"/>
                  </a:lnTo>
                  <a:lnTo>
                    <a:pt x="0" y="2360694"/>
                  </a:lnTo>
                  <a:lnTo>
                    <a:pt x="0" y="2352929"/>
                  </a:lnTo>
                  <a:lnTo>
                    <a:pt x="0" y="2345163"/>
                  </a:lnTo>
                  <a:lnTo>
                    <a:pt x="0" y="2337398"/>
                  </a:lnTo>
                  <a:lnTo>
                    <a:pt x="0" y="2329632"/>
                  </a:lnTo>
                  <a:lnTo>
                    <a:pt x="0" y="2321867"/>
                  </a:lnTo>
                  <a:lnTo>
                    <a:pt x="0" y="2314101"/>
                  </a:lnTo>
                  <a:lnTo>
                    <a:pt x="0" y="2306336"/>
                  </a:lnTo>
                  <a:lnTo>
                    <a:pt x="0" y="2298570"/>
                  </a:lnTo>
                  <a:lnTo>
                    <a:pt x="0" y="2290805"/>
                  </a:lnTo>
                  <a:lnTo>
                    <a:pt x="0" y="2283040"/>
                  </a:lnTo>
                  <a:lnTo>
                    <a:pt x="0" y="2275274"/>
                  </a:lnTo>
                  <a:lnTo>
                    <a:pt x="0" y="2267509"/>
                  </a:lnTo>
                  <a:lnTo>
                    <a:pt x="0" y="2259743"/>
                  </a:lnTo>
                  <a:lnTo>
                    <a:pt x="0" y="2251978"/>
                  </a:lnTo>
                  <a:lnTo>
                    <a:pt x="0" y="2244212"/>
                  </a:lnTo>
                  <a:lnTo>
                    <a:pt x="0" y="2236447"/>
                  </a:lnTo>
                  <a:lnTo>
                    <a:pt x="0" y="2228681"/>
                  </a:lnTo>
                  <a:lnTo>
                    <a:pt x="0" y="2220916"/>
                  </a:lnTo>
                  <a:lnTo>
                    <a:pt x="0" y="2213151"/>
                  </a:lnTo>
                  <a:lnTo>
                    <a:pt x="0" y="2205385"/>
                  </a:lnTo>
                  <a:lnTo>
                    <a:pt x="0" y="2197620"/>
                  </a:lnTo>
                  <a:lnTo>
                    <a:pt x="0" y="2189854"/>
                  </a:lnTo>
                  <a:lnTo>
                    <a:pt x="0" y="2182089"/>
                  </a:lnTo>
                  <a:lnTo>
                    <a:pt x="0" y="2174323"/>
                  </a:lnTo>
                  <a:lnTo>
                    <a:pt x="0" y="2166558"/>
                  </a:lnTo>
                  <a:lnTo>
                    <a:pt x="0" y="2158792"/>
                  </a:lnTo>
                  <a:lnTo>
                    <a:pt x="0" y="2151027"/>
                  </a:lnTo>
                  <a:lnTo>
                    <a:pt x="0" y="2143262"/>
                  </a:lnTo>
                  <a:lnTo>
                    <a:pt x="0" y="2135496"/>
                  </a:lnTo>
                  <a:lnTo>
                    <a:pt x="0" y="2127731"/>
                  </a:lnTo>
                  <a:lnTo>
                    <a:pt x="0" y="2119965"/>
                  </a:lnTo>
                  <a:lnTo>
                    <a:pt x="0" y="2112200"/>
                  </a:lnTo>
                  <a:lnTo>
                    <a:pt x="0" y="2104434"/>
                  </a:lnTo>
                  <a:lnTo>
                    <a:pt x="0" y="2096669"/>
                  </a:lnTo>
                  <a:lnTo>
                    <a:pt x="0" y="2088903"/>
                  </a:lnTo>
                  <a:lnTo>
                    <a:pt x="0" y="2081138"/>
                  </a:lnTo>
                  <a:lnTo>
                    <a:pt x="0" y="2073373"/>
                  </a:lnTo>
                  <a:lnTo>
                    <a:pt x="0" y="2065607"/>
                  </a:lnTo>
                  <a:lnTo>
                    <a:pt x="0" y="2057842"/>
                  </a:lnTo>
                  <a:lnTo>
                    <a:pt x="0" y="2050076"/>
                  </a:lnTo>
                  <a:lnTo>
                    <a:pt x="0" y="2042311"/>
                  </a:lnTo>
                  <a:lnTo>
                    <a:pt x="0" y="2034545"/>
                  </a:lnTo>
                  <a:lnTo>
                    <a:pt x="0" y="2026780"/>
                  </a:lnTo>
                  <a:lnTo>
                    <a:pt x="0" y="2019015"/>
                  </a:lnTo>
                  <a:lnTo>
                    <a:pt x="0" y="2011249"/>
                  </a:lnTo>
                  <a:lnTo>
                    <a:pt x="0" y="2003484"/>
                  </a:lnTo>
                  <a:lnTo>
                    <a:pt x="0" y="1995718"/>
                  </a:lnTo>
                  <a:lnTo>
                    <a:pt x="0" y="1987953"/>
                  </a:lnTo>
                  <a:lnTo>
                    <a:pt x="0" y="1980187"/>
                  </a:lnTo>
                  <a:lnTo>
                    <a:pt x="0" y="1972422"/>
                  </a:lnTo>
                  <a:lnTo>
                    <a:pt x="0" y="1964656"/>
                  </a:lnTo>
                  <a:lnTo>
                    <a:pt x="0" y="1956891"/>
                  </a:lnTo>
                  <a:lnTo>
                    <a:pt x="0" y="1949126"/>
                  </a:lnTo>
                  <a:lnTo>
                    <a:pt x="0" y="1941360"/>
                  </a:lnTo>
                  <a:lnTo>
                    <a:pt x="0" y="1933595"/>
                  </a:lnTo>
                  <a:lnTo>
                    <a:pt x="0" y="1925829"/>
                  </a:lnTo>
                  <a:lnTo>
                    <a:pt x="0" y="1918064"/>
                  </a:lnTo>
                  <a:lnTo>
                    <a:pt x="0" y="1910298"/>
                  </a:lnTo>
                  <a:lnTo>
                    <a:pt x="0" y="1902533"/>
                  </a:lnTo>
                  <a:lnTo>
                    <a:pt x="0" y="1894767"/>
                  </a:lnTo>
                  <a:lnTo>
                    <a:pt x="0" y="1887002"/>
                  </a:lnTo>
                  <a:lnTo>
                    <a:pt x="0" y="1879237"/>
                  </a:lnTo>
                  <a:lnTo>
                    <a:pt x="0" y="1871471"/>
                  </a:lnTo>
                  <a:lnTo>
                    <a:pt x="0" y="1863706"/>
                  </a:lnTo>
                  <a:lnTo>
                    <a:pt x="0" y="1855940"/>
                  </a:lnTo>
                  <a:lnTo>
                    <a:pt x="0" y="1848175"/>
                  </a:lnTo>
                  <a:lnTo>
                    <a:pt x="0" y="1840409"/>
                  </a:lnTo>
                  <a:lnTo>
                    <a:pt x="0" y="1832644"/>
                  </a:lnTo>
                  <a:lnTo>
                    <a:pt x="0" y="1824878"/>
                  </a:lnTo>
                  <a:lnTo>
                    <a:pt x="0" y="1817113"/>
                  </a:lnTo>
                  <a:lnTo>
                    <a:pt x="0" y="1809348"/>
                  </a:lnTo>
                  <a:lnTo>
                    <a:pt x="0" y="1801582"/>
                  </a:lnTo>
                  <a:lnTo>
                    <a:pt x="0" y="1793817"/>
                  </a:lnTo>
                  <a:lnTo>
                    <a:pt x="0" y="1786051"/>
                  </a:lnTo>
                  <a:lnTo>
                    <a:pt x="0" y="1778286"/>
                  </a:lnTo>
                  <a:lnTo>
                    <a:pt x="0" y="1770520"/>
                  </a:lnTo>
                  <a:lnTo>
                    <a:pt x="0" y="1762755"/>
                  </a:lnTo>
                  <a:lnTo>
                    <a:pt x="0" y="1754989"/>
                  </a:lnTo>
                  <a:lnTo>
                    <a:pt x="0" y="1747224"/>
                  </a:lnTo>
                  <a:lnTo>
                    <a:pt x="0" y="1739459"/>
                  </a:lnTo>
                  <a:lnTo>
                    <a:pt x="0" y="1731693"/>
                  </a:lnTo>
                  <a:lnTo>
                    <a:pt x="0" y="1723928"/>
                  </a:lnTo>
                  <a:lnTo>
                    <a:pt x="0" y="1716162"/>
                  </a:lnTo>
                  <a:lnTo>
                    <a:pt x="0" y="1708397"/>
                  </a:lnTo>
                  <a:lnTo>
                    <a:pt x="0" y="1700631"/>
                  </a:lnTo>
                  <a:lnTo>
                    <a:pt x="0" y="1692866"/>
                  </a:lnTo>
                  <a:lnTo>
                    <a:pt x="0" y="1685100"/>
                  </a:lnTo>
                  <a:lnTo>
                    <a:pt x="0" y="1677335"/>
                  </a:lnTo>
                  <a:lnTo>
                    <a:pt x="0" y="1669570"/>
                  </a:lnTo>
                  <a:lnTo>
                    <a:pt x="0" y="1661804"/>
                  </a:lnTo>
                  <a:lnTo>
                    <a:pt x="0" y="1654039"/>
                  </a:lnTo>
                  <a:lnTo>
                    <a:pt x="0" y="1646273"/>
                  </a:lnTo>
                  <a:lnTo>
                    <a:pt x="0" y="1638508"/>
                  </a:lnTo>
                  <a:lnTo>
                    <a:pt x="0" y="1630742"/>
                  </a:lnTo>
                  <a:lnTo>
                    <a:pt x="0" y="1622977"/>
                  </a:lnTo>
                  <a:lnTo>
                    <a:pt x="0" y="1615212"/>
                  </a:lnTo>
                  <a:lnTo>
                    <a:pt x="0" y="1607446"/>
                  </a:lnTo>
                  <a:lnTo>
                    <a:pt x="0" y="1599681"/>
                  </a:lnTo>
                  <a:lnTo>
                    <a:pt x="0" y="1591915"/>
                  </a:lnTo>
                  <a:lnTo>
                    <a:pt x="0" y="1584150"/>
                  </a:lnTo>
                  <a:lnTo>
                    <a:pt x="0" y="1576384"/>
                  </a:lnTo>
                  <a:lnTo>
                    <a:pt x="0" y="1568619"/>
                  </a:lnTo>
                  <a:lnTo>
                    <a:pt x="0" y="1560853"/>
                  </a:lnTo>
                  <a:lnTo>
                    <a:pt x="0" y="1553088"/>
                  </a:lnTo>
                  <a:lnTo>
                    <a:pt x="0" y="1545323"/>
                  </a:lnTo>
                  <a:lnTo>
                    <a:pt x="0" y="1537557"/>
                  </a:lnTo>
                  <a:lnTo>
                    <a:pt x="0" y="1529792"/>
                  </a:lnTo>
                  <a:lnTo>
                    <a:pt x="0" y="1522026"/>
                  </a:lnTo>
                  <a:lnTo>
                    <a:pt x="0" y="1514261"/>
                  </a:lnTo>
                  <a:lnTo>
                    <a:pt x="0" y="1506495"/>
                  </a:lnTo>
                  <a:lnTo>
                    <a:pt x="0" y="1498730"/>
                  </a:lnTo>
                  <a:lnTo>
                    <a:pt x="0" y="1490964"/>
                  </a:lnTo>
                  <a:lnTo>
                    <a:pt x="0" y="1483199"/>
                  </a:lnTo>
                  <a:lnTo>
                    <a:pt x="0" y="1475434"/>
                  </a:lnTo>
                  <a:lnTo>
                    <a:pt x="0" y="1467668"/>
                  </a:lnTo>
                  <a:lnTo>
                    <a:pt x="0" y="1459903"/>
                  </a:lnTo>
                  <a:lnTo>
                    <a:pt x="0" y="1452137"/>
                  </a:lnTo>
                  <a:lnTo>
                    <a:pt x="0" y="1444372"/>
                  </a:lnTo>
                  <a:lnTo>
                    <a:pt x="0" y="1436606"/>
                  </a:lnTo>
                  <a:lnTo>
                    <a:pt x="0" y="1428841"/>
                  </a:lnTo>
                  <a:lnTo>
                    <a:pt x="0" y="1421075"/>
                  </a:lnTo>
                  <a:lnTo>
                    <a:pt x="0" y="1413310"/>
                  </a:lnTo>
                  <a:lnTo>
                    <a:pt x="0" y="1405545"/>
                  </a:lnTo>
                  <a:lnTo>
                    <a:pt x="0" y="1397779"/>
                  </a:lnTo>
                  <a:lnTo>
                    <a:pt x="0" y="1390014"/>
                  </a:lnTo>
                  <a:lnTo>
                    <a:pt x="0" y="1382248"/>
                  </a:lnTo>
                  <a:lnTo>
                    <a:pt x="0" y="1374483"/>
                  </a:lnTo>
                  <a:lnTo>
                    <a:pt x="0" y="1366717"/>
                  </a:lnTo>
                  <a:lnTo>
                    <a:pt x="0" y="1358952"/>
                  </a:lnTo>
                  <a:lnTo>
                    <a:pt x="0" y="1351186"/>
                  </a:lnTo>
                  <a:lnTo>
                    <a:pt x="0" y="1343421"/>
                  </a:lnTo>
                  <a:lnTo>
                    <a:pt x="0" y="1335656"/>
                  </a:lnTo>
                  <a:lnTo>
                    <a:pt x="0" y="1327890"/>
                  </a:lnTo>
                  <a:lnTo>
                    <a:pt x="0" y="1320125"/>
                  </a:lnTo>
                  <a:lnTo>
                    <a:pt x="0" y="1312359"/>
                  </a:lnTo>
                  <a:lnTo>
                    <a:pt x="0" y="1304594"/>
                  </a:lnTo>
                  <a:lnTo>
                    <a:pt x="0" y="1296828"/>
                  </a:lnTo>
                  <a:lnTo>
                    <a:pt x="0" y="1289063"/>
                  </a:lnTo>
                  <a:lnTo>
                    <a:pt x="0" y="1281297"/>
                  </a:lnTo>
                  <a:lnTo>
                    <a:pt x="0" y="1273532"/>
                  </a:lnTo>
                  <a:lnTo>
                    <a:pt x="0" y="1265767"/>
                  </a:lnTo>
                  <a:lnTo>
                    <a:pt x="0" y="1258001"/>
                  </a:lnTo>
                  <a:lnTo>
                    <a:pt x="0" y="1250236"/>
                  </a:lnTo>
                  <a:lnTo>
                    <a:pt x="0" y="1242470"/>
                  </a:lnTo>
                  <a:lnTo>
                    <a:pt x="0" y="1234705"/>
                  </a:lnTo>
                  <a:lnTo>
                    <a:pt x="0" y="1226939"/>
                  </a:lnTo>
                  <a:lnTo>
                    <a:pt x="0" y="1219174"/>
                  </a:lnTo>
                  <a:lnTo>
                    <a:pt x="0" y="1211409"/>
                  </a:lnTo>
                  <a:lnTo>
                    <a:pt x="0" y="1203643"/>
                  </a:lnTo>
                  <a:lnTo>
                    <a:pt x="0" y="1195878"/>
                  </a:lnTo>
                  <a:lnTo>
                    <a:pt x="0" y="1188112"/>
                  </a:lnTo>
                  <a:lnTo>
                    <a:pt x="0" y="1180347"/>
                  </a:lnTo>
                  <a:lnTo>
                    <a:pt x="0" y="1172581"/>
                  </a:lnTo>
                  <a:lnTo>
                    <a:pt x="0" y="1164816"/>
                  </a:lnTo>
                  <a:lnTo>
                    <a:pt x="0" y="1157050"/>
                  </a:lnTo>
                  <a:lnTo>
                    <a:pt x="0" y="1149285"/>
                  </a:lnTo>
                  <a:lnTo>
                    <a:pt x="0" y="1141520"/>
                  </a:lnTo>
                  <a:lnTo>
                    <a:pt x="0" y="1133754"/>
                  </a:lnTo>
                  <a:lnTo>
                    <a:pt x="0" y="1125989"/>
                  </a:lnTo>
                  <a:lnTo>
                    <a:pt x="0" y="1118223"/>
                  </a:lnTo>
                  <a:lnTo>
                    <a:pt x="0" y="1110458"/>
                  </a:lnTo>
                  <a:lnTo>
                    <a:pt x="0" y="1102692"/>
                  </a:lnTo>
                  <a:lnTo>
                    <a:pt x="0" y="1094927"/>
                  </a:lnTo>
                  <a:lnTo>
                    <a:pt x="0" y="1087161"/>
                  </a:lnTo>
                  <a:lnTo>
                    <a:pt x="0" y="1079396"/>
                  </a:lnTo>
                  <a:lnTo>
                    <a:pt x="0" y="1071631"/>
                  </a:lnTo>
                  <a:lnTo>
                    <a:pt x="0" y="1063865"/>
                  </a:lnTo>
                  <a:lnTo>
                    <a:pt x="0" y="1056100"/>
                  </a:lnTo>
                  <a:lnTo>
                    <a:pt x="0" y="1048334"/>
                  </a:lnTo>
                  <a:lnTo>
                    <a:pt x="0" y="1040569"/>
                  </a:lnTo>
                  <a:lnTo>
                    <a:pt x="0" y="1032803"/>
                  </a:lnTo>
                  <a:lnTo>
                    <a:pt x="0" y="1025038"/>
                  </a:lnTo>
                  <a:lnTo>
                    <a:pt x="0" y="1017272"/>
                  </a:lnTo>
                  <a:lnTo>
                    <a:pt x="0" y="1009507"/>
                  </a:lnTo>
                  <a:lnTo>
                    <a:pt x="0" y="1001742"/>
                  </a:lnTo>
                  <a:lnTo>
                    <a:pt x="0" y="993976"/>
                  </a:lnTo>
                  <a:lnTo>
                    <a:pt x="0" y="986211"/>
                  </a:lnTo>
                  <a:lnTo>
                    <a:pt x="0" y="978445"/>
                  </a:lnTo>
                  <a:lnTo>
                    <a:pt x="0" y="970680"/>
                  </a:lnTo>
                  <a:lnTo>
                    <a:pt x="0" y="962914"/>
                  </a:lnTo>
                  <a:lnTo>
                    <a:pt x="0" y="955149"/>
                  </a:lnTo>
                  <a:lnTo>
                    <a:pt x="0" y="947383"/>
                  </a:lnTo>
                  <a:lnTo>
                    <a:pt x="0" y="939618"/>
                  </a:lnTo>
                  <a:lnTo>
                    <a:pt x="0" y="931853"/>
                  </a:lnTo>
                  <a:lnTo>
                    <a:pt x="0" y="924087"/>
                  </a:lnTo>
                  <a:lnTo>
                    <a:pt x="0" y="916322"/>
                  </a:lnTo>
                  <a:lnTo>
                    <a:pt x="0" y="908556"/>
                  </a:lnTo>
                  <a:lnTo>
                    <a:pt x="0" y="900791"/>
                  </a:lnTo>
                  <a:lnTo>
                    <a:pt x="0" y="893025"/>
                  </a:lnTo>
                  <a:lnTo>
                    <a:pt x="0" y="885260"/>
                  </a:lnTo>
                  <a:lnTo>
                    <a:pt x="0" y="877494"/>
                  </a:lnTo>
                  <a:lnTo>
                    <a:pt x="0" y="869729"/>
                  </a:lnTo>
                  <a:lnTo>
                    <a:pt x="0" y="861964"/>
                  </a:lnTo>
                  <a:lnTo>
                    <a:pt x="0" y="854198"/>
                  </a:lnTo>
                  <a:lnTo>
                    <a:pt x="0" y="846433"/>
                  </a:lnTo>
                  <a:lnTo>
                    <a:pt x="0" y="838667"/>
                  </a:lnTo>
                  <a:lnTo>
                    <a:pt x="0" y="830902"/>
                  </a:lnTo>
                  <a:lnTo>
                    <a:pt x="0" y="823136"/>
                  </a:lnTo>
                  <a:lnTo>
                    <a:pt x="0" y="815371"/>
                  </a:lnTo>
                  <a:lnTo>
                    <a:pt x="0" y="807606"/>
                  </a:lnTo>
                  <a:lnTo>
                    <a:pt x="0" y="799840"/>
                  </a:lnTo>
                  <a:lnTo>
                    <a:pt x="0" y="792075"/>
                  </a:lnTo>
                  <a:lnTo>
                    <a:pt x="0" y="784309"/>
                  </a:lnTo>
                  <a:lnTo>
                    <a:pt x="0" y="776544"/>
                  </a:lnTo>
                  <a:lnTo>
                    <a:pt x="0" y="768778"/>
                  </a:lnTo>
                  <a:lnTo>
                    <a:pt x="0" y="761013"/>
                  </a:lnTo>
                  <a:lnTo>
                    <a:pt x="0" y="753247"/>
                  </a:lnTo>
                  <a:lnTo>
                    <a:pt x="0" y="745482"/>
                  </a:lnTo>
                  <a:lnTo>
                    <a:pt x="0" y="737717"/>
                  </a:lnTo>
                  <a:lnTo>
                    <a:pt x="0" y="729951"/>
                  </a:lnTo>
                  <a:lnTo>
                    <a:pt x="0" y="722186"/>
                  </a:lnTo>
                  <a:lnTo>
                    <a:pt x="0" y="714420"/>
                  </a:lnTo>
                  <a:lnTo>
                    <a:pt x="0" y="706655"/>
                  </a:lnTo>
                  <a:lnTo>
                    <a:pt x="0" y="698889"/>
                  </a:lnTo>
                  <a:lnTo>
                    <a:pt x="0" y="691124"/>
                  </a:lnTo>
                  <a:lnTo>
                    <a:pt x="0" y="683358"/>
                  </a:lnTo>
                  <a:lnTo>
                    <a:pt x="0" y="675593"/>
                  </a:lnTo>
                  <a:lnTo>
                    <a:pt x="0" y="667828"/>
                  </a:lnTo>
                  <a:lnTo>
                    <a:pt x="0" y="660062"/>
                  </a:lnTo>
                  <a:lnTo>
                    <a:pt x="0" y="652297"/>
                  </a:lnTo>
                  <a:lnTo>
                    <a:pt x="0" y="644531"/>
                  </a:lnTo>
                  <a:lnTo>
                    <a:pt x="0" y="636766"/>
                  </a:lnTo>
                  <a:lnTo>
                    <a:pt x="0" y="629000"/>
                  </a:lnTo>
                  <a:lnTo>
                    <a:pt x="0" y="621235"/>
                  </a:lnTo>
                  <a:lnTo>
                    <a:pt x="0" y="613469"/>
                  </a:lnTo>
                  <a:lnTo>
                    <a:pt x="0" y="605704"/>
                  </a:lnTo>
                  <a:lnTo>
                    <a:pt x="0" y="597939"/>
                  </a:lnTo>
                  <a:lnTo>
                    <a:pt x="0" y="590173"/>
                  </a:lnTo>
                  <a:lnTo>
                    <a:pt x="0" y="582408"/>
                  </a:lnTo>
                  <a:lnTo>
                    <a:pt x="0" y="574642"/>
                  </a:lnTo>
                  <a:lnTo>
                    <a:pt x="0" y="566877"/>
                  </a:lnTo>
                  <a:lnTo>
                    <a:pt x="0" y="559111"/>
                  </a:lnTo>
                  <a:lnTo>
                    <a:pt x="0" y="551346"/>
                  </a:lnTo>
                  <a:lnTo>
                    <a:pt x="0" y="543580"/>
                  </a:lnTo>
                  <a:lnTo>
                    <a:pt x="0" y="535815"/>
                  </a:lnTo>
                  <a:lnTo>
                    <a:pt x="0" y="528050"/>
                  </a:lnTo>
                  <a:lnTo>
                    <a:pt x="0" y="520284"/>
                  </a:lnTo>
                  <a:lnTo>
                    <a:pt x="0" y="512519"/>
                  </a:lnTo>
                  <a:lnTo>
                    <a:pt x="0" y="504753"/>
                  </a:lnTo>
                  <a:lnTo>
                    <a:pt x="0" y="496988"/>
                  </a:lnTo>
                  <a:lnTo>
                    <a:pt x="0" y="489222"/>
                  </a:lnTo>
                  <a:lnTo>
                    <a:pt x="0" y="481457"/>
                  </a:lnTo>
                  <a:lnTo>
                    <a:pt x="0" y="473691"/>
                  </a:lnTo>
                  <a:lnTo>
                    <a:pt x="0" y="465926"/>
                  </a:lnTo>
                  <a:lnTo>
                    <a:pt x="0" y="458161"/>
                  </a:lnTo>
                  <a:lnTo>
                    <a:pt x="0" y="450395"/>
                  </a:lnTo>
                  <a:lnTo>
                    <a:pt x="0" y="442630"/>
                  </a:lnTo>
                  <a:lnTo>
                    <a:pt x="0" y="434864"/>
                  </a:lnTo>
                  <a:lnTo>
                    <a:pt x="0" y="427099"/>
                  </a:lnTo>
                  <a:lnTo>
                    <a:pt x="0" y="419333"/>
                  </a:lnTo>
                  <a:lnTo>
                    <a:pt x="0" y="411568"/>
                  </a:lnTo>
                  <a:lnTo>
                    <a:pt x="0" y="403803"/>
                  </a:lnTo>
                  <a:lnTo>
                    <a:pt x="0" y="396037"/>
                  </a:lnTo>
                  <a:lnTo>
                    <a:pt x="0" y="388272"/>
                  </a:lnTo>
                  <a:lnTo>
                    <a:pt x="0" y="380506"/>
                  </a:lnTo>
                  <a:lnTo>
                    <a:pt x="0" y="372741"/>
                  </a:lnTo>
                  <a:lnTo>
                    <a:pt x="0" y="364975"/>
                  </a:lnTo>
                  <a:lnTo>
                    <a:pt x="0" y="357210"/>
                  </a:lnTo>
                  <a:lnTo>
                    <a:pt x="0" y="349444"/>
                  </a:lnTo>
                  <a:lnTo>
                    <a:pt x="0" y="341679"/>
                  </a:lnTo>
                  <a:lnTo>
                    <a:pt x="0" y="333914"/>
                  </a:lnTo>
                  <a:lnTo>
                    <a:pt x="0" y="326148"/>
                  </a:lnTo>
                  <a:lnTo>
                    <a:pt x="0" y="318383"/>
                  </a:lnTo>
                  <a:lnTo>
                    <a:pt x="0" y="310617"/>
                  </a:lnTo>
                  <a:lnTo>
                    <a:pt x="0" y="302852"/>
                  </a:lnTo>
                  <a:lnTo>
                    <a:pt x="0" y="295086"/>
                  </a:lnTo>
                  <a:lnTo>
                    <a:pt x="0" y="287321"/>
                  </a:lnTo>
                  <a:lnTo>
                    <a:pt x="0" y="279555"/>
                  </a:lnTo>
                  <a:lnTo>
                    <a:pt x="0" y="271790"/>
                  </a:lnTo>
                  <a:lnTo>
                    <a:pt x="0" y="264025"/>
                  </a:lnTo>
                  <a:lnTo>
                    <a:pt x="0" y="256259"/>
                  </a:lnTo>
                  <a:lnTo>
                    <a:pt x="0" y="248494"/>
                  </a:lnTo>
                  <a:lnTo>
                    <a:pt x="0" y="240728"/>
                  </a:lnTo>
                  <a:lnTo>
                    <a:pt x="0" y="232963"/>
                  </a:lnTo>
                  <a:lnTo>
                    <a:pt x="0" y="225197"/>
                  </a:lnTo>
                  <a:lnTo>
                    <a:pt x="0" y="217432"/>
                  </a:lnTo>
                  <a:lnTo>
                    <a:pt x="0" y="209666"/>
                  </a:lnTo>
                  <a:lnTo>
                    <a:pt x="0" y="201901"/>
                  </a:lnTo>
                  <a:lnTo>
                    <a:pt x="0" y="194136"/>
                  </a:lnTo>
                  <a:lnTo>
                    <a:pt x="0" y="186370"/>
                  </a:lnTo>
                  <a:lnTo>
                    <a:pt x="0" y="178605"/>
                  </a:lnTo>
                  <a:lnTo>
                    <a:pt x="0" y="170839"/>
                  </a:lnTo>
                  <a:lnTo>
                    <a:pt x="0" y="163074"/>
                  </a:lnTo>
                  <a:lnTo>
                    <a:pt x="0" y="155308"/>
                  </a:lnTo>
                  <a:lnTo>
                    <a:pt x="0" y="147543"/>
                  </a:lnTo>
                  <a:lnTo>
                    <a:pt x="0" y="139777"/>
                  </a:lnTo>
                  <a:lnTo>
                    <a:pt x="0" y="132012"/>
                  </a:lnTo>
                  <a:lnTo>
                    <a:pt x="0" y="124247"/>
                  </a:lnTo>
                  <a:lnTo>
                    <a:pt x="0" y="116481"/>
                  </a:lnTo>
                  <a:lnTo>
                    <a:pt x="0" y="108716"/>
                  </a:lnTo>
                  <a:lnTo>
                    <a:pt x="0" y="100950"/>
                  </a:lnTo>
                  <a:lnTo>
                    <a:pt x="0" y="93185"/>
                  </a:lnTo>
                  <a:lnTo>
                    <a:pt x="0" y="85419"/>
                  </a:lnTo>
                  <a:lnTo>
                    <a:pt x="0" y="77654"/>
                  </a:lnTo>
                  <a:lnTo>
                    <a:pt x="0" y="69888"/>
                  </a:lnTo>
                  <a:lnTo>
                    <a:pt x="0" y="62123"/>
                  </a:lnTo>
                  <a:lnTo>
                    <a:pt x="0" y="54358"/>
                  </a:lnTo>
                  <a:lnTo>
                    <a:pt x="0" y="46592"/>
                  </a:lnTo>
                  <a:lnTo>
                    <a:pt x="0" y="38827"/>
                  </a:lnTo>
                  <a:lnTo>
                    <a:pt x="0" y="31061"/>
                  </a:lnTo>
                  <a:lnTo>
                    <a:pt x="0" y="23296"/>
                  </a:lnTo>
                  <a:lnTo>
                    <a:pt x="0" y="15530"/>
                  </a:lnTo>
                  <a:lnTo>
                    <a:pt x="0" y="7765"/>
                  </a:lnTo>
                  <a:lnTo>
                    <a:pt x="0" y="0"/>
                  </a:lnTo>
                  <a:lnTo>
                    <a:pt x="5936" y="0"/>
                  </a:lnTo>
                  <a:lnTo>
                    <a:pt x="6339" y="7765"/>
                  </a:lnTo>
                  <a:lnTo>
                    <a:pt x="6741" y="15530"/>
                  </a:lnTo>
                  <a:lnTo>
                    <a:pt x="7141" y="23296"/>
                  </a:lnTo>
                  <a:lnTo>
                    <a:pt x="7537" y="31061"/>
                  </a:lnTo>
                  <a:lnTo>
                    <a:pt x="7924" y="38827"/>
                  </a:lnTo>
                  <a:lnTo>
                    <a:pt x="8302" y="46592"/>
                  </a:lnTo>
                  <a:lnTo>
                    <a:pt x="8669" y="54358"/>
                  </a:lnTo>
                  <a:lnTo>
                    <a:pt x="9024" y="62123"/>
                  </a:lnTo>
                  <a:lnTo>
                    <a:pt x="9367" y="69888"/>
                  </a:lnTo>
                  <a:lnTo>
                    <a:pt x="9695" y="77654"/>
                  </a:lnTo>
                  <a:lnTo>
                    <a:pt x="10005" y="85419"/>
                  </a:lnTo>
                  <a:lnTo>
                    <a:pt x="10300" y="93185"/>
                  </a:lnTo>
                  <a:lnTo>
                    <a:pt x="10580" y="100950"/>
                  </a:lnTo>
                  <a:lnTo>
                    <a:pt x="10844" y="108716"/>
                  </a:lnTo>
                  <a:lnTo>
                    <a:pt x="11094" y="116481"/>
                  </a:lnTo>
                  <a:lnTo>
                    <a:pt x="11329" y="124247"/>
                  </a:lnTo>
                  <a:lnTo>
                    <a:pt x="11550" y="132012"/>
                  </a:lnTo>
                  <a:lnTo>
                    <a:pt x="11757" y="139777"/>
                  </a:lnTo>
                  <a:lnTo>
                    <a:pt x="11953" y="147543"/>
                  </a:lnTo>
                  <a:lnTo>
                    <a:pt x="12139" y="155308"/>
                  </a:lnTo>
                  <a:lnTo>
                    <a:pt x="12316" y="163074"/>
                  </a:lnTo>
                  <a:lnTo>
                    <a:pt x="12485" y="170839"/>
                  </a:lnTo>
                  <a:lnTo>
                    <a:pt x="12648" y="178605"/>
                  </a:lnTo>
                  <a:lnTo>
                    <a:pt x="12804" y="186370"/>
                  </a:lnTo>
                  <a:lnTo>
                    <a:pt x="12958" y="194136"/>
                  </a:lnTo>
                  <a:lnTo>
                    <a:pt x="13109" y="201901"/>
                  </a:lnTo>
                  <a:lnTo>
                    <a:pt x="13258" y="209666"/>
                  </a:lnTo>
                  <a:lnTo>
                    <a:pt x="13407" y="217432"/>
                  </a:lnTo>
                  <a:lnTo>
                    <a:pt x="13557" y="225197"/>
                  </a:lnTo>
                  <a:lnTo>
                    <a:pt x="13709" y="232963"/>
                  </a:lnTo>
                  <a:lnTo>
                    <a:pt x="13863" y="240728"/>
                  </a:lnTo>
                  <a:lnTo>
                    <a:pt x="14021" y="248494"/>
                  </a:lnTo>
                  <a:lnTo>
                    <a:pt x="14183" y="256259"/>
                  </a:lnTo>
                  <a:lnTo>
                    <a:pt x="14348" y="264025"/>
                  </a:lnTo>
                  <a:lnTo>
                    <a:pt x="14518" y="271790"/>
                  </a:lnTo>
                  <a:lnTo>
                    <a:pt x="14693" y="279555"/>
                  </a:lnTo>
                  <a:lnTo>
                    <a:pt x="14873" y="287321"/>
                  </a:lnTo>
                  <a:lnTo>
                    <a:pt x="15058" y="295086"/>
                  </a:lnTo>
                  <a:lnTo>
                    <a:pt x="15247" y="302852"/>
                  </a:lnTo>
                  <a:lnTo>
                    <a:pt x="15440" y="310617"/>
                  </a:lnTo>
                  <a:lnTo>
                    <a:pt x="15637" y="318383"/>
                  </a:lnTo>
                  <a:lnTo>
                    <a:pt x="15837" y="326148"/>
                  </a:lnTo>
                  <a:lnTo>
                    <a:pt x="16040" y="333914"/>
                  </a:lnTo>
                  <a:lnTo>
                    <a:pt x="16244" y="341679"/>
                  </a:lnTo>
                  <a:lnTo>
                    <a:pt x="16449" y="349444"/>
                  </a:lnTo>
                  <a:lnTo>
                    <a:pt x="16655" y="357210"/>
                  </a:lnTo>
                  <a:lnTo>
                    <a:pt x="16860" y="364975"/>
                  </a:lnTo>
                  <a:lnTo>
                    <a:pt x="17064" y="372741"/>
                  </a:lnTo>
                  <a:lnTo>
                    <a:pt x="17266" y="380506"/>
                  </a:lnTo>
                  <a:lnTo>
                    <a:pt x="17465" y="388272"/>
                  </a:lnTo>
                  <a:lnTo>
                    <a:pt x="17660" y="396037"/>
                  </a:lnTo>
                  <a:lnTo>
                    <a:pt x="17852" y="403803"/>
                  </a:lnTo>
                  <a:lnTo>
                    <a:pt x="18039" y="411568"/>
                  </a:lnTo>
                  <a:lnTo>
                    <a:pt x="18222" y="419333"/>
                  </a:lnTo>
                  <a:lnTo>
                    <a:pt x="18398" y="427099"/>
                  </a:lnTo>
                  <a:lnTo>
                    <a:pt x="18568" y="434864"/>
                  </a:lnTo>
                  <a:lnTo>
                    <a:pt x="18732" y="442630"/>
                  </a:lnTo>
                  <a:lnTo>
                    <a:pt x="18889" y="450395"/>
                  </a:lnTo>
                  <a:lnTo>
                    <a:pt x="19040" y="458161"/>
                  </a:lnTo>
                  <a:lnTo>
                    <a:pt x="19185" y="465926"/>
                  </a:lnTo>
                  <a:lnTo>
                    <a:pt x="19321" y="473691"/>
                  </a:lnTo>
                  <a:lnTo>
                    <a:pt x="19450" y="481457"/>
                  </a:lnTo>
                  <a:lnTo>
                    <a:pt x="19570" y="489222"/>
                  </a:lnTo>
                  <a:lnTo>
                    <a:pt x="19684" y="496988"/>
                  </a:lnTo>
                  <a:lnTo>
                    <a:pt x="19789" y="504753"/>
                  </a:lnTo>
                  <a:lnTo>
                    <a:pt x="19888" y="512519"/>
                  </a:lnTo>
                  <a:lnTo>
                    <a:pt x="19978" y="520284"/>
                  </a:lnTo>
                  <a:lnTo>
                    <a:pt x="20061" y="528050"/>
                  </a:lnTo>
                  <a:lnTo>
                    <a:pt x="20136" y="535815"/>
                  </a:lnTo>
                  <a:lnTo>
                    <a:pt x="20205" y="543580"/>
                  </a:lnTo>
                  <a:lnTo>
                    <a:pt x="20269" y="551346"/>
                  </a:lnTo>
                  <a:lnTo>
                    <a:pt x="20328" y="559111"/>
                  </a:lnTo>
                  <a:lnTo>
                    <a:pt x="20384" y="566877"/>
                  </a:lnTo>
                  <a:lnTo>
                    <a:pt x="20437" y="574642"/>
                  </a:lnTo>
                  <a:lnTo>
                    <a:pt x="20489" y="582408"/>
                  </a:lnTo>
                  <a:lnTo>
                    <a:pt x="20543" y="590173"/>
                  </a:lnTo>
                  <a:lnTo>
                    <a:pt x="20600" y="597939"/>
                  </a:lnTo>
                  <a:lnTo>
                    <a:pt x="20661" y="605704"/>
                  </a:lnTo>
                  <a:lnTo>
                    <a:pt x="20730" y="613469"/>
                  </a:lnTo>
                  <a:lnTo>
                    <a:pt x="20806" y="621235"/>
                  </a:lnTo>
                  <a:lnTo>
                    <a:pt x="20895" y="629000"/>
                  </a:lnTo>
                  <a:lnTo>
                    <a:pt x="20997" y="636766"/>
                  </a:lnTo>
                  <a:lnTo>
                    <a:pt x="21113" y="644531"/>
                  </a:lnTo>
                  <a:lnTo>
                    <a:pt x="21244" y="652297"/>
                  </a:lnTo>
                  <a:lnTo>
                    <a:pt x="21392" y="660062"/>
                  </a:lnTo>
                  <a:lnTo>
                    <a:pt x="21556" y="667828"/>
                  </a:lnTo>
                  <a:lnTo>
                    <a:pt x="21741" y="675593"/>
                  </a:lnTo>
                  <a:lnTo>
                    <a:pt x="21944" y="683358"/>
                  </a:lnTo>
                  <a:lnTo>
                    <a:pt x="22165" y="691124"/>
                  </a:lnTo>
                  <a:lnTo>
                    <a:pt x="22402" y="698889"/>
                  </a:lnTo>
                  <a:lnTo>
                    <a:pt x="22655" y="706655"/>
                  </a:lnTo>
                  <a:lnTo>
                    <a:pt x="22923" y="714420"/>
                  </a:lnTo>
                  <a:lnTo>
                    <a:pt x="23204" y="722186"/>
                  </a:lnTo>
                  <a:lnTo>
                    <a:pt x="23498" y="729951"/>
                  </a:lnTo>
                  <a:lnTo>
                    <a:pt x="23801" y="737717"/>
                  </a:lnTo>
                  <a:lnTo>
                    <a:pt x="24111" y="745482"/>
                  </a:lnTo>
                  <a:lnTo>
                    <a:pt x="24426" y="753247"/>
                  </a:lnTo>
                  <a:lnTo>
                    <a:pt x="24745" y="761013"/>
                  </a:lnTo>
                  <a:lnTo>
                    <a:pt x="25065" y="768778"/>
                  </a:lnTo>
                  <a:lnTo>
                    <a:pt x="25384" y="776544"/>
                  </a:lnTo>
                  <a:lnTo>
                    <a:pt x="25700" y="784309"/>
                  </a:lnTo>
                  <a:lnTo>
                    <a:pt x="26012" y="792075"/>
                  </a:lnTo>
                  <a:lnTo>
                    <a:pt x="26319" y="799840"/>
                  </a:lnTo>
                  <a:lnTo>
                    <a:pt x="26619" y="807606"/>
                  </a:lnTo>
                  <a:lnTo>
                    <a:pt x="26912" y="815371"/>
                  </a:lnTo>
                  <a:lnTo>
                    <a:pt x="27196" y="823136"/>
                  </a:lnTo>
                  <a:lnTo>
                    <a:pt x="27470" y="830902"/>
                  </a:lnTo>
                  <a:lnTo>
                    <a:pt x="27735" y="838667"/>
                  </a:lnTo>
                  <a:lnTo>
                    <a:pt x="27991" y="846433"/>
                  </a:lnTo>
                  <a:lnTo>
                    <a:pt x="28237" y="854198"/>
                  </a:lnTo>
                  <a:lnTo>
                    <a:pt x="28473" y="861964"/>
                  </a:lnTo>
                  <a:lnTo>
                    <a:pt x="28698" y="869729"/>
                  </a:lnTo>
                  <a:lnTo>
                    <a:pt x="28912" y="877494"/>
                  </a:lnTo>
                  <a:lnTo>
                    <a:pt x="29117" y="885260"/>
                  </a:lnTo>
                  <a:lnTo>
                    <a:pt x="29311" y="893025"/>
                  </a:lnTo>
                  <a:lnTo>
                    <a:pt x="29496" y="900791"/>
                  </a:lnTo>
                  <a:lnTo>
                    <a:pt x="29671" y="908556"/>
                  </a:lnTo>
                  <a:lnTo>
                    <a:pt x="29837" y="916322"/>
                  </a:lnTo>
                  <a:lnTo>
                    <a:pt x="29992" y="924087"/>
                  </a:lnTo>
                  <a:lnTo>
                    <a:pt x="30137" y="931853"/>
                  </a:lnTo>
                  <a:lnTo>
                    <a:pt x="30274" y="939618"/>
                  </a:lnTo>
                  <a:lnTo>
                    <a:pt x="30402" y="947383"/>
                  </a:lnTo>
                  <a:lnTo>
                    <a:pt x="30521" y="955149"/>
                  </a:lnTo>
                  <a:lnTo>
                    <a:pt x="30633" y="962914"/>
                  </a:lnTo>
                  <a:lnTo>
                    <a:pt x="30736" y="970680"/>
                  </a:lnTo>
                  <a:lnTo>
                    <a:pt x="30832" y="978445"/>
                  </a:lnTo>
                  <a:lnTo>
                    <a:pt x="30923" y="986211"/>
                  </a:lnTo>
                  <a:lnTo>
                    <a:pt x="31008" y="993976"/>
                  </a:lnTo>
                  <a:lnTo>
                    <a:pt x="31090" y="1001742"/>
                  </a:lnTo>
                  <a:lnTo>
                    <a:pt x="31168" y="1009507"/>
                  </a:lnTo>
                  <a:lnTo>
                    <a:pt x="31245" y="1017272"/>
                  </a:lnTo>
                  <a:lnTo>
                    <a:pt x="31321" y="1025038"/>
                  </a:lnTo>
                  <a:lnTo>
                    <a:pt x="31399" y="1032803"/>
                  </a:lnTo>
                  <a:lnTo>
                    <a:pt x="31479" y="1040569"/>
                  </a:lnTo>
                  <a:lnTo>
                    <a:pt x="31564" y="1048334"/>
                  </a:lnTo>
                  <a:lnTo>
                    <a:pt x="31654" y="1056100"/>
                  </a:lnTo>
                  <a:lnTo>
                    <a:pt x="31751" y="1063865"/>
                  </a:lnTo>
                  <a:lnTo>
                    <a:pt x="31858" y="1071631"/>
                  </a:lnTo>
                  <a:lnTo>
                    <a:pt x="31976" y="1079396"/>
                  </a:lnTo>
                  <a:lnTo>
                    <a:pt x="32105" y="1087161"/>
                  </a:lnTo>
                  <a:lnTo>
                    <a:pt x="32245" y="1094927"/>
                  </a:lnTo>
                  <a:lnTo>
                    <a:pt x="32398" y="1102692"/>
                  </a:lnTo>
                  <a:lnTo>
                    <a:pt x="32565" y="1110458"/>
                  </a:lnTo>
                  <a:lnTo>
                    <a:pt x="32746" y="1118223"/>
                  </a:lnTo>
                  <a:lnTo>
                    <a:pt x="32942" y="1125989"/>
                  </a:lnTo>
                  <a:lnTo>
                    <a:pt x="33151" y="1133754"/>
                  </a:lnTo>
                  <a:lnTo>
                    <a:pt x="33372" y="1141520"/>
                  </a:lnTo>
                  <a:lnTo>
                    <a:pt x="33606" y="1149285"/>
                  </a:lnTo>
                  <a:lnTo>
                    <a:pt x="33850" y="1157050"/>
                  </a:lnTo>
                  <a:lnTo>
                    <a:pt x="34105" y="1164816"/>
                  </a:lnTo>
                  <a:lnTo>
                    <a:pt x="34371" y="1172581"/>
                  </a:lnTo>
                  <a:lnTo>
                    <a:pt x="34643" y="1180347"/>
                  </a:lnTo>
                  <a:lnTo>
                    <a:pt x="34923" y="1188112"/>
                  </a:lnTo>
                  <a:lnTo>
                    <a:pt x="35207" y="1195878"/>
                  </a:lnTo>
                  <a:lnTo>
                    <a:pt x="35497" y="1203643"/>
                  </a:lnTo>
                  <a:lnTo>
                    <a:pt x="35791" y="1211409"/>
                  </a:lnTo>
                  <a:lnTo>
                    <a:pt x="36088" y="1219174"/>
                  </a:lnTo>
                  <a:lnTo>
                    <a:pt x="36389" y="1226939"/>
                  </a:lnTo>
                  <a:lnTo>
                    <a:pt x="36694" y="1234705"/>
                  </a:lnTo>
                  <a:lnTo>
                    <a:pt x="37002" y="1242470"/>
                  </a:lnTo>
                  <a:lnTo>
                    <a:pt x="37314" y="1250236"/>
                  </a:lnTo>
                  <a:lnTo>
                    <a:pt x="37630" y="1258001"/>
                  </a:lnTo>
                  <a:lnTo>
                    <a:pt x="37953" y="1265767"/>
                  </a:lnTo>
                  <a:lnTo>
                    <a:pt x="38284" y="1273532"/>
                  </a:lnTo>
                  <a:lnTo>
                    <a:pt x="38622" y="1281297"/>
                  </a:lnTo>
                  <a:lnTo>
                    <a:pt x="38970" y="1289063"/>
                  </a:lnTo>
                  <a:lnTo>
                    <a:pt x="39328" y="1296828"/>
                  </a:lnTo>
                  <a:lnTo>
                    <a:pt x="39697" y="1304594"/>
                  </a:lnTo>
                  <a:lnTo>
                    <a:pt x="40080" y="1312359"/>
                  </a:lnTo>
                  <a:lnTo>
                    <a:pt x="40478" y="1320125"/>
                  </a:lnTo>
                  <a:lnTo>
                    <a:pt x="40891" y="1327890"/>
                  </a:lnTo>
                  <a:lnTo>
                    <a:pt x="41317" y="1335656"/>
                  </a:lnTo>
                  <a:lnTo>
                    <a:pt x="41759" y="1343421"/>
                  </a:lnTo>
                  <a:lnTo>
                    <a:pt x="42214" y="1351186"/>
                  </a:lnTo>
                  <a:lnTo>
                    <a:pt x="42684" y="1358952"/>
                  </a:lnTo>
                  <a:lnTo>
                    <a:pt x="43171" y="1366717"/>
                  </a:lnTo>
                  <a:lnTo>
                    <a:pt x="43669" y="1374483"/>
                  </a:lnTo>
                  <a:lnTo>
                    <a:pt x="44180" y="1382248"/>
                  </a:lnTo>
                  <a:lnTo>
                    <a:pt x="44700" y="1390014"/>
                  </a:lnTo>
                  <a:lnTo>
                    <a:pt x="45230" y="1397779"/>
                  </a:lnTo>
                  <a:lnTo>
                    <a:pt x="45768" y="1405545"/>
                  </a:lnTo>
                  <a:lnTo>
                    <a:pt x="46313" y="1413310"/>
                  </a:lnTo>
                  <a:lnTo>
                    <a:pt x="46863" y="1421075"/>
                  </a:lnTo>
                  <a:lnTo>
                    <a:pt x="47418" y="1428841"/>
                  </a:lnTo>
                  <a:lnTo>
                    <a:pt x="47976" y="1436606"/>
                  </a:lnTo>
                  <a:lnTo>
                    <a:pt x="48537" y="1444372"/>
                  </a:lnTo>
                  <a:lnTo>
                    <a:pt x="49100" y="1452137"/>
                  </a:lnTo>
                  <a:lnTo>
                    <a:pt x="49665" y="1459903"/>
                  </a:lnTo>
                  <a:lnTo>
                    <a:pt x="50231" y="1467668"/>
                  </a:lnTo>
                  <a:lnTo>
                    <a:pt x="50800" y="1475434"/>
                  </a:lnTo>
                  <a:lnTo>
                    <a:pt x="51372" y="1483199"/>
                  </a:lnTo>
                  <a:lnTo>
                    <a:pt x="51946" y="1490964"/>
                  </a:lnTo>
                  <a:lnTo>
                    <a:pt x="52524" y="1498730"/>
                  </a:lnTo>
                  <a:lnTo>
                    <a:pt x="53106" y="1506495"/>
                  </a:lnTo>
                  <a:lnTo>
                    <a:pt x="53695" y="1514261"/>
                  </a:lnTo>
                  <a:lnTo>
                    <a:pt x="54289" y="1522026"/>
                  </a:lnTo>
                  <a:lnTo>
                    <a:pt x="54889" y="1529792"/>
                  </a:lnTo>
                  <a:lnTo>
                    <a:pt x="55496" y="1537557"/>
                  </a:lnTo>
                  <a:lnTo>
                    <a:pt x="56108" y="1545323"/>
                  </a:lnTo>
                  <a:lnTo>
                    <a:pt x="56728" y="1553088"/>
                  </a:lnTo>
                  <a:lnTo>
                    <a:pt x="57353" y="1560853"/>
                  </a:lnTo>
                  <a:lnTo>
                    <a:pt x="57984" y="1568619"/>
                  </a:lnTo>
                  <a:lnTo>
                    <a:pt x="58619" y="1576384"/>
                  </a:lnTo>
                  <a:lnTo>
                    <a:pt x="59257" y="1584150"/>
                  </a:lnTo>
                  <a:lnTo>
                    <a:pt x="59896" y="1591915"/>
                  </a:lnTo>
                  <a:lnTo>
                    <a:pt x="60534" y="1599681"/>
                  </a:lnTo>
                  <a:lnTo>
                    <a:pt x="61172" y="1607446"/>
                  </a:lnTo>
                  <a:lnTo>
                    <a:pt x="61806" y="1615212"/>
                  </a:lnTo>
                  <a:lnTo>
                    <a:pt x="62435" y="1622977"/>
                  </a:lnTo>
                  <a:lnTo>
                    <a:pt x="63058" y="1630742"/>
                  </a:lnTo>
                  <a:lnTo>
                    <a:pt x="63675" y="1638508"/>
                  </a:lnTo>
                  <a:lnTo>
                    <a:pt x="64286" y="1646273"/>
                  </a:lnTo>
                  <a:lnTo>
                    <a:pt x="64888" y="1654039"/>
                  </a:lnTo>
                  <a:lnTo>
                    <a:pt x="65483" y="1661804"/>
                  </a:lnTo>
                  <a:lnTo>
                    <a:pt x="66070" y="1669570"/>
                  </a:lnTo>
                  <a:lnTo>
                    <a:pt x="66652" y="1677335"/>
                  </a:lnTo>
                  <a:lnTo>
                    <a:pt x="67230" y="1685100"/>
                  </a:lnTo>
                  <a:lnTo>
                    <a:pt x="67804" y="1692866"/>
                  </a:lnTo>
                  <a:lnTo>
                    <a:pt x="68377" y="1700631"/>
                  </a:lnTo>
                  <a:lnTo>
                    <a:pt x="68950" y="1708397"/>
                  </a:lnTo>
                  <a:lnTo>
                    <a:pt x="69526" y="1716162"/>
                  </a:lnTo>
                  <a:lnTo>
                    <a:pt x="70107" y="1723928"/>
                  </a:lnTo>
                  <a:lnTo>
                    <a:pt x="70693" y="1731693"/>
                  </a:lnTo>
                  <a:lnTo>
                    <a:pt x="71286" y="1739459"/>
                  </a:lnTo>
                  <a:lnTo>
                    <a:pt x="71887" y="1747224"/>
                  </a:lnTo>
                  <a:lnTo>
                    <a:pt x="72498" y="1754989"/>
                  </a:lnTo>
                  <a:lnTo>
                    <a:pt x="73119" y="1762755"/>
                  </a:lnTo>
                  <a:lnTo>
                    <a:pt x="73750" y="1770520"/>
                  </a:lnTo>
                  <a:lnTo>
                    <a:pt x="74389" y="1778286"/>
                  </a:lnTo>
                  <a:lnTo>
                    <a:pt x="75037" y="1786051"/>
                  </a:lnTo>
                  <a:lnTo>
                    <a:pt x="75691" y="1793817"/>
                  </a:lnTo>
                  <a:lnTo>
                    <a:pt x="76352" y="1801582"/>
                  </a:lnTo>
                  <a:lnTo>
                    <a:pt x="77019" y="1809348"/>
                  </a:lnTo>
                  <a:lnTo>
                    <a:pt x="77689" y="1817113"/>
                  </a:lnTo>
                  <a:lnTo>
                    <a:pt x="78361" y="1824878"/>
                  </a:lnTo>
                  <a:lnTo>
                    <a:pt x="79034" y="1832644"/>
                  </a:lnTo>
                  <a:lnTo>
                    <a:pt x="79709" y="1840409"/>
                  </a:lnTo>
                  <a:lnTo>
                    <a:pt x="80384" y="1848175"/>
                  </a:lnTo>
                  <a:lnTo>
                    <a:pt x="81059" y="1855940"/>
                  </a:lnTo>
                  <a:lnTo>
                    <a:pt x="81737" y="1863706"/>
                  </a:lnTo>
                  <a:lnTo>
                    <a:pt x="82418" y="1871471"/>
                  </a:lnTo>
                  <a:lnTo>
                    <a:pt x="83104" y="1879237"/>
                  </a:lnTo>
                  <a:lnTo>
                    <a:pt x="83797" y="1887002"/>
                  </a:lnTo>
                  <a:lnTo>
                    <a:pt x="84499" y="1894767"/>
                  </a:lnTo>
                  <a:lnTo>
                    <a:pt x="85214" y="1902533"/>
                  </a:lnTo>
                  <a:lnTo>
                    <a:pt x="85947" y="1910298"/>
                  </a:lnTo>
                  <a:lnTo>
                    <a:pt x="86700" y="1918064"/>
                  </a:lnTo>
                  <a:lnTo>
                    <a:pt x="87474" y="1925829"/>
                  </a:lnTo>
                  <a:lnTo>
                    <a:pt x="88274" y="1933595"/>
                  </a:lnTo>
                  <a:lnTo>
                    <a:pt x="89100" y="1941360"/>
                  </a:lnTo>
                  <a:lnTo>
                    <a:pt x="89955" y="1949126"/>
                  </a:lnTo>
                  <a:lnTo>
                    <a:pt x="90846" y="1956891"/>
                  </a:lnTo>
                  <a:lnTo>
                    <a:pt x="91770" y="1964656"/>
                  </a:lnTo>
                  <a:lnTo>
                    <a:pt x="92726" y="1972422"/>
                  </a:lnTo>
                  <a:lnTo>
                    <a:pt x="93713" y="1980187"/>
                  </a:lnTo>
                  <a:lnTo>
                    <a:pt x="94729" y="1987953"/>
                  </a:lnTo>
                  <a:lnTo>
                    <a:pt x="95773" y="1995718"/>
                  </a:lnTo>
                  <a:lnTo>
                    <a:pt x="96846" y="2003484"/>
                  </a:lnTo>
                  <a:lnTo>
                    <a:pt x="97943" y="2011249"/>
                  </a:lnTo>
                  <a:lnTo>
                    <a:pt x="99058" y="2019015"/>
                  </a:lnTo>
                  <a:lnTo>
                    <a:pt x="100188" y="2026780"/>
                  </a:lnTo>
                  <a:lnTo>
                    <a:pt x="101330" y="2034545"/>
                  </a:lnTo>
                  <a:lnTo>
                    <a:pt x="102479" y="2042311"/>
                  </a:lnTo>
                  <a:lnTo>
                    <a:pt x="103632" y="2050076"/>
                  </a:lnTo>
                  <a:lnTo>
                    <a:pt x="104787" y="2057842"/>
                  </a:lnTo>
                  <a:lnTo>
                    <a:pt x="105938" y="2065607"/>
                  </a:lnTo>
                  <a:lnTo>
                    <a:pt x="107085" y="2073373"/>
                  </a:lnTo>
                  <a:lnTo>
                    <a:pt x="108225" y="2081138"/>
                  </a:lnTo>
                  <a:lnTo>
                    <a:pt x="109359" y="2088903"/>
                  </a:lnTo>
                  <a:lnTo>
                    <a:pt x="110484" y="2096669"/>
                  </a:lnTo>
                  <a:lnTo>
                    <a:pt x="111600" y="2104434"/>
                  </a:lnTo>
                  <a:lnTo>
                    <a:pt x="112709" y="2112200"/>
                  </a:lnTo>
                  <a:lnTo>
                    <a:pt x="113813" y="2119965"/>
                  </a:lnTo>
                  <a:lnTo>
                    <a:pt x="114912" y="2127731"/>
                  </a:lnTo>
                  <a:lnTo>
                    <a:pt x="116010" y="2135496"/>
                  </a:lnTo>
                  <a:lnTo>
                    <a:pt x="117107" y="2143262"/>
                  </a:lnTo>
                  <a:lnTo>
                    <a:pt x="118208" y="2151027"/>
                  </a:lnTo>
                  <a:lnTo>
                    <a:pt x="119314" y="2158792"/>
                  </a:lnTo>
                  <a:lnTo>
                    <a:pt x="120429" y="2166558"/>
                  </a:lnTo>
                  <a:lnTo>
                    <a:pt x="121554" y="2174323"/>
                  </a:lnTo>
                  <a:lnTo>
                    <a:pt x="122690" y="2182089"/>
                  </a:lnTo>
                  <a:lnTo>
                    <a:pt x="123841" y="2189854"/>
                  </a:lnTo>
                  <a:lnTo>
                    <a:pt x="125006" y="2197620"/>
                  </a:lnTo>
                  <a:lnTo>
                    <a:pt x="126191" y="2205385"/>
                  </a:lnTo>
                  <a:lnTo>
                    <a:pt x="127394" y="2213151"/>
                  </a:lnTo>
                  <a:lnTo>
                    <a:pt x="128616" y="2220916"/>
                  </a:lnTo>
                  <a:lnTo>
                    <a:pt x="129855" y="2228681"/>
                  </a:lnTo>
                  <a:lnTo>
                    <a:pt x="131113" y="2236447"/>
                  </a:lnTo>
                  <a:lnTo>
                    <a:pt x="132390" y="2244212"/>
                  </a:lnTo>
                  <a:lnTo>
                    <a:pt x="133689" y="2251978"/>
                  </a:lnTo>
                  <a:lnTo>
                    <a:pt x="135007" y="2259743"/>
                  </a:lnTo>
                  <a:lnTo>
                    <a:pt x="136343" y="2267509"/>
                  </a:lnTo>
                  <a:lnTo>
                    <a:pt x="137697" y="2275274"/>
                  </a:lnTo>
                  <a:lnTo>
                    <a:pt x="139068" y="2283040"/>
                  </a:lnTo>
                  <a:lnTo>
                    <a:pt x="140456" y="2290805"/>
                  </a:lnTo>
                  <a:lnTo>
                    <a:pt x="141860" y="2298570"/>
                  </a:lnTo>
                  <a:lnTo>
                    <a:pt x="143283" y="2306336"/>
                  </a:lnTo>
                  <a:lnTo>
                    <a:pt x="144720" y="2314101"/>
                  </a:lnTo>
                  <a:lnTo>
                    <a:pt x="146171" y="2321867"/>
                  </a:lnTo>
                  <a:lnTo>
                    <a:pt x="147636" y="2329632"/>
                  </a:lnTo>
                  <a:lnTo>
                    <a:pt x="149114" y="2337398"/>
                  </a:lnTo>
                  <a:lnTo>
                    <a:pt x="150604" y="2345163"/>
                  </a:lnTo>
                  <a:lnTo>
                    <a:pt x="152108" y="2352929"/>
                  </a:lnTo>
                  <a:lnTo>
                    <a:pt x="153624" y="2360694"/>
                  </a:lnTo>
                  <a:lnTo>
                    <a:pt x="155152" y="2368459"/>
                  </a:lnTo>
                  <a:lnTo>
                    <a:pt x="156692" y="2376225"/>
                  </a:lnTo>
                  <a:lnTo>
                    <a:pt x="158244" y="2383990"/>
                  </a:lnTo>
                  <a:lnTo>
                    <a:pt x="159809" y="2391756"/>
                  </a:lnTo>
                  <a:lnTo>
                    <a:pt x="161390" y="2399521"/>
                  </a:lnTo>
                  <a:lnTo>
                    <a:pt x="162988" y="2407287"/>
                  </a:lnTo>
                  <a:lnTo>
                    <a:pt x="164604" y="2415052"/>
                  </a:lnTo>
                  <a:lnTo>
                    <a:pt x="166239" y="2422818"/>
                  </a:lnTo>
                  <a:lnTo>
                    <a:pt x="167895" y="2430583"/>
                  </a:lnTo>
                  <a:lnTo>
                    <a:pt x="169574" y="2438348"/>
                  </a:lnTo>
                  <a:lnTo>
                    <a:pt x="171281" y="2446114"/>
                  </a:lnTo>
                  <a:lnTo>
                    <a:pt x="173019" y="2453879"/>
                  </a:lnTo>
                  <a:lnTo>
                    <a:pt x="174786" y="2461645"/>
                  </a:lnTo>
                  <a:lnTo>
                    <a:pt x="176584" y="2469410"/>
                  </a:lnTo>
                  <a:lnTo>
                    <a:pt x="178414" y="2477176"/>
                  </a:lnTo>
                  <a:lnTo>
                    <a:pt x="180276" y="2484941"/>
                  </a:lnTo>
                  <a:lnTo>
                    <a:pt x="182172" y="2492706"/>
                  </a:lnTo>
                  <a:lnTo>
                    <a:pt x="184107" y="2500472"/>
                  </a:lnTo>
                  <a:lnTo>
                    <a:pt x="186074" y="2508237"/>
                  </a:lnTo>
                  <a:lnTo>
                    <a:pt x="188071" y="2516003"/>
                  </a:lnTo>
                  <a:lnTo>
                    <a:pt x="190096" y="2523768"/>
                  </a:lnTo>
                  <a:lnTo>
                    <a:pt x="192147" y="2531534"/>
                  </a:lnTo>
                  <a:lnTo>
                    <a:pt x="194222" y="2539299"/>
                  </a:lnTo>
                  <a:lnTo>
                    <a:pt x="196320" y="2547065"/>
                  </a:lnTo>
                  <a:lnTo>
                    <a:pt x="198435" y="2554830"/>
                  </a:lnTo>
                  <a:lnTo>
                    <a:pt x="200564" y="2562595"/>
                  </a:lnTo>
                  <a:lnTo>
                    <a:pt x="202701" y="2570361"/>
                  </a:lnTo>
                  <a:lnTo>
                    <a:pt x="204846" y="2578126"/>
                  </a:lnTo>
                  <a:lnTo>
                    <a:pt x="206994" y="2585892"/>
                  </a:lnTo>
                  <a:lnTo>
                    <a:pt x="209143" y="2593657"/>
                  </a:lnTo>
                  <a:lnTo>
                    <a:pt x="211289" y="2601423"/>
                  </a:lnTo>
                  <a:lnTo>
                    <a:pt x="213433" y="2609188"/>
                  </a:lnTo>
                  <a:lnTo>
                    <a:pt x="215571" y="2616954"/>
                  </a:lnTo>
                  <a:lnTo>
                    <a:pt x="217704" y="2624719"/>
                  </a:lnTo>
                  <a:lnTo>
                    <a:pt x="219833" y="2632484"/>
                  </a:lnTo>
                  <a:lnTo>
                    <a:pt x="221957" y="2640250"/>
                  </a:lnTo>
                  <a:lnTo>
                    <a:pt x="224079" y="2648015"/>
                  </a:lnTo>
                  <a:lnTo>
                    <a:pt x="226201" y="2655781"/>
                  </a:lnTo>
                  <a:lnTo>
                    <a:pt x="228326" y="2663546"/>
                  </a:lnTo>
                  <a:lnTo>
                    <a:pt x="230456" y="2671312"/>
                  </a:lnTo>
                  <a:lnTo>
                    <a:pt x="232596" y="2679077"/>
                  </a:lnTo>
                  <a:lnTo>
                    <a:pt x="234748" y="2686843"/>
                  </a:lnTo>
                  <a:lnTo>
                    <a:pt x="236919" y="2694608"/>
                  </a:lnTo>
                  <a:lnTo>
                    <a:pt x="239111" y="2702373"/>
                  </a:lnTo>
                  <a:lnTo>
                    <a:pt x="241327" y="2710139"/>
                  </a:lnTo>
                  <a:lnTo>
                    <a:pt x="243569" y="2717904"/>
                  </a:lnTo>
                  <a:lnTo>
                    <a:pt x="245839" y="2725670"/>
                  </a:lnTo>
                  <a:lnTo>
                    <a:pt x="248137" y="2733435"/>
                  </a:lnTo>
                  <a:lnTo>
                    <a:pt x="250468" y="2741201"/>
                  </a:lnTo>
                  <a:lnTo>
                    <a:pt x="252832" y="2748966"/>
                  </a:lnTo>
                  <a:lnTo>
                    <a:pt x="255225" y="2756732"/>
                  </a:lnTo>
                  <a:lnTo>
                    <a:pt x="257644" y="2764497"/>
                  </a:lnTo>
                  <a:lnTo>
                    <a:pt x="260085" y="2772262"/>
                  </a:lnTo>
                  <a:lnTo>
                    <a:pt x="262547" y="2780028"/>
                  </a:lnTo>
                  <a:lnTo>
                    <a:pt x="265025" y="2787793"/>
                  </a:lnTo>
                  <a:lnTo>
                    <a:pt x="267515" y="2795559"/>
                  </a:lnTo>
                  <a:lnTo>
                    <a:pt x="270009" y="2803324"/>
                  </a:lnTo>
                  <a:lnTo>
                    <a:pt x="272502" y="2811090"/>
                  </a:lnTo>
                  <a:lnTo>
                    <a:pt x="274989" y="2818855"/>
                  </a:lnTo>
                  <a:lnTo>
                    <a:pt x="277463" y="2826621"/>
                  </a:lnTo>
                  <a:lnTo>
                    <a:pt x="279921" y="2834386"/>
                  </a:lnTo>
                  <a:lnTo>
                    <a:pt x="282352" y="2842151"/>
                  </a:lnTo>
                  <a:lnTo>
                    <a:pt x="284751" y="2849917"/>
                  </a:lnTo>
                  <a:lnTo>
                    <a:pt x="287116" y="2857682"/>
                  </a:lnTo>
                  <a:lnTo>
                    <a:pt x="289443" y="2865448"/>
                  </a:lnTo>
                  <a:lnTo>
                    <a:pt x="291728" y="2873213"/>
                  </a:lnTo>
                  <a:lnTo>
                    <a:pt x="293967" y="2880979"/>
                  </a:lnTo>
                  <a:lnTo>
                    <a:pt x="296155" y="2888744"/>
                  </a:lnTo>
                  <a:lnTo>
                    <a:pt x="298280" y="2896509"/>
                  </a:lnTo>
                  <a:lnTo>
                    <a:pt x="300348" y="2904275"/>
                  </a:lnTo>
                  <a:lnTo>
                    <a:pt x="302355" y="2912040"/>
                  </a:lnTo>
                  <a:lnTo>
                    <a:pt x="304300" y="2919806"/>
                  </a:lnTo>
                  <a:lnTo>
                    <a:pt x="306177" y="2927571"/>
                  </a:lnTo>
                  <a:lnTo>
                    <a:pt x="307985" y="2935337"/>
                  </a:lnTo>
                  <a:lnTo>
                    <a:pt x="309701" y="2943102"/>
                  </a:lnTo>
                  <a:lnTo>
                    <a:pt x="311334" y="2950868"/>
                  </a:lnTo>
                  <a:lnTo>
                    <a:pt x="312881" y="2958633"/>
                  </a:lnTo>
                  <a:lnTo>
                    <a:pt x="314337" y="2966398"/>
                  </a:lnTo>
                  <a:lnTo>
                    <a:pt x="315695" y="2974164"/>
                  </a:lnTo>
                  <a:lnTo>
                    <a:pt x="316951" y="2981929"/>
                  </a:lnTo>
                  <a:lnTo>
                    <a:pt x="318082" y="2989695"/>
                  </a:lnTo>
                  <a:lnTo>
                    <a:pt x="319082" y="2997460"/>
                  </a:lnTo>
                  <a:lnTo>
                    <a:pt x="319955" y="3005226"/>
                  </a:lnTo>
                  <a:lnTo>
                    <a:pt x="320693" y="3012991"/>
                  </a:lnTo>
                  <a:lnTo>
                    <a:pt x="321289" y="3020757"/>
                  </a:lnTo>
                  <a:lnTo>
                    <a:pt x="321734" y="3028522"/>
                  </a:lnTo>
                  <a:lnTo>
                    <a:pt x="322014" y="3036287"/>
                  </a:lnTo>
                  <a:lnTo>
                    <a:pt x="322093" y="3044053"/>
                  </a:lnTo>
                  <a:lnTo>
                    <a:pt x="321992" y="3051818"/>
                  </a:lnTo>
                  <a:lnTo>
                    <a:pt x="321702" y="3059584"/>
                  </a:lnTo>
                  <a:lnTo>
                    <a:pt x="321213" y="3067349"/>
                  </a:lnTo>
                  <a:lnTo>
                    <a:pt x="320517" y="3075115"/>
                  </a:lnTo>
                  <a:lnTo>
                    <a:pt x="319603" y="3082880"/>
                  </a:lnTo>
                  <a:lnTo>
                    <a:pt x="318412" y="3090646"/>
                  </a:lnTo>
                  <a:lnTo>
                    <a:pt x="316970" y="3098411"/>
                  </a:lnTo>
                  <a:lnTo>
                    <a:pt x="315273" y="3106176"/>
                  </a:lnTo>
                  <a:lnTo>
                    <a:pt x="313308" y="3113942"/>
                  </a:lnTo>
                  <a:lnTo>
                    <a:pt x="311066" y="3121707"/>
                  </a:lnTo>
                  <a:lnTo>
                    <a:pt x="308535" y="3129473"/>
                  </a:lnTo>
                  <a:lnTo>
                    <a:pt x="305666" y="3137238"/>
                  </a:lnTo>
                  <a:lnTo>
                    <a:pt x="302447" y="3145004"/>
                  </a:lnTo>
                  <a:lnTo>
                    <a:pt x="298901" y="3152769"/>
                  </a:lnTo>
                  <a:lnTo>
                    <a:pt x="295021" y="3160535"/>
                  </a:lnTo>
                  <a:lnTo>
                    <a:pt x="290797" y="3168300"/>
                  </a:lnTo>
                  <a:lnTo>
                    <a:pt x="286225" y="3176065"/>
                  </a:lnTo>
                  <a:lnTo>
                    <a:pt x="281283" y="3183831"/>
                  </a:lnTo>
                  <a:lnTo>
                    <a:pt x="275916" y="3191596"/>
                  </a:lnTo>
                  <a:lnTo>
                    <a:pt x="270192" y="3199362"/>
                  </a:lnTo>
                  <a:lnTo>
                    <a:pt x="264114" y="3207127"/>
                  </a:lnTo>
                  <a:lnTo>
                    <a:pt x="257687" y="3214893"/>
                  </a:lnTo>
                  <a:lnTo>
                    <a:pt x="250921" y="3222658"/>
                  </a:lnTo>
                  <a:lnTo>
                    <a:pt x="243826" y="3230424"/>
                  </a:lnTo>
                  <a:lnTo>
                    <a:pt x="236359" y="3238189"/>
                  </a:lnTo>
                  <a:lnTo>
                    <a:pt x="228594" y="3245954"/>
                  </a:lnTo>
                  <a:lnTo>
                    <a:pt x="220564" y="3253720"/>
                  </a:lnTo>
                  <a:lnTo>
                    <a:pt x="212293" y="3261485"/>
                  </a:lnTo>
                  <a:lnTo>
                    <a:pt x="203809" y="3269251"/>
                  </a:lnTo>
                  <a:lnTo>
                    <a:pt x="195141" y="3277016"/>
                  </a:lnTo>
                  <a:lnTo>
                    <a:pt x="186307" y="3284782"/>
                  </a:lnTo>
                  <a:lnTo>
                    <a:pt x="177356" y="3292547"/>
                  </a:lnTo>
                  <a:lnTo>
                    <a:pt x="168341" y="3300312"/>
                  </a:lnTo>
                  <a:lnTo>
                    <a:pt x="159298" y="3308078"/>
                  </a:lnTo>
                  <a:lnTo>
                    <a:pt x="150264" y="3315843"/>
                  </a:lnTo>
                  <a:lnTo>
                    <a:pt x="141276" y="3323609"/>
                  </a:lnTo>
                  <a:lnTo>
                    <a:pt x="132375" y="3331374"/>
                  </a:lnTo>
                  <a:lnTo>
                    <a:pt x="123631" y="3339140"/>
                  </a:lnTo>
                  <a:lnTo>
                    <a:pt x="115061" y="3346905"/>
                  </a:lnTo>
                  <a:lnTo>
                    <a:pt x="106696" y="3354671"/>
                  </a:lnTo>
                  <a:lnTo>
                    <a:pt x="98567" y="3362436"/>
                  </a:lnTo>
                  <a:lnTo>
                    <a:pt x="90701" y="3370201"/>
                  </a:lnTo>
                  <a:lnTo>
                    <a:pt x="83124" y="3377967"/>
                  </a:lnTo>
                  <a:lnTo>
                    <a:pt x="75922" y="3385732"/>
                  </a:lnTo>
                  <a:lnTo>
                    <a:pt x="69073" y="3393498"/>
                  </a:lnTo>
                  <a:lnTo>
                    <a:pt x="62578" y="3401263"/>
                  </a:lnTo>
                  <a:lnTo>
                    <a:pt x="56446" y="3409029"/>
                  </a:lnTo>
                  <a:lnTo>
                    <a:pt x="50684" y="3416794"/>
                  </a:lnTo>
                  <a:lnTo>
                    <a:pt x="45297" y="3424560"/>
                  </a:lnTo>
                  <a:lnTo>
                    <a:pt x="40325" y="3432325"/>
                  </a:lnTo>
                  <a:close/>
                </a:path>
              </a:pathLst>
            </a:custGeom>
            <a:solidFill>
              <a:srgbClr val="0073C2">
                <a:alpha val="29803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3" name="pl59">
              <a:extLst>
                <a:ext uri="{FF2B5EF4-FFF2-40B4-BE49-F238E27FC236}">
                  <a16:creationId xmlns:a16="http://schemas.microsoft.com/office/drawing/2014/main" id="{2C115361-89AE-49EA-8FDD-4D5E9FB47631}"/>
                </a:ext>
              </a:extLst>
            </p:cNvPr>
            <p:cNvSpPr/>
            <p:nvPr/>
          </p:nvSpPr>
          <p:spPr>
            <a:xfrm>
              <a:off x="6760202" y="5232368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40651" cap="flat">
              <a:solidFill>
                <a:srgbClr val="D3D3D3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4" name="pl60">
              <a:extLst>
                <a:ext uri="{FF2B5EF4-FFF2-40B4-BE49-F238E27FC236}">
                  <a16:creationId xmlns:a16="http://schemas.microsoft.com/office/drawing/2014/main" id="{BCE89584-79C2-448B-BE8D-C3EC76C9FE2A}"/>
                </a:ext>
              </a:extLst>
            </p:cNvPr>
            <p:cNvSpPr/>
            <p:nvPr/>
          </p:nvSpPr>
          <p:spPr>
            <a:xfrm>
              <a:off x="6760202" y="5232368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40651" cap="flat">
              <a:solidFill>
                <a:srgbClr val="000000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7" name="rc63">
              <a:extLst>
                <a:ext uri="{FF2B5EF4-FFF2-40B4-BE49-F238E27FC236}">
                  <a16:creationId xmlns:a16="http://schemas.microsoft.com/office/drawing/2014/main" id="{A4AFEC24-C900-4A02-B5F3-98C3C290FA0D}"/>
                </a:ext>
              </a:extLst>
            </p:cNvPr>
            <p:cNvSpPr/>
            <p:nvPr/>
          </p:nvSpPr>
          <p:spPr>
            <a:xfrm>
              <a:off x="6760202" y="2378098"/>
              <a:ext cx="858915" cy="3442736"/>
            </a:xfrm>
            <a:prstGeom prst="rect">
              <a:avLst/>
            </a:prstGeom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8" name="rc64">
              <a:extLst>
                <a:ext uri="{FF2B5EF4-FFF2-40B4-BE49-F238E27FC236}">
                  <a16:creationId xmlns:a16="http://schemas.microsoft.com/office/drawing/2014/main" id="{2E01CF79-64CE-4EEC-B4CB-3CCFB3DF7A49}"/>
                </a:ext>
              </a:extLst>
            </p:cNvPr>
            <p:cNvSpPr/>
            <p:nvPr/>
          </p:nvSpPr>
          <p:spPr>
            <a:xfrm>
              <a:off x="7688706" y="2378098"/>
              <a:ext cx="858915" cy="3442736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99" name="pl65">
              <a:extLst>
                <a:ext uri="{FF2B5EF4-FFF2-40B4-BE49-F238E27FC236}">
                  <a16:creationId xmlns:a16="http://schemas.microsoft.com/office/drawing/2014/main" id="{8F7CDE60-9837-4D5D-B50E-DE10128F02EA}"/>
                </a:ext>
              </a:extLst>
            </p:cNvPr>
            <p:cNvSpPr/>
            <p:nvPr/>
          </p:nvSpPr>
          <p:spPr>
            <a:xfrm>
              <a:off x="7688706" y="5247045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0" name="pl66">
              <a:extLst>
                <a:ext uri="{FF2B5EF4-FFF2-40B4-BE49-F238E27FC236}">
                  <a16:creationId xmlns:a16="http://schemas.microsoft.com/office/drawing/2014/main" id="{C84CF469-10C6-4A45-9921-711280888142}"/>
                </a:ext>
              </a:extLst>
            </p:cNvPr>
            <p:cNvSpPr/>
            <p:nvPr/>
          </p:nvSpPr>
          <p:spPr>
            <a:xfrm>
              <a:off x="7688706" y="4099466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1" name="pl67">
              <a:extLst>
                <a:ext uri="{FF2B5EF4-FFF2-40B4-BE49-F238E27FC236}">
                  <a16:creationId xmlns:a16="http://schemas.microsoft.com/office/drawing/2014/main" id="{8D8C0319-E497-4FC5-80B1-E474660C7464}"/>
                </a:ext>
              </a:extLst>
            </p:cNvPr>
            <p:cNvSpPr/>
            <p:nvPr/>
          </p:nvSpPr>
          <p:spPr>
            <a:xfrm>
              <a:off x="7688706" y="295188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2" name="pl68">
              <a:extLst>
                <a:ext uri="{FF2B5EF4-FFF2-40B4-BE49-F238E27FC236}">
                  <a16:creationId xmlns:a16="http://schemas.microsoft.com/office/drawing/2014/main" id="{AE95DB67-439B-4053-AE34-2028A250E810}"/>
                </a:ext>
              </a:extLst>
            </p:cNvPr>
            <p:cNvSpPr/>
            <p:nvPr/>
          </p:nvSpPr>
          <p:spPr>
            <a:xfrm>
              <a:off x="7688706" y="5820834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3" name="pl69">
              <a:extLst>
                <a:ext uri="{FF2B5EF4-FFF2-40B4-BE49-F238E27FC236}">
                  <a16:creationId xmlns:a16="http://schemas.microsoft.com/office/drawing/2014/main" id="{1CF201E6-5F5B-478A-96B8-179DD6B8234A}"/>
                </a:ext>
              </a:extLst>
            </p:cNvPr>
            <p:cNvSpPr/>
            <p:nvPr/>
          </p:nvSpPr>
          <p:spPr>
            <a:xfrm>
              <a:off x="7688706" y="4673255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4" name="pl70">
              <a:extLst>
                <a:ext uri="{FF2B5EF4-FFF2-40B4-BE49-F238E27FC236}">
                  <a16:creationId xmlns:a16="http://schemas.microsoft.com/office/drawing/2014/main" id="{81C11BCF-5E0F-4C53-AF61-021F33F3BD42}"/>
                </a:ext>
              </a:extLst>
            </p:cNvPr>
            <p:cNvSpPr/>
            <p:nvPr/>
          </p:nvSpPr>
          <p:spPr>
            <a:xfrm>
              <a:off x="7688706" y="352567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5" name="pl71">
              <a:extLst>
                <a:ext uri="{FF2B5EF4-FFF2-40B4-BE49-F238E27FC236}">
                  <a16:creationId xmlns:a16="http://schemas.microsoft.com/office/drawing/2014/main" id="{718DD346-1A5D-430A-B0CE-80368D483DF0}"/>
                </a:ext>
              </a:extLst>
            </p:cNvPr>
            <p:cNvSpPr/>
            <p:nvPr/>
          </p:nvSpPr>
          <p:spPr>
            <a:xfrm>
              <a:off x="7688706" y="2378098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6" name="pl72">
              <a:extLst>
                <a:ext uri="{FF2B5EF4-FFF2-40B4-BE49-F238E27FC236}">
                  <a16:creationId xmlns:a16="http://schemas.microsoft.com/office/drawing/2014/main" id="{03D08125-DC79-46AF-AEE2-FAE3BEEE8073}"/>
                </a:ext>
              </a:extLst>
            </p:cNvPr>
            <p:cNvSpPr/>
            <p:nvPr/>
          </p:nvSpPr>
          <p:spPr>
            <a:xfrm>
              <a:off x="8118164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7" name="pg73">
              <a:extLst>
                <a:ext uri="{FF2B5EF4-FFF2-40B4-BE49-F238E27FC236}">
                  <a16:creationId xmlns:a16="http://schemas.microsoft.com/office/drawing/2014/main" id="{CF38F359-4AEF-4363-B53A-29BD8D359803}"/>
                </a:ext>
              </a:extLst>
            </p:cNvPr>
            <p:cNvSpPr/>
            <p:nvPr/>
          </p:nvSpPr>
          <p:spPr>
            <a:xfrm>
              <a:off x="8118164" y="2380864"/>
              <a:ext cx="249412" cy="3432649"/>
            </a:xfrm>
            <a:custGeom>
              <a:avLst/>
              <a:gdLst/>
              <a:ahLst/>
              <a:cxnLst/>
              <a:rect l="0" t="0" r="0" b="0"/>
              <a:pathLst>
                <a:path w="249412" h="3432649">
                  <a:moveTo>
                    <a:pt x="0" y="3432649"/>
                  </a:moveTo>
                  <a:lnTo>
                    <a:pt x="0" y="3424666"/>
                  </a:lnTo>
                  <a:lnTo>
                    <a:pt x="0" y="3416683"/>
                  </a:lnTo>
                  <a:lnTo>
                    <a:pt x="0" y="3408700"/>
                  </a:lnTo>
                  <a:lnTo>
                    <a:pt x="0" y="3400717"/>
                  </a:lnTo>
                  <a:lnTo>
                    <a:pt x="0" y="3392734"/>
                  </a:lnTo>
                  <a:lnTo>
                    <a:pt x="0" y="3384751"/>
                  </a:lnTo>
                  <a:lnTo>
                    <a:pt x="0" y="3376768"/>
                  </a:lnTo>
                  <a:lnTo>
                    <a:pt x="0" y="3368785"/>
                  </a:lnTo>
                  <a:lnTo>
                    <a:pt x="0" y="3360802"/>
                  </a:lnTo>
                  <a:lnTo>
                    <a:pt x="0" y="3352819"/>
                  </a:lnTo>
                  <a:lnTo>
                    <a:pt x="0" y="3344837"/>
                  </a:lnTo>
                  <a:lnTo>
                    <a:pt x="0" y="3336854"/>
                  </a:lnTo>
                  <a:lnTo>
                    <a:pt x="0" y="3328871"/>
                  </a:lnTo>
                  <a:lnTo>
                    <a:pt x="0" y="3320888"/>
                  </a:lnTo>
                  <a:lnTo>
                    <a:pt x="0" y="3312905"/>
                  </a:lnTo>
                  <a:lnTo>
                    <a:pt x="0" y="3304922"/>
                  </a:lnTo>
                  <a:lnTo>
                    <a:pt x="0" y="3296939"/>
                  </a:lnTo>
                  <a:lnTo>
                    <a:pt x="0" y="3288956"/>
                  </a:lnTo>
                  <a:lnTo>
                    <a:pt x="0" y="3280973"/>
                  </a:lnTo>
                  <a:lnTo>
                    <a:pt x="0" y="3272990"/>
                  </a:lnTo>
                  <a:lnTo>
                    <a:pt x="0" y="3265008"/>
                  </a:lnTo>
                  <a:lnTo>
                    <a:pt x="0" y="3257025"/>
                  </a:lnTo>
                  <a:lnTo>
                    <a:pt x="0" y="3249042"/>
                  </a:lnTo>
                  <a:lnTo>
                    <a:pt x="0" y="3241059"/>
                  </a:lnTo>
                  <a:lnTo>
                    <a:pt x="0" y="3233076"/>
                  </a:lnTo>
                  <a:lnTo>
                    <a:pt x="0" y="3225093"/>
                  </a:lnTo>
                  <a:lnTo>
                    <a:pt x="0" y="3217110"/>
                  </a:lnTo>
                  <a:lnTo>
                    <a:pt x="0" y="3209127"/>
                  </a:lnTo>
                  <a:lnTo>
                    <a:pt x="0" y="3201144"/>
                  </a:lnTo>
                  <a:lnTo>
                    <a:pt x="0" y="3193161"/>
                  </a:lnTo>
                  <a:lnTo>
                    <a:pt x="0" y="3185178"/>
                  </a:lnTo>
                  <a:lnTo>
                    <a:pt x="0" y="3177196"/>
                  </a:lnTo>
                  <a:lnTo>
                    <a:pt x="0" y="3169213"/>
                  </a:lnTo>
                  <a:lnTo>
                    <a:pt x="0" y="3161230"/>
                  </a:lnTo>
                  <a:lnTo>
                    <a:pt x="0" y="3153247"/>
                  </a:lnTo>
                  <a:lnTo>
                    <a:pt x="0" y="3145264"/>
                  </a:lnTo>
                  <a:lnTo>
                    <a:pt x="0" y="3137281"/>
                  </a:lnTo>
                  <a:lnTo>
                    <a:pt x="0" y="3129298"/>
                  </a:lnTo>
                  <a:lnTo>
                    <a:pt x="0" y="3121315"/>
                  </a:lnTo>
                  <a:lnTo>
                    <a:pt x="0" y="3113332"/>
                  </a:lnTo>
                  <a:lnTo>
                    <a:pt x="0" y="3105349"/>
                  </a:lnTo>
                  <a:lnTo>
                    <a:pt x="0" y="3097367"/>
                  </a:lnTo>
                  <a:lnTo>
                    <a:pt x="0" y="3089384"/>
                  </a:lnTo>
                  <a:lnTo>
                    <a:pt x="0" y="3081401"/>
                  </a:lnTo>
                  <a:lnTo>
                    <a:pt x="0" y="3073418"/>
                  </a:lnTo>
                  <a:lnTo>
                    <a:pt x="0" y="3065435"/>
                  </a:lnTo>
                  <a:lnTo>
                    <a:pt x="0" y="3057452"/>
                  </a:lnTo>
                  <a:lnTo>
                    <a:pt x="0" y="3049469"/>
                  </a:lnTo>
                  <a:lnTo>
                    <a:pt x="0" y="3041486"/>
                  </a:lnTo>
                  <a:lnTo>
                    <a:pt x="0" y="3033503"/>
                  </a:lnTo>
                  <a:lnTo>
                    <a:pt x="0" y="3025520"/>
                  </a:lnTo>
                  <a:lnTo>
                    <a:pt x="0" y="3017537"/>
                  </a:lnTo>
                  <a:lnTo>
                    <a:pt x="0" y="3009555"/>
                  </a:lnTo>
                  <a:lnTo>
                    <a:pt x="0" y="3001572"/>
                  </a:lnTo>
                  <a:lnTo>
                    <a:pt x="0" y="2993589"/>
                  </a:lnTo>
                  <a:lnTo>
                    <a:pt x="0" y="2985606"/>
                  </a:lnTo>
                  <a:lnTo>
                    <a:pt x="0" y="2977623"/>
                  </a:lnTo>
                  <a:lnTo>
                    <a:pt x="0" y="2969640"/>
                  </a:lnTo>
                  <a:lnTo>
                    <a:pt x="0" y="2961657"/>
                  </a:lnTo>
                  <a:lnTo>
                    <a:pt x="0" y="2953674"/>
                  </a:lnTo>
                  <a:lnTo>
                    <a:pt x="0" y="2945691"/>
                  </a:lnTo>
                  <a:lnTo>
                    <a:pt x="0" y="2937708"/>
                  </a:lnTo>
                  <a:lnTo>
                    <a:pt x="0" y="2929726"/>
                  </a:lnTo>
                  <a:lnTo>
                    <a:pt x="0" y="2921743"/>
                  </a:lnTo>
                  <a:lnTo>
                    <a:pt x="0" y="2913760"/>
                  </a:lnTo>
                  <a:lnTo>
                    <a:pt x="0" y="2905777"/>
                  </a:lnTo>
                  <a:lnTo>
                    <a:pt x="0" y="2897794"/>
                  </a:lnTo>
                  <a:lnTo>
                    <a:pt x="0" y="2889811"/>
                  </a:lnTo>
                  <a:lnTo>
                    <a:pt x="0" y="2881828"/>
                  </a:lnTo>
                  <a:lnTo>
                    <a:pt x="0" y="2873845"/>
                  </a:lnTo>
                  <a:lnTo>
                    <a:pt x="0" y="2865862"/>
                  </a:lnTo>
                  <a:lnTo>
                    <a:pt x="0" y="2857879"/>
                  </a:lnTo>
                  <a:lnTo>
                    <a:pt x="0" y="2849896"/>
                  </a:lnTo>
                  <a:lnTo>
                    <a:pt x="0" y="2841914"/>
                  </a:lnTo>
                  <a:lnTo>
                    <a:pt x="0" y="2833931"/>
                  </a:lnTo>
                  <a:lnTo>
                    <a:pt x="0" y="2825948"/>
                  </a:lnTo>
                  <a:lnTo>
                    <a:pt x="0" y="2817965"/>
                  </a:lnTo>
                  <a:lnTo>
                    <a:pt x="0" y="2809982"/>
                  </a:lnTo>
                  <a:lnTo>
                    <a:pt x="0" y="2801999"/>
                  </a:lnTo>
                  <a:lnTo>
                    <a:pt x="0" y="2794016"/>
                  </a:lnTo>
                  <a:lnTo>
                    <a:pt x="0" y="2786033"/>
                  </a:lnTo>
                  <a:lnTo>
                    <a:pt x="0" y="2778050"/>
                  </a:lnTo>
                  <a:lnTo>
                    <a:pt x="0" y="2770067"/>
                  </a:lnTo>
                  <a:lnTo>
                    <a:pt x="0" y="2762085"/>
                  </a:lnTo>
                  <a:lnTo>
                    <a:pt x="0" y="2754102"/>
                  </a:lnTo>
                  <a:lnTo>
                    <a:pt x="0" y="2746119"/>
                  </a:lnTo>
                  <a:lnTo>
                    <a:pt x="0" y="2738136"/>
                  </a:lnTo>
                  <a:lnTo>
                    <a:pt x="0" y="2730153"/>
                  </a:lnTo>
                  <a:lnTo>
                    <a:pt x="0" y="2722170"/>
                  </a:lnTo>
                  <a:lnTo>
                    <a:pt x="0" y="2714187"/>
                  </a:lnTo>
                  <a:lnTo>
                    <a:pt x="0" y="2706204"/>
                  </a:lnTo>
                  <a:lnTo>
                    <a:pt x="0" y="2698221"/>
                  </a:lnTo>
                  <a:lnTo>
                    <a:pt x="0" y="2690238"/>
                  </a:lnTo>
                  <a:lnTo>
                    <a:pt x="0" y="2682255"/>
                  </a:lnTo>
                  <a:lnTo>
                    <a:pt x="0" y="2674273"/>
                  </a:lnTo>
                  <a:lnTo>
                    <a:pt x="0" y="2666290"/>
                  </a:lnTo>
                  <a:lnTo>
                    <a:pt x="0" y="2658307"/>
                  </a:lnTo>
                  <a:lnTo>
                    <a:pt x="0" y="2650324"/>
                  </a:lnTo>
                  <a:lnTo>
                    <a:pt x="0" y="2642341"/>
                  </a:lnTo>
                  <a:lnTo>
                    <a:pt x="0" y="2634358"/>
                  </a:lnTo>
                  <a:lnTo>
                    <a:pt x="0" y="2626375"/>
                  </a:lnTo>
                  <a:lnTo>
                    <a:pt x="0" y="2618392"/>
                  </a:lnTo>
                  <a:lnTo>
                    <a:pt x="0" y="2610409"/>
                  </a:lnTo>
                  <a:lnTo>
                    <a:pt x="0" y="2602426"/>
                  </a:lnTo>
                  <a:lnTo>
                    <a:pt x="0" y="2594444"/>
                  </a:lnTo>
                  <a:lnTo>
                    <a:pt x="0" y="2586461"/>
                  </a:lnTo>
                  <a:lnTo>
                    <a:pt x="0" y="2578478"/>
                  </a:lnTo>
                  <a:lnTo>
                    <a:pt x="0" y="2570495"/>
                  </a:lnTo>
                  <a:lnTo>
                    <a:pt x="0" y="2562512"/>
                  </a:lnTo>
                  <a:lnTo>
                    <a:pt x="0" y="2554529"/>
                  </a:lnTo>
                  <a:lnTo>
                    <a:pt x="0" y="2546546"/>
                  </a:lnTo>
                  <a:lnTo>
                    <a:pt x="0" y="2538563"/>
                  </a:lnTo>
                  <a:lnTo>
                    <a:pt x="0" y="2530580"/>
                  </a:lnTo>
                  <a:lnTo>
                    <a:pt x="0" y="2522597"/>
                  </a:lnTo>
                  <a:lnTo>
                    <a:pt x="0" y="2514614"/>
                  </a:lnTo>
                  <a:lnTo>
                    <a:pt x="0" y="2506632"/>
                  </a:lnTo>
                  <a:lnTo>
                    <a:pt x="0" y="2498649"/>
                  </a:lnTo>
                  <a:lnTo>
                    <a:pt x="0" y="2490666"/>
                  </a:lnTo>
                  <a:lnTo>
                    <a:pt x="0" y="2482683"/>
                  </a:lnTo>
                  <a:lnTo>
                    <a:pt x="0" y="2474700"/>
                  </a:lnTo>
                  <a:lnTo>
                    <a:pt x="0" y="2466717"/>
                  </a:lnTo>
                  <a:lnTo>
                    <a:pt x="0" y="2458734"/>
                  </a:lnTo>
                  <a:lnTo>
                    <a:pt x="0" y="2450751"/>
                  </a:lnTo>
                  <a:lnTo>
                    <a:pt x="0" y="2442768"/>
                  </a:lnTo>
                  <a:lnTo>
                    <a:pt x="0" y="2434785"/>
                  </a:lnTo>
                  <a:lnTo>
                    <a:pt x="0" y="2426803"/>
                  </a:lnTo>
                  <a:lnTo>
                    <a:pt x="0" y="2418820"/>
                  </a:lnTo>
                  <a:lnTo>
                    <a:pt x="0" y="2410837"/>
                  </a:lnTo>
                  <a:lnTo>
                    <a:pt x="0" y="2402854"/>
                  </a:lnTo>
                  <a:lnTo>
                    <a:pt x="0" y="2394871"/>
                  </a:lnTo>
                  <a:lnTo>
                    <a:pt x="0" y="2386888"/>
                  </a:lnTo>
                  <a:lnTo>
                    <a:pt x="0" y="2378905"/>
                  </a:lnTo>
                  <a:lnTo>
                    <a:pt x="0" y="2370922"/>
                  </a:lnTo>
                  <a:lnTo>
                    <a:pt x="0" y="2362939"/>
                  </a:lnTo>
                  <a:lnTo>
                    <a:pt x="0" y="2354956"/>
                  </a:lnTo>
                  <a:lnTo>
                    <a:pt x="0" y="2346973"/>
                  </a:lnTo>
                  <a:lnTo>
                    <a:pt x="0" y="2338991"/>
                  </a:lnTo>
                  <a:lnTo>
                    <a:pt x="0" y="2331008"/>
                  </a:lnTo>
                  <a:lnTo>
                    <a:pt x="0" y="2323025"/>
                  </a:lnTo>
                  <a:lnTo>
                    <a:pt x="0" y="2315042"/>
                  </a:lnTo>
                  <a:lnTo>
                    <a:pt x="0" y="2307059"/>
                  </a:lnTo>
                  <a:lnTo>
                    <a:pt x="0" y="2299076"/>
                  </a:lnTo>
                  <a:lnTo>
                    <a:pt x="0" y="2291093"/>
                  </a:lnTo>
                  <a:lnTo>
                    <a:pt x="0" y="2283110"/>
                  </a:lnTo>
                  <a:lnTo>
                    <a:pt x="0" y="2275127"/>
                  </a:lnTo>
                  <a:lnTo>
                    <a:pt x="0" y="2267144"/>
                  </a:lnTo>
                  <a:lnTo>
                    <a:pt x="0" y="2259162"/>
                  </a:lnTo>
                  <a:lnTo>
                    <a:pt x="0" y="2251179"/>
                  </a:lnTo>
                  <a:lnTo>
                    <a:pt x="0" y="2243196"/>
                  </a:lnTo>
                  <a:lnTo>
                    <a:pt x="0" y="2235213"/>
                  </a:lnTo>
                  <a:lnTo>
                    <a:pt x="0" y="2227230"/>
                  </a:lnTo>
                  <a:lnTo>
                    <a:pt x="0" y="2219247"/>
                  </a:lnTo>
                  <a:lnTo>
                    <a:pt x="0" y="2211264"/>
                  </a:lnTo>
                  <a:lnTo>
                    <a:pt x="0" y="2203281"/>
                  </a:lnTo>
                  <a:lnTo>
                    <a:pt x="0" y="2195298"/>
                  </a:lnTo>
                  <a:lnTo>
                    <a:pt x="0" y="2187315"/>
                  </a:lnTo>
                  <a:lnTo>
                    <a:pt x="0" y="2179332"/>
                  </a:lnTo>
                  <a:lnTo>
                    <a:pt x="0" y="2171350"/>
                  </a:lnTo>
                  <a:lnTo>
                    <a:pt x="0" y="2163367"/>
                  </a:lnTo>
                  <a:lnTo>
                    <a:pt x="0" y="2155384"/>
                  </a:lnTo>
                  <a:lnTo>
                    <a:pt x="0" y="2147401"/>
                  </a:lnTo>
                  <a:lnTo>
                    <a:pt x="0" y="2139418"/>
                  </a:lnTo>
                  <a:lnTo>
                    <a:pt x="0" y="2131435"/>
                  </a:lnTo>
                  <a:lnTo>
                    <a:pt x="0" y="2123452"/>
                  </a:lnTo>
                  <a:lnTo>
                    <a:pt x="0" y="2115469"/>
                  </a:lnTo>
                  <a:lnTo>
                    <a:pt x="0" y="2107486"/>
                  </a:lnTo>
                  <a:lnTo>
                    <a:pt x="0" y="2099503"/>
                  </a:lnTo>
                  <a:lnTo>
                    <a:pt x="0" y="2091521"/>
                  </a:lnTo>
                  <a:lnTo>
                    <a:pt x="0" y="2083538"/>
                  </a:lnTo>
                  <a:lnTo>
                    <a:pt x="0" y="2075555"/>
                  </a:lnTo>
                  <a:lnTo>
                    <a:pt x="0" y="2067572"/>
                  </a:lnTo>
                  <a:lnTo>
                    <a:pt x="0" y="2059589"/>
                  </a:lnTo>
                  <a:lnTo>
                    <a:pt x="0" y="2051606"/>
                  </a:lnTo>
                  <a:lnTo>
                    <a:pt x="0" y="2043623"/>
                  </a:lnTo>
                  <a:lnTo>
                    <a:pt x="0" y="2035640"/>
                  </a:lnTo>
                  <a:lnTo>
                    <a:pt x="0" y="2027657"/>
                  </a:lnTo>
                  <a:lnTo>
                    <a:pt x="0" y="2019674"/>
                  </a:lnTo>
                  <a:lnTo>
                    <a:pt x="0" y="2011691"/>
                  </a:lnTo>
                  <a:lnTo>
                    <a:pt x="0" y="2003709"/>
                  </a:lnTo>
                  <a:lnTo>
                    <a:pt x="0" y="1995726"/>
                  </a:lnTo>
                  <a:lnTo>
                    <a:pt x="0" y="1987743"/>
                  </a:lnTo>
                  <a:lnTo>
                    <a:pt x="0" y="1979760"/>
                  </a:lnTo>
                  <a:lnTo>
                    <a:pt x="0" y="1971777"/>
                  </a:lnTo>
                  <a:lnTo>
                    <a:pt x="0" y="1963794"/>
                  </a:lnTo>
                  <a:lnTo>
                    <a:pt x="0" y="1955811"/>
                  </a:lnTo>
                  <a:lnTo>
                    <a:pt x="0" y="1947828"/>
                  </a:lnTo>
                  <a:lnTo>
                    <a:pt x="0" y="1939845"/>
                  </a:lnTo>
                  <a:lnTo>
                    <a:pt x="0" y="1931862"/>
                  </a:lnTo>
                  <a:lnTo>
                    <a:pt x="0" y="1923880"/>
                  </a:lnTo>
                  <a:lnTo>
                    <a:pt x="0" y="1915897"/>
                  </a:lnTo>
                  <a:lnTo>
                    <a:pt x="0" y="1907914"/>
                  </a:lnTo>
                  <a:lnTo>
                    <a:pt x="0" y="1899931"/>
                  </a:lnTo>
                  <a:lnTo>
                    <a:pt x="0" y="1891948"/>
                  </a:lnTo>
                  <a:lnTo>
                    <a:pt x="0" y="1883965"/>
                  </a:lnTo>
                  <a:lnTo>
                    <a:pt x="0" y="1875982"/>
                  </a:lnTo>
                  <a:lnTo>
                    <a:pt x="0" y="1867999"/>
                  </a:lnTo>
                  <a:lnTo>
                    <a:pt x="0" y="1860016"/>
                  </a:lnTo>
                  <a:lnTo>
                    <a:pt x="0" y="1852033"/>
                  </a:lnTo>
                  <a:lnTo>
                    <a:pt x="0" y="1844050"/>
                  </a:lnTo>
                  <a:lnTo>
                    <a:pt x="0" y="1836068"/>
                  </a:lnTo>
                  <a:lnTo>
                    <a:pt x="0" y="1828085"/>
                  </a:lnTo>
                  <a:lnTo>
                    <a:pt x="0" y="1820102"/>
                  </a:lnTo>
                  <a:lnTo>
                    <a:pt x="0" y="1812119"/>
                  </a:lnTo>
                  <a:lnTo>
                    <a:pt x="0" y="1804136"/>
                  </a:lnTo>
                  <a:lnTo>
                    <a:pt x="0" y="1796153"/>
                  </a:lnTo>
                  <a:lnTo>
                    <a:pt x="0" y="1788170"/>
                  </a:lnTo>
                  <a:lnTo>
                    <a:pt x="0" y="1780187"/>
                  </a:lnTo>
                  <a:lnTo>
                    <a:pt x="0" y="1772204"/>
                  </a:lnTo>
                  <a:lnTo>
                    <a:pt x="0" y="1764221"/>
                  </a:lnTo>
                  <a:lnTo>
                    <a:pt x="0" y="1756239"/>
                  </a:lnTo>
                  <a:lnTo>
                    <a:pt x="0" y="1748256"/>
                  </a:lnTo>
                  <a:lnTo>
                    <a:pt x="0" y="1740273"/>
                  </a:lnTo>
                  <a:lnTo>
                    <a:pt x="0" y="1732290"/>
                  </a:lnTo>
                  <a:lnTo>
                    <a:pt x="0" y="1724307"/>
                  </a:lnTo>
                  <a:lnTo>
                    <a:pt x="0" y="1716324"/>
                  </a:lnTo>
                  <a:lnTo>
                    <a:pt x="0" y="1708341"/>
                  </a:lnTo>
                  <a:lnTo>
                    <a:pt x="0" y="1700358"/>
                  </a:lnTo>
                  <a:lnTo>
                    <a:pt x="0" y="1692375"/>
                  </a:lnTo>
                  <a:lnTo>
                    <a:pt x="0" y="1684392"/>
                  </a:lnTo>
                  <a:lnTo>
                    <a:pt x="0" y="1676409"/>
                  </a:lnTo>
                  <a:lnTo>
                    <a:pt x="0" y="1668427"/>
                  </a:lnTo>
                  <a:lnTo>
                    <a:pt x="0" y="1660444"/>
                  </a:lnTo>
                  <a:lnTo>
                    <a:pt x="0" y="1652461"/>
                  </a:lnTo>
                  <a:lnTo>
                    <a:pt x="0" y="1644478"/>
                  </a:lnTo>
                  <a:lnTo>
                    <a:pt x="0" y="1636495"/>
                  </a:lnTo>
                  <a:lnTo>
                    <a:pt x="0" y="1628512"/>
                  </a:lnTo>
                  <a:lnTo>
                    <a:pt x="0" y="1620529"/>
                  </a:lnTo>
                  <a:lnTo>
                    <a:pt x="0" y="1612546"/>
                  </a:lnTo>
                  <a:lnTo>
                    <a:pt x="0" y="1604563"/>
                  </a:lnTo>
                  <a:lnTo>
                    <a:pt x="0" y="1596580"/>
                  </a:lnTo>
                  <a:lnTo>
                    <a:pt x="0" y="1588598"/>
                  </a:lnTo>
                  <a:lnTo>
                    <a:pt x="0" y="1580615"/>
                  </a:lnTo>
                  <a:lnTo>
                    <a:pt x="0" y="1572632"/>
                  </a:lnTo>
                  <a:lnTo>
                    <a:pt x="0" y="1564649"/>
                  </a:lnTo>
                  <a:lnTo>
                    <a:pt x="0" y="1556666"/>
                  </a:lnTo>
                  <a:lnTo>
                    <a:pt x="0" y="1548683"/>
                  </a:lnTo>
                  <a:lnTo>
                    <a:pt x="0" y="1540700"/>
                  </a:lnTo>
                  <a:lnTo>
                    <a:pt x="0" y="1532717"/>
                  </a:lnTo>
                  <a:lnTo>
                    <a:pt x="0" y="1524734"/>
                  </a:lnTo>
                  <a:lnTo>
                    <a:pt x="0" y="1516751"/>
                  </a:lnTo>
                  <a:lnTo>
                    <a:pt x="0" y="1508768"/>
                  </a:lnTo>
                  <a:lnTo>
                    <a:pt x="0" y="1500786"/>
                  </a:lnTo>
                  <a:lnTo>
                    <a:pt x="0" y="1492803"/>
                  </a:lnTo>
                  <a:lnTo>
                    <a:pt x="0" y="1484820"/>
                  </a:lnTo>
                  <a:lnTo>
                    <a:pt x="0" y="1476837"/>
                  </a:lnTo>
                  <a:lnTo>
                    <a:pt x="0" y="1468854"/>
                  </a:lnTo>
                  <a:lnTo>
                    <a:pt x="0" y="1460871"/>
                  </a:lnTo>
                  <a:lnTo>
                    <a:pt x="0" y="1452888"/>
                  </a:lnTo>
                  <a:lnTo>
                    <a:pt x="0" y="1444905"/>
                  </a:lnTo>
                  <a:lnTo>
                    <a:pt x="0" y="1436922"/>
                  </a:lnTo>
                  <a:lnTo>
                    <a:pt x="0" y="1428939"/>
                  </a:lnTo>
                  <a:lnTo>
                    <a:pt x="0" y="1420957"/>
                  </a:lnTo>
                  <a:lnTo>
                    <a:pt x="0" y="1412974"/>
                  </a:lnTo>
                  <a:lnTo>
                    <a:pt x="0" y="1404991"/>
                  </a:lnTo>
                  <a:lnTo>
                    <a:pt x="0" y="1397008"/>
                  </a:lnTo>
                  <a:lnTo>
                    <a:pt x="0" y="1389025"/>
                  </a:lnTo>
                  <a:lnTo>
                    <a:pt x="0" y="1381042"/>
                  </a:lnTo>
                  <a:lnTo>
                    <a:pt x="0" y="1373059"/>
                  </a:lnTo>
                  <a:lnTo>
                    <a:pt x="0" y="1365076"/>
                  </a:lnTo>
                  <a:lnTo>
                    <a:pt x="0" y="1357093"/>
                  </a:lnTo>
                  <a:lnTo>
                    <a:pt x="0" y="1349110"/>
                  </a:lnTo>
                  <a:lnTo>
                    <a:pt x="0" y="1341127"/>
                  </a:lnTo>
                  <a:lnTo>
                    <a:pt x="0" y="1333145"/>
                  </a:lnTo>
                  <a:lnTo>
                    <a:pt x="0" y="1325162"/>
                  </a:lnTo>
                  <a:lnTo>
                    <a:pt x="0" y="1317179"/>
                  </a:lnTo>
                  <a:lnTo>
                    <a:pt x="0" y="1309196"/>
                  </a:lnTo>
                  <a:lnTo>
                    <a:pt x="0" y="1301213"/>
                  </a:lnTo>
                  <a:lnTo>
                    <a:pt x="0" y="1293230"/>
                  </a:lnTo>
                  <a:lnTo>
                    <a:pt x="0" y="1285247"/>
                  </a:lnTo>
                  <a:lnTo>
                    <a:pt x="0" y="1277264"/>
                  </a:lnTo>
                  <a:lnTo>
                    <a:pt x="0" y="1269281"/>
                  </a:lnTo>
                  <a:lnTo>
                    <a:pt x="0" y="1261298"/>
                  </a:lnTo>
                  <a:lnTo>
                    <a:pt x="0" y="1253316"/>
                  </a:lnTo>
                  <a:lnTo>
                    <a:pt x="0" y="1245333"/>
                  </a:lnTo>
                  <a:lnTo>
                    <a:pt x="0" y="1237350"/>
                  </a:lnTo>
                  <a:lnTo>
                    <a:pt x="0" y="1229367"/>
                  </a:lnTo>
                  <a:lnTo>
                    <a:pt x="0" y="1221384"/>
                  </a:lnTo>
                  <a:lnTo>
                    <a:pt x="0" y="1213401"/>
                  </a:lnTo>
                  <a:lnTo>
                    <a:pt x="0" y="1205418"/>
                  </a:lnTo>
                  <a:lnTo>
                    <a:pt x="0" y="1197435"/>
                  </a:lnTo>
                  <a:lnTo>
                    <a:pt x="0" y="1189452"/>
                  </a:lnTo>
                  <a:lnTo>
                    <a:pt x="0" y="1181469"/>
                  </a:lnTo>
                  <a:lnTo>
                    <a:pt x="0" y="1173486"/>
                  </a:lnTo>
                  <a:lnTo>
                    <a:pt x="0" y="1165504"/>
                  </a:lnTo>
                  <a:lnTo>
                    <a:pt x="0" y="1157521"/>
                  </a:lnTo>
                  <a:lnTo>
                    <a:pt x="0" y="1149538"/>
                  </a:lnTo>
                  <a:lnTo>
                    <a:pt x="0" y="1141555"/>
                  </a:lnTo>
                  <a:lnTo>
                    <a:pt x="0" y="1133572"/>
                  </a:lnTo>
                  <a:lnTo>
                    <a:pt x="0" y="1125589"/>
                  </a:lnTo>
                  <a:lnTo>
                    <a:pt x="0" y="1117606"/>
                  </a:lnTo>
                  <a:lnTo>
                    <a:pt x="0" y="1109623"/>
                  </a:lnTo>
                  <a:lnTo>
                    <a:pt x="0" y="1101640"/>
                  </a:lnTo>
                  <a:lnTo>
                    <a:pt x="0" y="1093657"/>
                  </a:lnTo>
                  <a:lnTo>
                    <a:pt x="0" y="1085675"/>
                  </a:lnTo>
                  <a:lnTo>
                    <a:pt x="0" y="1077692"/>
                  </a:lnTo>
                  <a:lnTo>
                    <a:pt x="0" y="1069709"/>
                  </a:lnTo>
                  <a:lnTo>
                    <a:pt x="0" y="1061726"/>
                  </a:lnTo>
                  <a:lnTo>
                    <a:pt x="0" y="1053743"/>
                  </a:lnTo>
                  <a:lnTo>
                    <a:pt x="0" y="1045760"/>
                  </a:lnTo>
                  <a:lnTo>
                    <a:pt x="0" y="1037777"/>
                  </a:lnTo>
                  <a:lnTo>
                    <a:pt x="0" y="1029794"/>
                  </a:lnTo>
                  <a:lnTo>
                    <a:pt x="0" y="1021811"/>
                  </a:lnTo>
                  <a:lnTo>
                    <a:pt x="0" y="1013828"/>
                  </a:lnTo>
                  <a:lnTo>
                    <a:pt x="0" y="1005845"/>
                  </a:lnTo>
                  <a:lnTo>
                    <a:pt x="0" y="997863"/>
                  </a:lnTo>
                  <a:lnTo>
                    <a:pt x="0" y="989880"/>
                  </a:lnTo>
                  <a:lnTo>
                    <a:pt x="0" y="981897"/>
                  </a:lnTo>
                  <a:lnTo>
                    <a:pt x="0" y="973914"/>
                  </a:lnTo>
                  <a:lnTo>
                    <a:pt x="0" y="965931"/>
                  </a:lnTo>
                  <a:lnTo>
                    <a:pt x="0" y="957948"/>
                  </a:lnTo>
                  <a:lnTo>
                    <a:pt x="0" y="949965"/>
                  </a:lnTo>
                  <a:lnTo>
                    <a:pt x="0" y="941982"/>
                  </a:lnTo>
                  <a:lnTo>
                    <a:pt x="0" y="933999"/>
                  </a:lnTo>
                  <a:lnTo>
                    <a:pt x="0" y="926016"/>
                  </a:lnTo>
                  <a:lnTo>
                    <a:pt x="0" y="918034"/>
                  </a:lnTo>
                  <a:lnTo>
                    <a:pt x="0" y="910051"/>
                  </a:lnTo>
                  <a:lnTo>
                    <a:pt x="0" y="902068"/>
                  </a:lnTo>
                  <a:lnTo>
                    <a:pt x="0" y="894085"/>
                  </a:lnTo>
                  <a:lnTo>
                    <a:pt x="0" y="886102"/>
                  </a:lnTo>
                  <a:lnTo>
                    <a:pt x="0" y="878119"/>
                  </a:lnTo>
                  <a:lnTo>
                    <a:pt x="0" y="870136"/>
                  </a:lnTo>
                  <a:lnTo>
                    <a:pt x="0" y="862153"/>
                  </a:lnTo>
                  <a:lnTo>
                    <a:pt x="0" y="854170"/>
                  </a:lnTo>
                  <a:lnTo>
                    <a:pt x="0" y="846187"/>
                  </a:lnTo>
                  <a:lnTo>
                    <a:pt x="0" y="838204"/>
                  </a:lnTo>
                  <a:lnTo>
                    <a:pt x="0" y="830222"/>
                  </a:lnTo>
                  <a:lnTo>
                    <a:pt x="0" y="822239"/>
                  </a:lnTo>
                  <a:lnTo>
                    <a:pt x="0" y="814256"/>
                  </a:lnTo>
                  <a:lnTo>
                    <a:pt x="0" y="806273"/>
                  </a:lnTo>
                  <a:lnTo>
                    <a:pt x="0" y="798290"/>
                  </a:lnTo>
                  <a:lnTo>
                    <a:pt x="0" y="790307"/>
                  </a:lnTo>
                  <a:lnTo>
                    <a:pt x="0" y="782324"/>
                  </a:lnTo>
                  <a:lnTo>
                    <a:pt x="0" y="774341"/>
                  </a:lnTo>
                  <a:lnTo>
                    <a:pt x="0" y="766358"/>
                  </a:lnTo>
                  <a:lnTo>
                    <a:pt x="0" y="758375"/>
                  </a:lnTo>
                  <a:lnTo>
                    <a:pt x="0" y="750393"/>
                  </a:lnTo>
                  <a:lnTo>
                    <a:pt x="0" y="742410"/>
                  </a:lnTo>
                  <a:lnTo>
                    <a:pt x="0" y="734427"/>
                  </a:lnTo>
                  <a:lnTo>
                    <a:pt x="0" y="726444"/>
                  </a:lnTo>
                  <a:lnTo>
                    <a:pt x="0" y="718461"/>
                  </a:lnTo>
                  <a:lnTo>
                    <a:pt x="0" y="710478"/>
                  </a:lnTo>
                  <a:lnTo>
                    <a:pt x="0" y="702495"/>
                  </a:lnTo>
                  <a:lnTo>
                    <a:pt x="0" y="694512"/>
                  </a:lnTo>
                  <a:lnTo>
                    <a:pt x="0" y="686529"/>
                  </a:lnTo>
                  <a:lnTo>
                    <a:pt x="0" y="678546"/>
                  </a:lnTo>
                  <a:lnTo>
                    <a:pt x="0" y="670563"/>
                  </a:lnTo>
                  <a:lnTo>
                    <a:pt x="0" y="662581"/>
                  </a:lnTo>
                  <a:lnTo>
                    <a:pt x="0" y="654598"/>
                  </a:lnTo>
                  <a:lnTo>
                    <a:pt x="0" y="646615"/>
                  </a:lnTo>
                  <a:lnTo>
                    <a:pt x="0" y="638632"/>
                  </a:lnTo>
                  <a:lnTo>
                    <a:pt x="0" y="630649"/>
                  </a:lnTo>
                  <a:lnTo>
                    <a:pt x="0" y="622666"/>
                  </a:lnTo>
                  <a:lnTo>
                    <a:pt x="0" y="614683"/>
                  </a:lnTo>
                  <a:lnTo>
                    <a:pt x="0" y="606700"/>
                  </a:lnTo>
                  <a:lnTo>
                    <a:pt x="0" y="598717"/>
                  </a:lnTo>
                  <a:lnTo>
                    <a:pt x="0" y="590734"/>
                  </a:lnTo>
                  <a:lnTo>
                    <a:pt x="0" y="582752"/>
                  </a:lnTo>
                  <a:lnTo>
                    <a:pt x="0" y="574769"/>
                  </a:lnTo>
                  <a:lnTo>
                    <a:pt x="0" y="566786"/>
                  </a:lnTo>
                  <a:lnTo>
                    <a:pt x="0" y="558803"/>
                  </a:lnTo>
                  <a:lnTo>
                    <a:pt x="0" y="550820"/>
                  </a:lnTo>
                  <a:lnTo>
                    <a:pt x="0" y="542837"/>
                  </a:lnTo>
                  <a:lnTo>
                    <a:pt x="0" y="534854"/>
                  </a:lnTo>
                  <a:lnTo>
                    <a:pt x="0" y="526871"/>
                  </a:lnTo>
                  <a:lnTo>
                    <a:pt x="0" y="518888"/>
                  </a:lnTo>
                  <a:lnTo>
                    <a:pt x="0" y="510905"/>
                  </a:lnTo>
                  <a:lnTo>
                    <a:pt x="0" y="502922"/>
                  </a:lnTo>
                  <a:lnTo>
                    <a:pt x="0" y="494940"/>
                  </a:lnTo>
                  <a:lnTo>
                    <a:pt x="0" y="486957"/>
                  </a:lnTo>
                  <a:lnTo>
                    <a:pt x="0" y="478974"/>
                  </a:lnTo>
                  <a:lnTo>
                    <a:pt x="0" y="470991"/>
                  </a:lnTo>
                  <a:lnTo>
                    <a:pt x="0" y="463008"/>
                  </a:lnTo>
                  <a:lnTo>
                    <a:pt x="0" y="455025"/>
                  </a:lnTo>
                  <a:lnTo>
                    <a:pt x="0" y="447042"/>
                  </a:lnTo>
                  <a:lnTo>
                    <a:pt x="0" y="439059"/>
                  </a:lnTo>
                  <a:lnTo>
                    <a:pt x="0" y="431076"/>
                  </a:lnTo>
                  <a:lnTo>
                    <a:pt x="0" y="423093"/>
                  </a:lnTo>
                  <a:lnTo>
                    <a:pt x="0" y="415111"/>
                  </a:lnTo>
                  <a:lnTo>
                    <a:pt x="0" y="407128"/>
                  </a:lnTo>
                  <a:lnTo>
                    <a:pt x="0" y="399145"/>
                  </a:lnTo>
                  <a:lnTo>
                    <a:pt x="0" y="391162"/>
                  </a:lnTo>
                  <a:lnTo>
                    <a:pt x="0" y="383179"/>
                  </a:lnTo>
                  <a:lnTo>
                    <a:pt x="0" y="375196"/>
                  </a:lnTo>
                  <a:lnTo>
                    <a:pt x="0" y="367213"/>
                  </a:lnTo>
                  <a:lnTo>
                    <a:pt x="0" y="359230"/>
                  </a:lnTo>
                  <a:lnTo>
                    <a:pt x="0" y="351247"/>
                  </a:lnTo>
                  <a:lnTo>
                    <a:pt x="0" y="343264"/>
                  </a:lnTo>
                  <a:lnTo>
                    <a:pt x="0" y="335281"/>
                  </a:lnTo>
                  <a:lnTo>
                    <a:pt x="0" y="327299"/>
                  </a:lnTo>
                  <a:lnTo>
                    <a:pt x="0" y="319316"/>
                  </a:lnTo>
                  <a:lnTo>
                    <a:pt x="0" y="311333"/>
                  </a:lnTo>
                  <a:lnTo>
                    <a:pt x="0" y="303350"/>
                  </a:lnTo>
                  <a:lnTo>
                    <a:pt x="0" y="295367"/>
                  </a:lnTo>
                  <a:lnTo>
                    <a:pt x="0" y="287384"/>
                  </a:lnTo>
                  <a:lnTo>
                    <a:pt x="0" y="279401"/>
                  </a:lnTo>
                  <a:lnTo>
                    <a:pt x="0" y="271418"/>
                  </a:lnTo>
                  <a:lnTo>
                    <a:pt x="0" y="263435"/>
                  </a:lnTo>
                  <a:lnTo>
                    <a:pt x="0" y="255452"/>
                  </a:lnTo>
                  <a:lnTo>
                    <a:pt x="0" y="247470"/>
                  </a:lnTo>
                  <a:lnTo>
                    <a:pt x="0" y="239487"/>
                  </a:lnTo>
                  <a:lnTo>
                    <a:pt x="0" y="231504"/>
                  </a:lnTo>
                  <a:lnTo>
                    <a:pt x="0" y="223521"/>
                  </a:lnTo>
                  <a:lnTo>
                    <a:pt x="0" y="215538"/>
                  </a:lnTo>
                  <a:lnTo>
                    <a:pt x="0" y="207555"/>
                  </a:lnTo>
                  <a:lnTo>
                    <a:pt x="0" y="199572"/>
                  </a:lnTo>
                  <a:lnTo>
                    <a:pt x="0" y="191589"/>
                  </a:lnTo>
                  <a:lnTo>
                    <a:pt x="0" y="183606"/>
                  </a:lnTo>
                  <a:lnTo>
                    <a:pt x="0" y="175623"/>
                  </a:lnTo>
                  <a:lnTo>
                    <a:pt x="0" y="167640"/>
                  </a:lnTo>
                  <a:lnTo>
                    <a:pt x="0" y="159658"/>
                  </a:lnTo>
                  <a:lnTo>
                    <a:pt x="0" y="151675"/>
                  </a:lnTo>
                  <a:lnTo>
                    <a:pt x="0" y="143692"/>
                  </a:lnTo>
                  <a:lnTo>
                    <a:pt x="0" y="135709"/>
                  </a:lnTo>
                  <a:lnTo>
                    <a:pt x="0" y="127726"/>
                  </a:lnTo>
                  <a:lnTo>
                    <a:pt x="0" y="119743"/>
                  </a:lnTo>
                  <a:lnTo>
                    <a:pt x="0" y="111760"/>
                  </a:lnTo>
                  <a:lnTo>
                    <a:pt x="0" y="103777"/>
                  </a:lnTo>
                  <a:lnTo>
                    <a:pt x="0" y="95794"/>
                  </a:lnTo>
                  <a:lnTo>
                    <a:pt x="0" y="87811"/>
                  </a:lnTo>
                  <a:lnTo>
                    <a:pt x="0" y="79829"/>
                  </a:lnTo>
                  <a:lnTo>
                    <a:pt x="0" y="71846"/>
                  </a:lnTo>
                  <a:lnTo>
                    <a:pt x="0" y="63863"/>
                  </a:lnTo>
                  <a:lnTo>
                    <a:pt x="0" y="55880"/>
                  </a:lnTo>
                  <a:lnTo>
                    <a:pt x="0" y="47897"/>
                  </a:lnTo>
                  <a:lnTo>
                    <a:pt x="0" y="39914"/>
                  </a:lnTo>
                  <a:lnTo>
                    <a:pt x="0" y="31931"/>
                  </a:lnTo>
                  <a:lnTo>
                    <a:pt x="0" y="23948"/>
                  </a:lnTo>
                  <a:lnTo>
                    <a:pt x="0" y="15965"/>
                  </a:lnTo>
                  <a:lnTo>
                    <a:pt x="0" y="7982"/>
                  </a:lnTo>
                  <a:lnTo>
                    <a:pt x="0" y="0"/>
                  </a:lnTo>
                  <a:lnTo>
                    <a:pt x="16087" y="0"/>
                  </a:lnTo>
                  <a:lnTo>
                    <a:pt x="16987" y="7982"/>
                  </a:lnTo>
                  <a:lnTo>
                    <a:pt x="17889" y="15965"/>
                  </a:lnTo>
                  <a:lnTo>
                    <a:pt x="18790" y="23948"/>
                  </a:lnTo>
                  <a:lnTo>
                    <a:pt x="19687" y="31931"/>
                  </a:lnTo>
                  <a:lnTo>
                    <a:pt x="20576" y="39914"/>
                  </a:lnTo>
                  <a:lnTo>
                    <a:pt x="21457" y="47897"/>
                  </a:lnTo>
                  <a:lnTo>
                    <a:pt x="22325" y="55880"/>
                  </a:lnTo>
                  <a:lnTo>
                    <a:pt x="23176" y="63863"/>
                  </a:lnTo>
                  <a:lnTo>
                    <a:pt x="24009" y="71846"/>
                  </a:lnTo>
                  <a:lnTo>
                    <a:pt x="24824" y="79829"/>
                  </a:lnTo>
                  <a:lnTo>
                    <a:pt x="25619" y="87811"/>
                  </a:lnTo>
                  <a:lnTo>
                    <a:pt x="26394" y="95794"/>
                  </a:lnTo>
                  <a:lnTo>
                    <a:pt x="27142" y="103777"/>
                  </a:lnTo>
                  <a:lnTo>
                    <a:pt x="27865" y="111760"/>
                  </a:lnTo>
                  <a:lnTo>
                    <a:pt x="28565" y="119743"/>
                  </a:lnTo>
                  <a:lnTo>
                    <a:pt x="29240" y="127726"/>
                  </a:lnTo>
                  <a:lnTo>
                    <a:pt x="29891" y="135709"/>
                  </a:lnTo>
                  <a:lnTo>
                    <a:pt x="30517" y="143692"/>
                  </a:lnTo>
                  <a:lnTo>
                    <a:pt x="31112" y="151675"/>
                  </a:lnTo>
                  <a:lnTo>
                    <a:pt x="31684" y="159658"/>
                  </a:lnTo>
                  <a:lnTo>
                    <a:pt x="32232" y="167640"/>
                  </a:lnTo>
                  <a:lnTo>
                    <a:pt x="32757" y="175623"/>
                  </a:lnTo>
                  <a:lnTo>
                    <a:pt x="33258" y="183606"/>
                  </a:lnTo>
                  <a:lnTo>
                    <a:pt x="33732" y="191589"/>
                  </a:lnTo>
                  <a:lnTo>
                    <a:pt x="34182" y="199572"/>
                  </a:lnTo>
                  <a:lnTo>
                    <a:pt x="34611" y="207555"/>
                  </a:lnTo>
                  <a:lnTo>
                    <a:pt x="35019" y="215538"/>
                  </a:lnTo>
                  <a:lnTo>
                    <a:pt x="35407" y="223521"/>
                  </a:lnTo>
                  <a:lnTo>
                    <a:pt x="35772" y="231504"/>
                  </a:lnTo>
                  <a:lnTo>
                    <a:pt x="36114" y="239487"/>
                  </a:lnTo>
                  <a:lnTo>
                    <a:pt x="36438" y="247470"/>
                  </a:lnTo>
                  <a:lnTo>
                    <a:pt x="36744" y="255452"/>
                  </a:lnTo>
                  <a:lnTo>
                    <a:pt x="37033" y="263435"/>
                  </a:lnTo>
                  <a:lnTo>
                    <a:pt x="37304" y="271418"/>
                  </a:lnTo>
                  <a:lnTo>
                    <a:pt x="37554" y="279401"/>
                  </a:lnTo>
                  <a:lnTo>
                    <a:pt x="37789" y="287384"/>
                  </a:lnTo>
                  <a:lnTo>
                    <a:pt x="38010" y="295367"/>
                  </a:lnTo>
                  <a:lnTo>
                    <a:pt x="38217" y="303350"/>
                  </a:lnTo>
                  <a:lnTo>
                    <a:pt x="38410" y="311333"/>
                  </a:lnTo>
                  <a:lnTo>
                    <a:pt x="38589" y="319316"/>
                  </a:lnTo>
                  <a:lnTo>
                    <a:pt x="38755" y="327299"/>
                  </a:lnTo>
                  <a:lnTo>
                    <a:pt x="38910" y="335281"/>
                  </a:lnTo>
                  <a:lnTo>
                    <a:pt x="39056" y="343264"/>
                  </a:lnTo>
                  <a:lnTo>
                    <a:pt x="39193" y="351247"/>
                  </a:lnTo>
                  <a:lnTo>
                    <a:pt x="39321" y="359230"/>
                  </a:lnTo>
                  <a:lnTo>
                    <a:pt x="39441" y="367213"/>
                  </a:lnTo>
                  <a:lnTo>
                    <a:pt x="39555" y="375196"/>
                  </a:lnTo>
                  <a:lnTo>
                    <a:pt x="39663" y="383179"/>
                  </a:lnTo>
                  <a:lnTo>
                    <a:pt x="39768" y="391162"/>
                  </a:lnTo>
                  <a:lnTo>
                    <a:pt x="39869" y="399145"/>
                  </a:lnTo>
                  <a:lnTo>
                    <a:pt x="39967" y="407128"/>
                  </a:lnTo>
                  <a:lnTo>
                    <a:pt x="40065" y="415111"/>
                  </a:lnTo>
                  <a:lnTo>
                    <a:pt x="40162" y="423093"/>
                  </a:lnTo>
                  <a:lnTo>
                    <a:pt x="40260" y="431076"/>
                  </a:lnTo>
                  <a:lnTo>
                    <a:pt x="40360" y="439059"/>
                  </a:lnTo>
                  <a:lnTo>
                    <a:pt x="40464" y="447042"/>
                  </a:lnTo>
                  <a:lnTo>
                    <a:pt x="40572" y="455025"/>
                  </a:lnTo>
                  <a:lnTo>
                    <a:pt x="40686" y="463008"/>
                  </a:lnTo>
                  <a:lnTo>
                    <a:pt x="40807" y="470991"/>
                  </a:lnTo>
                  <a:lnTo>
                    <a:pt x="40935" y="478974"/>
                  </a:lnTo>
                  <a:lnTo>
                    <a:pt x="41073" y="486957"/>
                  </a:lnTo>
                  <a:lnTo>
                    <a:pt x="41224" y="494940"/>
                  </a:lnTo>
                  <a:lnTo>
                    <a:pt x="41387" y="502922"/>
                  </a:lnTo>
                  <a:lnTo>
                    <a:pt x="41564" y="510905"/>
                  </a:lnTo>
                  <a:lnTo>
                    <a:pt x="41754" y="518888"/>
                  </a:lnTo>
                  <a:lnTo>
                    <a:pt x="41959" y="526871"/>
                  </a:lnTo>
                  <a:lnTo>
                    <a:pt x="42185" y="534854"/>
                  </a:lnTo>
                  <a:lnTo>
                    <a:pt x="42430" y="542837"/>
                  </a:lnTo>
                  <a:lnTo>
                    <a:pt x="42692" y="550820"/>
                  </a:lnTo>
                  <a:lnTo>
                    <a:pt x="42974" y="558803"/>
                  </a:lnTo>
                  <a:lnTo>
                    <a:pt x="43276" y="566786"/>
                  </a:lnTo>
                  <a:lnTo>
                    <a:pt x="43600" y="574769"/>
                  </a:lnTo>
                  <a:lnTo>
                    <a:pt x="43947" y="582752"/>
                  </a:lnTo>
                  <a:lnTo>
                    <a:pt x="44315" y="590734"/>
                  </a:lnTo>
                  <a:lnTo>
                    <a:pt x="44702" y="598717"/>
                  </a:lnTo>
                  <a:lnTo>
                    <a:pt x="45108" y="606700"/>
                  </a:lnTo>
                  <a:lnTo>
                    <a:pt x="45533" y="614683"/>
                  </a:lnTo>
                  <a:lnTo>
                    <a:pt x="45980" y="622666"/>
                  </a:lnTo>
                  <a:lnTo>
                    <a:pt x="46443" y="630649"/>
                  </a:lnTo>
                  <a:lnTo>
                    <a:pt x="46920" y="638632"/>
                  </a:lnTo>
                  <a:lnTo>
                    <a:pt x="47409" y="646615"/>
                  </a:lnTo>
                  <a:lnTo>
                    <a:pt x="47910" y="654598"/>
                  </a:lnTo>
                  <a:lnTo>
                    <a:pt x="48421" y="662581"/>
                  </a:lnTo>
                  <a:lnTo>
                    <a:pt x="48939" y="670563"/>
                  </a:lnTo>
                  <a:lnTo>
                    <a:pt x="49460" y="678546"/>
                  </a:lnTo>
                  <a:lnTo>
                    <a:pt x="49982" y="686529"/>
                  </a:lnTo>
                  <a:lnTo>
                    <a:pt x="50504" y="694512"/>
                  </a:lnTo>
                  <a:lnTo>
                    <a:pt x="51023" y="702495"/>
                  </a:lnTo>
                  <a:lnTo>
                    <a:pt x="51535" y="710478"/>
                  </a:lnTo>
                  <a:lnTo>
                    <a:pt x="52039" y="718461"/>
                  </a:lnTo>
                  <a:lnTo>
                    <a:pt x="52532" y="726444"/>
                  </a:lnTo>
                  <a:lnTo>
                    <a:pt x="53014" y="734427"/>
                  </a:lnTo>
                  <a:lnTo>
                    <a:pt x="53483" y="742410"/>
                  </a:lnTo>
                  <a:lnTo>
                    <a:pt x="53933" y="750393"/>
                  </a:lnTo>
                  <a:lnTo>
                    <a:pt x="54366" y="758375"/>
                  </a:lnTo>
                  <a:lnTo>
                    <a:pt x="54782" y="766358"/>
                  </a:lnTo>
                  <a:lnTo>
                    <a:pt x="55180" y="774341"/>
                  </a:lnTo>
                  <a:lnTo>
                    <a:pt x="55561" y="782324"/>
                  </a:lnTo>
                  <a:lnTo>
                    <a:pt x="55922" y="790307"/>
                  </a:lnTo>
                  <a:lnTo>
                    <a:pt x="56263" y="798290"/>
                  </a:lnTo>
                  <a:lnTo>
                    <a:pt x="56587" y="806273"/>
                  </a:lnTo>
                  <a:lnTo>
                    <a:pt x="56896" y="814256"/>
                  </a:lnTo>
                  <a:lnTo>
                    <a:pt x="57191" y="822239"/>
                  </a:lnTo>
                  <a:lnTo>
                    <a:pt x="57472" y="830222"/>
                  </a:lnTo>
                  <a:lnTo>
                    <a:pt x="57738" y="838204"/>
                  </a:lnTo>
                  <a:lnTo>
                    <a:pt x="57996" y="846187"/>
                  </a:lnTo>
                  <a:lnTo>
                    <a:pt x="58246" y="854170"/>
                  </a:lnTo>
                  <a:lnTo>
                    <a:pt x="58491" y="862153"/>
                  </a:lnTo>
                  <a:lnTo>
                    <a:pt x="58731" y="870136"/>
                  </a:lnTo>
                  <a:lnTo>
                    <a:pt x="58970" y="878119"/>
                  </a:lnTo>
                  <a:lnTo>
                    <a:pt x="59209" y="886102"/>
                  </a:lnTo>
                  <a:lnTo>
                    <a:pt x="59451" y="894085"/>
                  </a:lnTo>
                  <a:lnTo>
                    <a:pt x="59697" y="902068"/>
                  </a:lnTo>
                  <a:lnTo>
                    <a:pt x="59949" y="910051"/>
                  </a:lnTo>
                  <a:lnTo>
                    <a:pt x="60207" y="918034"/>
                  </a:lnTo>
                  <a:lnTo>
                    <a:pt x="60475" y="926016"/>
                  </a:lnTo>
                  <a:lnTo>
                    <a:pt x="60752" y="933999"/>
                  </a:lnTo>
                  <a:lnTo>
                    <a:pt x="61038" y="941982"/>
                  </a:lnTo>
                  <a:lnTo>
                    <a:pt x="61334" y="949965"/>
                  </a:lnTo>
                  <a:lnTo>
                    <a:pt x="61640" y="957948"/>
                  </a:lnTo>
                  <a:lnTo>
                    <a:pt x="61958" y="965931"/>
                  </a:lnTo>
                  <a:lnTo>
                    <a:pt x="62286" y="973914"/>
                  </a:lnTo>
                  <a:lnTo>
                    <a:pt x="62622" y="981897"/>
                  </a:lnTo>
                  <a:lnTo>
                    <a:pt x="62966" y="989880"/>
                  </a:lnTo>
                  <a:lnTo>
                    <a:pt x="63318" y="997863"/>
                  </a:lnTo>
                  <a:lnTo>
                    <a:pt x="63677" y="1005845"/>
                  </a:lnTo>
                  <a:lnTo>
                    <a:pt x="64042" y="1013828"/>
                  </a:lnTo>
                  <a:lnTo>
                    <a:pt x="64412" y="1021811"/>
                  </a:lnTo>
                  <a:lnTo>
                    <a:pt x="64785" y="1029794"/>
                  </a:lnTo>
                  <a:lnTo>
                    <a:pt x="65161" y="1037777"/>
                  </a:lnTo>
                  <a:lnTo>
                    <a:pt x="65540" y="1045760"/>
                  </a:lnTo>
                  <a:lnTo>
                    <a:pt x="65920" y="1053743"/>
                  </a:lnTo>
                  <a:lnTo>
                    <a:pt x="66301" y="1061726"/>
                  </a:lnTo>
                  <a:lnTo>
                    <a:pt x="66683" y="1069709"/>
                  </a:lnTo>
                  <a:lnTo>
                    <a:pt x="67066" y="1077692"/>
                  </a:lnTo>
                  <a:lnTo>
                    <a:pt x="67450" y="1085675"/>
                  </a:lnTo>
                  <a:lnTo>
                    <a:pt x="67835" y="1093657"/>
                  </a:lnTo>
                  <a:lnTo>
                    <a:pt x="68221" y="1101640"/>
                  </a:lnTo>
                  <a:lnTo>
                    <a:pt x="68610" y="1109623"/>
                  </a:lnTo>
                  <a:lnTo>
                    <a:pt x="69001" y="1117606"/>
                  </a:lnTo>
                  <a:lnTo>
                    <a:pt x="69396" y="1125589"/>
                  </a:lnTo>
                  <a:lnTo>
                    <a:pt x="69794" y="1133572"/>
                  </a:lnTo>
                  <a:lnTo>
                    <a:pt x="70199" y="1141555"/>
                  </a:lnTo>
                  <a:lnTo>
                    <a:pt x="70609" y="1149538"/>
                  </a:lnTo>
                  <a:lnTo>
                    <a:pt x="71024" y="1157521"/>
                  </a:lnTo>
                  <a:lnTo>
                    <a:pt x="71447" y="1165504"/>
                  </a:lnTo>
                  <a:lnTo>
                    <a:pt x="71876" y="1173486"/>
                  </a:lnTo>
                  <a:lnTo>
                    <a:pt x="72314" y="1181469"/>
                  </a:lnTo>
                  <a:lnTo>
                    <a:pt x="72760" y="1189452"/>
                  </a:lnTo>
                  <a:lnTo>
                    <a:pt x="73212" y="1197435"/>
                  </a:lnTo>
                  <a:lnTo>
                    <a:pt x="73672" y="1205418"/>
                  </a:lnTo>
                  <a:lnTo>
                    <a:pt x="74139" y="1213401"/>
                  </a:lnTo>
                  <a:lnTo>
                    <a:pt x="74614" y="1221384"/>
                  </a:lnTo>
                  <a:lnTo>
                    <a:pt x="75095" y="1229367"/>
                  </a:lnTo>
                  <a:lnTo>
                    <a:pt x="75582" y="1237350"/>
                  </a:lnTo>
                  <a:lnTo>
                    <a:pt x="76074" y="1245333"/>
                  </a:lnTo>
                  <a:lnTo>
                    <a:pt x="76570" y="1253316"/>
                  </a:lnTo>
                  <a:lnTo>
                    <a:pt x="77070" y="1261298"/>
                  </a:lnTo>
                  <a:lnTo>
                    <a:pt x="77574" y="1269281"/>
                  </a:lnTo>
                  <a:lnTo>
                    <a:pt x="78080" y="1277264"/>
                  </a:lnTo>
                  <a:lnTo>
                    <a:pt x="78589" y="1285247"/>
                  </a:lnTo>
                  <a:lnTo>
                    <a:pt x="79101" y="1293230"/>
                  </a:lnTo>
                  <a:lnTo>
                    <a:pt x="79614" y="1301213"/>
                  </a:lnTo>
                  <a:lnTo>
                    <a:pt x="80129" y="1309196"/>
                  </a:lnTo>
                  <a:lnTo>
                    <a:pt x="80646" y="1317179"/>
                  </a:lnTo>
                  <a:lnTo>
                    <a:pt x="81166" y="1325162"/>
                  </a:lnTo>
                  <a:lnTo>
                    <a:pt x="81687" y="1333145"/>
                  </a:lnTo>
                  <a:lnTo>
                    <a:pt x="82211" y="1341127"/>
                  </a:lnTo>
                  <a:lnTo>
                    <a:pt x="82737" y="1349110"/>
                  </a:lnTo>
                  <a:lnTo>
                    <a:pt x="83267" y="1357093"/>
                  </a:lnTo>
                  <a:lnTo>
                    <a:pt x="83800" y="1365076"/>
                  </a:lnTo>
                  <a:lnTo>
                    <a:pt x="84336" y="1373059"/>
                  </a:lnTo>
                  <a:lnTo>
                    <a:pt x="84876" y="1381042"/>
                  </a:lnTo>
                  <a:lnTo>
                    <a:pt x="85418" y="1389025"/>
                  </a:lnTo>
                  <a:lnTo>
                    <a:pt x="85965" y="1397008"/>
                  </a:lnTo>
                  <a:lnTo>
                    <a:pt x="86514" y="1404991"/>
                  </a:lnTo>
                  <a:lnTo>
                    <a:pt x="87065" y="1412974"/>
                  </a:lnTo>
                  <a:lnTo>
                    <a:pt x="87618" y="1420957"/>
                  </a:lnTo>
                  <a:lnTo>
                    <a:pt x="88173" y="1428939"/>
                  </a:lnTo>
                  <a:lnTo>
                    <a:pt x="88728" y="1436922"/>
                  </a:lnTo>
                  <a:lnTo>
                    <a:pt x="89282" y="1444905"/>
                  </a:lnTo>
                  <a:lnTo>
                    <a:pt x="89835" y="1452888"/>
                  </a:lnTo>
                  <a:lnTo>
                    <a:pt x="90386" y="1460871"/>
                  </a:lnTo>
                  <a:lnTo>
                    <a:pt x="90935" y="1468854"/>
                  </a:lnTo>
                  <a:lnTo>
                    <a:pt x="91479" y="1476837"/>
                  </a:lnTo>
                  <a:lnTo>
                    <a:pt x="92019" y="1484820"/>
                  </a:lnTo>
                  <a:lnTo>
                    <a:pt x="92555" y="1492803"/>
                  </a:lnTo>
                  <a:lnTo>
                    <a:pt x="93085" y="1500786"/>
                  </a:lnTo>
                  <a:lnTo>
                    <a:pt x="93611" y="1508768"/>
                  </a:lnTo>
                  <a:lnTo>
                    <a:pt x="94132" y="1516751"/>
                  </a:lnTo>
                  <a:lnTo>
                    <a:pt x="94648" y="1524734"/>
                  </a:lnTo>
                  <a:lnTo>
                    <a:pt x="95161" y="1532717"/>
                  </a:lnTo>
                  <a:lnTo>
                    <a:pt x="95671" y="1540700"/>
                  </a:lnTo>
                  <a:lnTo>
                    <a:pt x="96180" y="1548683"/>
                  </a:lnTo>
                  <a:lnTo>
                    <a:pt x="96689" y="1556666"/>
                  </a:lnTo>
                  <a:lnTo>
                    <a:pt x="97199" y="1564649"/>
                  </a:lnTo>
                  <a:lnTo>
                    <a:pt x="97713" y="1572632"/>
                  </a:lnTo>
                  <a:lnTo>
                    <a:pt x="98233" y="1580615"/>
                  </a:lnTo>
                  <a:lnTo>
                    <a:pt x="98760" y="1588598"/>
                  </a:lnTo>
                  <a:lnTo>
                    <a:pt x="99296" y="1596580"/>
                  </a:lnTo>
                  <a:lnTo>
                    <a:pt x="99844" y="1604563"/>
                  </a:lnTo>
                  <a:lnTo>
                    <a:pt x="100408" y="1612546"/>
                  </a:lnTo>
                  <a:lnTo>
                    <a:pt x="100987" y="1620529"/>
                  </a:lnTo>
                  <a:lnTo>
                    <a:pt x="101584" y="1628512"/>
                  </a:lnTo>
                  <a:lnTo>
                    <a:pt x="102198" y="1636495"/>
                  </a:lnTo>
                  <a:lnTo>
                    <a:pt x="102832" y="1644478"/>
                  </a:lnTo>
                  <a:lnTo>
                    <a:pt x="103493" y="1652461"/>
                  </a:lnTo>
                  <a:lnTo>
                    <a:pt x="104176" y="1660444"/>
                  </a:lnTo>
                  <a:lnTo>
                    <a:pt x="104882" y="1668427"/>
                  </a:lnTo>
                  <a:lnTo>
                    <a:pt x="105611" y="1676409"/>
                  </a:lnTo>
                  <a:lnTo>
                    <a:pt x="106364" y="1684392"/>
                  </a:lnTo>
                  <a:lnTo>
                    <a:pt x="107143" y="1692375"/>
                  </a:lnTo>
                  <a:lnTo>
                    <a:pt x="107947" y="1700358"/>
                  </a:lnTo>
                  <a:lnTo>
                    <a:pt x="108774" y="1708341"/>
                  </a:lnTo>
                  <a:lnTo>
                    <a:pt x="109622" y="1716324"/>
                  </a:lnTo>
                  <a:lnTo>
                    <a:pt x="110490" y="1724307"/>
                  </a:lnTo>
                  <a:lnTo>
                    <a:pt x="111378" y="1732290"/>
                  </a:lnTo>
                  <a:lnTo>
                    <a:pt x="112289" y="1740273"/>
                  </a:lnTo>
                  <a:lnTo>
                    <a:pt x="113214" y="1748256"/>
                  </a:lnTo>
                  <a:lnTo>
                    <a:pt x="114154" y="1756239"/>
                  </a:lnTo>
                  <a:lnTo>
                    <a:pt x="115106" y="1764221"/>
                  </a:lnTo>
                  <a:lnTo>
                    <a:pt x="116068" y="1772204"/>
                  </a:lnTo>
                  <a:lnTo>
                    <a:pt x="117041" y="1780187"/>
                  </a:lnTo>
                  <a:lnTo>
                    <a:pt x="118021" y="1788170"/>
                  </a:lnTo>
                  <a:lnTo>
                    <a:pt x="119004" y="1796153"/>
                  </a:lnTo>
                  <a:lnTo>
                    <a:pt x="119990" y="1804136"/>
                  </a:lnTo>
                  <a:lnTo>
                    <a:pt x="120977" y="1812119"/>
                  </a:lnTo>
                  <a:lnTo>
                    <a:pt x="121962" y="1820102"/>
                  </a:lnTo>
                  <a:lnTo>
                    <a:pt x="122942" y="1828085"/>
                  </a:lnTo>
                  <a:lnTo>
                    <a:pt x="123917" y="1836068"/>
                  </a:lnTo>
                  <a:lnTo>
                    <a:pt x="124884" y="1844050"/>
                  </a:lnTo>
                  <a:lnTo>
                    <a:pt x="125843" y="1852033"/>
                  </a:lnTo>
                  <a:lnTo>
                    <a:pt x="126791" y="1860016"/>
                  </a:lnTo>
                  <a:lnTo>
                    <a:pt x="127725" y="1867999"/>
                  </a:lnTo>
                  <a:lnTo>
                    <a:pt x="128646" y="1875982"/>
                  </a:lnTo>
                  <a:lnTo>
                    <a:pt x="129553" y="1883965"/>
                  </a:lnTo>
                  <a:lnTo>
                    <a:pt x="130447" y="1891948"/>
                  </a:lnTo>
                  <a:lnTo>
                    <a:pt x="131326" y="1899931"/>
                  </a:lnTo>
                  <a:lnTo>
                    <a:pt x="132188" y="1907914"/>
                  </a:lnTo>
                  <a:lnTo>
                    <a:pt x="133034" y="1915897"/>
                  </a:lnTo>
                  <a:lnTo>
                    <a:pt x="133867" y="1923880"/>
                  </a:lnTo>
                  <a:lnTo>
                    <a:pt x="134687" y="1931862"/>
                  </a:lnTo>
                  <a:lnTo>
                    <a:pt x="135497" y="1939845"/>
                  </a:lnTo>
                  <a:lnTo>
                    <a:pt x="136295" y="1947828"/>
                  </a:lnTo>
                  <a:lnTo>
                    <a:pt x="137084" y="1955811"/>
                  </a:lnTo>
                  <a:lnTo>
                    <a:pt x="137869" y="1963794"/>
                  </a:lnTo>
                  <a:lnTo>
                    <a:pt x="138652" y="1971777"/>
                  </a:lnTo>
                  <a:lnTo>
                    <a:pt x="139434" y="1979760"/>
                  </a:lnTo>
                  <a:lnTo>
                    <a:pt x="140220" y="1987743"/>
                  </a:lnTo>
                  <a:lnTo>
                    <a:pt x="141014" y="1995726"/>
                  </a:lnTo>
                  <a:lnTo>
                    <a:pt x="141821" y="2003709"/>
                  </a:lnTo>
                  <a:lnTo>
                    <a:pt x="142642" y="2011691"/>
                  </a:lnTo>
                  <a:lnTo>
                    <a:pt x="143482" y="2019674"/>
                  </a:lnTo>
                  <a:lnTo>
                    <a:pt x="144343" y="2027657"/>
                  </a:lnTo>
                  <a:lnTo>
                    <a:pt x="145234" y="2035640"/>
                  </a:lnTo>
                  <a:lnTo>
                    <a:pt x="146159" y="2043623"/>
                  </a:lnTo>
                  <a:lnTo>
                    <a:pt x="147118" y="2051606"/>
                  </a:lnTo>
                  <a:lnTo>
                    <a:pt x="148114" y="2059589"/>
                  </a:lnTo>
                  <a:lnTo>
                    <a:pt x="149148" y="2067572"/>
                  </a:lnTo>
                  <a:lnTo>
                    <a:pt x="150225" y="2075555"/>
                  </a:lnTo>
                  <a:lnTo>
                    <a:pt x="151358" y="2083538"/>
                  </a:lnTo>
                  <a:lnTo>
                    <a:pt x="152536" y="2091521"/>
                  </a:lnTo>
                  <a:lnTo>
                    <a:pt x="153761" y="2099503"/>
                  </a:lnTo>
                  <a:lnTo>
                    <a:pt x="155033" y="2107486"/>
                  </a:lnTo>
                  <a:lnTo>
                    <a:pt x="156351" y="2115469"/>
                  </a:lnTo>
                  <a:lnTo>
                    <a:pt x="157724" y="2123452"/>
                  </a:lnTo>
                  <a:lnTo>
                    <a:pt x="159145" y="2131435"/>
                  </a:lnTo>
                  <a:lnTo>
                    <a:pt x="160608" y="2139418"/>
                  </a:lnTo>
                  <a:lnTo>
                    <a:pt x="162109" y="2147401"/>
                  </a:lnTo>
                  <a:lnTo>
                    <a:pt x="163646" y="2155384"/>
                  </a:lnTo>
                  <a:lnTo>
                    <a:pt x="165218" y="2163367"/>
                  </a:lnTo>
                  <a:lnTo>
                    <a:pt x="166821" y="2171350"/>
                  </a:lnTo>
                  <a:lnTo>
                    <a:pt x="168446" y="2179332"/>
                  </a:lnTo>
                  <a:lnTo>
                    <a:pt x="170086" y="2187315"/>
                  </a:lnTo>
                  <a:lnTo>
                    <a:pt x="171737" y="2195298"/>
                  </a:lnTo>
                  <a:lnTo>
                    <a:pt x="173394" y="2203281"/>
                  </a:lnTo>
                  <a:lnTo>
                    <a:pt x="175050" y="2211264"/>
                  </a:lnTo>
                  <a:lnTo>
                    <a:pt x="176696" y="2219247"/>
                  </a:lnTo>
                  <a:lnTo>
                    <a:pt x="178329" y="2227230"/>
                  </a:lnTo>
                  <a:lnTo>
                    <a:pt x="179944" y="2235213"/>
                  </a:lnTo>
                  <a:lnTo>
                    <a:pt x="181535" y="2243196"/>
                  </a:lnTo>
                  <a:lnTo>
                    <a:pt x="183092" y="2251179"/>
                  </a:lnTo>
                  <a:lnTo>
                    <a:pt x="184612" y="2259162"/>
                  </a:lnTo>
                  <a:lnTo>
                    <a:pt x="186094" y="2267144"/>
                  </a:lnTo>
                  <a:lnTo>
                    <a:pt x="187535" y="2275127"/>
                  </a:lnTo>
                  <a:lnTo>
                    <a:pt x="188935" y="2283110"/>
                  </a:lnTo>
                  <a:lnTo>
                    <a:pt x="190289" y="2291093"/>
                  </a:lnTo>
                  <a:lnTo>
                    <a:pt x="191586" y="2299076"/>
                  </a:lnTo>
                  <a:lnTo>
                    <a:pt x="192838" y="2307059"/>
                  </a:lnTo>
                  <a:lnTo>
                    <a:pt x="194046" y="2315042"/>
                  </a:lnTo>
                  <a:lnTo>
                    <a:pt x="195210" y="2323025"/>
                  </a:lnTo>
                  <a:lnTo>
                    <a:pt x="196333" y="2331008"/>
                  </a:lnTo>
                  <a:lnTo>
                    <a:pt x="197407" y="2338991"/>
                  </a:lnTo>
                  <a:lnTo>
                    <a:pt x="198444" y="2346973"/>
                  </a:lnTo>
                  <a:lnTo>
                    <a:pt x="199448" y="2354956"/>
                  </a:lnTo>
                  <a:lnTo>
                    <a:pt x="200422" y="2362939"/>
                  </a:lnTo>
                  <a:lnTo>
                    <a:pt x="201371" y="2370922"/>
                  </a:lnTo>
                  <a:lnTo>
                    <a:pt x="202294" y="2378905"/>
                  </a:lnTo>
                  <a:lnTo>
                    <a:pt x="203196" y="2386888"/>
                  </a:lnTo>
                  <a:lnTo>
                    <a:pt x="204085" y="2394871"/>
                  </a:lnTo>
                  <a:lnTo>
                    <a:pt x="204963" y="2402854"/>
                  </a:lnTo>
                  <a:lnTo>
                    <a:pt x="205833" y="2410837"/>
                  </a:lnTo>
                  <a:lnTo>
                    <a:pt x="206697" y="2418820"/>
                  </a:lnTo>
                  <a:lnTo>
                    <a:pt x="207559" y="2426803"/>
                  </a:lnTo>
                  <a:lnTo>
                    <a:pt x="208421" y="2434785"/>
                  </a:lnTo>
                  <a:lnTo>
                    <a:pt x="209285" y="2442768"/>
                  </a:lnTo>
                  <a:lnTo>
                    <a:pt x="210152" y="2450751"/>
                  </a:lnTo>
                  <a:lnTo>
                    <a:pt x="211024" y="2458734"/>
                  </a:lnTo>
                  <a:lnTo>
                    <a:pt x="211901" y="2466717"/>
                  </a:lnTo>
                  <a:lnTo>
                    <a:pt x="212785" y="2474700"/>
                  </a:lnTo>
                  <a:lnTo>
                    <a:pt x="213675" y="2482683"/>
                  </a:lnTo>
                  <a:lnTo>
                    <a:pt x="214571" y="2490666"/>
                  </a:lnTo>
                  <a:lnTo>
                    <a:pt x="215473" y="2498649"/>
                  </a:lnTo>
                  <a:lnTo>
                    <a:pt x="216381" y="2506632"/>
                  </a:lnTo>
                  <a:lnTo>
                    <a:pt x="217295" y="2514614"/>
                  </a:lnTo>
                  <a:lnTo>
                    <a:pt x="218215" y="2522597"/>
                  </a:lnTo>
                  <a:lnTo>
                    <a:pt x="219140" y="2530580"/>
                  </a:lnTo>
                  <a:lnTo>
                    <a:pt x="220070" y="2538563"/>
                  </a:lnTo>
                  <a:lnTo>
                    <a:pt x="221005" y="2546546"/>
                  </a:lnTo>
                  <a:lnTo>
                    <a:pt x="221946" y="2554529"/>
                  </a:lnTo>
                  <a:lnTo>
                    <a:pt x="222893" y="2562512"/>
                  </a:lnTo>
                  <a:lnTo>
                    <a:pt x="223844" y="2570495"/>
                  </a:lnTo>
                  <a:lnTo>
                    <a:pt x="224800" y="2578478"/>
                  </a:lnTo>
                  <a:lnTo>
                    <a:pt x="225762" y="2586461"/>
                  </a:lnTo>
                  <a:lnTo>
                    <a:pt x="226730" y="2594444"/>
                  </a:lnTo>
                  <a:lnTo>
                    <a:pt x="227704" y="2602426"/>
                  </a:lnTo>
                  <a:lnTo>
                    <a:pt x="228683" y="2610409"/>
                  </a:lnTo>
                  <a:lnTo>
                    <a:pt x="229666" y="2618392"/>
                  </a:lnTo>
                  <a:lnTo>
                    <a:pt x="230654" y="2626375"/>
                  </a:lnTo>
                  <a:lnTo>
                    <a:pt x="231646" y="2634358"/>
                  </a:lnTo>
                  <a:lnTo>
                    <a:pt x="232640" y="2642341"/>
                  </a:lnTo>
                  <a:lnTo>
                    <a:pt x="233635" y="2650324"/>
                  </a:lnTo>
                  <a:lnTo>
                    <a:pt x="234630" y="2658307"/>
                  </a:lnTo>
                  <a:lnTo>
                    <a:pt x="235621" y="2666290"/>
                  </a:lnTo>
                  <a:lnTo>
                    <a:pt x="236608" y="2674273"/>
                  </a:lnTo>
                  <a:lnTo>
                    <a:pt x="237585" y="2682255"/>
                  </a:lnTo>
                  <a:lnTo>
                    <a:pt x="238550" y="2690238"/>
                  </a:lnTo>
                  <a:lnTo>
                    <a:pt x="239500" y="2698221"/>
                  </a:lnTo>
                  <a:lnTo>
                    <a:pt x="240432" y="2706204"/>
                  </a:lnTo>
                  <a:lnTo>
                    <a:pt x="241343" y="2714187"/>
                  </a:lnTo>
                  <a:lnTo>
                    <a:pt x="242227" y="2722170"/>
                  </a:lnTo>
                  <a:lnTo>
                    <a:pt x="243075" y="2730153"/>
                  </a:lnTo>
                  <a:lnTo>
                    <a:pt x="243889" y="2738136"/>
                  </a:lnTo>
                  <a:lnTo>
                    <a:pt x="244665" y="2746119"/>
                  </a:lnTo>
                  <a:lnTo>
                    <a:pt x="245400" y="2754102"/>
                  </a:lnTo>
                  <a:lnTo>
                    <a:pt x="246089" y="2762085"/>
                  </a:lnTo>
                  <a:lnTo>
                    <a:pt x="246714" y="2770067"/>
                  </a:lnTo>
                  <a:lnTo>
                    <a:pt x="247284" y="2778050"/>
                  </a:lnTo>
                  <a:lnTo>
                    <a:pt x="247796" y="2786033"/>
                  </a:lnTo>
                  <a:lnTo>
                    <a:pt x="248247" y="2794016"/>
                  </a:lnTo>
                  <a:lnTo>
                    <a:pt x="248634" y="2801999"/>
                  </a:lnTo>
                  <a:lnTo>
                    <a:pt x="248942" y="2809982"/>
                  </a:lnTo>
                  <a:lnTo>
                    <a:pt x="249172" y="2817965"/>
                  </a:lnTo>
                  <a:lnTo>
                    <a:pt x="249328" y="2825948"/>
                  </a:lnTo>
                  <a:lnTo>
                    <a:pt x="249408" y="2833931"/>
                  </a:lnTo>
                  <a:lnTo>
                    <a:pt x="249412" y="2841914"/>
                  </a:lnTo>
                  <a:lnTo>
                    <a:pt x="249331" y="2849896"/>
                  </a:lnTo>
                  <a:lnTo>
                    <a:pt x="249150" y="2857879"/>
                  </a:lnTo>
                  <a:lnTo>
                    <a:pt x="248885" y="2865862"/>
                  </a:lnTo>
                  <a:lnTo>
                    <a:pt x="248535" y="2873845"/>
                  </a:lnTo>
                  <a:lnTo>
                    <a:pt x="248098" y="2881828"/>
                  </a:lnTo>
                  <a:lnTo>
                    <a:pt x="247574" y="2889811"/>
                  </a:lnTo>
                  <a:lnTo>
                    <a:pt x="246938" y="2897794"/>
                  </a:lnTo>
                  <a:lnTo>
                    <a:pt x="246205" y="2905777"/>
                  </a:lnTo>
                  <a:lnTo>
                    <a:pt x="245378" y="2913760"/>
                  </a:lnTo>
                  <a:lnTo>
                    <a:pt x="244457" y="2921743"/>
                  </a:lnTo>
                  <a:lnTo>
                    <a:pt x="243439" y="2929726"/>
                  </a:lnTo>
                  <a:lnTo>
                    <a:pt x="242309" y="2937708"/>
                  </a:lnTo>
                  <a:lnTo>
                    <a:pt x="241060" y="2945691"/>
                  </a:lnTo>
                  <a:lnTo>
                    <a:pt x="239709" y="2953674"/>
                  </a:lnTo>
                  <a:lnTo>
                    <a:pt x="238251" y="2961657"/>
                  </a:lnTo>
                  <a:lnTo>
                    <a:pt x="236685" y="2969640"/>
                  </a:lnTo>
                  <a:lnTo>
                    <a:pt x="235006" y="2977623"/>
                  </a:lnTo>
                  <a:lnTo>
                    <a:pt x="233183" y="2985606"/>
                  </a:lnTo>
                  <a:lnTo>
                    <a:pt x="231244" y="2993589"/>
                  </a:lnTo>
                  <a:lnTo>
                    <a:pt x="229185" y="3001572"/>
                  </a:lnTo>
                  <a:lnTo>
                    <a:pt x="227006" y="3009555"/>
                  </a:lnTo>
                  <a:lnTo>
                    <a:pt x="224704" y="3017537"/>
                  </a:lnTo>
                  <a:lnTo>
                    <a:pt x="222251" y="3025520"/>
                  </a:lnTo>
                  <a:lnTo>
                    <a:pt x="219659" y="3033503"/>
                  </a:lnTo>
                  <a:lnTo>
                    <a:pt x="216937" y="3041486"/>
                  </a:lnTo>
                  <a:lnTo>
                    <a:pt x="214086" y="3049469"/>
                  </a:lnTo>
                  <a:lnTo>
                    <a:pt x="211105" y="3057452"/>
                  </a:lnTo>
                  <a:lnTo>
                    <a:pt x="207980" y="3065435"/>
                  </a:lnTo>
                  <a:lnTo>
                    <a:pt x="204698" y="3073418"/>
                  </a:lnTo>
                  <a:lnTo>
                    <a:pt x="201286" y="3081401"/>
                  </a:lnTo>
                  <a:lnTo>
                    <a:pt x="197746" y="3089384"/>
                  </a:lnTo>
                  <a:lnTo>
                    <a:pt x="194079" y="3097367"/>
                  </a:lnTo>
                  <a:lnTo>
                    <a:pt x="190287" y="3105349"/>
                  </a:lnTo>
                  <a:lnTo>
                    <a:pt x="186342" y="3113332"/>
                  </a:lnTo>
                  <a:lnTo>
                    <a:pt x="182279" y="3121315"/>
                  </a:lnTo>
                  <a:lnTo>
                    <a:pt x="178105" y="3129298"/>
                  </a:lnTo>
                  <a:lnTo>
                    <a:pt x="173824" y="3137281"/>
                  </a:lnTo>
                  <a:lnTo>
                    <a:pt x="169442" y="3145264"/>
                  </a:lnTo>
                  <a:lnTo>
                    <a:pt x="164951" y="3153247"/>
                  </a:lnTo>
                  <a:lnTo>
                    <a:pt x="160363" y="3161230"/>
                  </a:lnTo>
                  <a:lnTo>
                    <a:pt x="155698" y="3169213"/>
                  </a:lnTo>
                  <a:lnTo>
                    <a:pt x="150963" y="3177196"/>
                  </a:lnTo>
                  <a:lnTo>
                    <a:pt x="146166" y="3185178"/>
                  </a:lnTo>
                  <a:lnTo>
                    <a:pt x="141313" y="3193161"/>
                  </a:lnTo>
                  <a:lnTo>
                    <a:pt x="136408" y="3201144"/>
                  </a:lnTo>
                  <a:lnTo>
                    <a:pt x="131473" y="3209127"/>
                  </a:lnTo>
                  <a:lnTo>
                    <a:pt x="126517" y="3217110"/>
                  </a:lnTo>
                  <a:lnTo>
                    <a:pt x="121550" y="3225093"/>
                  </a:lnTo>
                  <a:lnTo>
                    <a:pt x="116579" y="3233076"/>
                  </a:lnTo>
                  <a:lnTo>
                    <a:pt x="111621" y="3241059"/>
                  </a:lnTo>
                  <a:lnTo>
                    <a:pt x="106688" y="3249042"/>
                  </a:lnTo>
                  <a:lnTo>
                    <a:pt x="101788" y="3257025"/>
                  </a:lnTo>
                  <a:lnTo>
                    <a:pt x="96930" y="3265008"/>
                  </a:lnTo>
                  <a:lnTo>
                    <a:pt x="92124" y="3272990"/>
                  </a:lnTo>
                  <a:lnTo>
                    <a:pt x="87387" y="3280973"/>
                  </a:lnTo>
                  <a:lnTo>
                    <a:pt x="82738" y="3288956"/>
                  </a:lnTo>
                  <a:lnTo>
                    <a:pt x="78173" y="3296939"/>
                  </a:lnTo>
                  <a:lnTo>
                    <a:pt x="73701" y="3304922"/>
                  </a:lnTo>
                  <a:lnTo>
                    <a:pt x="69328" y="3312905"/>
                  </a:lnTo>
                  <a:lnTo>
                    <a:pt x="65064" y="3320888"/>
                  </a:lnTo>
                  <a:lnTo>
                    <a:pt x="60950" y="3328871"/>
                  </a:lnTo>
                  <a:lnTo>
                    <a:pt x="56961" y="3336854"/>
                  </a:lnTo>
                  <a:lnTo>
                    <a:pt x="53102" y="3344837"/>
                  </a:lnTo>
                  <a:lnTo>
                    <a:pt x="49378" y="3352819"/>
                  </a:lnTo>
                  <a:lnTo>
                    <a:pt x="45793" y="3360802"/>
                  </a:lnTo>
                  <a:lnTo>
                    <a:pt x="42378" y="3368785"/>
                  </a:lnTo>
                  <a:lnTo>
                    <a:pt x="39126" y="3376768"/>
                  </a:lnTo>
                  <a:lnTo>
                    <a:pt x="36022" y="3384751"/>
                  </a:lnTo>
                  <a:lnTo>
                    <a:pt x="33070" y="3392734"/>
                  </a:lnTo>
                  <a:lnTo>
                    <a:pt x="30267" y="3400717"/>
                  </a:lnTo>
                  <a:lnTo>
                    <a:pt x="27627" y="3408700"/>
                  </a:lnTo>
                  <a:lnTo>
                    <a:pt x="25169" y="3416683"/>
                  </a:lnTo>
                  <a:lnTo>
                    <a:pt x="22858" y="3424666"/>
                  </a:lnTo>
                  <a:lnTo>
                    <a:pt x="20692" y="3432649"/>
                  </a:lnTo>
                  <a:close/>
                </a:path>
              </a:pathLst>
            </a:custGeom>
            <a:solidFill>
              <a:srgbClr val="EFC000">
                <a:alpha val="29803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8" name="pg74">
              <a:extLst>
                <a:ext uri="{FF2B5EF4-FFF2-40B4-BE49-F238E27FC236}">
                  <a16:creationId xmlns:a16="http://schemas.microsoft.com/office/drawing/2014/main" id="{4D9F2406-81F6-4D09-BAF4-49DA59BD6E8B}"/>
                </a:ext>
              </a:extLst>
            </p:cNvPr>
            <p:cNvSpPr/>
            <p:nvPr/>
          </p:nvSpPr>
          <p:spPr>
            <a:xfrm>
              <a:off x="8118164" y="2383417"/>
              <a:ext cx="322093" cy="3433432"/>
            </a:xfrm>
            <a:custGeom>
              <a:avLst/>
              <a:gdLst/>
              <a:ahLst/>
              <a:cxnLst/>
              <a:rect l="0" t="0" r="0" b="0"/>
              <a:pathLst>
                <a:path w="322093" h="3433432">
                  <a:moveTo>
                    <a:pt x="0" y="3433432"/>
                  </a:moveTo>
                  <a:lnTo>
                    <a:pt x="0" y="3425629"/>
                  </a:lnTo>
                  <a:lnTo>
                    <a:pt x="0" y="3417825"/>
                  </a:lnTo>
                  <a:lnTo>
                    <a:pt x="0" y="3410022"/>
                  </a:lnTo>
                  <a:lnTo>
                    <a:pt x="0" y="3402219"/>
                  </a:lnTo>
                  <a:lnTo>
                    <a:pt x="0" y="3394415"/>
                  </a:lnTo>
                  <a:lnTo>
                    <a:pt x="0" y="3386612"/>
                  </a:lnTo>
                  <a:lnTo>
                    <a:pt x="0" y="3378809"/>
                  </a:lnTo>
                  <a:lnTo>
                    <a:pt x="0" y="3371006"/>
                  </a:lnTo>
                  <a:lnTo>
                    <a:pt x="0" y="3363202"/>
                  </a:lnTo>
                  <a:lnTo>
                    <a:pt x="0" y="3355399"/>
                  </a:lnTo>
                  <a:lnTo>
                    <a:pt x="0" y="3347596"/>
                  </a:lnTo>
                  <a:lnTo>
                    <a:pt x="0" y="3339793"/>
                  </a:lnTo>
                  <a:lnTo>
                    <a:pt x="0" y="3331989"/>
                  </a:lnTo>
                  <a:lnTo>
                    <a:pt x="0" y="3324186"/>
                  </a:lnTo>
                  <a:lnTo>
                    <a:pt x="0" y="3316383"/>
                  </a:lnTo>
                  <a:lnTo>
                    <a:pt x="0" y="3308580"/>
                  </a:lnTo>
                  <a:lnTo>
                    <a:pt x="0" y="3300776"/>
                  </a:lnTo>
                  <a:lnTo>
                    <a:pt x="0" y="3292973"/>
                  </a:lnTo>
                  <a:lnTo>
                    <a:pt x="0" y="3285170"/>
                  </a:lnTo>
                  <a:lnTo>
                    <a:pt x="0" y="3277367"/>
                  </a:lnTo>
                  <a:lnTo>
                    <a:pt x="0" y="3269563"/>
                  </a:lnTo>
                  <a:lnTo>
                    <a:pt x="0" y="3261760"/>
                  </a:lnTo>
                  <a:lnTo>
                    <a:pt x="0" y="3253957"/>
                  </a:lnTo>
                  <a:lnTo>
                    <a:pt x="0" y="3246154"/>
                  </a:lnTo>
                  <a:lnTo>
                    <a:pt x="0" y="3238350"/>
                  </a:lnTo>
                  <a:lnTo>
                    <a:pt x="0" y="3230547"/>
                  </a:lnTo>
                  <a:lnTo>
                    <a:pt x="0" y="3222744"/>
                  </a:lnTo>
                  <a:lnTo>
                    <a:pt x="0" y="3214941"/>
                  </a:lnTo>
                  <a:lnTo>
                    <a:pt x="0" y="3207137"/>
                  </a:lnTo>
                  <a:lnTo>
                    <a:pt x="0" y="3199334"/>
                  </a:lnTo>
                  <a:lnTo>
                    <a:pt x="0" y="3191531"/>
                  </a:lnTo>
                  <a:lnTo>
                    <a:pt x="0" y="3183728"/>
                  </a:lnTo>
                  <a:lnTo>
                    <a:pt x="0" y="3175924"/>
                  </a:lnTo>
                  <a:lnTo>
                    <a:pt x="0" y="3168121"/>
                  </a:lnTo>
                  <a:lnTo>
                    <a:pt x="0" y="3160318"/>
                  </a:lnTo>
                  <a:lnTo>
                    <a:pt x="0" y="3152515"/>
                  </a:lnTo>
                  <a:lnTo>
                    <a:pt x="0" y="3144711"/>
                  </a:lnTo>
                  <a:lnTo>
                    <a:pt x="0" y="3136908"/>
                  </a:lnTo>
                  <a:lnTo>
                    <a:pt x="0" y="3129105"/>
                  </a:lnTo>
                  <a:lnTo>
                    <a:pt x="0" y="3121302"/>
                  </a:lnTo>
                  <a:lnTo>
                    <a:pt x="0" y="3113498"/>
                  </a:lnTo>
                  <a:lnTo>
                    <a:pt x="0" y="3105695"/>
                  </a:lnTo>
                  <a:lnTo>
                    <a:pt x="0" y="3097892"/>
                  </a:lnTo>
                  <a:lnTo>
                    <a:pt x="0" y="3090089"/>
                  </a:lnTo>
                  <a:lnTo>
                    <a:pt x="0" y="3082285"/>
                  </a:lnTo>
                  <a:lnTo>
                    <a:pt x="0" y="3074482"/>
                  </a:lnTo>
                  <a:lnTo>
                    <a:pt x="0" y="3066679"/>
                  </a:lnTo>
                  <a:lnTo>
                    <a:pt x="0" y="3058876"/>
                  </a:lnTo>
                  <a:lnTo>
                    <a:pt x="0" y="3051072"/>
                  </a:lnTo>
                  <a:lnTo>
                    <a:pt x="0" y="3043269"/>
                  </a:lnTo>
                  <a:lnTo>
                    <a:pt x="0" y="3035466"/>
                  </a:lnTo>
                  <a:lnTo>
                    <a:pt x="0" y="3027662"/>
                  </a:lnTo>
                  <a:lnTo>
                    <a:pt x="0" y="3019859"/>
                  </a:lnTo>
                  <a:lnTo>
                    <a:pt x="0" y="3012056"/>
                  </a:lnTo>
                  <a:lnTo>
                    <a:pt x="0" y="3004253"/>
                  </a:lnTo>
                  <a:lnTo>
                    <a:pt x="0" y="2996449"/>
                  </a:lnTo>
                  <a:lnTo>
                    <a:pt x="0" y="2988646"/>
                  </a:lnTo>
                  <a:lnTo>
                    <a:pt x="0" y="2980843"/>
                  </a:lnTo>
                  <a:lnTo>
                    <a:pt x="0" y="2973040"/>
                  </a:lnTo>
                  <a:lnTo>
                    <a:pt x="0" y="2965236"/>
                  </a:lnTo>
                  <a:lnTo>
                    <a:pt x="0" y="2957433"/>
                  </a:lnTo>
                  <a:lnTo>
                    <a:pt x="0" y="2949630"/>
                  </a:lnTo>
                  <a:lnTo>
                    <a:pt x="0" y="2941827"/>
                  </a:lnTo>
                  <a:lnTo>
                    <a:pt x="0" y="2934023"/>
                  </a:lnTo>
                  <a:lnTo>
                    <a:pt x="0" y="2926220"/>
                  </a:lnTo>
                  <a:lnTo>
                    <a:pt x="0" y="2918417"/>
                  </a:lnTo>
                  <a:lnTo>
                    <a:pt x="0" y="2910614"/>
                  </a:lnTo>
                  <a:lnTo>
                    <a:pt x="0" y="2902810"/>
                  </a:lnTo>
                  <a:lnTo>
                    <a:pt x="0" y="2895007"/>
                  </a:lnTo>
                  <a:lnTo>
                    <a:pt x="0" y="2887204"/>
                  </a:lnTo>
                  <a:lnTo>
                    <a:pt x="0" y="2879401"/>
                  </a:lnTo>
                  <a:lnTo>
                    <a:pt x="0" y="2871597"/>
                  </a:lnTo>
                  <a:lnTo>
                    <a:pt x="0" y="2863794"/>
                  </a:lnTo>
                  <a:lnTo>
                    <a:pt x="0" y="2855991"/>
                  </a:lnTo>
                  <a:lnTo>
                    <a:pt x="0" y="2848188"/>
                  </a:lnTo>
                  <a:lnTo>
                    <a:pt x="0" y="2840384"/>
                  </a:lnTo>
                  <a:lnTo>
                    <a:pt x="0" y="2832581"/>
                  </a:lnTo>
                  <a:lnTo>
                    <a:pt x="0" y="2824778"/>
                  </a:lnTo>
                  <a:lnTo>
                    <a:pt x="0" y="2816975"/>
                  </a:lnTo>
                  <a:lnTo>
                    <a:pt x="0" y="2809171"/>
                  </a:lnTo>
                  <a:lnTo>
                    <a:pt x="0" y="2801368"/>
                  </a:lnTo>
                  <a:lnTo>
                    <a:pt x="0" y="2793565"/>
                  </a:lnTo>
                  <a:lnTo>
                    <a:pt x="0" y="2785762"/>
                  </a:lnTo>
                  <a:lnTo>
                    <a:pt x="0" y="2777958"/>
                  </a:lnTo>
                  <a:lnTo>
                    <a:pt x="0" y="2770155"/>
                  </a:lnTo>
                  <a:lnTo>
                    <a:pt x="0" y="2762352"/>
                  </a:lnTo>
                  <a:lnTo>
                    <a:pt x="0" y="2754549"/>
                  </a:lnTo>
                  <a:lnTo>
                    <a:pt x="0" y="2746745"/>
                  </a:lnTo>
                  <a:lnTo>
                    <a:pt x="0" y="2738942"/>
                  </a:lnTo>
                  <a:lnTo>
                    <a:pt x="0" y="2731139"/>
                  </a:lnTo>
                  <a:lnTo>
                    <a:pt x="0" y="2723336"/>
                  </a:lnTo>
                  <a:lnTo>
                    <a:pt x="0" y="2715532"/>
                  </a:lnTo>
                  <a:lnTo>
                    <a:pt x="0" y="2707729"/>
                  </a:lnTo>
                  <a:lnTo>
                    <a:pt x="0" y="2699926"/>
                  </a:lnTo>
                  <a:lnTo>
                    <a:pt x="0" y="2692123"/>
                  </a:lnTo>
                  <a:lnTo>
                    <a:pt x="0" y="2684319"/>
                  </a:lnTo>
                  <a:lnTo>
                    <a:pt x="0" y="2676516"/>
                  </a:lnTo>
                  <a:lnTo>
                    <a:pt x="0" y="2668713"/>
                  </a:lnTo>
                  <a:lnTo>
                    <a:pt x="0" y="2660910"/>
                  </a:lnTo>
                  <a:lnTo>
                    <a:pt x="0" y="2653106"/>
                  </a:lnTo>
                  <a:lnTo>
                    <a:pt x="0" y="2645303"/>
                  </a:lnTo>
                  <a:lnTo>
                    <a:pt x="0" y="2637500"/>
                  </a:lnTo>
                  <a:lnTo>
                    <a:pt x="0" y="2629696"/>
                  </a:lnTo>
                  <a:lnTo>
                    <a:pt x="0" y="2621893"/>
                  </a:lnTo>
                  <a:lnTo>
                    <a:pt x="0" y="2614090"/>
                  </a:lnTo>
                  <a:lnTo>
                    <a:pt x="0" y="2606287"/>
                  </a:lnTo>
                  <a:lnTo>
                    <a:pt x="0" y="2598483"/>
                  </a:lnTo>
                  <a:lnTo>
                    <a:pt x="0" y="2590680"/>
                  </a:lnTo>
                  <a:lnTo>
                    <a:pt x="0" y="2582877"/>
                  </a:lnTo>
                  <a:lnTo>
                    <a:pt x="0" y="2575074"/>
                  </a:lnTo>
                  <a:lnTo>
                    <a:pt x="0" y="2567270"/>
                  </a:lnTo>
                  <a:lnTo>
                    <a:pt x="0" y="2559467"/>
                  </a:lnTo>
                  <a:lnTo>
                    <a:pt x="0" y="2551664"/>
                  </a:lnTo>
                  <a:lnTo>
                    <a:pt x="0" y="2543861"/>
                  </a:lnTo>
                  <a:lnTo>
                    <a:pt x="0" y="2536057"/>
                  </a:lnTo>
                  <a:lnTo>
                    <a:pt x="0" y="2528254"/>
                  </a:lnTo>
                  <a:lnTo>
                    <a:pt x="0" y="2520451"/>
                  </a:lnTo>
                  <a:lnTo>
                    <a:pt x="0" y="2512648"/>
                  </a:lnTo>
                  <a:lnTo>
                    <a:pt x="0" y="2504844"/>
                  </a:lnTo>
                  <a:lnTo>
                    <a:pt x="0" y="2497041"/>
                  </a:lnTo>
                  <a:lnTo>
                    <a:pt x="0" y="2489238"/>
                  </a:lnTo>
                  <a:lnTo>
                    <a:pt x="0" y="2481435"/>
                  </a:lnTo>
                  <a:lnTo>
                    <a:pt x="0" y="2473631"/>
                  </a:lnTo>
                  <a:lnTo>
                    <a:pt x="0" y="2465828"/>
                  </a:lnTo>
                  <a:lnTo>
                    <a:pt x="0" y="2458025"/>
                  </a:lnTo>
                  <a:lnTo>
                    <a:pt x="0" y="2450222"/>
                  </a:lnTo>
                  <a:lnTo>
                    <a:pt x="0" y="2442418"/>
                  </a:lnTo>
                  <a:lnTo>
                    <a:pt x="0" y="2434615"/>
                  </a:lnTo>
                  <a:lnTo>
                    <a:pt x="0" y="2426812"/>
                  </a:lnTo>
                  <a:lnTo>
                    <a:pt x="0" y="2419009"/>
                  </a:lnTo>
                  <a:lnTo>
                    <a:pt x="0" y="2411205"/>
                  </a:lnTo>
                  <a:lnTo>
                    <a:pt x="0" y="2403402"/>
                  </a:lnTo>
                  <a:lnTo>
                    <a:pt x="0" y="2395599"/>
                  </a:lnTo>
                  <a:lnTo>
                    <a:pt x="0" y="2387796"/>
                  </a:lnTo>
                  <a:lnTo>
                    <a:pt x="0" y="2379992"/>
                  </a:lnTo>
                  <a:lnTo>
                    <a:pt x="0" y="2372189"/>
                  </a:lnTo>
                  <a:lnTo>
                    <a:pt x="0" y="2364386"/>
                  </a:lnTo>
                  <a:lnTo>
                    <a:pt x="0" y="2356583"/>
                  </a:lnTo>
                  <a:lnTo>
                    <a:pt x="0" y="2348779"/>
                  </a:lnTo>
                  <a:lnTo>
                    <a:pt x="0" y="2340976"/>
                  </a:lnTo>
                  <a:lnTo>
                    <a:pt x="0" y="2333173"/>
                  </a:lnTo>
                  <a:lnTo>
                    <a:pt x="0" y="2325370"/>
                  </a:lnTo>
                  <a:lnTo>
                    <a:pt x="0" y="2317566"/>
                  </a:lnTo>
                  <a:lnTo>
                    <a:pt x="0" y="2309763"/>
                  </a:lnTo>
                  <a:lnTo>
                    <a:pt x="0" y="2301960"/>
                  </a:lnTo>
                  <a:lnTo>
                    <a:pt x="0" y="2294157"/>
                  </a:lnTo>
                  <a:lnTo>
                    <a:pt x="0" y="2286353"/>
                  </a:lnTo>
                  <a:lnTo>
                    <a:pt x="0" y="2278550"/>
                  </a:lnTo>
                  <a:lnTo>
                    <a:pt x="0" y="2270747"/>
                  </a:lnTo>
                  <a:lnTo>
                    <a:pt x="0" y="2262943"/>
                  </a:lnTo>
                  <a:lnTo>
                    <a:pt x="0" y="2255140"/>
                  </a:lnTo>
                  <a:lnTo>
                    <a:pt x="0" y="2247337"/>
                  </a:lnTo>
                  <a:lnTo>
                    <a:pt x="0" y="2239534"/>
                  </a:lnTo>
                  <a:lnTo>
                    <a:pt x="0" y="2231730"/>
                  </a:lnTo>
                  <a:lnTo>
                    <a:pt x="0" y="2223927"/>
                  </a:lnTo>
                  <a:lnTo>
                    <a:pt x="0" y="2216124"/>
                  </a:lnTo>
                  <a:lnTo>
                    <a:pt x="0" y="2208321"/>
                  </a:lnTo>
                  <a:lnTo>
                    <a:pt x="0" y="2200517"/>
                  </a:lnTo>
                  <a:lnTo>
                    <a:pt x="0" y="2192714"/>
                  </a:lnTo>
                  <a:lnTo>
                    <a:pt x="0" y="2184911"/>
                  </a:lnTo>
                  <a:lnTo>
                    <a:pt x="0" y="2177108"/>
                  </a:lnTo>
                  <a:lnTo>
                    <a:pt x="0" y="2169304"/>
                  </a:lnTo>
                  <a:lnTo>
                    <a:pt x="0" y="2161501"/>
                  </a:lnTo>
                  <a:lnTo>
                    <a:pt x="0" y="2153698"/>
                  </a:lnTo>
                  <a:lnTo>
                    <a:pt x="0" y="2145895"/>
                  </a:lnTo>
                  <a:lnTo>
                    <a:pt x="0" y="2138091"/>
                  </a:lnTo>
                  <a:lnTo>
                    <a:pt x="0" y="2130288"/>
                  </a:lnTo>
                  <a:lnTo>
                    <a:pt x="0" y="2122485"/>
                  </a:lnTo>
                  <a:lnTo>
                    <a:pt x="0" y="2114682"/>
                  </a:lnTo>
                  <a:lnTo>
                    <a:pt x="0" y="2106878"/>
                  </a:lnTo>
                  <a:lnTo>
                    <a:pt x="0" y="2099075"/>
                  </a:lnTo>
                  <a:lnTo>
                    <a:pt x="0" y="2091272"/>
                  </a:lnTo>
                  <a:lnTo>
                    <a:pt x="0" y="2083469"/>
                  </a:lnTo>
                  <a:lnTo>
                    <a:pt x="0" y="2075665"/>
                  </a:lnTo>
                  <a:lnTo>
                    <a:pt x="0" y="2067862"/>
                  </a:lnTo>
                  <a:lnTo>
                    <a:pt x="0" y="2060059"/>
                  </a:lnTo>
                  <a:lnTo>
                    <a:pt x="0" y="2052256"/>
                  </a:lnTo>
                  <a:lnTo>
                    <a:pt x="0" y="2044452"/>
                  </a:lnTo>
                  <a:lnTo>
                    <a:pt x="0" y="2036649"/>
                  </a:lnTo>
                  <a:lnTo>
                    <a:pt x="0" y="2028846"/>
                  </a:lnTo>
                  <a:lnTo>
                    <a:pt x="0" y="2021043"/>
                  </a:lnTo>
                  <a:lnTo>
                    <a:pt x="0" y="2013239"/>
                  </a:lnTo>
                  <a:lnTo>
                    <a:pt x="0" y="2005436"/>
                  </a:lnTo>
                  <a:lnTo>
                    <a:pt x="0" y="1997633"/>
                  </a:lnTo>
                  <a:lnTo>
                    <a:pt x="0" y="1989830"/>
                  </a:lnTo>
                  <a:lnTo>
                    <a:pt x="0" y="1982026"/>
                  </a:lnTo>
                  <a:lnTo>
                    <a:pt x="0" y="1974223"/>
                  </a:lnTo>
                  <a:lnTo>
                    <a:pt x="0" y="1966420"/>
                  </a:lnTo>
                  <a:lnTo>
                    <a:pt x="0" y="1958617"/>
                  </a:lnTo>
                  <a:lnTo>
                    <a:pt x="0" y="1950813"/>
                  </a:lnTo>
                  <a:lnTo>
                    <a:pt x="0" y="1943010"/>
                  </a:lnTo>
                  <a:lnTo>
                    <a:pt x="0" y="1935207"/>
                  </a:lnTo>
                  <a:lnTo>
                    <a:pt x="0" y="1927404"/>
                  </a:lnTo>
                  <a:lnTo>
                    <a:pt x="0" y="1919600"/>
                  </a:lnTo>
                  <a:lnTo>
                    <a:pt x="0" y="1911797"/>
                  </a:lnTo>
                  <a:lnTo>
                    <a:pt x="0" y="1903994"/>
                  </a:lnTo>
                  <a:lnTo>
                    <a:pt x="0" y="1896191"/>
                  </a:lnTo>
                  <a:lnTo>
                    <a:pt x="0" y="1888387"/>
                  </a:lnTo>
                  <a:lnTo>
                    <a:pt x="0" y="1880584"/>
                  </a:lnTo>
                  <a:lnTo>
                    <a:pt x="0" y="1872781"/>
                  </a:lnTo>
                  <a:lnTo>
                    <a:pt x="0" y="1864977"/>
                  </a:lnTo>
                  <a:lnTo>
                    <a:pt x="0" y="1857174"/>
                  </a:lnTo>
                  <a:lnTo>
                    <a:pt x="0" y="1849371"/>
                  </a:lnTo>
                  <a:lnTo>
                    <a:pt x="0" y="1841568"/>
                  </a:lnTo>
                  <a:lnTo>
                    <a:pt x="0" y="1833764"/>
                  </a:lnTo>
                  <a:lnTo>
                    <a:pt x="0" y="1825961"/>
                  </a:lnTo>
                  <a:lnTo>
                    <a:pt x="0" y="1818158"/>
                  </a:lnTo>
                  <a:lnTo>
                    <a:pt x="0" y="1810355"/>
                  </a:lnTo>
                  <a:lnTo>
                    <a:pt x="0" y="1802551"/>
                  </a:lnTo>
                  <a:lnTo>
                    <a:pt x="0" y="1794748"/>
                  </a:lnTo>
                  <a:lnTo>
                    <a:pt x="0" y="1786945"/>
                  </a:lnTo>
                  <a:lnTo>
                    <a:pt x="0" y="1779142"/>
                  </a:lnTo>
                  <a:lnTo>
                    <a:pt x="0" y="1771338"/>
                  </a:lnTo>
                  <a:lnTo>
                    <a:pt x="0" y="1763535"/>
                  </a:lnTo>
                  <a:lnTo>
                    <a:pt x="0" y="1755732"/>
                  </a:lnTo>
                  <a:lnTo>
                    <a:pt x="0" y="1747929"/>
                  </a:lnTo>
                  <a:lnTo>
                    <a:pt x="0" y="1740125"/>
                  </a:lnTo>
                  <a:lnTo>
                    <a:pt x="0" y="1732322"/>
                  </a:lnTo>
                  <a:lnTo>
                    <a:pt x="0" y="1724519"/>
                  </a:lnTo>
                  <a:lnTo>
                    <a:pt x="0" y="1716716"/>
                  </a:lnTo>
                  <a:lnTo>
                    <a:pt x="0" y="1708912"/>
                  </a:lnTo>
                  <a:lnTo>
                    <a:pt x="0" y="1701109"/>
                  </a:lnTo>
                  <a:lnTo>
                    <a:pt x="0" y="1693306"/>
                  </a:lnTo>
                  <a:lnTo>
                    <a:pt x="0" y="1685503"/>
                  </a:lnTo>
                  <a:lnTo>
                    <a:pt x="0" y="1677699"/>
                  </a:lnTo>
                  <a:lnTo>
                    <a:pt x="0" y="1669896"/>
                  </a:lnTo>
                  <a:lnTo>
                    <a:pt x="0" y="1662093"/>
                  </a:lnTo>
                  <a:lnTo>
                    <a:pt x="0" y="1654290"/>
                  </a:lnTo>
                  <a:lnTo>
                    <a:pt x="0" y="1646486"/>
                  </a:lnTo>
                  <a:lnTo>
                    <a:pt x="0" y="1638683"/>
                  </a:lnTo>
                  <a:lnTo>
                    <a:pt x="0" y="1630880"/>
                  </a:lnTo>
                  <a:lnTo>
                    <a:pt x="0" y="1623077"/>
                  </a:lnTo>
                  <a:lnTo>
                    <a:pt x="0" y="1615273"/>
                  </a:lnTo>
                  <a:lnTo>
                    <a:pt x="0" y="1607470"/>
                  </a:lnTo>
                  <a:lnTo>
                    <a:pt x="0" y="1599667"/>
                  </a:lnTo>
                  <a:lnTo>
                    <a:pt x="0" y="1591864"/>
                  </a:lnTo>
                  <a:lnTo>
                    <a:pt x="0" y="1584060"/>
                  </a:lnTo>
                  <a:lnTo>
                    <a:pt x="0" y="1576257"/>
                  </a:lnTo>
                  <a:lnTo>
                    <a:pt x="0" y="1568454"/>
                  </a:lnTo>
                  <a:lnTo>
                    <a:pt x="0" y="1560651"/>
                  </a:lnTo>
                  <a:lnTo>
                    <a:pt x="0" y="1552847"/>
                  </a:lnTo>
                  <a:lnTo>
                    <a:pt x="0" y="1545044"/>
                  </a:lnTo>
                  <a:lnTo>
                    <a:pt x="0" y="1537241"/>
                  </a:lnTo>
                  <a:lnTo>
                    <a:pt x="0" y="1529438"/>
                  </a:lnTo>
                  <a:lnTo>
                    <a:pt x="0" y="1521634"/>
                  </a:lnTo>
                  <a:lnTo>
                    <a:pt x="0" y="1513831"/>
                  </a:lnTo>
                  <a:lnTo>
                    <a:pt x="0" y="1506028"/>
                  </a:lnTo>
                  <a:lnTo>
                    <a:pt x="0" y="1498224"/>
                  </a:lnTo>
                  <a:lnTo>
                    <a:pt x="0" y="1490421"/>
                  </a:lnTo>
                  <a:lnTo>
                    <a:pt x="0" y="1482618"/>
                  </a:lnTo>
                  <a:lnTo>
                    <a:pt x="0" y="1474815"/>
                  </a:lnTo>
                  <a:lnTo>
                    <a:pt x="0" y="1467011"/>
                  </a:lnTo>
                  <a:lnTo>
                    <a:pt x="0" y="1459208"/>
                  </a:lnTo>
                  <a:lnTo>
                    <a:pt x="0" y="1451405"/>
                  </a:lnTo>
                  <a:lnTo>
                    <a:pt x="0" y="1443602"/>
                  </a:lnTo>
                  <a:lnTo>
                    <a:pt x="0" y="1435798"/>
                  </a:lnTo>
                  <a:lnTo>
                    <a:pt x="0" y="1427995"/>
                  </a:lnTo>
                  <a:lnTo>
                    <a:pt x="0" y="1420192"/>
                  </a:lnTo>
                  <a:lnTo>
                    <a:pt x="0" y="1412389"/>
                  </a:lnTo>
                  <a:lnTo>
                    <a:pt x="0" y="1404585"/>
                  </a:lnTo>
                  <a:lnTo>
                    <a:pt x="0" y="1396782"/>
                  </a:lnTo>
                  <a:lnTo>
                    <a:pt x="0" y="1388979"/>
                  </a:lnTo>
                  <a:lnTo>
                    <a:pt x="0" y="1381176"/>
                  </a:lnTo>
                  <a:lnTo>
                    <a:pt x="0" y="1373372"/>
                  </a:lnTo>
                  <a:lnTo>
                    <a:pt x="0" y="1365569"/>
                  </a:lnTo>
                  <a:lnTo>
                    <a:pt x="0" y="1357766"/>
                  </a:lnTo>
                  <a:lnTo>
                    <a:pt x="0" y="1349963"/>
                  </a:lnTo>
                  <a:lnTo>
                    <a:pt x="0" y="1342159"/>
                  </a:lnTo>
                  <a:lnTo>
                    <a:pt x="0" y="1334356"/>
                  </a:lnTo>
                  <a:lnTo>
                    <a:pt x="0" y="1326553"/>
                  </a:lnTo>
                  <a:lnTo>
                    <a:pt x="0" y="1318750"/>
                  </a:lnTo>
                  <a:lnTo>
                    <a:pt x="0" y="1310946"/>
                  </a:lnTo>
                  <a:lnTo>
                    <a:pt x="0" y="1303143"/>
                  </a:lnTo>
                  <a:lnTo>
                    <a:pt x="0" y="1295340"/>
                  </a:lnTo>
                  <a:lnTo>
                    <a:pt x="0" y="1287537"/>
                  </a:lnTo>
                  <a:lnTo>
                    <a:pt x="0" y="1279733"/>
                  </a:lnTo>
                  <a:lnTo>
                    <a:pt x="0" y="1271930"/>
                  </a:lnTo>
                  <a:lnTo>
                    <a:pt x="0" y="1264127"/>
                  </a:lnTo>
                  <a:lnTo>
                    <a:pt x="0" y="1256324"/>
                  </a:lnTo>
                  <a:lnTo>
                    <a:pt x="0" y="1248520"/>
                  </a:lnTo>
                  <a:lnTo>
                    <a:pt x="0" y="1240717"/>
                  </a:lnTo>
                  <a:lnTo>
                    <a:pt x="0" y="1232914"/>
                  </a:lnTo>
                  <a:lnTo>
                    <a:pt x="0" y="1225111"/>
                  </a:lnTo>
                  <a:lnTo>
                    <a:pt x="0" y="1217307"/>
                  </a:lnTo>
                  <a:lnTo>
                    <a:pt x="0" y="1209504"/>
                  </a:lnTo>
                  <a:lnTo>
                    <a:pt x="0" y="1201701"/>
                  </a:lnTo>
                  <a:lnTo>
                    <a:pt x="0" y="1193898"/>
                  </a:lnTo>
                  <a:lnTo>
                    <a:pt x="0" y="1186094"/>
                  </a:lnTo>
                  <a:lnTo>
                    <a:pt x="0" y="1178291"/>
                  </a:lnTo>
                  <a:lnTo>
                    <a:pt x="0" y="1170488"/>
                  </a:lnTo>
                  <a:lnTo>
                    <a:pt x="0" y="1162685"/>
                  </a:lnTo>
                  <a:lnTo>
                    <a:pt x="0" y="1154881"/>
                  </a:lnTo>
                  <a:lnTo>
                    <a:pt x="0" y="1147078"/>
                  </a:lnTo>
                  <a:lnTo>
                    <a:pt x="0" y="1139275"/>
                  </a:lnTo>
                  <a:lnTo>
                    <a:pt x="0" y="1131471"/>
                  </a:lnTo>
                  <a:lnTo>
                    <a:pt x="0" y="1123668"/>
                  </a:lnTo>
                  <a:lnTo>
                    <a:pt x="0" y="1115865"/>
                  </a:lnTo>
                  <a:lnTo>
                    <a:pt x="0" y="1108062"/>
                  </a:lnTo>
                  <a:lnTo>
                    <a:pt x="0" y="1100258"/>
                  </a:lnTo>
                  <a:lnTo>
                    <a:pt x="0" y="1092455"/>
                  </a:lnTo>
                  <a:lnTo>
                    <a:pt x="0" y="1084652"/>
                  </a:lnTo>
                  <a:lnTo>
                    <a:pt x="0" y="1076849"/>
                  </a:lnTo>
                  <a:lnTo>
                    <a:pt x="0" y="1069045"/>
                  </a:lnTo>
                  <a:lnTo>
                    <a:pt x="0" y="1061242"/>
                  </a:lnTo>
                  <a:lnTo>
                    <a:pt x="0" y="1053439"/>
                  </a:lnTo>
                  <a:lnTo>
                    <a:pt x="0" y="1045636"/>
                  </a:lnTo>
                  <a:lnTo>
                    <a:pt x="0" y="1037832"/>
                  </a:lnTo>
                  <a:lnTo>
                    <a:pt x="0" y="1030029"/>
                  </a:lnTo>
                  <a:lnTo>
                    <a:pt x="0" y="1022226"/>
                  </a:lnTo>
                  <a:lnTo>
                    <a:pt x="0" y="1014423"/>
                  </a:lnTo>
                  <a:lnTo>
                    <a:pt x="0" y="1006619"/>
                  </a:lnTo>
                  <a:lnTo>
                    <a:pt x="0" y="998816"/>
                  </a:lnTo>
                  <a:lnTo>
                    <a:pt x="0" y="991013"/>
                  </a:lnTo>
                  <a:lnTo>
                    <a:pt x="0" y="983210"/>
                  </a:lnTo>
                  <a:lnTo>
                    <a:pt x="0" y="975406"/>
                  </a:lnTo>
                  <a:lnTo>
                    <a:pt x="0" y="967603"/>
                  </a:lnTo>
                  <a:lnTo>
                    <a:pt x="0" y="959800"/>
                  </a:lnTo>
                  <a:lnTo>
                    <a:pt x="0" y="951997"/>
                  </a:lnTo>
                  <a:lnTo>
                    <a:pt x="0" y="944193"/>
                  </a:lnTo>
                  <a:lnTo>
                    <a:pt x="0" y="936390"/>
                  </a:lnTo>
                  <a:lnTo>
                    <a:pt x="0" y="928587"/>
                  </a:lnTo>
                  <a:lnTo>
                    <a:pt x="0" y="920784"/>
                  </a:lnTo>
                  <a:lnTo>
                    <a:pt x="0" y="912980"/>
                  </a:lnTo>
                  <a:lnTo>
                    <a:pt x="0" y="905177"/>
                  </a:lnTo>
                  <a:lnTo>
                    <a:pt x="0" y="897374"/>
                  </a:lnTo>
                  <a:lnTo>
                    <a:pt x="0" y="889571"/>
                  </a:lnTo>
                  <a:lnTo>
                    <a:pt x="0" y="881767"/>
                  </a:lnTo>
                  <a:lnTo>
                    <a:pt x="0" y="873964"/>
                  </a:lnTo>
                  <a:lnTo>
                    <a:pt x="0" y="866161"/>
                  </a:lnTo>
                  <a:lnTo>
                    <a:pt x="0" y="858358"/>
                  </a:lnTo>
                  <a:lnTo>
                    <a:pt x="0" y="850554"/>
                  </a:lnTo>
                  <a:lnTo>
                    <a:pt x="0" y="842751"/>
                  </a:lnTo>
                  <a:lnTo>
                    <a:pt x="0" y="834948"/>
                  </a:lnTo>
                  <a:lnTo>
                    <a:pt x="0" y="827145"/>
                  </a:lnTo>
                  <a:lnTo>
                    <a:pt x="0" y="819341"/>
                  </a:lnTo>
                  <a:lnTo>
                    <a:pt x="0" y="811538"/>
                  </a:lnTo>
                  <a:lnTo>
                    <a:pt x="0" y="803735"/>
                  </a:lnTo>
                  <a:lnTo>
                    <a:pt x="0" y="795932"/>
                  </a:lnTo>
                  <a:lnTo>
                    <a:pt x="0" y="788128"/>
                  </a:lnTo>
                  <a:lnTo>
                    <a:pt x="0" y="780325"/>
                  </a:lnTo>
                  <a:lnTo>
                    <a:pt x="0" y="772522"/>
                  </a:lnTo>
                  <a:lnTo>
                    <a:pt x="0" y="764719"/>
                  </a:lnTo>
                  <a:lnTo>
                    <a:pt x="0" y="756915"/>
                  </a:lnTo>
                  <a:lnTo>
                    <a:pt x="0" y="749112"/>
                  </a:lnTo>
                  <a:lnTo>
                    <a:pt x="0" y="741309"/>
                  </a:lnTo>
                  <a:lnTo>
                    <a:pt x="0" y="733505"/>
                  </a:lnTo>
                  <a:lnTo>
                    <a:pt x="0" y="725702"/>
                  </a:lnTo>
                  <a:lnTo>
                    <a:pt x="0" y="717899"/>
                  </a:lnTo>
                  <a:lnTo>
                    <a:pt x="0" y="710096"/>
                  </a:lnTo>
                  <a:lnTo>
                    <a:pt x="0" y="702292"/>
                  </a:lnTo>
                  <a:lnTo>
                    <a:pt x="0" y="694489"/>
                  </a:lnTo>
                  <a:lnTo>
                    <a:pt x="0" y="686686"/>
                  </a:lnTo>
                  <a:lnTo>
                    <a:pt x="0" y="678883"/>
                  </a:lnTo>
                  <a:lnTo>
                    <a:pt x="0" y="671079"/>
                  </a:lnTo>
                  <a:lnTo>
                    <a:pt x="0" y="663276"/>
                  </a:lnTo>
                  <a:lnTo>
                    <a:pt x="0" y="655473"/>
                  </a:lnTo>
                  <a:lnTo>
                    <a:pt x="0" y="647670"/>
                  </a:lnTo>
                  <a:lnTo>
                    <a:pt x="0" y="639866"/>
                  </a:lnTo>
                  <a:lnTo>
                    <a:pt x="0" y="632063"/>
                  </a:lnTo>
                  <a:lnTo>
                    <a:pt x="0" y="624260"/>
                  </a:lnTo>
                  <a:lnTo>
                    <a:pt x="0" y="616457"/>
                  </a:lnTo>
                  <a:lnTo>
                    <a:pt x="0" y="608653"/>
                  </a:lnTo>
                  <a:lnTo>
                    <a:pt x="0" y="600850"/>
                  </a:lnTo>
                  <a:lnTo>
                    <a:pt x="0" y="593047"/>
                  </a:lnTo>
                  <a:lnTo>
                    <a:pt x="0" y="585244"/>
                  </a:lnTo>
                  <a:lnTo>
                    <a:pt x="0" y="577440"/>
                  </a:lnTo>
                  <a:lnTo>
                    <a:pt x="0" y="569637"/>
                  </a:lnTo>
                  <a:lnTo>
                    <a:pt x="0" y="561834"/>
                  </a:lnTo>
                  <a:lnTo>
                    <a:pt x="0" y="554031"/>
                  </a:lnTo>
                  <a:lnTo>
                    <a:pt x="0" y="546227"/>
                  </a:lnTo>
                  <a:lnTo>
                    <a:pt x="0" y="538424"/>
                  </a:lnTo>
                  <a:lnTo>
                    <a:pt x="0" y="530621"/>
                  </a:lnTo>
                  <a:lnTo>
                    <a:pt x="0" y="522818"/>
                  </a:lnTo>
                  <a:lnTo>
                    <a:pt x="0" y="515014"/>
                  </a:lnTo>
                  <a:lnTo>
                    <a:pt x="0" y="507211"/>
                  </a:lnTo>
                  <a:lnTo>
                    <a:pt x="0" y="499408"/>
                  </a:lnTo>
                  <a:lnTo>
                    <a:pt x="0" y="491605"/>
                  </a:lnTo>
                  <a:lnTo>
                    <a:pt x="0" y="483801"/>
                  </a:lnTo>
                  <a:lnTo>
                    <a:pt x="0" y="475998"/>
                  </a:lnTo>
                  <a:lnTo>
                    <a:pt x="0" y="468195"/>
                  </a:lnTo>
                  <a:lnTo>
                    <a:pt x="0" y="460392"/>
                  </a:lnTo>
                  <a:lnTo>
                    <a:pt x="0" y="452588"/>
                  </a:lnTo>
                  <a:lnTo>
                    <a:pt x="0" y="444785"/>
                  </a:lnTo>
                  <a:lnTo>
                    <a:pt x="0" y="436982"/>
                  </a:lnTo>
                  <a:lnTo>
                    <a:pt x="0" y="429179"/>
                  </a:lnTo>
                  <a:lnTo>
                    <a:pt x="0" y="421375"/>
                  </a:lnTo>
                  <a:lnTo>
                    <a:pt x="0" y="413572"/>
                  </a:lnTo>
                  <a:lnTo>
                    <a:pt x="0" y="405769"/>
                  </a:lnTo>
                  <a:lnTo>
                    <a:pt x="0" y="397966"/>
                  </a:lnTo>
                  <a:lnTo>
                    <a:pt x="0" y="390162"/>
                  </a:lnTo>
                  <a:lnTo>
                    <a:pt x="0" y="382359"/>
                  </a:lnTo>
                  <a:lnTo>
                    <a:pt x="0" y="374556"/>
                  </a:lnTo>
                  <a:lnTo>
                    <a:pt x="0" y="366752"/>
                  </a:lnTo>
                  <a:lnTo>
                    <a:pt x="0" y="358949"/>
                  </a:lnTo>
                  <a:lnTo>
                    <a:pt x="0" y="351146"/>
                  </a:lnTo>
                  <a:lnTo>
                    <a:pt x="0" y="343343"/>
                  </a:lnTo>
                  <a:lnTo>
                    <a:pt x="0" y="335539"/>
                  </a:lnTo>
                  <a:lnTo>
                    <a:pt x="0" y="327736"/>
                  </a:lnTo>
                  <a:lnTo>
                    <a:pt x="0" y="319933"/>
                  </a:lnTo>
                  <a:lnTo>
                    <a:pt x="0" y="312130"/>
                  </a:lnTo>
                  <a:lnTo>
                    <a:pt x="0" y="304326"/>
                  </a:lnTo>
                  <a:lnTo>
                    <a:pt x="0" y="296523"/>
                  </a:lnTo>
                  <a:lnTo>
                    <a:pt x="0" y="288720"/>
                  </a:lnTo>
                  <a:lnTo>
                    <a:pt x="0" y="280917"/>
                  </a:lnTo>
                  <a:lnTo>
                    <a:pt x="0" y="273113"/>
                  </a:lnTo>
                  <a:lnTo>
                    <a:pt x="0" y="265310"/>
                  </a:lnTo>
                  <a:lnTo>
                    <a:pt x="0" y="257507"/>
                  </a:lnTo>
                  <a:lnTo>
                    <a:pt x="0" y="249704"/>
                  </a:lnTo>
                  <a:lnTo>
                    <a:pt x="0" y="241900"/>
                  </a:lnTo>
                  <a:lnTo>
                    <a:pt x="0" y="234097"/>
                  </a:lnTo>
                  <a:lnTo>
                    <a:pt x="0" y="226294"/>
                  </a:lnTo>
                  <a:lnTo>
                    <a:pt x="0" y="218491"/>
                  </a:lnTo>
                  <a:lnTo>
                    <a:pt x="0" y="210687"/>
                  </a:lnTo>
                  <a:lnTo>
                    <a:pt x="0" y="202884"/>
                  </a:lnTo>
                  <a:lnTo>
                    <a:pt x="0" y="195081"/>
                  </a:lnTo>
                  <a:lnTo>
                    <a:pt x="0" y="187278"/>
                  </a:lnTo>
                  <a:lnTo>
                    <a:pt x="0" y="179474"/>
                  </a:lnTo>
                  <a:lnTo>
                    <a:pt x="0" y="171671"/>
                  </a:lnTo>
                  <a:lnTo>
                    <a:pt x="0" y="163868"/>
                  </a:lnTo>
                  <a:lnTo>
                    <a:pt x="0" y="156065"/>
                  </a:lnTo>
                  <a:lnTo>
                    <a:pt x="0" y="148261"/>
                  </a:lnTo>
                  <a:lnTo>
                    <a:pt x="0" y="140458"/>
                  </a:lnTo>
                  <a:lnTo>
                    <a:pt x="0" y="132655"/>
                  </a:lnTo>
                  <a:lnTo>
                    <a:pt x="0" y="124852"/>
                  </a:lnTo>
                  <a:lnTo>
                    <a:pt x="0" y="117048"/>
                  </a:lnTo>
                  <a:lnTo>
                    <a:pt x="0" y="109245"/>
                  </a:lnTo>
                  <a:lnTo>
                    <a:pt x="0" y="101442"/>
                  </a:lnTo>
                  <a:lnTo>
                    <a:pt x="0" y="93639"/>
                  </a:lnTo>
                  <a:lnTo>
                    <a:pt x="0" y="85835"/>
                  </a:lnTo>
                  <a:lnTo>
                    <a:pt x="0" y="78032"/>
                  </a:lnTo>
                  <a:lnTo>
                    <a:pt x="0" y="70229"/>
                  </a:lnTo>
                  <a:lnTo>
                    <a:pt x="0" y="62426"/>
                  </a:lnTo>
                  <a:lnTo>
                    <a:pt x="0" y="54622"/>
                  </a:lnTo>
                  <a:lnTo>
                    <a:pt x="0" y="46819"/>
                  </a:lnTo>
                  <a:lnTo>
                    <a:pt x="0" y="39016"/>
                  </a:lnTo>
                  <a:lnTo>
                    <a:pt x="0" y="31213"/>
                  </a:lnTo>
                  <a:lnTo>
                    <a:pt x="0" y="23409"/>
                  </a:lnTo>
                  <a:lnTo>
                    <a:pt x="0" y="15606"/>
                  </a:lnTo>
                  <a:lnTo>
                    <a:pt x="0" y="7803"/>
                  </a:lnTo>
                  <a:lnTo>
                    <a:pt x="0" y="0"/>
                  </a:lnTo>
                  <a:lnTo>
                    <a:pt x="8040" y="0"/>
                  </a:lnTo>
                  <a:lnTo>
                    <a:pt x="8572" y="7803"/>
                  </a:lnTo>
                  <a:lnTo>
                    <a:pt x="9104" y="15606"/>
                  </a:lnTo>
                  <a:lnTo>
                    <a:pt x="9634" y="23409"/>
                  </a:lnTo>
                  <a:lnTo>
                    <a:pt x="10159" y="31213"/>
                  </a:lnTo>
                  <a:lnTo>
                    <a:pt x="10677" y="39016"/>
                  </a:lnTo>
                  <a:lnTo>
                    <a:pt x="11182" y="46819"/>
                  </a:lnTo>
                  <a:lnTo>
                    <a:pt x="11674" y="54622"/>
                  </a:lnTo>
                  <a:lnTo>
                    <a:pt x="12152" y="62426"/>
                  </a:lnTo>
                  <a:lnTo>
                    <a:pt x="12614" y="70229"/>
                  </a:lnTo>
                  <a:lnTo>
                    <a:pt x="13058" y="78032"/>
                  </a:lnTo>
                  <a:lnTo>
                    <a:pt x="13485" y="85835"/>
                  </a:lnTo>
                  <a:lnTo>
                    <a:pt x="13889" y="93639"/>
                  </a:lnTo>
                  <a:lnTo>
                    <a:pt x="14274" y="101442"/>
                  </a:lnTo>
                  <a:lnTo>
                    <a:pt x="14642" y="109245"/>
                  </a:lnTo>
                  <a:lnTo>
                    <a:pt x="14991" y="117048"/>
                  </a:lnTo>
                  <a:lnTo>
                    <a:pt x="15324" y="124852"/>
                  </a:lnTo>
                  <a:lnTo>
                    <a:pt x="15640" y="132655"/>
                  </a:lnTo>
                  <a:lnTo>
                    <a:pt x="15938" y="140458"/>
                  </a:lnTo>
                  <a:lnTo>
                    <a:pt x="16224" y="148261"/>
                  </a:lnTo>
                  <a:lnTo>
                    <a:pt x="16497" y="156065"/>
                  </a:lnTo>
                  <a:lnTo>
                    <a:pt x="16760" y="163868"/>
                  </a:lnTo>
                  <a:lnTo>
                    <a:pt x="17013" y="171671"/>
                  </a:lnTo>
                  <a:lnTo>
                    <a:pt x="17257" y="179474"/>
                  </a:lnTo>
                  <a:lnTo>
                    <a:pt x="17492" y="187278"/>
                  </a:lnTo>
                  <a:lnTo>
                    <a:pt x="17721" y="195081"/>
                  </a:lnTo>
                  <a:lnTo>
                    <a:pt x="17944" y="202884"/>
                  </a:lnTo>
                  <a:lnTo>
                    <a:pt x="18160" y="210687"/>
                  </a:lnTo>
                  <a:lnTo>
                    <a:pt x="18371" y="218491"/>
                  </a:lnTo>
                  <a:lnTo>
                    <a:pt x="18576" y="226294"/>
                  </a:lnTo>
                  <a:lnTo>
                    <a:pt x="18772" y="234097"/>
                  </a:lnTo>
                  <a:lnTo>
                    <a:pt x="18960" y="241900"/>
                  </a:lnTo>
                  <a:lnTo>
                    <a:pt x="19139" y="249704"/>
                  </a:lnTo>
                  <a:lnTo>
                    <a:pt x="19310" y="257507"/>
                  </a:lnTo>
                  <a:lnTo>
                    <a:pt x="19470" y="265310"/>
                  </a:lnTo>
                  <a:lnTo>
                    <a:pt x="19618" y="273113"/>
                  </a:lnTo>
                  <a:lnTo>
                    <a:pt x="19751" y="280917"/>
                  </a:lnTo>
                  <a:lnTo>
                    <a:pt x="19870" y="288720"/>
                  </a:lnTo>
                  <a:lnTo>
                    <a:pt x="19974" y="296523"/>
                  </a:lnTo>
                  <a:lnTo>
                    <a:pt x="20064" y="304326"/>
                  </a:lnTo>
                  <a:lnTo>
                    <a:pt x="20138" y="312130"/>
                  </a:lnTo>
                  <a:lnTo>
                    <a:pt x="20196" y="319933"/>
                  </a:lnTo>
                  <a:lnTo>
                    <a:pt x="20236" y="327736"/>
                  </a:lnTo>
                  <a:lnTo>
                    <a:pt x="20260" y="335539"/>
                  </a:lnTo>
                  <a:lnTo>
                    <a:pt x="20270" y="343343"/>
                  </a:lnTo>
                  <a:lnTo>
                    <a:pt x="20268" y="351146"/>
                  </a:lnTo>
                  <a:lnTo>
                    <a:pt x="20254" y="358949"/>
                  </a:lnTo>
                  <a:lnTo>
                    <a:pt x="20230" y="366752"/>
                  </a:lnTo>
                  <a:lnTo>
                    <a:pt x="20196" y="374556"/>
                  </a:lnTo>
                  <a:lnTo>
                    <a:pt x="20158" y="382359"/>
                  </a:lnTo>
                  <a:lnTo>
                    <a:pt x="20117" y="390162"/>
                  </a:lnTo>
                  <a:lnTo>
                    <a:pt x="20076" y="397966"/>
                  </a:lnTo>
                  <a:lnTo>
                    <a:pt x="20037" y="405769"/>
                  </a:lnTo>
                  <a:lnTo>
                    <a:pt x="20003" y="413572"/>
                  </a:lnTo>
                  <a:lnTo>
                    <a:pt x="19979" y="421375"/>
                  </a:lnTo>
                  <a:lnTo>
                    <a:pt x="19967" y="429179"/>
                  </a:lnTo>
                  <a:lnTo>
                    <a:pt x="19969" y="436982"/>
                  </a:lnTo>
                  <a:lnTo>
                    <a:pt x="19987" y="444785"/>
                  </a:lnTo>
                  <a:lnTo>
                    <a:pt x="20024" y="452588"/>
                  </a:lnTo>
                  <a:lnTo>
                    <a:pt x="20080" y="460392"/>
                  </a:lnTo>
                  <a:lnTo>
                    <a:pt x="20162" y="468195"/>
                  </a:lnTo>
                  <a:lnTo>
                    <a:pt x="20270" y="475998"/>
                  </a:lnTo>
                  <a:lnTo>
                    <a:pt x="20402" y="483801"/>
                  </a:lnTo>
                  <a:lnTo>
                    <a:pt x="20559" y="491605"/>
                  </a:lnTo>
                  <a:lnTo>
                    <a:pt x="20741" y="499408"/>
                  </a:lnTo>
                  <a:lnTo>
                    <a:pt x="20947" y="507211"/>
                  </a:lnTo>
                  <a:lnTo>
                    <a:pt x="21181" y="515014"/>
                  </a:lnTo>
                  <a:lnTo>
                    <a:pt x="21440" y="522818"/>
                  </a:lnTo>
                  <a:lnTo>
                    <a:pt x="21721" y="530621"/>
                  </a:lnTo>
                  <a:lnTo>
                    <a:pt x="22021" y="538424"/>
                  </a:lnTo>
                  <a:lnTo>
                    <a:pt x="22338" y="546227"/>
                  </a:lnTo>
                  <a:lnTo>
                    <a:pt x="22671" y="554031"/>
                  </a:lnTo>
                  <a:lnTo>
                    <a:pt x="23019" y="561834"/>
                  </a:lnTo>
                  <a:lnTo>
                    <a:pt x="23378" y="569637"/>
                  </a:lnTo>
                  <a:lnTo>
                    <a:pt x="23745" y="577440"/>
                  </a:lnTo>
                  <a:lnTo>
                    <a:pt x="24117" y="585244"/>
                  </a:lnTo>
                  <a:lnTo>
                    <a:pt x="24492" y="593047"/>
                  </a:lnTo>
                  <a:lnTo>
                    <a:pt x="24868" y="600850"/>
                  </a:lnTo>
                  <a:lnTo>
                    <a:pt x="25243" y="608653"/>
                  </a:lnTo>
                  <a:lnTo>
                    <a:pt x="25614" y="616457"/>
                  </a:lnTo>
                  <a:lnTo>
                    <a:pt x="25981" y="624260"/>
                  </a:lnTo>
                  <a:lnTo>
                    <a:pt x="26343" y="632063"/>
                  </a:lnTo>
                  <a:lnTo>
                    <a:pt x="26699" y="639866"/>
                  </a:lnTo>
                  <a:lnTo>
                    <a:pt x="27048" y="647670"/>
                  </a:lnTo>
                  <a:lnTo>
                    <a:pt x="27392" y="655473"/>
                  </a:lnTo>
                  <a:lnTo>
                    <a:pt x="27728" y="663276"/>
                  </a:lnTo>
                  <a:lnTo>
                    <a:pt x="28060" y="671079"/>
                  </a:lnTo>
                  <a:lnTo>
                    <a:pt x="28387" y="678883"/>
                  </a:lnTo>
                  <a:lnTo>
                    <a:pt x="28712" y="686686"/>
                  </a:lnTo>
                  <a:lnTo>
                    <a:pt x="29034" y="694489"/>
                  </a:lnTo>
                  <a:lnTo>
                    <a:pt x="29356" y="702292"/>
                  </a:lnTo>
                  <a:lnTo>
                    <a:pt x="29678" y="710096"/>
                  </a:lnTo>
                  <a:lnTo>
                    <a:pt x="30003" y="717899"/>
                  </a:lnTo>
                  <a:lnTo>
                    <a:pt x="30330" y="725702"/>
                  </a:lnTo>
                  <a:lnTo>
                    <a:pt x="30661" y="733505"/>
                  </a:lnTo>
                  <a:lnTo>
                    <a:pt x="30996" y="741309"/>
                  </a:lnTo>
                  <a:lnTo>
                    <a:pt x="31335" y="749112"/>
                  </a:lnTo>
                  <a:lnTo>
                    <a:pt x="31680" y="756915"/>
                  </a:lnTo>
                  <a:lnTo>
                    <a:pt x="32029" y="764719"/>
                  </a:lnTo>
                  <a:lnTo>
                    <a:pt x="32382" y="772522"/>
                  </a:lnTo>
                  <a:lnTo>
                    <a:pt x="32737" y="780325"/>
                  </a:lnTo>
                  <a:lnTo>
                    <a:pt x="33093" y="788128"/>
                  </a:lnTo>
                  <a:lnTo>
                    <a:pt x="33450" y="795932"/>
                  </a:lnTo>
                  <a:lnTo>
                    <a:pt x="33805" y="803735"/>
                  </a:lnTo>
                  <a:lnTo>
                    <a:pt x="34157" y="811538"/>
                  </a:lnTo>
                  <a:lnTo>
                    <a:pt x="34503" y="819341"/>
                  </a:lnTo>
                  <a:lnTo>
                    <a:pt x="34843" y="827145"/>
                  </a:lnTo>
                  <a:lnTo>
                    <a:pt x="35175" y="834948"/>
                  </a:lnTo>
                  <a:lnTo>
                    <a:pt x="35498" y="842751"/>
                  </a:lnTo>
                  <a:lnTo>
                    <a:pt x="35807" y="850554"/>
                  </a:lnTo>
                  <a:lnTo>
                    <a:pt x="36104" y="858358"/>
                  </a:lnTo>
                  <a:lnTo>
                    <a:pt x="36388" y="866161"/>
                  </a:lnTo>
                  <a:lnTo>
                    <a:pt x="36659" y="873964"/>
                  </a:lnTo>
                  <a:lnTo>
                    <a:pt x="36917" y="881767"/>
                  </a:lnTo>
                  <a:lnTo>
                    <a:pt x="37162" y="889571"/>
                  </a:lnTo>
                  <a:lnTo>
                    <a:pt x="37391" y="897374"/>
                  </a:lnTo>
                  <a:lnTo>
                    <a:pt x="37608" y="905177"/>
                  </a:lnTo>
                  <a:lnTo>
                    <a:pt x="37815" y="912980"/>
                  </a:lnTo>
                  <a:lnTo>
                    <a:pt x="38012" y="920784"/>
                  </a:lnTo>
                  <a:lnTo>
                    <a:pt x="38202" y="928587"/>
                  </a:lnTo>
                  <a:lnTo>
                    <a:pt x="38385" y="936390"/>
                  </a:lnTo>
                  <a:lnTo>
                    <a:pt x="38562" y="944193"/>
                  </a:lnTo>
                  <a:lnTo>
                    <a:pt x="38737" y="951997"/>
                  </a:lnTo>
                  <a:lnTo>
                    <a:pt x="38912" y="959800"/>
                  </a:lnTo>
                  <a:lnTo>
                    <a:pt x="39086" y="967603"/>
                  </a:lnTo>
                  <a:lnTo>
                    <a:pt x="39264" y="975406"/>
                  </a:lnTo>
                  <a:lnTo>
                    <a:pt x="39444" y="983210"/>
                  </a:lnTo>
                  <a:lnTo>
                    <a:pt x="39630" y="991013"/>
                  </a:lnTo>
                  <a:lnTo>
                    <a:pt x="39823" y="998816"/>
                  </a:lnTo>
                  <a:lnTo>
                    <a:pt x="40023" y="1006619"/>
                  </a:lnTo>
                  <a:lnTo>
                    <a:pt x="40231" y="1014423"/>
                  </a:lnTo>
                  <a:lnTo>
                    <a:pt x="40447" y="1022226"/>
                  </a:lnTo>
                  <a:lnTo>
                    <a:pt x="40671" y="1030029"/>
                  </a:lnTo>
                  <a:lnTo>
                    <a:pt x="40905" y="1037832"/>
                  </a:lnTo>
                  <a:lnTo>
                    <a:pt x="41148" y="1045636"/>
                  </a:lnTo>
                  <a:lnTo>
                    <a:pt x="41400" y="1053439"/>
                  </a:lnTo>
                  <a:lnTo>
                    <a:pt x="41661" y="1061242"/>
                  </a:lnTo>
                  <a:lnTo>
                    <a:pt x="41929" y="1069045"/>
                  </a:lnTo>
                  <a:lnTo>
                    <a:pt x="42206" y="1076849"/>
                  </a:lnTo>
                  <a:lnTo>
                    <a:pt x="42492" y="1084652"/>
                  </a:lnTo>
                  <a:lnTo>
                    <a:pt x="42785" y="1092455"/>
                  </a:lnTo>
                  <a:lnTo>
                    <a:pt x="43086" y="1100258"/>
                  </a:lnTo>
                  <a:lnTo>
                    <a:pt x="43394" y="1108062"/>
                  </a:lnTo>
                  <a:lnTo>
                    <a:pt x="43708" y="1115865"/>
                  </a:lnTo>
                  <a:lnTo>
                    <a:pt x="44029" y="1123668"/>
                  </a:lnTo>
                  <a:lnTo>
                    <a:pt x="44356" y="1131471"/>
                  </a:lnTo>
                  <a:lnTo>
                    <a:pt x="44690" y="1139275"/>
                  </a:lnTo>
                  <a:lnTo>
                    <a:pt x="45030" y="1147078"/>
                  </a:lnTo>
                  <a:lnTo>
                    <a:pt x="45375" y="1154881"/>
                  </a:lnTo>
                  <a:lnTo>
                    <a:pt x="45724" y="1162685"/>
                  </a:lnTo>
                  <a:lnTo>
                    <a:pt x="46079" y="1170488"/>
                  </a:lnTo>
                  <a:lnTo>
                    <a:pt x="46437" y="1178291"/>
                  </a:lnTo>
                  <a:lnTo>
                    <a:pt x="46800" y="1186094"/>
                  </a:lnTo>
                  <a:lnTo>
                    <a:pt x="47165" y="1193898"/>
                  </a:lnTo>
                  <a:lnTo>
                    <a:pt x="47533" y="1201701"/>
                  </a:lnTo>
                  <a:lnTo>
                    <a:pt x="47902" y="1209504"/>
                  </a:lnTo>
                  <a:lnTo>
                    <a:pt x="48273" y="1217307"/>
                  </a:lnTo>
                  <a:lnTo>
                    <a:pt x="48643" y="1225111"/>
                  </a:lnTo>
                  <a:lnTo>
                    <a:pt x="49013" y="1232914"/>
                  </a:lnTo>
                  <a:lnTo>
                    <a:pt x="49382" y="1240717"/>
                  </a:lnTo>
                  <a:lnTo>
                    <a:pt x="49749" y="1248520"/>
                  </a:lnTo>
                  <a:lnTo>
                    <a:pt x="50114" y="1256324"/>
                  </a:lnTo>
                  <a:lnTo>
                    <a:pt x="50476" y="1264127"/>
                  </a:lnTo>
                  <a:lnTo>
                    <a:pt x="50835" y="1271930"/>
                  </a:lnTo>
                  <a:lnTo>
                    <a:pt x="51191" y="1279733"/>
                  </a:lnTo>
                  <a:lnTo>
                    <a:pt x="51544" y="1287537"/>
                  </a:lnTo>
                  <a:lnTo>
                    <a:pt x="51894" y="1295340"/>
                  </a:lnTo>
                  <a:lnTo>
                    <a:pt x="52242" y="1303143"/>
                  </a:lnTo>
                  <a:lnTo>
                    <a:pt x="52588" y="1310946"/>
                  </a:lnTo>
                  <a:lnTo>
                    <a:pt x="52934" y="1318750"/>
                  </a:lnTo>
                  <a:lnTo>
                    <a:pt x="53280" y="1326553"/>
                  </a:lnTo>
                  <a:lnTo>
                    <a:pt x="53628" y="1334356"/>
                  </a:lnTo>
                  <a:lnTo>
                    <a:pt x="53980" y="1342159"/>
                  </a:lnTo>
                  <a:lnTo>
                    <a:pt x="54336" y="1349963"/>
                  </a:lnTo>
                  <a:lnTo>
                    <a:pt x="54699" y="1357766"/>
                  </a:lnTo>
                  <a:lnTo>
                    <a:pt x="55070" y="1365569"/>
                  </a:lnTo>
                  <a:lnTo>
                    <a:pt x="55454" y="1373372"/>
                  </a:lnTo>
                  <a:lnTo>
                    <a:pt x="55851" y="1381176"/>
                  </a:lnTo>
                  <a:lnTo>
                    <a:pt x="56262" y="1388979"/>
                  </a:lnTo>
                  <a:lnTo>
                    <a:pt x="56689" y="1396782"/>
                  </a:lnTo>
                  <a:lnTo>
                    <a:pt x="57133" y="1404585"/>
                  </a:lnTo>
                  <a:lnTo>
                    <a:pt x="57596" y="1412389"/>
                  </a:lnTo>
                  <a:lnTo>
                    <a:pt x="58083" y="1420192"/>
                  </a:lnTo>
                  <a:lnTo>
                    <a:pt x="58591" y="1427995"/>
                  </a:lnTo>
                  <a:lnTo>
                    <a:pt x="59121" y="1435798"/>
                  </a:lnTo>
                  <a:lnTo>
                    <a:pt x="59671" y="1443602"/>
                  </a:lnTo>
                  <a:lnTo>
                    <a:pt x="60243" y="1451405"/>
                  </a:lnTo>
                  <a:lnTo>
                    <a:pt x="60834" y="1459208"/>
                  </a:lnTo>
                  <a:lnTo>
                    <a:pt x="61450" y="1467011"/>
                  </a:lnTo>
                  <a:lnTo>
                    <a:pt x="62083" y="1474815"/>
                  </a:lnTo>
                  <a:lnTo>
                    <a:pt x="62732" y="1482618"/>
                  </a:lnTo>
                  <a:lnTo>
                    <a:pt x="63395" y="1490421"/>
                  </a:lnTo>
                  <a:lnTo>
                    <a:pt x="64070" y="1498224"/>
                  </a:lnTo>
                  <a:lnTo>
                    <a:pt x="64754" y="1506028"/>
                  </a:lnTo>
                  <a:lnTo>
                    <a:pt x="65448" y="1513831"/>
                  </a:lnTo>
                  <a:lnTo>
                    <a:pt x="66145" y="1521634"/>
                  </a:lnTo>
                  <a:lnTo>
                    <a:pt x="66845" y="1529438"/>
                  </a:lnTo>
                  <a:lnTo>
                    <a:pt x="67545" y="1537241"/>
                  </a:lnTo>
                  <a:lnTo>
                    <a:pt x="68244" y="1545044"/>
                  </a:lnTo>
                  <a:lnTo>
                    <a:pt x="68940" y="1552847"/>
                  </a:lnTo>
                  <a:lnTo>
                    <a:pt x="69631" y="1560651"/>
                  </a:lnTo>
                  <a:lnTo>
                    <a:pt x="70316" y="1568454"/>
                  </a:lnTo>
                  <a:lnTo>
                    <a:pt x="70995" y="1576257"/>
                  </a:lnTo>
                  <a:lnTo>
                    <a:pt x="71670" y="1584060"/>
                  </a:lnTo>
                  <a:lnTo>
                    <a:pt x="72339" y="1591864"/>
                  </a:lnTo>
                  <a:lnTo>
                    <a:pt x="73004" y="1599667"/>
                  </a:lnTo>
                  <a:lnTo>
                    <a:pt x="73666" y="1607470"/>
                  </a:lnTo>
                  <a:lnTo>
                    <a:pt x="74326" y="1615273"/>
                  </a:lnTo>
                  <a:lnTo>
                    <a:pt x="74988" y="1623077"/>
                  </a:lnTo>
                  <a:lnTo>
                    <a:pt x="75651" y="1630880"/>
                  </a:lnTo>
                  <a:lnTo>
                    <a:pt x="76320" y="1638683"/>
                  </a:lnTo>
                  <a:lnTo>
                    <a:pt x="76995" y="1646486"/>
                  </a:lnTo>
                  <a:lnTo>
                    <a:pt x="77680" y="1654290"/>
                  </a:lnTo>
                  <a:lnTo>
                    <a:pt x="78377" y="1662093"/>
                  </a:lnTo>
                  <a:lnTo>
                    <a:pt x="79088" y="1669896"/>
                  </a:lnTo>
                  <a:lnTo>
                    <a:pt x="79813" y="1677699"/>
                  </a:lnTo>
                  <a:lnTo>
                    <a:pt x="80554" y="1685503"/>
                  </a:lnTo>
                  <a:lnTo>
                    <a:pt x="81313" y="1693306"/>
                  </a:lnTo>
                  <a:lnTo>
                    <a:pt x="82092" y="1701109"/>
                  </a:lnTo>
                  <a:lnTo>
                    <a:pt x="82892" y="1708912"/>
                  </a:lnTo>
                  <a:lnTo>
                    <a:pt x="83712" y="1716716"/>
                  </a:lnTo>
                  <a:lnTo>
                    <a:pt x="84552" y="1724519"/>
                  </a:lnTo>
                  <a:lnTo>
                    <a:pt x="85411" y="1732322"/>
                  </a:lnTo>
                  <a:lnTo>
                    <a:pt x="86290" y="1740125"/>
                  </a:lnTo>
                  <a:lnTo>
                    <a:pt x="87189" y="1747929"/>
                  </a:lnTo>
                  <a:lnTo>
                    <a:pt x="88109" y="1755732"/>
                  </a:lnTo>
                  <a:lnTo>
                    <a:pt x="89046" y="1763535"/>
                  </a:lnTo>
                  <a:lnTo>
                    <a:pt x="90000" y="1771338"/>
                  </a:lnTo>
                  <a:lnTo>
                    <a:pt x="90969" y="1779142"/>
                  </a:lnTo>
                  <a:lnTo>
                    <a:pt x="91953" y="1786945"/>
                  </a:lnTo>
                  <a:lnTo>
                    <a:pt x="92951" y="1794748"/>
                  </a:lnTo>
                  <a:lnTo>
                    <a:pt x="93963" y="1802551"/>
                  </a:lnTo>
                  <a:lnTo>
                    <a:pt x="94986" y="1810355"/>
                  </a:lnTo>
                  <a:lnTo>
                    <a:pt x="96019" y="1818158"/>
                  </a:lnTo>
                  <a:lnTo>
                    <a:pt x="97060" y="1825961"/>
                  </a:lnTo>
                  <a:lnTo>
                    <a:pt x="98109" y="1833764"/>
                  </a:lnTo>
                  <a:lnTo>
                    <a:pt x="99164" y="1841568"/>
                  </a:lnTo>
                  <a:lnTo>
                    <a:pt x="100225" y="1849371"/>
                  </a:lnTo>
                  <a:lnTo>
                    <a:pt x="101290" y="1857174"/>
                  </a:lnTo>
                  <a:lnTo>
                    <a:pt x="102358" y="1864977"/>
                  </a:lnTo>
                  <a:lnTo>
                    <a:pt x="103427" y="1872781"/>
                  </a:lnTo>
                  <a:lnTo>
                    <a:pt x="104497" y="1880584"/>
                  </a:lnTo>
                  <a:lnTo>
                    <a:pt x="105567" y="1888387"/>
                  </a:lnTo>
                  <a:lnTo>
                    <a:pt x="106637" y="1896191"/>
                  </a:lnTo>
                  <a:lnTo>
                    <a:pt x="107705" y="1903994"/>
                  </a:lnTo>
                  <a:lnTo>
                    <a:pt x="108771" y="1911797"/>
                  </a:lnTo>
                  <a:lnTo>
                    <a:pt x="109835" y="1919600"/>
                  </a:lnTo>
                  <a:lnTo>
                    <a:pt x="110897" y="1927404"/>
                  </a:lnTo>
                  <a:lnTo>
                    <a:pt x="111957" y="1935207"/>
                  </a:lnTo>
                  <a:lnTo>
                    <a:pt x="113014" y="1943010"/>
                  </a:lnTo>
                  <a:lnTo>
                    <a:pt x="114070" y="1950813"/>
                  </a:lnTo>
                  <a:lnTo>
                    <a:pt x="115123" y="1958617"/>
                  </a:lnTo>
                  <a:lnTo>
                    <a:pt x="116176" y="1966420"/>
                  </a:lnTo>
                  <a:lnTo>
                    <a:pt x="117227" y="1974223"/>
                  </a:lnTo>
                  <a:lnTo>
                    <a:pt x="118277" y="1982026"/>
                  </a:lnTo>
                  <a:lnTo>
                    <a:pt x="119326" y="1989830"/>
                  </a:lnTo>
                  <a:lnTo>
                    <a:pt x="120374" y="1997633"/>
                  </a:lnTo>
                  <a:lnTo>
                    <a:pt x="121422" y="2005436"/>
                  </a:lnTo>
                  <a:lnTo>
                    <a:pt x="122468" y="2013239"/>
                  </a:lnTo>
                  <a:lnTo>
                    <a:pt x="123513" y="2021043"/>
                  </a:lnTo>
                  <a:lnTo>
                    <a:pt x="124556" y="2028846"/>
                  </a:lnTo>
                  <a:lnTo>
                    <a:pt x="125596" y="2036649"/>
                  </a:lnTo>
                  <a:lnTo>
                    <a:pt x="126632" y="2044452"/>
                  </a:lnTo>
                  <a:lnTo>
                    <a:pt x="127665" y="2052256"/>
                  </a:lnTo>
                  <a:lnTo>
                    <a:pt x="128694" y="2060059"/>
                  </a:lnTo>
                  <a:lnTo>
                    <a:pt x="129718" y="2067862"/>
                  </a:lnTo>
                  <a:lnTo>
                    <a:pt x="130738" y="2075665"/>
                  </a:lnTo>
                  <a:lnTo>
                    <a:pt x="131751" y="2083469"/>
                  </a:lnTo>
                  <a:lnTo>
                    <a:pt x="132760" y="2091272"/>
                  </a:lnTo>
                  <a:lnTo>
                    <a:pt x="133766" y="2099075"/>
                  </a:lnTo>
                  <a:lnTo>
                    <a:pt x="134770" y="2106878"/>
                  </a:lnTo>
                  <a:lnTo>
                    <a:pt x="135773" y="2114682"/>
                  </a:lnTo>
                  <a:lnTo>
                    <a:pt x="136777" y="2122485"/>
                  </a:lnTo>
                  <a:lnTo>
                    <a:pt x="137786" y="2130288"/>
                  </a:lnTo>
                  <a:lnTo>
                    <a:pt x="138803" y="2138091"/>
                  </a:lnTo>
                  <a:lnTo>
                    <a:pt x="139832" y="2145895"/>
                  </a:lnTo>
                  <a:lnTo>
                    <a:pt x="140877" y="2153698"/>
                  </a:lnTo>
                  <a:lnTo>
                    <a:pt x="141940" y="2161501"/>
                  </a:lnTo>
                  <a:lnTo>
                    <a:pt x="143025" y="2169304"/>
                  </a:lnTo>
                  <a:lnTo>
                    <a:pt x="144143" y="2177108"/>
                  </a:lnTo>
                  <a:lnTo>
                    <a:pt x="145296" y="2184911"/>
                  </a:lnTo>
                  <a:lnTo>
                    <a:pt x="146485" y="2192714"/>
                  </a:lnTo>
                  <a:lnTo>
                    <a:pt x="147714" y="2200517"/>
                  </a:lnTo>
                  <a:lnTo>
                    <a:pt x="148986" y="2208321"/>
                  </a:lnTo>
                  <a:lnTo>
                    <a:pt x="150303" y="2216124"/>
                  </a:lnTo>
                  <a:lnTo>
                    <a:pt x="151675" y="2223927"/>
                  </a:lnTo>
                  <a:lnTo>
                    <a:pt x="153101" y="2231730"/>
                  </a:lnTo>
                  <a:lnTo>
                    <a:pt x="154577" y="2239534"/>
                  </a:lnTo>
                  <a:lnTo>
                    <a:pt x="156103" y="2247337"/>
                  </a:lnTo>
                  <a:lnTo>
                    <a:pt x="157678" y="2255140"/>
                  </a:lnTo>
                  <a:lnTo>
                    <a:pt x="159300" y="2262943"/>
                  </a:lnTo>
                  <a:lnTo>
                    <a:pt x="160974" y="2270747"/>
                  </a:lnTo>
                  <a:lnTo>
                    <a:pt x="162694" y="2278550"/>
                  </a:lnTo>
                  <a:lnTo>
                    <a:pt x="164453" y="2286353"/>
                  </a:lnTo>
                  <a:lnTo>
                    <a:pt x="166246" y="2294157"/>
                  </a:lnTo>
                  <a:lnTo>
                    <a:pt x="168070" y="2301960"/>
                  </a:lnTo>
                  <a:lnTo>
                    <a:pt x="169920" y="2309763"/>
                  </a:lnTo>
                  <a:lnTo>
                    <a:pt x="171795" y="2317566"/>
                  </a:lnTo>
                  <a:lnTo>
                    <a:pt x="173688" y="2325370"/>
                  </a:lnTo>
                  <a:lnTo>
                    <a:pt x="175591" y="2333173"/>
                  </a:lnTo>
                  <a:lnTo>
                    <a:pt x="177501" y="2340976"/>
                  </a:lnTo>
                  <a:lnTo>
                    <a:pt x="179414" y="2348779"/>
                  </a:lnTo>
                  <a:lnTo>
                    <a:pt x="181325" y="2356583"/>
                  </a:lnTo>
                  <a:lnTo>
                    <a:pt x="183231" y="2364386"/>
                  </a:lnTo>
                  <a:lnTo>
                    <a:pt x="185126" y="2372189"/>
                  </a:lnTo>
                  <a:lnTo>
                    <a:pt x="187009" y="2379992"/>
                  </a:lnTo>
                  <a:lnTo>
                    <a:pt x="188877" y="2387796"/>
                  </a:lnTo>
                  <a:lnTo>
                    <a:pt x="190728" y="2395599"/>
                  </a:lnTo>
                  <a:lnTo>
                    <a:pt x="192561" y="2403402"/>
                  </a:lnTo>
                  <a:lnTo>
                    <a:pt x="194373" y="2411205"/>
                  </a:lnTo>
                  <a:lnTo>
                    <a:pt x="196162" y="2419009"/>
                  </a:lnTo>
                  <a:lnTo>
                    <a:pt x="197929" y="2426812"/>
                  </a:lnTo>
                  <a:lnTo>
                    <a:pt x="199676" y="2434615"/>
                  </a:lnTo>
                  <a:lnTo>
                    <a:pt x="201403" y="2442418"/>
                  </a:lnTo>
                  <a:lnTo>
                    <a:pt x="203111" y="2450222"/>
                  </a:lnTo>
                  <a:lnTo>
                    <a:pt x="204799" y="2458025"/>
                  </a:lnTo>
                  <a:lnTo>
                    <a:pt x="206469" y="2465828"/>
                  </a:lnTo>
                  <a:lnTo>
                    <a:pt x="208124" y="2473631"/>
                  </a:lnTo>
                  <a:lnTo>
                    <a:pt x="209769" y="2481435"/>
                  </a:lnTo>
                  <a:lnTo>
                    <a:pt x="211404" y="2489238"/>
                  </a:lnTo>
                  <a:lnTo>
                    <a:pt x="213032" y="2497041"/>
                  </a:lnTo>
                  <a:lnTo>
                    <a:pt x="214656" y="2504844"/>
                  </a:lnTo>
                  <a:lnTo>
                    <a:pt x="216281" y="2512648"/>
                  </a:lnTo>
                  <a:lnTo>
                    <a:pt x="217910" y="2520451"/>
                  </a:lnTo>
                  <a:lnTo>
                    <a:pt x="219547" y="2528254"/>
                  </a:lnTo>
                  <a:lnTo>
                    <a:pt x="221195" y="2536057"/>
                  </a:lnTo>
                  <a:lnTo>
                    <a:pt x="222857" y="2543861"/>
                  </a:lnTo>
                  <a:lnTo>
                    <a:pt x="224538" y="2551664"/>
                  </a:lnTo>
                  <a:lnTo>
                    <a:pt x="226246" y="2559467"/>
                  </a:lnTo>
                  <a:lnTo>
                    <a:pt x="227981" y="2567270"/>
                  </a:lnTo>
                  <a:lnTo>
                    <a:pt x="229746" y="2575074"/>
                  </a:lnTo>
                  <a:lnTo>
                    <a:pt x="231542" y="2582877"/>
                  </a:lnTo>
                  <a:lnTo>
                    <a:pt x="233373" y="2590680"/>
                  </a:lnTo>
                  <a:lnTo>
                    <a:pt x="235241" y="2598483"/>
                  </a:lnTo>
                  <a:lnTo>
                    <a:pt x="237156" y="2606287"/>
                  </a:lnTo>
                  <a:lnTo>
                    <a:pt x="239110" y="2614090"/>
                  </a:lnTo>
                  <a:lnTo>
                    <a:pt x="241104" y="2621893"/>
                  </a:lnTo>
                  <a:lnTo>
                    <a:pt x="243138" y="2629696"/>
                  </a:lnTo>
                  <a:lnTo>
                    <a:pt x="245211" y="2637500"/>
                  </a:lnTo>
                  <a:lnTo>
                    <a:pt x="247321" y="2645303"/>
                  </a:lnTo>
                  <a:lnTo>
                    <a:pt x="249475" y="2653106"/>
                  </a:lnTo>
                  <a:lnTo>
                    <a:pt x="251661" y="2660910"/>
                  </a:lnTo>
                  <a:lnTo>
                    <a:pt x="253878" y="2668713"/>
                  </a:lnTo>
                  <a:lnTo>
                    <a:pt x="256120" y="2676516"/>
                  </a:lnTo>
                  <a:lnTo>
                    <a:pt x="258385" y="2684319"/>
                  </a:lnTo>
                  <a:lnTo>
                    <a:pt x="260669" y="2692123"/>
                  </a:lnTo>
                  <a:lnTo>
                    <a:pt x="262970" y="2699926"/>
                  </a:lnTo>
                  <a:lnTo>
                    <a:pt x="265280" y="2707729"/>
                  </a:lnTo>
                  <a:lnTo>
                    <a:pt x="267593" y="2715532"/>
                  </a:lnTo>
                  <a:lnTo>
                    <a:pt x="269906" y="2723336"/>
                  </a:lnTo>
                  <a:lnTo>
                    <a:pt x="272215" y="2731139"/>
                  </a:lnTo>
                  <a:lnTo>
                    <a:pt x="274514" y="2738942"/>
                  </a:lnTo>
                  <a:lnTo>
                    <a:pt x="276796" y="2746745"/>
                  </a:lnTo>
                  <a:lnTo>
                    <a:pt x="279057" y="2754549"/>
                  </a:lnTo>
                  <a:lnTo>
                    <a:pt x="281295" y="2762352"/>
                  </a:lnTo>
                  <a:lnTo>
                    <a:pt x="283506" y="2770155"/>
                  </a:lnTo>
                  <a:lnTo>
                    <a:pt x="285686" y="2777958"/>
                  </a:lnTo>
                  <a:lnTo>
                    <a:pt x="287832" y="2785762"/>
                  </a:lnTo>
                  <a:lnTo>
                    <a:pt x="289933" y="2793565"/>
                  </a:lnTo>
                  <a:lnTo>
                    <a:pt x="291990" y="2801368"/>
                  </a:lnTo>
                  <a:lnTo>
                    <a:pt x="294003" y="2809171"/>
                  </a:lnTo>
                  <a:lnTo>
                    <a:pt x="295969" y="2816975"/>
                  </a:lnTo>
                  <a:lnTo>
                    <a:pt x="297887" y="2824778"/>
                  </a:lnTo>
                  <a:lnTo>
                    <a:pt x="299753" y="2832581"/>
                  </a:lnTo>
                  <a:lnTo>
                    <a:pt x="301557" y="2840384"/>
                  </a:lnTo>
                  <a:lnTo>
                    <a:pt x="303300" y="2848188"/>
                  </a:lnTo>
                  <a:lnTo>
                    <a:pt x="304985" y="2855991"/>
                  </a:lnTo>
                  <a:lnTo>
                    <a:pt x="306611" y="2863794"/>
                  </a:lnTo>
                  <a:lnTo>
                    <a:pt x="308174" y="2871597"/>
                  </a:lnTo>
                  <a:lnTo>
                    <a:pt x="309675" y="2879401"/>
                  </a:lnTo>
                  <a:lnTo>
                    <a:pt x="311101" y="2887204"/>
                  </a:lnTo>
                  <a:lnTo>
                    <a:pt x="312451" y="2895007"/>
                  </a:lnTo>
                  <a:lnTo>
                    <a:pt x="313731" y="2902810"/>
                  </a:lnTo>
                  <a:lnTo>
                    <a:pt x="314938" y="2910614"/>
                  </a:lnTo>
                  <a:lnTo>
                    <a:pt x="316069" y="2918417"/>
                  </a:lnTo>
                  <a:lnTo>
                    <a:pt x="317122" y="2926220"/>
                  </a:lnTo>
                  <a:lnTo>
                    <a:pt x="318084" y="2934023"/>
                  </a:lnTo>
                  <a:lnTo>
                    <a:pt x="318948" y="2941827"/>
                  </a:lnTo>
                  <a:lnTo>
                    <a:pt x="319721" y="2949630"/>
                  </a:lnTo>
                  <a:lnTo>
                    <a:pt x="320398" y="2957433"/>
                  </a:lnTo>
                  <a:lnTo>
                    <a:pt x="320975" y="2965236"/>
                  </a:lnTo>
                  <a:lnTo>
                    <a:pt x="321447" y="2973040"/>
                  </a:lnTo>
                  <a:lnTo>
                    <a:pt x="321797" y="2980843"/>
                  </a:lnTo>
                  <a:lnTo>
                    <a:pt x="322009" y="2988646"/>
                  </a:lnTo>
                  <a:lnTo>
                    <a:pt x="322093" y="2996449"/>
                  </a:lnTo>
                  <a:lnTo>
                    <a:pt x="322041" y="3004253"/>
                  </a:lnTo>
                  <a:lnTo>
                    <a:pt x="321846" y="3012056"/>
                  </a:lnTo>
                  <a:lnTo>
                    <a:pt x="321500" y="3019859"/>
                  </a:lnTo>
                  <a:lnTo>
                    <a:pt x="320983" y="3027662"/>
                  </a:lnTo>
                  <a:lnTo>
                    <a:pt x="320263" y="3035466"/>
                  </a:lnTo>
                  <a:lnTo>
                    <a:pt x="319360" y="3043269"/>
                  </a:lnTo>
                  <a:lnTo>
                    <a:pt x="318264" y="3051072"/>
                  </a:lnTo>
                  <a:lnTo>
                    <a:pt x="316965" y="3058876"/>
                  </a:lnTo>
                  <a:lnTo>
                    <a:pt x="315454" y="3066679"/>
                  </a:lnTo>
                  <a:lnTo>
                    <a:pt x="313709" y="3074482"/>
                  </a:lnTo>
                  <a:lnTo>
                    <a:pt x="311683" y="3082285"/>
                  </a:lnTo>
                  <a:lnTo>
                    <a:pt x="309411" y="3090089"/>
                  </a:lnTo>
                  <a:lnTo>
                    <a:pt x="306883" y="3097892"/>
                  </a:lnTo>
                  <a:lnTo>
                    <a:pt x="304090" y="3105695"/>
                  </a:lnTo>
                  <a:lnTo>
                    <a:pt x="301026" y="3113498"/>
                  </a:lnTo>
                  <a:lnTo>
                    <a:pt x="297673" y="3121302"/>
                  </a:lnTo>
                  <a:lnTo>
                    <a:pt x="293971" y="3129105"/>
                  </a:lnTo>
                  <a:lnTo>
                    <a:pt x="289974" y="3136908"/>
                  </a:lnTo>
                  <a:lnTo>
                    <a:pt x="285680" y="3144711"/>
                  </a:lnTo>
                  <a:lnTo>
                    <a:pt x="281085" y="3152515"/>
                  </a:lnTo>
                  <a:lnTo>
                    <a:pt x="276190" y="3160318"/>
                  </a:lnTo>
                  <a:lnTo>
                    <a:pt x="270989" y="3168121"/>
                  </a:lnTo>
                  <a:lnTo>
                    <a:pt x="265421" y="3175924"/>
                  </a:lnTo>
                  <a:lnTo>
                    <a:pt x="259560" y="3183728"/>
                  </a:lnTo>
                  <a:lnTo>
                    <a:pt x="253414" y="3191531"/>
                  </a:lnTo>
                  <a:lnTo>
                    <a:pt x="246991" y="3199334"/>
                  </a:lnTo>
                  <a:lnTo>
                    <a:pt x="240301" y="3207137"/>
                  </a:lnTo>
                  <a:lnTo>
                    <a:pt x="233357" y="3214941"/>
                  </a:lnTo>
                  <a:lnTo>
                    <a:pt x="226121" y="3222744"/>
                  </a:lnTo>
                  <a:lnTo>
                    <a:pt x="218671" y="3230547"/>
                  </a:lnTo>
                  <a:lnTo>
                    <a:pt x="211026" y="3238350"/>
                  </a:lnTo>
                  <a:lnTo>
                    <a:pt x="203209" y="3246154"/>
                  </a:lnTo>
                  <a:lnTo>
                    <a:pt x="195241" y="3253957"/>
                  </a:lnTo>
                  <a:lnTo>
                    <a:pt x="187146" y="3261760"/>
                  </a:lnTo>
                  <a:lnTo>
                    <a:pt x="178936" y="3269563"/>
                  </a:lnTo>
                  <a:lnTo>
                    <a:pt x="170664" y="3277367"/>
                  </a:lnTo>
                  <a:lnTo>
                    <a:pt x="162361" y="3285170"/>
                  </a:lnTo>
                  <a:lnTo>
                    <a:pt x="154053" y="3292973"/>
                  </a:lnTo>
                  <a:lnTo>
                    <a:pt x="145770" y="3300776"/>
                  </a:lnTo>
                  <a:lnTo>
                    <a:pt x="137540" y="3308580"/>
                  </a:lnTo>
                  <a:lnTo>
                    <a:pt x="129413" y="3316383"/>
                  </a:lnTo>
                  <a:lnTo>
                    <a:pt x="121414" y="3324186"/>
                  </a:lnTo>
                  <a:lnTo>
                    <a:pt x="113565" y="3331989"/>
                  </a:lnTo>
                  <a:lnTo>
                    <a:pt x="105889" y="3339793"/>
                  </a:lnTo>
                  <a:lnTo>
                    <a:pt x="98410" y="3347596"/>
                  </a:lnTo>
                  <a:lnTo>
                    <a:pt x="91149" y="3355399"/>
                  </a:lnTo>
                  <a:lnTo>
                    <a:pt x="84174" y="3363202"/>
                  </a:lnTo>
                  <a:lnTo>
                    <a:pt x="77481" y="3371006"/>
                  </a:lnTo>
                  <a:lnTo>
                    <a:pt x="71068" y="3378809"/>
                  </a:lnTo>
                  <a:lnTo>
                    <a:pt x="64946" y="3386612"/>
                  </a:lnTo>
                  <a:lnTo>
                    <a:pt x="59125" y="3394415"/>
                  </a:lnTo>
                  <a:lnTo>
                    <a:pt x="53612" y="3402219"/>
                  </a:lnTo>
                  <a:lnTo>
                    <a:pt x="48464" y="3410022"/>
                  </a:lnTo>
                  <a:lnTo>
                    <a:pt x="43660" y="3417825"/>
                  </a:lnTo>
                  <a:lnTo>
                    <a:pt x="39171" y="3425629"/>
                  </a:lnTo>
                  <a:lnTo>
                    <a:pt x="34995" y="3433432"/>
                  </a:lnTo>
                  <a:close/>
                </a:path>
              </a:pathLst>
            </a:custGeom>
            <a:solidFill>
              <a:srgbClr val="0073C2">
                <a:alpha val="29803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0" name="pl76">
              <a:extLst>
                <a:ext uri="{FF2B5EF4-FFF2-40B4-BE49-F238E27FC236}">
                  <a16:creationId xmlns:a16="http://schemas.microsoft.com/office/drawing/2014/main" id="{4B8E9188-31B1-4089-A35B-825108C25BC9}"/>
                </a:ext>
              </a:extLst>
            </p:cNvPr>
            <p:cNvSpPr/>
            <p:nvPr/>
          </p:nvSpPr>
          <p:spPr>
            <a:xfrm>
              <a:off x="7688706" y="5232368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40651" cap="flat">
              <a:solidFill>
                <a:srgbClr val="000000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3" name="rc79">
              <a:extLst>
                <a:ext uri="{FF2B5EF4-FFF2-40B4-BE49-F238E27FC236}">
                  <a16:creationId xmlns:a16="http://schemas.microsoft.com/office/drawing/2014/main" id="{6E6EAD0D-7F51-4347-9637-84C4BF059A5D}"/>
                </a:ext>
              </a:extLst>
            </p:cNvPr>
            <p:cNvSpPr/>
            <p:nvPr/>
          </p:nvSpPr>
          <p:spPr>
            <a:xfrm>
              <a:off x="7688706" y="2378098"/>
              <a:ext cx="858915" cy="3442736"/>
            </a:xfrm>
            <a:prstGeom prst="rect">
              <a:avLst/>
            </a:prstGeom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4" name="rc80">
              <a:extLst>
                <a:ext uri="{FF2B5EF4-FFF2-40B4-BE49-F238E27FC236}">
                  <a16:creationId xmlns:a16="http://schemas.microsoft.com/office/drawing/2014/main" id="{D6F82848-5210-4B51-A10D-57324671C8E5}"/>
                </a:ext>
              </a:extLst>
            </p:cNvPr>
            <p:cNvSpPr/>
            <p:nvPr/>
          </p:nvSpPr>
          <p:spPr>
            <a:xfrm>
              <a:off x="6760202" y="2163235"/>
              <a:ext cx="858915" cy="214862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5" name="tx81">
              <a:extLst>
                <a:ext uri="{FF2B5EF4-FFF2-40B4-BE49-F238E27FC236}">
                  <a16:creationId xmlns:a16="http://schemas.microsoft.com/office/drawing/2014/main" id="{1591FBC4-F606-494B-8F72-98F77141407E}"/>
                </a:ext>
              </a:extLst>
            </p:cNvPr>
            <p:cNvSpPr/>
            <p:nvPr/>
          </p:nvSpPr>
          <p:spPr>
            <a:xfrm>
              <a:off x="7065348" y="2228975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2020</a:t>
              </a:r>
            </a:p>
          </p:txBody>
        </p:sp>
        <p:sp>
          <p:nvSpPr>
            <p:cNvPr id="316" name="rc82">
              <a:extLst>
                <a:ext uri="{FF2B5EF4-FFF2-40B4-BE49-F238E27FC236}">
                  <a16:creationId xmlns:a16="http://schemas.microsoft.com/office/drawing/2014/main" id="{9D42731F-6490-4F31-92E2-3A0B1F87592B}"/>
                </a:ext>
              </a:extLst>
            </p:cNvPr>
            <p:cNvSpPr/>
            <p:nvPr/>
          </p:nvSpPr>
          <p:spPr>
            <a:xfrm>
              <a:off x="7688706" y="2163235"/>
              <a:ext cx="858915" cy="214862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7" name="tx83">
              <a:extLst>
                <a:ext uri="{FF2B5EF4-FFF2-40B4-BE49-F238E27FC236}">
                  <a16:creationId xmlns:a16="http://schemas.microsoft.com/office/drawing/2014/main" id="{AEA90021-5E4B-4CFD-92F5-01F0D2D5C99E}"/>
                </a:ext>
              </a:extLst>
            </p:cNvPr>
            <p:cNvSpPr/>
            <p:nvPr/>
          </p:nvSpPr>
          <p:spPr>
            <a:xfrm>
              <a:off x="7993853" y="2228975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2050</a:t>
              </a:r>
            </a:p>
          </p:txBody>
        </p:sp>
        <p:sp>
          <p:nvSpPr>
            <p:cNvPr id="318" name="pl84">
              <a:extLst>
                <a:ext uri="{FF2B5EF4-FFF2-40B4-BE49-F238E27FC236}">
                  <a16:creationId xmlns:a16="http://schemas.microsoft.com/office/drawing/2014/main" id="{63969AEA-D0C6-4574-9B44-61074B09D51C}"/>
                </a:ext>
              </a:extLst>
            </p:cNvPr>
            <p:cNvSpPr/>
            <p:nvPr/>
          </p:nvSpPr>
          <p:spPr>
            <a:xfrm>
              <a:off x="7189660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9" name="tx85">
              <a:extLst>
                <a:ext uri="{FF2B5EF4-FFF2-40B4-BE49-F238E27FC236}">
                  <a16:creationId xmlns:a16="http://schemas.microsoft.com/office/drawing/2014/main" id="{CE24B2FF-458F-4F65-9978-47A7F5E311AA}"/>
                </a:ext>
              </a:extLst>
            </p:cNvPr>
            <p:cNvSpPr/>
            <p:nvPr/>
          </p:nvSpPr>
          <p:spPr>
            <a:xfrm>
              <a:off x="7065348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2020</a:t>
              </a:r>
            </a:p>
          </p:txBody>
        </p:sp>
        <p:sp>
          <p:nvSpPr>
            <p:cNvPr id="320" name="pl86">
              <a:extLst>
                <a:ext uri="{FF2B5EF4-FFF2-40B4-BE49-F238E27FC236}">
                  <a16:creationId xmlns:a16="http://schemas.microsoft.com/office/drawing/2014/main" id="{FDADBFDF-A4C6-4EAC-AF81-2943D24A4160}"/>
                </a:ext>
              </a:extLst>
            </p:cNvPr>
            <p:cNvSpPr/>
            <p:nvPr/>
          </p:nvSpPr>
          <p:spPr>
            <a:xfrm>
              <a:off x="8118164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1" name="tx87">
              <a:extLst>
                <a:ext uri="{FF2B5EF4-FFF2-40B4-BE49-F238E27FC236}">
                  <a16:creationId xmlns:a16="http://schemas.microsoft.com/office/drawing/2014/main" id="{D7480FDF-1E97-496B-AB0D-F7C31F722018}"/>
                </a:ext>
              </a:extLst>
            </p:cNvPr>
            <p:cNvSpPr/>
            <p:nvPr/>
          </p:nvSpPr>
          <p:spPr>
            <a:xfrm>
              <a:off x="7993853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2050</a:t>
              </a:r>
            </a:p>
          </p:txBody>
        </p:sp>
        <p:sp>
          <p:nvSpPr>
            <p:cNvPr id="322" name="tx88">
              <a:extLst>
                <a:ext uri="{FF2B5EF4-FFF2-40B4-BE49-F238E27FC236}">
                  <a16:creationId xmlns:a16="http://schemas.microsoft.com/office/drawing/2014/main" id="{5116C65D-44D1-4C8D-8C58-04C2686E577B}"/>
                </a:ext>
              </a:extLst>
            </p:cNvPr>
            <p:cNvSpPr/>
            <p:nvPr/>
          </p:nvSpPr>
          <p:spPr>
            <a:xfrm>
              <a:off x="6635416" y="5779143"/>
              <a:ext cx="62155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323" name="tx89">
              <a:extLst>
                <a:ext uri="{FF2B5EF4-FFF2-40B4-BE49-F238E27FC236}">
                  <a16:creationId xmlns:a16="http://schemas.microsoft.com/office/drawing/2014/main" id="{9349A33C-76A9-4356-8B94-C8140410F162}"/>
                </a:ext>
              </a:extLst>
            </p:cNvPr>
            <p:cNvSpPr/>
            <p:nvPr/>
          </p:nvSpPr>
          <p:spPr>
            <a:xfrm>
              <a:off x="6573261" y="4631564"/>
              <a:ext cx="124311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324" name="tx90">
              <a:extLst>
                <a:ext uri="{FF2B5EF4-FFF2-40B4-BE49-F238E27FC236}">
                  <a16:creationId xmlns:a16="http://schemas.microsoft.com/office/drawing/2014/main" id="{283913F9-9F28-4DBF-B38E-60B1BEBA7AAC}"/>
                </a:ext>
              </a:extLst>
            </p:cNvPr>
            <p:cNvSpPr/>
            <p:nvPr/>
          </p:nvSpPr>
          <p:spPr>
            <a:xfrm>
              <a:off x="6511105" y="3483985"/>
              <a:ext cx="186466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100</a:t>
              </a:r>
            </a:p>
          </p:txBody>
        </p:sp>
        <p:sp>
          <p:nvSpPr>
            <p:cNvPr id="325" name="tx91">
              <a:extLst>
                <a:ext uri="{FF2B5EF4-FFF2-40B4-BE49-F238E27FC236}">
                  <a16:creationId xmlns:a16="http://schemas.microsoft.com/office/drawing/2014/main" id="{F5C7DF43-9E06-4B55-B555-D84B81D14683}"/>
                </a:ext>
              </a:extLst>
            </p:cNvPr>
            <p:cNvSpPr/>
            <p:nvPr/>
          </p:nvSpPr>
          <p:spPr>
            <a:xfrm>
              <a:off x="6511105" y="2336406"/>
              <a:ext cx="186466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150</a:t>
              </a:r>
            </a:p>
          </p:txBody>
        </p:sp>
        <p:sp>
          <p:nvSpPr>
            <p:cNvPr id="326" name="pl92">
              <a:extLst>
                <a:ext uri="{FF2B5EF4-FFF2-40B4-BE49-F238E27FC236}">
                  <a16:creationId xmlns:a16="http://schemas.microsoft.com/office/drawing/2014/main" id="{EB4D2474-B6B1-4A4A-9387-E92DC8A496CF}"/>
                </a:ext>
              </a:extLst>
            </p:cNvPr>
            <p:cNvSpPr/>
            <p:nvPr/>
          </p:nvSpPr>
          <p:spPr>
            <a:xfrm>
              <a:off x="6725407" y="5820834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7" name="pl93">
              <a:extLst>
                <a:ext uri="{FF2B5EF4-FFF2-40B4-BE49-F238E27FC236}">
                  <a16:creationId xmlns:a16="http://schemas.microsoft.com/office/drawing/2014/main" id="{F33CFFDD-DD75-4E01-A3A7-C4840127A002}"/>
                </a:ext>
              </a:extLst>
            </p:cNvPr>
            <p:cNvSpPr/>
            <p:nvPr/>
          </p:nvSpPr>
          <p:spPr>
            <a:xfrm>
              <a:off x="6725407" y="4673255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8" name="pl94">
              <a:extLst>
                <a:ext uri="{FF2B5EF4-FFF2-40B4-BE49-F238E27FC236}">
                  <a16:creationId xmlns:a16="http://schemas.microsoft.com/office/drawing/2014/main" id="{592580C5-0E5A-492B-8658-86C7573EA290}"/>
                </a:ext>
              </a:extLst>
            </p:cNvPr>
            <p:cNvSpPr/>
            <p:nvPr/>
          </p:nvSpPr>
          <p:spPr>
            <a:xfrm>
              <a:off x="6725407" y="3525677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9" name="pl95">
              <a:extLst>
                <a:ext uri="{FF2B5EF4-FFF2-40B4-BE49-F238E27FC236}">
                  <a16:creationId xmlns:a16="http://schemas.microsoft.com/office/drawing/2014/main" id="{D8531636-DF93-4868-B6CB-87771E35BF29}"/>
                </a:ext>
              </a:extLst>
            </p:cNvPr>
            <p:cNvSpPr/>
            <p:nvPr/>
          </p:nvSpPr>
          <p:spPr>
            <a:xfrm>
              <a:off x="6725407" y="2378098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0" name="tx96">
              <a:extLst>
                <a:ext uri="{FF2B5EF4-FFF2-40B4-BE49-F238E27FC236}">
                  <a16:creationId xmlns:a16="http://schemas.microsoft.com/office/drawing/2014/main" id="{E82BC98C-331E-41F3-82A5-B7A59DD68DAD}"/>
                </a:ext>
              </a:extLst>
            </p:cNvPr>
            <p:cNvSpPr/>
            <p:nvPr/>
          </p:nvSpPr>
          <p:spPr>
            <a:xfrm>
              <a:off x="6760202" y="1934847"/>
              <a:ext cx="1591679" cy="12939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0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Distribution within country</a:t>
              </a:r>
            </a:p>
          </p:txBody>
        </p:sp>
      </p:grpSp>
      <p:sp>
        <p:nvSpPr>
          <p:cNvPr id="117" name="TextBox 116">
            <a:extLst>
              <a:ext uri="{FF2B5EF4-FFF2-40B4-BE49-F238E27FC236}">
                <a16:creationId xmlns:a16="http://schemas.microsoft.com/office/drawing/2014/main" id="{5C9B10B1-FD03-44C5-B0C1-82E6D9F6D58A}"/>
              </a:ext>
            </a:extLst>
          </p:cNvPr>
          <p:cNvSpPr txBox="1"/>
          <p:nvPr/>
        </p:nvSpPr>
        <p:spPr>
          <a:xfrm>
            <a:off x="4710254" y="4242985"/>
            <a:ext cx="1243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Abadi Extra Light" panose="020B0204020104020204" pitchFamily="34" charset="0"/>
              </a:rPr>
              <a:t>Mitigation</a:t>
            </a:r>
            <a:endParaRPr lang="en-AT" b="1" dirty="0">
              <a:solidFill>
                <a:schemeClr val="tx2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F23ED27B-4FDB-4CB5-92E6-7CC0834F1590}"/>
              </a:ext>
            </a:extLst>
          </p:cNvPr>
          <p:cNvSpPr txBox="1"/>
          <p:nvPr/>
        </p:nvSpPr>
        <p:spPr>
          <a:xfrm>
            <a:off x="3879784" y="4886676"/>
            <a:ext cx="2860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badi Extra Light" panose="020B0204020104020204" pitchFamily="34" charset="0"/>
              </a:rPr>
              <a:t>Decent Living threshold</a:t>
            </a:r>
            <a:endParaRPr lang="en-AT" b="1" dirty="0">
              <a:latin typeface="Abadi Extra Light" panose="020B0204020104020204" pitchFamily="34" charset="0"/>
            </a:endParaRPr>
          </a:p>
        </p:txBody>
      </p: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950913E6-BA71-4B29-B23C-6082B45B3015}"/>
              </a:ext>
            </a:extLst>
          </p:cNvPr>
          <p:cNvCxnSpPr>
            <a:cxnSpLocks/>
            <a:endCxn id="122" idx="1"/>
          </p:cNvCxnSpPr>
          <p:nvPr/>
        </p:nvCxnSpPr>
        <p:spPr>
          <a:xfrm>
            <a:off x="8375931" y="5543669"/>
            <a:ext cx="454302" cy="106306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Box 121">
            <a:extLst>
              <a:ext uri="{FF2B5EF4-FFF2-40B4-BE49-F238E27FC236}">
                <a16:creationId xmlns:a16="http://schemas.microsoft.com/office/drawing/2014/main" id="{D5C4CCB2-BB10-468B-95B5-236A75058AD4}"/>
              </a:ext>
            </a:extLst>
          </p:cNvPr>
          <p:cNvSpPr txBox="1"/>
          <p:nvPr/>
        </p:nvSpPr>
        <p:spPr>
          <a:xfrm>
            <a:off x="8830233" y="5388365"/>
            <a:ext cx="2607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badi Extra Light" panose="020B0204020104020204" pitchFamily="34" charset="0"/>
              </a:rPr>
              <a:t>Mitigation itself, without equity policies could lead to more poverty</a:t>
            </a:r>
            <a:endParaRPr lang="en-AT" sz="1400" b="1" dirty="0">
              <a:solidFill>
                <a:schemeClr val="tx2">
                  <a:lumMod val="60000"/>
                  <a:lumOff val="40000"/>
                </a:schemeClr>
              </a:solidFill>
              <a:latin typeface="Abadi Extra Light" panose="020B0204020104020204" pitchFamily="34" charset="0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D9899EBE-FF35-4E98-AC87-4ACFA4CAA863}"/>
              </a:ext>
            </a:extLst>
          </p:cNvPr>
          <p:cNvSpPr txBox="1"/>
          <p:nvPr/>
        </p:nvSpPr>
        <p:spPr>
          <a:xfrm>
            <a:off x="2364039" y="3863181"/>
            <a:ext cx="1875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4">
                    <a:lumMod val="75000"/>
                  </a:schemeClr>
                </a:solidFill>
                <a:latin typeface="Abadi Extra Light" panose="020B0204020104020204" pitchFamily="34" charset="0"/>
              </a:rPr>
              <a:t>No climate policies</a:t>
            </a:r>
            <a:endParaRPr lang="en-AT" b="1">
              <a:solidFill>
                <a:schemeClr val="accent4">
                  <a:lumMod val="75000"/>
                </a:schemeClr>
              </a:solidFill>
              <a:latin typeface="Abadi Extra Light" panose="020B0204020104020204" pitchFamily="34" charset="0"/>
            </a:endParaRPr>
          </a:p>
        </p:txBody>
      </p: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3413A5FE-2408-4022-9843-BA4A244B974F}"/>
              </a:ext>
            </a:extLst>
          </p:cNvPr>
          <p:cNvCxnSpPr>
            <a:cxnSpLocks/>
          </p:cNvCxnSpPr>
          <p:nvPr/>
        </p:nvCxnSpPr>
        <p:spPr>
          <a:xfrm flipH="1">
            <a:off x="2518886" y="5003414"/>
            <a:ext cx="3803" cy="229146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BB48915A-56CE-4587-8B4B-6CE0B3DFF455}"/>
              </a:ext>
            </a:extLst>
          </p:cNvPr>
          <p:cNvCxnSpPr>
            <a:cxnSpLocks/>
          </p:cNvCxnSpPr>
          <p:nvPr/>
        </p:nvCxnSpPr>
        <p:spPr>
          <a:xfrm flipH="1" flipV="1">
            <a:off x="2518066" y="5233062"/>
            <a:ext cx="4318" cy="310607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Box 131">
            <a:extLst>
              <a:ext uri="{FF2B5EF4-FFF2-40B4-BE49-F238E27FC236}">
                <a16:creationId xmlns:a16="http://schemas.microsoft.com/office/drawing/2014/main" id="{9EE16F3B-26D3-4F4E-891A-3A37E378555E}"/>
              </a:ext>
            </a:extLst>
          </p:cNvPr>
          <p:cNvSpPr txBox="1"/>
          <p:nvPr/>
        </p:nvSpPr>
        <p:spPr>
          <a:xfrm>
            <a:off x="1840749" y="5458094"/>
            <a:ext cx="1606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accent5">
                    <a:lumMod val="75000"/>
                  </a:schemeClr>
                </a:solidFill>
                <a:latin typeface="Abadi Extra Light" panose="020B0204020104020204" pitchFamily="34" charset="0"/>
              </a:rPr>
              <a:t>e.g., lower heating need</a:t>
            </a:r>
            <a:endParaRPr lang="en-AT" sz="1200" b="1">
              <a:solidFill>
                <a:schemeClr val="accent5">
                  <a:lumMod val="75000"/>
                </a:schemeClr>
              </a:solidFill>
              <a:latin typeface="Abadi Extra Light" panose="020B0204020104020204" pitchFamily="34" charset="0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CC158694-5690-40C1-ADE8-252682658A71}"/>
              </a:ext>
            </a:extLst>
          </p:cNvPr>
          <p:cNvSpPr txBox="1"/>
          <p:nvPr/>
        </p:nvSpPr>
        <p:spPr>
          <a:xfrm>
            <a:off x="1717846" y="4795317"/>
            <a:ext cx="1606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accent5">
                    <a:lumMod val="75000"/>
                  </a:schemeClr>
                </a:solidFill>
                <a:latin typeface="Abadi Extra Light" panose="020B0204020104020204" pitchFamily="34" charset="0"/>
              </a:rPr>
              <a:t>e.g., higher cooling need</a:t>
            </a:r>
            <a:endParaRPr lang="en-AT" sz="1200" b="1">
              <a:solidFill>
                <a:schemeClr val="accent5">
                  <a:lumMod val="75000"/>
                </a:schemeClr>
              </a:solidFill>
              <a:latin typeface="Abadi Extra Light" panose="020B0204020104020204" pitchFamily="34" charset="0"/>
            </a:endParaRPr>
          </a:p>
        </p:txBody>
      </p:sp>
      <p:sp>
        <p:nvSpPr>
          <p:cNvPr id="140" name="Title 3">
            <a:extLst>
              <a:ext uri="{FF2B5EF4-FFF2-40B4-BE49-F238E27FC236}">
                <a16:creationId xmlns:a16="http://schemas.microsoft.com/office/drawing/2014/main" id="{49DF4D79-7AF2-4EC8-B23B-92238EB82C66}"/>
              </a:ext>
            </a:extLst>
          </p:cNvPr>
          <p:cNvSpPr txBox="1">
            <a:spLocks/>
          </p:cNvSpPr>
          <p:nvPr/>
        </p:nvSpPr>
        <p:spPr>
          <a:xfrm>
            <a:off x="410338" y="666295"/>
            <a:ext cx="8911916" cy="684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Projections of energy inequality</a:t>
            </a:r>
            <a:endParaRPr lang="en-AT" dirty="0"/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E42B8A51-C78B-426E-8926-FEAEC14BDF69}"/>
              </a:ext>
            </a:extLst>
          </p:cNvPr>
          <p:cNvSpPr txBox="1"/>
          <p:nvPr/>
        </p:nvSpPr>
        <p:spPr>
          <a:xfrm>
            <a:off x="5559075" y="2475604"/>
            <a:ext cx="69963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800" dirty="0"/>
              <a:t>Brazil</a:t>
            </a:r>
          </a:p>
        </p:txBody>
      </p:sp>
      <p:pic>
        <p:nvPicPr>
          <p:cNvPr id="105" name="Picture 10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A25D68D-AA09-4211-AD63-9710E31047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1242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ontent Placeholder 2"/>
          <p:cNvGrpSpPr/>
          <p:nvPr/>
        </p:nvGrpSpPr>
        <p:grpSpPr>
          <a:xfrm>
            <a:off x="1981200" y="1600201"/>
            <a:ext cx="8229600" cy="4525963"/>
            <a:chOff x="457200" y="1600200"/>
            <a:chExt cx="8229600" cy="4525963"/>
          </a:xfrm>
        </p:grpSpPr>
        <p:sp>
          <p:nvSpPr>
            <p:cNvPr id="3" name="rc3"/>
            <p:cNvSpPr/>
            <p:nvPr/>
          </p:nvSpPr>
          <p:spPr>
            <a:xfrm>
              <a:off x="457200" y="1600200"/>
              <a:ext cx="8229600" cy="4525962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9525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4" name="rc4"/>
            <p:cNvSpPr/>
            <p:nvPr/>
          </p:nvSpPr>
          <p:spPr>
            <a:xfrm>
              <a:off x="457200" y="1600200"/>
              <a:ext cx="8229600" cy="4525962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" name="rc5"/>
            <p:cNvSpPr/>
            <p:nvPr/>
          </p:nvSpPr>
          <p:spPr>
            <a:xfrm>
              <a:off x="526789" y="1669789"/>
              <a:ext cx="5914727" cy="4386784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" name="rc6"/>
            <p:cNvSpPr/>
            <p:nvPr/>
          </p:nvSpPr>
          <p:spPr>
            <a:xfrm>
              <a:off x="1009669" y="2378098"/>
              <a:ext cx="5362258" cy="3442736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 sz="1800"/>
            </a:p>
          </p:txBody>
        </p:sp>
        <p:sp>
          <p:nvSpPr>
            <p:cNvPr id="7" name="pl7"/>
            <p:cNvSpPr/>
            <p:nvPr/>
          </p:nvSpPr>
          <p:spPr>
            <a:xfrm>
              <a:off x="1009669" y="5247045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8" name="pl8"/>
            <p:cNvSpPr/>
            <p:nvPr/>
          </p:nvSpPr>
          <p:spPr>
            <a:xfrm>
              <a:off x="1009669" y="4099466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9" name="pl9"/>
            <p:cNvSpPr/>
            <p:nvPr/>
          </p:nvSpPr>
          <p:spPr>
            <a:xfrm>
              <a:off x="1009669" y="2951887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0" name="pl10"/>
            <p:cNvSpPr/>
            <p:nvPr/>
          </p:nvSpPr>
          <p:spPr>
            <a:xfrm>
              <a:off x="1679951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1" name="pl11"/>
            <p:cNvSpPr/>
            <p:nvPr/>
          </p:nvSpPr>
          <p:spPr>
            <a:xfrm>
              <a:off x="3020516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2" name="pl12"/>
            <p:cNvSpPr/>
            <p:nvPr/>
          </p:nvSpPr>
          <p:spPr>
            <a:xfrm>
              <a:off x="4361080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3" name="pl13"/>
            <p:cNvSpPr/>
            <p:nvPr/>
          </p:nvSpPr>
          <p:spPr>
            <a:xfrm>
              <a:off x="5701645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4" name="pl14"/>
            <p:cNvSpPr/>
            <p:nvPr/>
          </p:nvSpPr>
          <p:spPr>
            <a:xfrm>
              <a:off x="6371927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5" name="pl15"/>
            <p:cNvSpPr/>
            <p:nvPr/>
          </p:nvSpPr>
          <p:spPr>
            <a:xfrm>
              <a:off x="1009669" y="5820834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6" name="pl16"/>
            <p:cNvSpPr/>
            <p:nvPr/>
          </p:nvSpPr>
          <p:spPr>
            <a:xfrm>
              <a:off x="1009669" y="4673255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7" name="pl17"/>
            <p:cNvSpPr/>
            <p:nvPr/>
          </p:nvSpPr>
          <p:spPr>
            <a:xfrm>
              <a:off x="1009669" y="3525677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8" name="pl18"/>
            <p:cNvSpPr/>
            <p:nvPr/>
          </p:nvSpPr>
          <p:spPr>
            <a:xfrm>
              <a:off x="1009669" y="2378098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9" name="pl19"/>
            <p:cNvSpPr/>
            <p:nvPr/>
          </p:nvSpPr>
          <p:spPr>
            <a:xfrm>
              <a:off x="1009669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20" name="pl20"/>
            <p:cNvSpPr/>
            <p:nvPr/>
          </p:nvSpPr>
          <p:spPr>
            <a:xfrm>
              <a:off x="2350233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21" name="pl21"/>
            <p:cNvSpPr/>
            <p:nvPr/>
          </p:nvSpPr>
          <p:spPr>
            <a:xfrm>
              <a:off x="3690798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22" name="pl22"/>
            <p:cNvSpPr/>
            <p:nvPr/>
          </p:nvSpPr>
          <p:spPr>
            <a:xfrm>
              <a:off x="5031362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23" name="pl23"/>
            <p:cNvSpPr/>
            <p:nvPr/>
          </p:nvSpPr>
          <p:spPr>
            <a:xfrm>
              <a:off x="1009669" y="5195292"/>
              <a:ext cx="5362258" cy="277236"/>
            </a:xfrm>
            <a:custGeom>
              <a:avLst/>
              <a:gdLst/>
              <a:ahLst/>
              <a:cxnLst/>
              <a:rect l="0" t="0" r="0" b="0"/>
              <a:pathLst>
                <a:path w="5362258" h="277236">
                  <a:moveTo>
                    <a:pt x="0" y="277236"/>
                  </a:moveTo>
                  <a:lnTo>
                    <a:pt x="670282" y="257905"/>
                  </a:lnTo>
                  <a:lnTo>
                    <a:pt x="1340564" y="238806"/>
                  </a:lnTo>
                  <a:lnTo>
                    <a:pt x="2010846" y="213307"/>
                  </a:lnTo>
                  <a:lnTo>
                    <a:pt x="2681129" y="187545"/>
                  </a:lnTo>
                  <a:lnTo>
                    <a:pt x="3351411" y="156242"/>
                  </a:lnTo>
                  <a:lnTo>
                    <a:pt x="4021693" y="124698"/>
                  </a:lnTo>
                  <a:lnTo>
                    <a:pt x="4691975" y="62137"/>
                  </a:ln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40651" cap="flat">
              <a:solidFill>
                <a:srgbClr val="EFC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24" name="pl24"/>
            <p:cNvSpPr/>
            <p:nvPr/>
          </p:nvSpPr>
          <p:spPr>
            <a:xfrm>
              <a:off x="1009669" y="5250427"/>
              <a:ext cx="5362258" cy="217306"/>
            </a:xfrm>
            <a:custGeom>
              <a:avLst/>
              <a:gdLst/>
              <a:ahLst/>
              <a:cxnLst/>
              <a:rect l="0" t="0" r="0" b="0"/>
              <a:pathLst>
                <a:path w="5362258" h="217306">
                  <a:moveTo>
                    <a:pt x="0" y="217306"/>
                  </a:moveTo>
                  <a:lnTo>
                    <a:pt x="670282" y="197868"/>
                  </a:lnTo>
                  <a:lnTo>
                    <a:pt x="1340564" y="179628"/>
                  </a:lnTo>
                  <a:lnTo>
                    <a:pt x="2010846" y="160137"/>
                  </a:lnTo>
                  <a:lnTo>
                    <a:pt x="2681129" y="145168"/>
                  </a:lnTo>
                  <a:lnTo>
                    <a:pt x="3351411" y="110522"/>
                  </a:lnTo>
                  <a:lnTo>
                    <a:pt x="4021693" y="78888"/>
                  </a:lnTo>
                  <a:lnTo>
                    <a:pt x="4691975" y="39586"/>
                  </a:ln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40651" cap="flat">
              <a:solidFill>
                <a:srgbClr val="0073C2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25" name="pl25"/>
            <p:cNvSpPr/>
            <p:nvPr/>
          </p:nvSpPr>
          <p:spPr>
            <a:xfrm>
              <a:off x="1009669" y="5374379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0" y="0"/>
                  </a:lnTo>
                  <a:lnTo>
                    <a:pt x="670282" y="0"/>
                  </a:lnTo>
                  <a:lnTo>
                    <a:pt x="670282" y="0"/>
                  </a:lnTo>
                  <a:lnTo>
                    <a:pt x="1340564" y="0"/>
                  </a:lnTo>
                  <a:lnTo>
                    <a:pt x="1340564" y="0"/>
                  </a:lnTo>
                  <a:lnTo>
                    <a:pt x="2010846" y="0"/>
                  </a:lnTo>
                  <a:lnTo>
                    <a:pt x="2010846" y="0"/>
                  </a:lnTo>
                  <a:lnTo>
                    <a:pt x="2681129" y="0"/>
                  </a:lnTo>
                  <a:lnTo>
                    <a:pt x="2681129" y="0"/>
                  </a:lnTo>
                  <a:lnTo>
                    <a:pt x="3351411" y="0"/>
                  </a:lnTo>
                  <a:lnTo>
                    <a:pt x="3351411" y="0"/>
                  </a:lnTo>
                  <a:lnTo>
                    <a:pt x="4021693" y="0"/>
                  </a:lnTo>
                  <a:lnTo>
                    <a:pt x="4021693" y="0"/>
                  </a:lnTo>
                  <a:lnTo>
                    <a:pt x="4691975" y="0"/>
                  </a:lnTo>
                  <a:lnTo>
                    <a:pt x="4691975" y="0"/>
                  </a:lnTo>
                  <a:lnTo>
                    <a:pt x="5362258" y="0"/>
                  </a:ln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40651" cap="flat">
              <a:solidFill>
                <a:srgbClr val="000000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26" name="rc26"/>
            <p:cNvSpPr/>
            <p:nvPr/>
          </p:nvSpPr>
          <p:spPr>
            <a:xfrm>
              <a:off x="1009669" y="2378098"/>
              <a:ext cx="5362258" cy="3442736"/>
            </a:xfrm>
            <a:prstGeom prst="rect">
              <a:avLst/>
            </a:prstGeom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27" name="tx27"/>
            <p:cNvSpPr/>
            <p:nvPr/>
          </p:nvSpPr>
          <p:spPr>
            <a:xfrm>
              <a:off x="884883" y="5779143"/>
              <a:ext cx="62155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28" name="tx28"/>
            <p:cNvSpPr/>
            <p:nvPr/>
          </p:nvSpPr>
          <p:spPr>
            <a:xfrm>
              <a:off x="822728" y="4631564"/>
              <a:ext cx="124311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29" name="tx29"/>
            <p:cNvSpPr/>
            <p:nvPr/>
          </p:nvSpPr>
          <p:spPr>
            <a:xfrm>
              <a:off x="760572" y="3483985"/>
              <a:ext cx="186466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100</a:t>
              </a:r>
            </a:p>
          </p:txBody>
        </p:sp>
        <p:sp>
          <p:nvSpPr>
            <p:cNvPr id="30" name="tx30"/>
            <p:cNvSpPr/>
            <p:nvPr/>
          </p:nvSpPr>
          <p:spPr>
            <a:xfrm>
              <a:off x="760572" y="2336406"/>
              <a:ext cx="186466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150</a:t>
              </a:r>
            </a:p>
          </p:txBody>
        </p:sp>
        <p:sp>
          <p:nvSpPr>
            <p:cNvPr id="31" name="pl31"/>
            <p:cNvSpPr/>
            <p:nvPr/>
          </p:nvSpPr>
          <p:spPr>
            <a:xfrm>
              <a:off x="974874" y="5820834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32" name="pl32"/>
            <p:cNvSpPr/>
            <p:nvPr/>
          </p:nvSpPr>
          <p:spPr>
            <a:xfrm>
              <a:off x="974874" y="4673255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33" name="pl33"/>
            <p:cNvSpPr/>
            <p:nvPr/>
          </p:nvSpPr>
          <p:spPr>
            <a:xfrm>
              <a:off x="974874" y="3525677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34" name="pl34"/>
            <p:cNvSpPr/>
            <p:nvPr/>
          </p:nvSpPr>
          <p:spPr>
            <a:xfrm>
              <a:off x="974874" y="2378098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35" name="pl35"/>
            <p:cNvSpPr/>
            <p:nvPr/>
          </p:nvSpPr>
          <p:spPr>
            <a:xfrm>
              <a:off x="1009669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36" name="pl36"/>
            <p:cNvSpPr/>
            <p:nvPr/>
          </p:nvSpPr>
          <p:spPr>
            <a:xfrm>
              <a:off x="2350233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37" name="pl37"/>
            <p:cNvSpPr/>
            <p:nvPr/>
          </p:nvSpPr>
          <p:spPr>
            <a:xfrm>
              <a:off x="3690798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38" name="pl38"/>
            <p:cNvSpPr/>
            <p:nvPr/>
          </p:nvSpPr>
          <p:spPr>
            <a:xfrm>
              <a:off x="5031362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39" name="tx39"/>
            <p:cNvSpPr/>
            <p:nvPr/>
          </p:nvSpPr>
          <p:spPr>
            <a:xfrm>
              <a:off x="885358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2020</a:t>
              </a:r>
            </a:p>
          </p:txBody>
        </p:sp>
        <p:sp>
          <p:nvSpPr>
            <p:cNvPr id="40" name="tx40"/>
            <p:cNvSpPr/>
            <p:nvPr/>
          </p:nvSpPr>
          <p:spPr>
            <a:xfrm>
              <a:off x="2225922" y="5881718"/>
              <a:ext cx="248622" cy="8174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2030</a:t>
              </a:r>
            </a:p>
          </p:txBody>
        </p:sp>
        <p:sp>
          <p:nvSpPr>
            <p:cNvPr id="41" name="tx41"/>
            <p:cNvSpPr/>
            <p:nvPr/>
          </p:nvSpPr>
          <p:spPr>
            <a:xfrm>
              <a:off x="3566487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2040</a:t>
              </a:r>
            </a:p>
          </p:txBody>
        </p:sp>
        <p:sp>
          <p:nvSpPr>
            <p:cNvPr id="42" name="tx42"/>
            <p:cNvSpPr/>
            <p:nvPr/>
          </p:nvSpPr>
          <p:spPr>
            <a:xfrm>
              <a:off x="4907051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2050</a:t>
              </a:r>
            </a:p>
          </p:txBody>
        </p:sp>
        <p:sp>
          <p:nvSpPr>
            <p:cNvPr id="43" name="tx43"/>
            <p:cNvSpPr/>
            <p:nvPr/>
          </p:nvSpPr>
          <p:spPr>
            <a:xfrm rot="-5400000">
              <a:off x="-813377" y="4033913"/>
              <a:ext cx="2888406" cy="13110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0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Final Energy consumption per capita (GJ/year)</a:t>
              </a:r>
            </a:p>
          </p:txBody>
        </p:sp>
        <p:sp>
          <p:nvSpPr>
            <p:cNvPr id="44" name="tx44"/>
            <p:cNvSpPr/>
            <p:nvPr/>
          </p:nvSpPr>
          <p:spPr>
            <a:xfrm>
              <a:off x="1009669" y="1934847"/>
              <a:ext cx="2826673" cy="12939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0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National average energy consumption in KEN</a:t>
              </a:r>
            </a:p>
          </p:txBody>
        </p:sp>
        <p:sp>
          <p:nvSpPr>
            <p:cNvPr id="45" name="tx45"/>
            <p:cNvSpPr/>
            <p:nvPr/>
          </p:nvSpPr>
          <p:spPr>
            <a:xfrm>
              <a:off x="1009669" y="1702051"/>
              <a:ext cx="1285949" cy="15732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3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2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Total final energy</a:t>
              </a:r>
            </a:p>
          </p:txBody>
        </p:sp>
        <p:sp>
          <p:nvSpPr>
            <p:cNvPr id="46" name="rc46"/>
            <p:cNvSpPr/>
            <p:nvPr/>
          </p:nvSpPr>
          <p:spPr>
            <a:xfrm>
              <a:off x="6441516" y="1669789"/>
              <a:ext cx="2175694" cy="4386784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47" name="rc47"/>
            <p:cNvSpPr/>
            <p:nvPr/>
          </p:nvSpPr>
          <p:spPr>
            <a:xfrm>
              <a:off x="6760202" y="2378098"/>
              <a:ext cx="858915" cy="3442736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 sz="1800"/>
            </a:p>
          </p:txBody>
        </p:sp>
        <p:sp>
          <p:nvSpPr>
            <p:cNvPr id="48" name="pl48"/>
            <p:cNvSpPr/>
            <p:nvPr/>
          </p:nvSpPr>
          <p:spPr>
            <a:xfrm>
              <a:off x="6760202" y="5247045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49" name="pl49"/>
            <p:cNvSpPr/>
            <p:nvPr/>
          </p:nvSpPr>
          <p:spPr>
            <a:xfrm>
              <a:off x="6760202" y="4099466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0" name="pl50"/>
            <p:cNvSpPr/>
            <p:nvPr/>
          </p:nvSpPr>
          <p:spPr>
            <a:xfrm>
              <a:off x="6760202" y="295188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1" name="pl51"/>
            <p:cNvSpPr/>
            <p:nvPr/>
          </p:nvSpPr>
          <p:spPr>
            <a:xfrm>
              <a:off x="6760202" y="5820834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2" name="pl52"/>
            <p:cNvSpPr/>
            <p:nvPr/>
          </p:nvSpPr>
          <p:spPr>
            <a:xfrm>
              <a:off x="6760202" y="4673255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3" name="pl53"/>
            <p:cNvSpPr/>
            <p:nvPr/>
          </p:nvSpPr>
          <p:spPr>
            <a:xfrm>
              <a:off x="6760202" y="352567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4" name="pl54"/>
            <p:cNvSpPr/>
            <p:nvPr/>
          </p:nvSpPr>
          <p:spPr>
            <a:xfrm>
              <a:off x="6760202" y="2378098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5" name="pl55"/>
            <p:cNvSpPr/>
            <p:nvPr/>
          </p:nvSpPr>
          <p:spPr>
            <a:xfrm>
              <a:off x="7189660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6" name="pg56"/>
            <p:cNvSpPr/>
            <p:nvPr/>
          </p:nvSpPr>
          <p:spPr>
            <a:xfrm>
              <a:off x="7189660" y="2379414"/>
              <a:ext cx="322093" cy="3439744"/>
            </a:xfrm>
            <a:custGeom>
              <a:avLst/>
              <a:gdLst/>
              <a:ahLst/>
              <a:cxnLst/>
              <a:rect l="0" t="0" r="0" b="0"/>
              <a:pathLst>
                <a:path w="322093" h="3439744">
                  <a:moveTo>
                    <a:pt x="0" y="3439744"/>
                  </a:moveTo>
                  <a:lnTo>
                    <a:pt x="0" y="3432780"/>
                  </a:lnTo>
                  <a:lnTo>
                    <a:pt x="0" y="3425817"/>
                  </a:lnTo>
                  <a:lnTo>
                    <a:pt x="0" y="3418854"/>
                  </a:lnTo>
                  <a:lnTo>
                    <a:pt x="0" y="3411891"/>
                  </a:lnTo>
                  <a:lnTo>
                    <a:pt x="0" y="3404928"/>
                  </a:lnTo>
                  <a:lnTo>
                    <a:pt x="0" y="3397965"/>
                  </a:lnTo>
                  <a:lnTo>
                    <a:pt x="0" y="3391002"/>
                  </a:lnTo>
                  <a:lnTo>
                    <a:pt x="0" y="3384039"/>
                  </a:lnTo>
                  <a:lnTo>
                    <a:pt x="0" y="3377076"/>
                  </a:lnTo>
                  <a:lnTo>
                    <a:pt x="0" y="3370113"/>
                  </a:lnTo>
                  <a:lnTo>
                    <a:pt x="0" y="3363150"/>
                  </a:lnTo>
                  <a:lnTo>
                    <a:pt x="0" y="3356187"/>
                  </a:lnTo>
                  <a:lnTo>
                    <a:pt x="0" y="3349224"/>
                  </a:lnTo>
                  <a:lnTo>
                    <a:pt x="0" y="3342261"/>
                  </a:lnTo>
                  <a:lnTo>
                    <a:pt x="0" y="3335298"/>
                  </a:lnTo>
                  <a:lnTo>
                    <a:pt x="0" y="3328335"/>
                  </a:lnTo>
                  <a:lnTo>
                    <a:pt x="0" y="3321372"/>
                  </a:lnTo>
                  <a:lnTo>
                    <a:pt x="0" y="3314409"/>
                  </a:lnTo>
                  <a:lnTo>
                    <a:pt x="0" y="3307446"/>
                  </a:lnTo>
                  <a:lnTo>
                    <a:pt x="0" y="3300483"/>
                  </a:lnTo>
                  <a:lnTo>
                    <a:pt x="0" y="3293520"/>
                  </a:lnTo>
                  <a:lnTo>
                    <a:pt x="0" y="3286557"/>
                  </a:lnTo>
                  <a:lnTo>
                    <a:pt x="0" y="3279593"/>
                  </a:lnTo>
                  <a:lnTo>
                    <a:pt x="0" y="3272630"/>
                  </a:lnTo>
                  <a:lnTo>
                    <a:pt x="0" y="3265667"/>
                  </a:lnTo>
                  <a:lnTo>
                    <a:pt x="0" y="3258704"/>
                  </a:lnTo>
                  <a:lnTo>
                    <a:pt x="0" y="3251741"/>
                  </a:lnTo>
                  <a:lnTo>
                    <a:pt x="0" y="3244778"/>
                  </a:lnTo>
                  <a:lnTo>
                    <a:pt x="0" y="3237815"/>
                  </a:lnTo>
                  <a:lnTo>
                    <a:pt x="0" y="3230852"/>
                  </a:lnTo>
                  <a:lnTo>
                    <a:pt x="0" y="3223889"/>
                  </a:lnTo>
                  <a:lnTo>
                    <a:pt x="0" y="3216926"/>
                  </a:lnTo>
                  <a:lnTo>
                    <a:pt x="0" y="3209963"/>
                  </a:lnTo>
                  <a:lnTo>
                    <a:pt x="0" y="3203000"/>
                  </a:lnTo>
                  <a:lnTo>
                    <a:pt x="0" y="3196037"/>
                  </a:lnTo>
                  <a:lnTo>
                    <a:pt x="0" y="3189074"/>
                  </a:lnTo>
                  <a:lnTo>
                    <a:pt x="0" y="3182111"/>
                  </a:lnTo>
                  <a:lnTo>
                    <a:pt x="0" y="3175148"/>
                  </a:lnTo>
                  <a:lnTo>
                    <a:pt x="0" y="3168185"/>
                  </a:lnTo>
                  <a:lnTo>
                    <a:pt x="0" y="3161222"/>
                  </a:lnTo>
                  <a:lnTo>
                    <a:pt x="0" y="3154259"/>
                  </a:lnTo>
                  <a:lnTo>
                    <a:pt x="0" y="3147296"/>
                  </a:lnTo>
                  <a:lnTo>
                    <a:pt x="0" y="3140333"/>
                  </a:lnTo>
                  <a:lnTo>
                    <a:pt x="0" y="3133370"/>
                  </a:lnTo>
                  <a:lnTo>
                    <a:pt x="0" y="3126407"/>
                  </a:lnTo>
                  <a:lnTo>
                    <a:pt x="0" y="3119443"/>
                  </a:lnTo>
                  <a:lnTo>
                    <a:pt x="0" y="3112480"/>
                  </a:lnTo>
                  <a:lnTo>
                    <a:pt x="0" y="3105517"/>
                  </a:lnTo>
                  <a:lnTo>
                    <a:pt x="0" y="3098554"/>
                  </a:lnTo>
                  <a:lnTo>
                    <a:pt x="0" y="3091591"/>
                  </a:lnTo>
                  <a:lnTo>
                    <a:pt x="0" y="3084628"/>
                  </a:lnTo>
                  <a:lnTo>
                    <a:pt x="0" y="3077665"/>
                  </a:lnTo>
                  <a:lnTo>
                    <a:pt x="0" y="3070702"/>
                  </a:lnTo>
                  <a:lnTo>
                    <a:pt x="0" y="3063739"/>
                  </a:lnTo>
                  <a:lnTo>
                    <a:pt x="0" y="3056776"/>
                  </a:lnTo>
                  <a:lnTo>
                    <a:pt x="0" y="3049813"/>
                  </a:lnTo>
                  <a:lnTo>
                    <a:pt x="0" y="3042850"/>
                  </a:lnTo>
                  <a:lnTo>
                    <a:pt x="0" y="3035887"/>
                  </a:lnTo>
                  <a:lnTo>
                    <a:pt x="0" y="3028924"/>
                  </a:lnTo>
                  <a:lnTo>
                    <a:pt x="0" y="3021961"/>
                  </a:lnTo>
                  <a:lnTo>
                    <a:pt x="0" y="3014998"/>
                  </a:lnTo>
                  <a:lnTo>
                    <a:pt x="0" y="3008035"/>
                  </a:lnTo>
                  <a:lnTo>
                    <a:pt x="0" y="3001072"/>
                  </a:lnTo>
                  <a:lnTo>
                    <a:pt x="0" y="2994109"/>
                  </a:lnTo>
                  <a:lnTo>
                    <a:pt x="0" y="2987146"/>
                  </a:lnTo>
                  <a:lnTo>
                    <a:pt x="0" y="2980183"/>
                  </a:lnTo>
                  <a:lnTo>
                    <a:pt x="0" y="2973220"/>
                  </a:lnTo>
                  <a:lnTo>
                    <a:pt x="0" y="2966256"/>
                  </a:lnTo>
                  <a:lnTo>
                    <a:pt x="0" y="2959293"/>
                  </a:lnTo>
                  <a:lnTo>
                    <a:pt x="0" y="2952330"/>
                  </a:lnTo>
                  <a:lnTo>
                    <a:pt x="0" y="2945367"/>
                  </a:lnTo>
                  <a:lnTo>
                    <a:pt x="0" y="2938404"/>
                  </a:lnTo>
                  <a:lnTo>
                    <a:pt x="0" y="2931441"/>
                  </a:lnTo>
                  <a:lnTo>
                    <a:pt x="0" y="2924478"/>
                  </a:lnTo>
                  <a:lnTo>
                    <a:pt x="0" y="2917515"/>
                  </a:lnTo>
                  <a:lnTo>
                    <a:pt x="0" y="2910552"/>
                  </a:lnTo>
                  <a:lnTo>
                    <a:pt x="0" y="2903589"/>
                  </a:lnTo>
                  <a:lnTo>
                    <a:pt x="0" y="2896626"/>
                  </a:lnTo>
                  <a:lnTo>
                    <a:pt x="0" y="2889663"/>
                  </a:lnTo>
                  <a:lnTo>
                    <a:pt x="0" y="2882700"/>
                  </a:lnTo>
                  <a:lnTo>
                    <a:pt x="0" y="2875737"/>
                  </a:lnTo>
                  <a:lnTo>
                    <a:pt x="0" y="2868774"/>
                  </a:lnTo>
                  <a:lnTo>
                    <a:pt x="0" y="2861811"/>
                  </a:lnTo>
                  <a:lnTo>
                    <a:pt x="0" y="2854848"/>
                  </a:lnTo>
                  <a:lnTo>
                    <a:pt x="0" y="2847885"/>
                  </a:lnTo>
                  <a:lnTo>
                    <a:pt x="0" y="2840922"/>
                  </a:lnTo>
                  <a:lnTo>
                    <a:pt x="0" y="2833959"/>
                  </a:lnTo>
                  <a:lnTo>
                    <a:pt x="0" y="2826996"/>
                  </a:lnTo>
                  <a:lnTo>
                    <a:pt x="0" y="2820033"/>
                  </a:lnTo>
                  <a:lnTo>
                    <a:pt x="0" y="2813069"/>
                  </a:lnTo>
                  <a:lnTo>
                    <a:pt x="0" y="2806106"/>
                  </a:lnTo>
                  <a:lnTo>
                    <a:pt x="0" y="2799143"/>
                  </a:lnTo>
                  <a:lnTo>
                    <a:pt x="0" y="2792180"/>
                  </a:lnTo>
                  <a:lnTo>
                    <a:pt x="0" y="2785217"/>
                  </a:lnTo>
                  <a:lnTo>
                    <a:pt x="0" y="2778254"/>
                  </a:lnTo>
                  <a:lnTo>
                    <a:pt x="0" y="2771291"/>
                  </a:lnTo>
                  <a:lnTo>
                    <a:pt x="0" y="2764328"/>
                  </a:lnTo>
                  <a:lnTo>
                    <a:pt x="0" y="2757365"/>
                  </a:lnTo>
                  <a:lnTo>
                    <a:pt x="0" y="2750402"/>
                  </a:lnTo>
                  <a:lnTo>
                    <a:pt x="0" y="2743439"/>
                  </a:lnTo>
                  <a:lnTo>
                    <a:pt x="0" y="2736476"/>
                  </a:lnTo>
                  <a:lnTo>
                    <a:pt x="0" y="2729513"/>
                  </a:lnTo>
                  <a:lnTo>
                    <a:pt x="0" y="2722550"/>
                  </a:lnTo>
                  <a:lnTo>
                    <a:pt x="0" y="2715587"/>
                  </a:lnTo>
                  <a:lnTo>
                    <a:pt x="0" y="2708624"/>
                  </a:lnTo>
                  <a:lnTo>
                    <a:pt x="0" y="2701661"/>
                  </a:lnTo>
                  <a:lnTo>
                    <a:pt x="0" y="2694698"/>
                  </a:lnTo>
                  <a:lnTo>
                    <a:pt x="0" y="2687735"/>
                  </a:lnTo>
                  <a:lnTo>
                    <a:pt x="0" y="2680772"/>
                  </a:lnTo>
                  <a:lnTo>
                    <a:pt x="0" y="2673809"/>
                  </a:lnTo>
                  <a:lnTo>
                    <a:pt x="0" y="2666846"/>
                  </a:lnTo>
                  <a:lnTo>
                    <a:pt x="0" y="2659883"/>
                  </a:lnTo>
                  <a:lnTo>
                    <a:pt x="0" y="2652919"/>
                  </a:lnTo>
                  <a:lnTo>
                    <a:pt x="0" y="2645956"/>
                  </a:lnTo>
                  <a:lnTo>
                    <a:pt x="0" y="2638993"/>
                  </a:lnTo>
                  <a:lnTo>
                    <a:pt x="0" y="2632030"/>
                  </a:lnTo>
                  <a:lnTo>
                    <a:pt x="0" y="2625067"/>
                  </a:lnTo>
                  <a:lnTo>
                    <a:pt x="0" y="2618104"/>
                  </a:lnTo>
                  <a:lnTo>
                    <a:pt x="0" y="2611141"/>
                  </a:lnTo>
                  <a:lnTo>
                    <a:pt x="0" y="2604178"/>
                  </a:lnTo>
                  <a:lnTo>
                    <a:pt x="0" y="2597215"/>
                  </a:lnTo>
                  <a:lnTo>
                    <a:pt x="0" y="2590252"/>
                  </a:lnTo>
                  <a:lnTo>
                    <a:pt x="0" y="2583289"/>
                  </a:lnTo>
                  <a:lnTo>
                    <a:pt x="0" y="2576326"/>
                  </a:lnTo>
                  <a:lnTo>
                    <a:pt x="0" y="2569363"/>
                  </a:lnTo>
                  <a:lnTo>
                    <a:pt x="0" y="2562400"/>
                  </a:lnTo>
                  <a:lnTo>
                    <a:pt x="0" y="2555437"/>
                  </a:lnTo>
                  <a:lnTo>
                    <a:pt x="0" y="2548474"/>
                  </a:lnTo>
                  <a:lnTo>
                    <a:pt x="0" y="2541511"/>
                  </a:lnTo>
                  <a:lnTo>
                    <a:pt x="0" y="2534548"/>
                  </a:lnTo>
                  <a:lnTo>
                    <a:pt x="0" y="2527585"/>
                  </a:lnTo>
                  <a:lnTo>
                    <a:pt x="0" y="2520622"/>
                  </a:lnTo>
                  <a:lnTo>
                    <a:pt x="0" y="2513659"/>
                  </a:lnTo>
                  <a:lnTo>
                    <a:pt x="0" y="2506696"/>
                  </a:lnTo>
                  <a:lnTo>
                    <a:pt x="0" y="2499732"/>
                  </a:lnTo>
                  <a:lnTo>
                    <a:pt x="0" y="2492769"/>
                  </a:lnTo>
                  <a:lnTo>
                    <a:pt x="0" y="2485806"/>
                  </a:lnTo>
                  <a:lnTo>
                    <a:pt x="0" y="2478843"/>
                  </a:lnTo>
                  <a:lnTo>
                    <a:pt x="0" y="2471880"/>
                  </a:lnTo>
                  <a:lnTo>
                    <a:pt x="0" y="2464917"/>
                  </a:lnTo>
                  <a:lnTo>
                    <a:pt x="0" y="2457954"/>
                  </a:lnTo>
                  <a:lnTo>
                    <a:pt x="0" y="2450991"/>
                  </a:lnTo>
                  <a:lnTo>
                    <a:pt x="0" y="2444028"/>
                  </a:lnTo>
                  <a:lnTo>
                    <a:pt x="0" y="2437065"/>
                  </a:lnTo>
                  <a:lnTo>
                    <a:pt x="0" y="2430102"/>
                  </a:lnTo>
                  <a:lnTo>
                    <a:pt x="0" y="2423139"/>
                  </a:lnTo>
                  <a:lnTo>
                    <a:pt x="0" y="2416176"/>
                  </a:lnTo>
                  <a:lnTo>
                    <a:pt x="0" y="2409213"/>
                  </a:lnTo>
                  <a:lnTo>
                    <a:pt x="0" y="2402250"/>
                  </a:lnTo>
                  <a:lnTo>
                    <a:pt x="0" y="2395287"/>
                  </a:lnTo>
                  <a:lnTo>
                    <a:pt x="0" y="2388324"/>
                  </a:lnTo>
                  <a:lnTo>
                    <a:pt x="0" y="2381361"/>
                  </a:lnTo>
                  <a:lnTo>
                    <a:pt x="0" y="2374398"/>
                  </a:lnTo>
                  <a:lnTo>
                    <a:pt x="0" y="2367435"/>
                  </a:lnTo>
                  <a:lnTo>
                    <a:pt x="0" y="2360472"/>
                  </a:lnTo>
                  <a:lnTo>
                    <a:pt x="0" y="2353509"/>
                  </a:lnTo>
                  <a:lnTo>
                    <a:pt x="0" y="2346546"/>
                  </a:lnTo>
                  <a:lnTo>
                    <a:pt x="0" y="2339582"/>
                  </a:lnTo>
                  <a:lnTo>
                    <a:pt x="0" y="2332619"/>
                  </a:lnTo>
                  <a:lnTo>
                    <a:pt x="0" y="2325656"/>
                  </a:lnTo>
                  <a:lnTo>
                    <a:pt x="0" y="2318693"/>
                  </a:lnTo>
                  <a:lnTo>
                    <a:pt x="0" y="2311730"/>
                  </a:lnTo>
                  <a:lnTo>
                    <a:pt x="0" y="2304767"/>
                  </a:lnTo>
                  <a:lnTo>
                    <a:pt x="0" y="2297804"/>
                  </a:lnTo>
                  <a:lnTo>
                    <a:pt x="0" y="2290841"/>
                  </a:lnTo>
                  <a:lnTo>
                    <a:pt x="0" y="2283878"/>
                  </a:lnTo>
                  <a:lnTo>
                    <a:pt x="0" y="2276915"/>
                  </a:lnTo>
                  <a:lnTo>
                    <a:pt x="0" y="2269952"/>
                  </a:lnTo>
                  <a:lnTo>
                    <a:pt x="0" y="2262989"/>
                  </a:lnTo>
                  <a:lnTo>
                    <a:pt x="0" y="2256026"/>
                  </a:lnTo>
                  <a:lnTo>
                    <a:pt x="0" y="2249063"/>
                  </a:lnTo>
                  <a:lnTo>
                    <a:pt x="0" y="2242100"/>
                  </a:lnTo>
                  <a:lnTo>
                    <a:pt x="0" y="2235137"/>
                  </a:lnTo>
                  <a:lnTo>
                    <a:pt x="0" y="2228174"/>
                  </a:lnTo>
                  <a:lnTo>
                    <a:pt x="0" y="2221211"/>
                  </a:lnTo>
                  <a:lnTo>
                    <a:pt x="0" y="2214248"/>
                  </a:lnTo>
                  <a:lnTo>
                    <a:pt x="0" y="2207285"/>
                  </a:lnTo>
                  <a:lnTo>
                    <a:pt x="0" y="2200322"/>
                  </a:lnTo>
                  <a:lnTo>
                    <a:pt x="0" y="2193359"/>
                  </a:lnTo>
                  <a:lnTo>
                    <a:pt x="0" y="2186395"/>
                  </a:lnTo>
                  <a:lnTo>
                    <a:pt x="0" y="2179432"/>
                  </a:lnTo>
                  <a:lnTo>
                    <a:pt x="0" y="2172469"/>
                  </a:lnTo>
                  <a:lnTo>
                    <a:pt x="0" y="2165506"/>
                  </a:lnTo>
                  <a:lnTo>
                    <a:pt x="0" y="2158543"/>
                  </a:lnTo>
                  <a:lnTo>
                    <a:pt x="0" y="2151580"/>
                  </a:lnTo>
                  <a:lnTo>
                    <a:pt x="0" y="2144617"/>
                  </a:lnTo>
                  <a:lnTo>
                    <a:pt x="0" y="2137654"/>
                  </a:lnTo>
                  <a:lnTo>
                    <a:pt x="0" y="2130691"/>
                  </a:lnTo>
                  <a:lnTo>
                    <a:pt x="0" y="2123728"/>
                  </a:lnTo>
                  <a:lnTo>
                    <a:pt x="0" y="2116765"/>
                  </a:lnTo>
                  <a:lnTo>
                    <a:pt x="0" y="2109802"/>
                  </a:lnTo>
                  <a:lnTo>
                    <a:pt x="0" y="2102839"/>
                  </a:lnTo>
                  <a:lnTo>
                    <a:pt x="0" y="2095876"/>
                  </a:lnTo>
                  <a:lnTo>
                    <a:pt x="0" y="2088913"/>
                  </a:lnTo>
                  <a:lnTo>
                    <a:pt x="0" y="2081950"/>
                  </a:lnTo>
                  <a:lnTo>
                    <a:pt x="0" y="2074987"/>
                  </a:lnTo>
                  <a:lnTo>
                    <a:pt x="0" y="2068024"/>
                  </a:lnTo>
                  <a:lnTo>
                    <a:pt x="0" y="2061061"/>
                  </a:lnTo>
                  <a:lnTo>
                    <a:pt x="0" y="2054098"/>
                  </a:lnTo>
                  <a:lnTo>
                    <a:pt x="0" y="2047135"/>
                  </a:lnTo>
                  <a:lnTo>
                    <a:pt x="0" y="2040172"/>
                  </a:lnTo>
                  <a:lnTo>
                    <a:pt x="0" y="2033209"/>
                  </a:lnTo>
                  <a:lnTo>
                    <a:pt x="0" y="2026245"/>
                  </a:lnTo>
                  <a:lnTo>
                    <a:pt x="0" y="2019282"/>
                  </a:lnTo>
                  <a:lnTo>
                    <a:pt x="0" y="2012319"/>
                  </a:lnTo>
                  <a:lnTo>
                    <a:pt x="0" y="2005356"/>
                  </a:lnTo>
                  <a:lnTo>
                    <a:pt x="0" y="1998393"/>
                  </a:lnTo>
                  <a:lnTo>
                    <a:pt x="0" y="1991430"/>
                  </a:lnTo>
                  <a:lnTo>
                    <a:pt x="0" y="1984467"/>
                  </a:lnTo>
                  <a:lnTo>
                    <a:pt x="0" y="1977504"/>
                  </a:lnTo>
                  <a:lnTo>
                    <a:pt x="0" y="1970541"/>
                  </a:lnTo>
                  <a:lnTo>
                    <a:pt x="0" y="1963578"/>
                  </a:lnTo>
                  <a:lnTo>
                    <a:pt x="0" y="1956615"/>
                  </a:lnTo>
                  <a:lnTo>
                    <a:pt x="0" y="1949652"/>
                  </a:lnTo>
                  <a:lnTo>
                    <a:pt x="0" y="1942689"/>
                  </a:lnTo>
                  <a:lnTo>
                    <a:pt x="0" y="1935726"/>
                  </a:lnTo>
                  <a:lnTo>
                    <a:pt x="0" y="1928763"/>
                  </a:lnTo>
                  <a:lnTo>
                    <a:pt x="0" y="1921800"/>
                  </a:lnTo>
                  <a:lnTo>
                    <a:pt x="0" y="1914837"/>
                  </a:lnTo>
                  <a:lnTo>
                    <a:pt x="0" y="1907874"/>
                  </a:lnTo>
                  <a:lnTo>
                    <a:pt x="0" y="1900911"/>
                  </a:lnTo>
                  <a:lnTo>
                    <a:pt x="0" y="1893948"/>
                  </a:lnTo>
                  <a:lnTo>
                    <a:pt x="0" y="1886985"/>
                  </a:lnTo>
                  <a:lnTo>
                    <a:pt x="0" y="1880022"/>
                  </a:lnTo>
                  <a:lnTo>
                    <a:pt x="0" y="1873058"/>
                  </a:lnTo>
                  <a:lnTo>
                    <a:pt x="0" y="1866095"/>
                  </a:lnTo>
                  <a:lnTo>
                    <a:pt x="0" y="1859132"/>
                  </a:lnTo>
                  <a:lnTo>
                    <a:pt x="0" y="1852169"/>
                  </a:lnTo>
                  <a:lnTo>
                    <a:pt x="0" y="1845206"/>
                  </a:lnTo>
                  <a:lnTo>
                    <a:pt x="0" y="1838243"/>
                  </a:lnTo>
                  <a:lnTo>
                    <a:pt x="0" y="1831280"/>
                  </a:lnTo>
                  <a:lnTo>
                    <a:pt x="0" y="1824317"/>
                  </a:lnTo>
                  <a:lnTo>
                    <a:pt x="0" y="1817354"/>
                  </a:lnTo>
                  <a:lnTo>
                    <a:pt x="0" y="1810391"/>
                  </a:lnTo>
                  <a:lnTo>
                    <a:pt x="0" y="1803428"/>
                  </a:lnTo>
                  <a:lnTo>
                    <a:pt x="0" y="1796465"/>
                  </a:lnTo>
                  <a:lnTo>
                    <a:pt x="0" y="1789502"/>
                  </a:lnTo>
                  <a:lnTo>
                    <a:pt x="0" y="1782539"/>
                  </a:lnTo>
                  <a:lnTo>
                    <a:pt x="0" y="1775576"/>
                  </a:lnTo>
                  <a:lnTo>
                    <a:pt x="0" y="1768613"/>
                  </a:lnTo>
                  <a:lnTo>
                    <a:pt x="0" y="1761650"/>
                  </a:lnTo>
                  <a:lnTo>
                    <a:pt x="0" y="1754687"/>
                  </a:lnTo>
                  <a:lnTo>
                    <a:pt x="0" y="1747724"/>
                  </a:lnTo>
                  <a:lnTo>
                    <a:pt x="0" y="1740761"/>
                  </a:lnTo>
                  <a:lnTo>
                    <a:pt x="0" y="1733798"/>
                  </a:lnTo>
                  <a:lnTo>
                    <a:pt x="0" y="1726835"/>
                  </a:lnTo>
                  <a:lnTo>
                    <a:pt x="0" y="1719872"/>
                  </a:lnTo>
                  <a:lnTo>
                    <a:pt x="0" y="1712908"/>
                  </a:lnTo>
                  <a:lnTo>
                    <a:pt x="0" y="1705945"/>
                  </a:lnTo>
                  <a:lnTo>
                    <a:pt x="0" y="1698982"/>
                  </a:lnTo>
                  <a:lnTo>
                    <a:pt x="0" y="1692019"/>
                  </a:lnTo>
                  <a:lnTo>
                    <a:pt x="0" y="1685056"/>
                  </a:lnTo>
                  <a:lnTo>
                    <a:pt x="0" y="1678093"/>
                  </a:lnTo>
                  <a:lnTo>
                    <a:pt x="0" y="1671130"/>
                  </a:lnTo>
                  <a:lnTo>
                    <a:pt x="0" y="1664167"/>
                  </a:lnTo>
                  <a:lnTo>
                    <a:pt x="0" y="1657204"/>
                  </a:lnTo>
                  <a:lnTo>
                    <a:pt x="0" y="1650241"/>
                  </a:lnTo>
                  <a:lnTo>
                    <a:pt x="0" y="1643278"/>
                  </a:lnTo>
                  <a:lnTo>
                    <a:pt x="0" y="1636315"/>
                  </a:lnTo>
                  <a:lnTo>
                    <a:pt x="0" y="1629352"/>
                  </a:lnTo>
                  <a:lnTo>
                    <a:pt x="0" y="1622389"/>
                  </a:lnTo>
                  <a:lnTo>
                    <a:pt x="0" y="1615426"/>
                  </a:lnTo>
                  <a:lnTo>
                    <a:pt x="0" y="1608463"/>
                  </a:lnTo>
                  <a:lnTo>
                    <a:pt x="0" y="1601500"/>
                  </a:lnTo>
                  <a:lnTo>
                    <a:pt x="0" y="1594537"/>
                  </a:lnTo>
                  <a:lnTo>
                    <a:pt x="0" y="1587574"/>
                  </a:lnTo>
                  <a:lnTo>
                    <a:pt x="0" y="1580611"/>
                  </a:lnTo>
                  <a:lnTo>
                    <a:pt x="0" y="1573648"/>
                  </a:lnTo>
                  <a:lnTo>
                    <a:pt x="0" y="1566685"/>
                  </a:lnTo>
                  <a:lnTo>
                    <a:pt x="0" y="1559721"/>
                  </a:lnTo>
                  <a:lnTo>
                    <a:pt x="0" y="1552758"/>
                  </a:lnTo>
                  <a:lnTo>
                    <a:pt x="0" y="1545795"/>
                  </a:lnTo>
                  <a:lnTo>
                    <a:pt x="0" y="1538832"/>
                  </a:lnTo>
                  <a:lnTo>
                    <a:pt x="0" y="1531869"/>
                  </a:lnTo>
                  <a:lnTo>
                    <a:pt x="0" y="1524906"/>
                  </a:lnTo>
                  <a:lnTo>
                    <a:pt x="0" y="1517943"/>
                  </a:lnTo>
                  <a:lnTo>
                    <a:pt x="0" y="1510980"/>
                  </a:lnTo>
                  <a:lnTo>
                    <a:pt x="0" y="1504017"/>
                  </a:lnTo>
                  <a:lnTo>
                    <a:pt x="0" y="1497054"/>
                  </a:lnTo>
                  <a:lnTo>
                    <a:pt x="0" y="1490091"/>
                  </a:lnTo>
                  <a:lnTo>
                    <a:pt x="0" y="1483128"/>
                  </a:lnTo>
                  <a:lnTo>
                    <a:pt x="0" y="1476165"/>
                  </a:lnTo>
                  <a:lnTo>
                    <a:pt x="0" y="1469202"/>
                  </a:lnTo>
                  <a:lnTo>
                    <a:pt x="0" y="1462239"/>
                  </a:lnTo>
                  <a:lnTo>
                    <a:pt x="0" y="1455276"/>
                  </a:lnTo>
                  <a:lnTo>
                    <a:pt x="0" y="1448313"/>
                  </a:lnTo>
                  <a:lnTo>
                    <a:pt x="0" y="1441350"/>
                  </a:lnTo>
                  <a:lnTo>
                    <a:pt x="0" y="1434387"/>
                  </a:lnTo>
                  <a:lnTo>
                    <a:pt x="0" y="1427424"/>
                  </a:lnTo>
                  <a:lnTo>
                    <a:pt x="0" y="1420461"/>
                  </a:lnTo>
                  <a:lnTo>
                    <a:pt x="0" y="1413498"/>
                  </a:lnTo>
                  <a:lnTo>
                    <a:pt x="0" y="1406534"/>
                  </a:lnTo>
                  <a:lnTo>
                    <a:pt x="0" y="1399571"/>
                  </a:lnTo>
                  <a:lnTo>
                    <a:pt x="0" y="1392608"/>
                  </a:lnTo>
                  <a:lnTo>
                    <a:pt x="0" y="1385645"/>
                  </a:lnTo>
                  <a:lnTo>
                    <a:pt x="0" y="1378682"/>
                  </a:lnTo>
                  <a:lnTo>
                    <a:pt x="0" y="1371719"/>
                  </a:lnTo>
                  <a:lnTo>
                    <a:pt x="0" y="1364756"/>
                  </a:lnTo>
                  <a:lnTo>
                    <a:pt x="0" y="1357793"/>
                  </a:lnTo>
                  <a:lnTo>
                    <a:pt x="0" y="1350830"/>
                  </a:lnTo>
                  <a:lnTo>
                    <a:pt x="0" y="1343867"/>
                  </a:lnTo>
                  <a:lnTo>
                    <a:pt x="0" y="1336904"/>
                  </a:lnTo>
                  <a:lnTo>
                    <a:pt x="0" y="1329941"/>
                  </a:lnTo>
                  <a:lnTo>
                    <a:pt x="0" y="1322978"/>
                  </a:lnTo>
                  <a:lnTo>
                    <a:pt x="0" y="1316015"/>
                  </a:lnTo>
                  <a:lnTo>
                    <a:pt x="0" y="1309052"/>
                  </a:lnTo>
                  <a:lnTo>
                    <a:pt x="0" y="1302089"/>
                  </a:lnTo>
                  <a:lnTo>
                    <a:pt x="0" y="1295126"/>
                  </a:lnTo>
                  <a:lnTo>
                    <a:pt x="0" y="1288163"/>
                  </a:lnTo>
                  <a:lnTo>
                    <a:pt x="0" y="1281200"/>
                  </a:lnTo>
                  <a:lnTo>
                    <a:pt x="0" y="1274237"/>
                  </a:lnTo>
                  <a:lnTo>
                    <a:pt x="0" y="1267274"/>
                  </a:lnTo>
                  <a:lnTo>
                    <a:pt x="0" y="1260311"/>
                  </a:lnTo>
                  <a:lnTo>
                    <a:pt x="0" y="1253348"/>
                  </a:lnTo>
                  <a:lnTo>
                    <a:pt x="0" y="1246384"/>
                  </a:lnTo>
                  <a:lnTo>
                    <a:pt x="0" y="1239421"/>
                  </a:lnTo>
                  <a:lnTo>
                    <a:pt x="0" y="1232458"/>
                  </a:lnTo>
                  <a:lnTo>
                    <a:pt x="0" y="1225495"/>
                  </a:lnTo>
                  <a:lnTo>
                    <a:pt x="0" y="1218532"/>
                  </a:lnTo>
                  <a:lnTo>
                    <a:pt x="0" y="1211569"/>
                  </a:lnTo>
                  <a:lnTo>
                    <a:pt x="0" y="1204606"/>
                  </a:lnTo>
                  <a:lnTo>
                    <a:pt x="0" y="1197643"/>
                  </a:lnTo>
                  <a:lnTo>
                    <a:pt x="0" y="1190680"/>
                  </a:lnTo>
                  <a:lnTo>
                    <a:pt x="0" y="1183717"/>
                  </a:lnTo>
                  <a:lnTo>
                    <a:pt x="0" y="1176754"/>
                  </a:lnTo>
                  <a:lnTo>
                    <a:pt x="0" y="1169791"/>
                  </a:lnTo>
                  <a:lnTo>
                    <a:pt x="0" y="1162828"/>
                  </a:lnTo>
                  <a:lnTo>
                    <a:pt x="0" y="1155865"/>
                  </a:lnTo>
                  <a:lnTo>
                    <a:pt x="0" y="1148902"/>
                  </a:lnTo>
                  <a:lnTo>
                    <a:pt x="0" y="1141939"/>
                  </a:lnTo>
                  <a:lnTo>
                    <a:pt x="0" y="1134976"/>
                  </a:lnTo>
                  <a:lnTo>
                    <a:pt x="0" y="1128013"/>
                  </a:lnTo>
                  <a:lnTo>
                    <a:pt x="0" y="1121050"/>
                  </a:lnTo>
                  <a:lnTo>
                    <a:pt x="0" y="1114087"/>
                  </a:lnTo>
                  <a:lnTo>
                    <a:pt x="0" y="1107124"/>
                  </a:lnTo>
                  <a:lnTo>
                    <a:pt x="0" y="1100161"/>
                  </a:lnTo>
                  <a:lnTo>
                    <a:pt x="0" y="1093197"/>
                  </a:lnTo>
                  <a:lnTo>
                    <a:pt x="0" y="1086234"/>
                  </a:lnTo>
                  <a:lnTo>
                    <a:pt x="0" y="1079271"/>
                  </a:lnTo>
                  <a:lnTo>
                    <a:pt x="0" y="1072308"/>
                  </a:lnTo>
                  <a:lnTo>
                    <a:pt x="0" y="1065345"/>
                  </a:lnTo>
                  <a:lnTo>
                    <a:pt x="0" y="1058382"/>
                  </a:lnTo>
                  <a:lnTo>
                    <a:pt x="0" y="1051419"/>
                  </a:lnTo>
                  <a:lnTo>
                    <a:pt x="0" y="1044456"/>
                  </a:lnTo>
                  <a:lnTo>
                    <a:pt x="0" y="1037493"/>
                  </a:lnTo>
                  <a:lnTo>
                    <a:pt x="0" y="1030530"/>
                  </a:lnTo>
                  <a:lnTo>
                    <a:pt x="0" y="1023567"/>
                  </a:lnTo>
                  <a:lnTo>
                    <a:pt x="0" y="1016604"/>
                  </a:lnTo>
                  <a:lnTo>
                    <a:pt x="0" y="1009641"/>
                  </a:lnTo>
                  <a:lnTo>
                    <a:pt x="0" y="1002678"/>
                  </a:lnTo>
                  <a:lnTo>
                    <a:pt x="0" y="995715"/>
                  </a:lnTo>
                  <a:lnTo>
                    <a:pt x="0" y="988752"/>
                  </a:lnTo>
                  <a:lnTo>
                    <a:pt x="0" y="981789"/>
                  </a:lnTo>
                  <a:lnTo>
                    <a:pt x="0" y="974826"/>
                  </a:lnTo>
                  <a:lnTo>
                    <a:pt x="0" y="967863"/>
                  </a:lnTo>
                  <a:lnTo>
                    <a:pt x="0" y="960900"/>
                  </a:lnTo>
                  <a:lnTo>
                    <a:pt x="0" y="953937"/>
                  </a:lnTo>
                  <a:lnTo>
                    <a:pt x="0" y="946974"/>
                  </a:lnTo>
                  <a:lnTo>
                    <a:pt x="0" y="940011"/>
                  </a:lnTo>
                  <a:lnTo>
                    <a:pt x="0" y="933047"/>
                  </a:lnTo>
                  <a:lnTo>
                    <a:pt x="0" y="926084"/>
                  </a:lnTo>
                  <a:lnTo>
                    <a:pt x="0" y="919121"/>
                  </a:lnTo>
                  <a:lnTo>
                    <a:pt x="0" y="912158"/>
                  </a:lnTo>
                  <a:lnTo>
                    <a:pt x="0" y="905195"/>
                  </a:lnTo>
                  <a:lnTo>
                    <a:pt x="0" y="898232"/>
                  </a:lnTo>
                  <a:lnTo>
                    <a:pt x="0" y="891269"/>
                  </a:lnTo>
                  <a:lnTo>
                    <a:pt x="0" y="884306"/>
                  </a:lnTo>
                  <a:lnTo>
                    <a:pt x="0" y="877343"/>
                  </a:lnTo>
                  <a:lnTo>
                    <a:pt x="0" y="870380"/>
                  </a:lnTo>
                  <a:lnTo>
                    <a:pt x="0" y="863417"/>
                  </a:lnTo>
                  <a:lnTo>
                    <a:pt x="0" y="856454"/>
                  </a:lnTo>
                  <a:lnTo>
                    <a:pt x="0" y="849491"/>
                  </a:lnTo>
                  <a:lnTo>
                    <a:pt x="0" y="842528"/>
                  </a:lnTo>
                  <a:lnTo>
                    <a:pt x="0" y="835565"/>
                  </a:lnTo>
                  <a:lnTo>
                    <a:pt x="0" y="828602"/>
                  </a:lnTo>
                  <a:lnTo>
                    <a:pt x="0" y="821639"/>
                  </a:lnTo>
                  <a:lnTo>
                    <a:pt x="0" y="814676"/>
                  </a:lnTo>
                  <a:lnTo>
                    <a:pt x="0" y="807713"/>
                  </a:lnTo>
                  <a:lnTo>
                    <a:pt x="0" y="800750"/>
                  </a:lnTo>
                  <a:lnTo>
                    <a:pt x="0" y="793787"/>
                  </a:lnTo>
                  <a:lnTo>
                    <a:pt x="0" y="786824"/>
                  </a:lnTo>
                  <a:lnTo>
                    <a:pt x="0" y="779860"/>
                  </a:lnTo>
                  <a:lnTo>
                    <a:pt x="0" y="772897"/>
                  </a:lnTo>
                  <a:lnTo>
                    <a:pt x="0" y="765934"/>
                  </a:lnTo>
                  <a:lnTo>
                    <a:pt x="0" y="758971"/>
                  </a:lnTo>
                  <a:lnTo>
                    <a:pt x="0" y="752008"/>
                  </a:lnTo>
                  <a:lnTo>
                    <a:pt x="0" y="745045"/>
                  </a:lnTo>
                  <a:lnTo>
                    <a:pt x="0" y="738082"/>
                  </a:lnTo>
                  <a:lnTo>
                    <a:pt x="0" y="731119"/>
                  </a:lnTo>
                  <a:lnTo>
                    <a:pt x="0" y="724156"/>
                  </a:lnTo>
                  <a:lnTo>
                    <a:pt x="0" y="717193"/>
                  </a:lnTo>
                  <a:lnTo>
                    <a:pt x="0" y="710230"/>
                  </a:lnTo>
                  <a:lnTo>
                    <a:pt x="0" y="703267"/>
                  </a:lnTo>
                  <a:lnTo>
                    <a:pt x="0" y="696304"/>
                  </a:lnTo>
                  <a:lnTo>
                    <a:pt x="0" y="689341"/>
                  </a:lnTo>
                  <a:lnTo>
                    <a:pt x="0" y="682378"/>
                  </a:lnTo>
                  <a:lnTo>
                    <a:pt x="0" y="675415"/>
                  </a:lnTo>
                  <a:lnTo>
                    <a:pt x="0" y="668452"/>
                  </a:lnTo>
                  <a:lnTo>
                    <a:pt x="0" y="661489"/>
                  </a:lnTo>
                  <a:lnTo>
                    <a:pt x="0" y="654526"/>
                  </a:lnTo>
                  <a:lnTo>
                    <a:pt x="0" y="647563"/>
                  </a:lnTo>
                  <a:lnTo>
                    <a:pt x="0" y="640600"/>
                  </a:lnTo>
                  <a:lnTo>
                    <a:pt x="0" y="633637"/>
                  </a:lnTo>
                  <a:lnTo>
                    <a:pt x="0" y="626674"/>
                  </a:lnTo>
                  <a:lnTo>
                    <a:pt x="0" y="619710"/>
                  </a:lnTo>
                  <a:lnTo>
                    <a:pt x="0" y="612747"/>
                  </a:lnTo>
                  <a:lnTo>
                    <a:pt x="0" y="605784"/>
                  </a:lnTo>
                  <a:lnTo>
                    <a:pt x="0" y="598821"/>
                  </a:lnTo>
                  <a:lnTo>
                    <a:pt x="0" y="591858"/>
                  </a:lnTo>
                  <a:lnTo>
                    <a:pt x="0" y="584895"/>
                  </a:lnTo>
                  <a:lnTo>
                    <a:pt x="0" y="577932"/>
                  </a:lnTo>
                  <a:lnTo>
                    <a:pt x="0" y="570969"/>
                  </a:lnTo>
                  <a:lnTo>
                    <a:pt x="0" y="564006"/>
                  </a:lnTo>
                  <a:lnTo>
                    <a:pt x="0" y="557043"/>
                  </a:lnTo>
                  <a:lnTo>
                    <a:pt x="0" y="550080"/>
                  </a:lnTo>
                  <a:lnTo>
                    <a:pt x="0" y="543117"/>
                  </a:lnTo>
                  <a:lnTo>
                    <a:pt x="0" y="536154"/>
                  </a:lnTo>
                  <a:lnTo>
                    <a:pt x="0" y="529191"/>
                  </a:lnTo>
                  <a:lnTo>
                    <a:pt x="0" y="522228"/>
                  </a:lnTo>
                  <a:lnTo>
                    <a:pt x="0" y="515265"/>
                  </a:lnTo>
                  <a:lnTo>
                    <a:pt x="0" y="508302"/>
                  </a:lnTo>
                  <a:lnTo>
                    <a:pt x="0" y="501339"/>
                  </a:lnTo>
                  <a:lnTo>
                    <a:pt x="0" y="494376"/>
                  </a:lnTo>
                  <a:lnTo>
                    <a:pt x="0" y="487413"/>
                  </a:lnTo>
                  <a:lnTo>
                    <a:pt x="0" y="480450"/>
                  </a:lnTo>
                  <a:lnTo>
                    <a:pt x="0" y="473487"/>
                  </a:lnTo>
                  <a:lnTo>
                    <a:pt x="0" y="466523"/>
                  </a:lnTo>
                  <a:lnTo>
                    <a:pt x="0" y="459560"/>
                  </a:lnTo>
                  <a:lnTo>
                    <a:pt x="0" y="452597"/>
                  </a:lnTo>
                  <a:lnTo>
                    <a:pt x="0" y="445634"/>
                  </a:lnTo>
                  <a:lnTo>
                    <a:pt x="0" y="438671"/>
                  </a:lnTo>
                  <a:lnTo>
                    <a:pt x="0" y="431708"/>
                  </a:lnTo>
                  <a:lnTo>
                    <a:pt x="0" y="424745"/>
                  </a:lnTo>
                  <a:lnTo>
                    <a:pt x="0" y="417782"/>
                  </a:lnTo>
                  <a:lnTo>
                    <a:pt x="0" y="410819"/>
                  </a:lnTo>
                  <a:lnTo>
                    <a:pt x="0" y="403856"/>
                  </a:lnTo>
                  <a:lnTo>
                    <a:pt x="0" y="396893"/>
                  </a:lnTo>
                  <a:lnTo>
                    <a:pt x="0" y="389930"/>
                  </a:lnTo>
                  <a:lnTo>
                    <a:pt x="0" y="382967"/>
                  </a:lnTo>
                  <a:lnTo>
                    <a:pt x="0" y="376004"/>
                  </a:lnTo>
                  <a:lnTo>
                    <a:pt x="0" y="369041"/>
                  </a:lnTo>
                  <a:lnTo>
                    <a:pt x="0" y="362078"/>
                  </a:lnTo>
                  <a:lnTo>
                    <a:pt x="0" y="355115"/>
                  </a:lnTo>
                  <a:lnTo>
                    <a:pt x="0" y="348152"/>
                  </a:lnTo>
                  <a:lnTo>
                    <a:pt x="0" y="341189"/>
                  </a:lnTo>
                  <a:lnTo>
                    <a:pt x="0" y="334226"/>
                  </a:lnTo>
                  <a:lnTo>
                    <a:pt x="0" y="327263"/>
                  </a:lnTo>
                  <a:lnTo>
                    <a:pt x="0" y="320300"/>
                  </a:lnTo>
                  <a:lnTo>
                    <a:pt x="0" y="313337"/>
                  </a:lnTo>
                  <a:lnTo>
                    <a:pt x="0" y="306373"/>
                  </a:lnTo>
                  <a:lnTo>
                    <a:pt x="0" y="299410"/>
                  </a:lnTo>
                  <a:lnTo>
                    <a:pt x="0" y="292447"/>
                  </a:lnTo>
                  <a:lnTo>
                    <a:pt x="0" y="285484"/>
                  </a:lnTo>
                  <a:lnTo>
                    <a:pt x="0" y="278521"/>
                  </a:lnTo>
                  <a:lnTo>
                    <a:pt x="0" y="271558"/>
                  </a:lnTo>
                  <a:lnTo>
                    <a:pt x="0" y="264595"/>
                  </a:lnTo>
                  <a:lnTo>
                    <a:pt x="0" y="257632"/>
                  </a:lnTo>
                  <a:lnTo>
                    <a:pt x="0" y="250669"/>
                  </a:lnTo>
                  <a:lnTo>
                    <a:pt x="0" y="243706"/>
                  </a:lnTo>
                  <a:lnTo>
                    <a:pt x="0" y="236743"/>
                  </a:lnTo>
                  <a:lnTo>
                    <a:pt x="0" y="229780"/>
                  </a:lnTo>
                  <a:lnTo>
                    <a:pt x="0" y="222817"/>
                  </a:lnTo>
                  <a:lnTo>
                    <a:pt x="0" y="215854"/>
                  </a:lnTo>
                  <a:lnTo>
                    <a:pt x="0" y="208891"/>
                  </a:lnTo>
                  <a:lnTo>
                    <a:pt x="0" y="201928"/>
                  </a:lnTo>
                  <a:lnTo>
                    <a:pt x="0" y="194965"/>
                  </a:lnTo>
                  <a:lnTo>
                    <a:pt x="0" y="188002"/>
                  </a:lnTo>
                  <a:lnTo>
                    <a:pt x="0" y="181039"/>
                  </a:lnTo>
                  <a:lnTo>
                    <a:pt x="0" y="174076"/>
                  </a:lnTo>
                  <a:lnTo>
                    <a:pt x="0" y="167113"/>
                  </a:lnTo>
                  <a:lnTo>
                    <a:pt x="0" y="160150"/>
                  </a:lnTo>
                  <a:lnTo>
                    <a:pt x="0" y="153186"/>
                  </a:lnTo>
                  <a:lnTo>
                    <a:pt x="0" y="146223"/>
                  </a:lnTo>
                  <a:lnTo>
                    <a:pt x="0" y="139260"/>
                  </a:lnTo>
                  <a:lnTo>
                    <a:pt x="0" y="132297"/>
                  </a:lnTo>
                  <a:lnTo>
                    <a:pt x="0" y="125334"/>
                  </a:lnTo>
                  <a:lnTo>
                    <a:pt x="0" y="118371"/>
                  </a:lnTo>
                  <a:lnTo>
                    <a:pt x="0" y="111408"/>
                  </a:lnTo>
                  <a:lnTo>
                    <a:pt x="0" y="104445"/>
                  </a:lnTo>
                  <a:lnTo>
                    <a:pt x="0" y="97482"/>
                  </a:lnTo>
                  <a:lnTo>
                    <a:pt x="0" y="90519"/>
                  </a:lnTo>
                  <a:lnTo>
                    <a:pt x="0" y="83556"/>
                  </a:lnTo>
                  <a:lnTo>
                    <a:pt x="0" y="76593"/>
                  </a:lnTo>
                  <a:lnTo>
                    <a:pt x="0" y="69630"/>
                  </a:lnTo>
                  <a:lnTo>
                    <a:pt x="0" y="62667"/>
                  </a:lnTo>
                  <a:lnTo>
                    <a:pt x="0" y="55704"/>
                  </a:lnTo>
                  <a:lnTo>
                    <a:pt x="0" y="48741"/>
                  </a:lnTo>
                  <a:lnTo>
                    <a:pt x="0" y="41778"/>
                  </a:lnTo>
                  <a:lnTo>
                    <a:pt x="0" y="34815"/>
                  </a:lnTo>
                  <a:lnTo>
                    <a:pt x="0" y="27852"/>
                  </a:lnTo>
                  <a:lnTo>
                    <a:pt x="0" y="20889"/>
                  </a:lnTo>
                  <a:lnTo>
                    <a:pt x="0" y="13926"/>
                  </a:lnTo>
                  <a:lnTo>
                    <a:pt x="0" y="6963"/>
                  </a:lnTo>
                  <a:lnTo>
                    <a:pt x="115" y="0"/>
                  </a:lnTo>
                  <a:lnTo>
                    <a:pt x="140" y="6963"/>
                  </a:lnTo>
                  <a:lnTo>
                    <a:pt x="162" y="13926"/>
                  </a:lnTo>
                  <a:lnTo>
                    <a:pt x="174" y="20889"/>
                  </a:lnTo>
                  <a:lnTo>
                    <a:pt x="176" y="27852"/>
                  </a:lnTo>
                  <a:lnTo>
                    <a:pt x="166" y="34815"/>
                  </a:lnTo>
                  <a:lnTo>
                    <a:pt x="147" y="41778"/>
                  </a:lnTo>
                  <a:lnTo>
                    <a:pt x="122" y="48741"/>
                  </a:lnTo>
                  <a:lnTo>
                    <a:pt x="95" y="55704"/>
                  </a:lnTo>
                  <a:lnTo>
                    <a:pt x="69" y="62667"/>
                  </a:lnTo>
                  <a:lnTo>
                    <a:pt x="48" y="69630"/>
                  </a:lnTo>
                  <a:lnTo>
                    <a:pt x="30" y="76593"/>
                  </a:lnTo>
                  <a:lnTo>
                    <a:pt x="18" y="83556"/>
                  </a:lnTo>
                  <a:lnTo>
                    <a:pt x="10" y="90519"/>
                  </a:lnTo>
                  <a:lnTo>
                    <a:pt x="5" y="97482"/>
                  </a:lnTo>
                  <a:lnTo>
                    <a:pt x="2" y="104445"/>
                  </a:lnTo>
                  <a:lnTo>
                    <a:pt x="1" y="111408"/>
                  </a:lnTo>
                  <a:lnTo>
                    <a:pt x="0" y="118371"/>
                  </a:lnTo>
                  <a:lnTo>
                    <a:pt x="0" y="125334"/>
                  </a:lnTo>
                  <a:lnTo>
                    <a:pt x="0" y="132297"/>
                  </a:lnTo>
                  <a:lnTo>
                    <a:pt x="1" y="139260"/>
                  </a:lnTo>
                  <a:lnTo>
                    <a:pt x="3" y="146223"/>
                  </a:lnTo>
                  <a:lnTo>
                    <a:pt x="7" y="153186"/>
                  </a:lnTo>
                  <a:lnTo>
                    <a:pt x="14" y="160150"/>
                  </a:lnTo>
                  <a:lnTo>
                    <a:pt x="24" y="167113"/>
                  </a:lnTo>
                  <a:lnTo>
                    <a:pt x="39" y="174076"/>
                  </a:lnTo>
                  <a:lnTo>
                    <a:pt x="59" y="181039"/>
                  </a:lnTo>
                  <a:lnTo>
                    <a:pt x="83" y="188002"/>
                  </a:lnTo>
                  <a:lnTo>
                    <a:pt x="110" y="194965"/>
                  </a:lnTo>
                  <a:lnTo>
                    <a:pt x="136" y="201928"/>
                  </a:lnTo>
                  <a:lnTo>
                    <a:pt x="158" y="208891"/>
                  </a:lnTo>
                  <a:lnTo>
                    <a:pt x="172" y="215854"/>
                  </a:lnTo>
                  <a:lnTo>
                    <a:pt x="176" y="222817"/>
                  </a:lnTo>
                  <a:lnTo>
                    <a:pt x="168" y="229780"/>
                  </a:lnTo>
                  <a:lnTo>
                    <a:pt x="151" y="236743"/>
                  </a:lnTo>
                  <a:lnTo>
                    <a:pt x="127" y="243706"/>
                  </a:lnTo>
                  <a:lnTo>
                    <a:pt x="100" y="250669"/>
                  </a:lnTo>
                  <a:lnTo>
                    <a:pt x="73" y="257632"/>
                  </a:lnTo>
                  <a:lnTo>
                    <a:pt x="50" y="264595"/>
                  </a:lnTo>
                  <a:lnTo>
                    <a:pt x="33" y="271558"/>
                  </a:lnTo>
                  <a:lnTo>
                    <a:pt x="21" y="278521"/>
                  </a:lnTo>
                  <a:lnTo>
                    <a:pt x="13" y="285484"/>
                  </a:lnTo>
                  <a:lnTo>
                    <a:pt x="11" y="292447"/>
                  </a:lnTo>
                  <a:lnTo>
                    <a:pt x="12" y="299410"/>
                  </a:lnTo>
                  <a:lnTo>
                    <a:pt x="18" y="306373"/>
                  </a:lnTo>
                  <a:lnTo>
                    <a:pt x="29" y="313337"/>
                  </a:lnTo>
                  <a:lnTo>
                    <a:pt x="45" y="320300"/>
                  </a:lnTo>
                  <a:lnTo>
                    <a:pt x="66" y="327263"/>
                  </a:lnTo>
                  <a:lnTo>
                    <a:pt x="91" y="334226"/>
                  </a:lnTo>
                  <a:lnTo>
                    <a:pt x="118" y="341189"/>
                  </a:lnTo>
                  <a:lnTo>
                    <a:pt x="143" y="348152"/>
                  </a:lnTo>
                  <a:lnTo>
                    <a:pt x="163" y="355115"/>
                  </a:lnTo>
                  <a:lnTo>
                    <a:pt x="174" y="362078"/>
                  </a:lnTo>
                  <a:lnTo>
                    <a:pt x="175" y="369041"/>
                  </a:lnTo>
                  <a:lnTo>
                    <a:pt x="164" y="376004"/>
                  </a:lnTo>
                  <a:lnTo>
                    <a:pt x="144" y="382967"/>
                  </a:lnTo>
                  <a:lnTo>
                    <a:pt x="119" y="389930"/>
                  </a:lnTo>
                  <a:lnTo>
                    <a:pt x="91" y="396893"/>
                  </a:lnTo>
                  <a:lnTo>
                    <a:pt x="66" y="403856"/>
                  </a:lnTo>
                  <a:lnTo>
                    <a:pt x="45" y="410819"/>
                  </a:lnTo>
                  <a:lnTo>
                    <a:pt x="29" y="417782"/>
                  </a:lnTo>
                  <a:lnTo>
                    <a:pt x="18" y="424745"/>
                  </a:lnTo>
                  <a:lnTo>
                    <a:pt x="11" y="431708"/>
                  </a:lnTo>
                  <a:lnTo>
                    <a:pt x="8" y="438671"/>
                  </a:lnTo>
                  <a:lnTo>
                    <a:pt x="9" y="445634"/>
                  </a:lnTo>
                  <a:lnTo>
                    <a:pt x="14" y="452597"/>
                  </a:lnTo>
                  <a:lnTo>
                    <a:pt x="23" y="459560"/>
                  </a:lnTo>
                  <a:lnTo>
                    <a:pt x="37" y="466523"/>
                  </a:lnTo>
                  <a:lnTo>
                    <a:pt x="57" y="473487"/>
                  </a:lnTo>
                  <a:lnTo>
                    <a:pt x="82" y="480450"/>
                  </a:lnTo>
                  <a:lnTo>
                    <a:pt x="111" y="487413"/>
                  </a:lnTo>
                  <a:lnTo>
                    <a:pt x="141" y="494376"/>
                  </a:lnTo>
                  <a:lnTo>
                    <a:pt x="171" y="501339"/>
                  </a:lnTo>
                  <a:lnTo>
                    <a:pt x="197" y="508302"/>
                  </a:lnTo>
                  <a:lnTo>
                    <a:pt x="217" y="515265"/>
                  </a:lnTo>
                  <a:lnTo>
                    <a:pt x="230" y="522228"/>
                  </a:lnTo>
                  <a:lnTo>
                    <a:pt x="238" y="529191"/>
                  </a:lnTo>
                  <a:lnTo>
                    <a:pt x="241" y="536154"/>
                  </a:lnTo>
                  <a:lnTo>
                    <a:pt x="240" y="543117"/>
                  </a:lnTo>
                  <a:lnTo>
                    <a:pt x="236" y="550080"/>
                  </a:lnTo>
                  <a:lnTo>
                    <a:pt x="226" y="557043"/>
                  </a:lnTo>
                  <a:lnTo>
                    <a:pt x="210" y="564006"/>
                  </a:lnTo>
                  <a:lnTo>
                    <a:pt x="188" y="570969"/>
                  </a:lnTo>
                  <a:lnTo>
                    <a:pt x="162" y="577932"/>
                  </a:lnTo>
                  <a:lnTo>
                    <a:pt x="132" y="584895"/>
                  </a:lnTo>
                  <a:lnTo>
                    <a:pt x="102" y="591858"/>
                  </a:lnTo>
                  <a:lnTo>
                    <a:pt x="74" y="598821"/>
                  </a:lnTo>
                  <a:lnTo>
                    <a:pt x="50" y="605784"/>
                  </a:lnTo>
                  <a:lnTo>
                    <a:pt x="32" y="612747"/>
                  </a:lnTo>
                  <a:lnTo>
                    <a:pt x="19" y="619710"/>
                  </a:lnTo>
                  <a:lnTo>
                    <a:pt x="11" y="626674"/>
                  </a:lnTo>
                  <a:lnTo>
                    <a:pt x="5" y="633637"/>
                  </a:lnTo>
                  <a:lnTo>
                    <a:pt x="2" y="640600"/>
                  </a:lnTo>
                  <a:lnTo>
                    <a:pt x="1" y="647563"/>
                  </a:lnTo>
                  <a:lnTo>
                    <a:pt x="0" y="654526"/>
                  </a:lnTo>
                  <a:lnTo>
                    <a:pt x="0" y="661489"/>
                  </a:lnTo>
                  <a:lnTo>
                    <a:pt x="0" y="668452"/>
                  </a:lnTo>
                  <a:lnTo>
                    <a:pt x="0" y="675415"/>
                  </a:lnTo>
                  <a:lnTo>
                    <a:pt x="0" y="682378"/>
                  </a:lnTo>
                  <a:lnTo>
                    <a:pt x="0" y="689341"/>
                  </a:lnTo>
                  <a:lnTo>
                    <a:pt x="0" y="696304"/>
                  </a:lnTo>
                  <a:lnTo>
                    <a:pt x="0" y="703267"/>
                  </a:lnTo>
                  <a:lnTo>
                    <a:pt x="0" y="710230"/>
                  </a:lnTo>
                  <a:lnTo>
                    <a:pt x="0" y="717193"/>
                  </a:lnTo>
                  <a:lnTo>
                    <a:pt x="0" y="724156"/>
                  </a:lnTo>
                  <a:lnTo>
                    <a:pt x="0" y="731119"/>
                  </a:lnTo>
                  <a:lnTo>
                    <a:pt x="0" y="738082"/>
                  </a:lnTo>
                  <a:lnTo>
                    <a:pt x="0" y="745045"/>
                  </a:lnTo>
                  <a:lnTo>
                    <a:pt x="0" y="752008"/>
                  </a:lnTo>
                  <a:lnTo>
                    <a:pt x="1" y="758971"/>
                  </a:lnTo>
                  <a:lnTo>
                    <a:pt x="3" y="765934"/>
                  </a:lnTo>
                  <a:lnTo>
                    <a:pt x="7" y="772897"/>
                  </a:lnTo>
                  <a:lnTo>
                    <a:pt x="14" y="779860"/>
                  </a:lnTo>
                  <a:lnTo>
                    <a:pt x="25" y="786824"/>
                  </a:lnTo>
                  <a:lnTo>
                    <a:pt x="41" y="793787"/>
                  </a:lnTo>
                  <a:lnTo>
                    <a:pt x="64" y="800750"/>
                  </a:lnTo>
                  <a:lnTo>
                    <a:pt x="94" y="807713"/>
                  </a:lnTo>
                  <a:lnTo>
                    <a:pt x="131" y="814676"/>
                  </a:lnTo>
                  <a:lnTo>
                    <a:pt x="171" y="821639"/>
                  </a:lnTo>
                  <a:lnTo>
                    <a:pt x="213" y="828602"/>
                  </a:lnTo>
                  <a:lnTo>
                    <a:pt x="252" y="835565"/>
                  </a:lnTo>
                  <a:lnTo>
                    <a:pt x="283" y="842528"/>
                  </a:lnTo>
                  <a:lnTo>
                    <a:pt x="303" y="849491"/>
                  </a:lnTo>
                  <a:lnTo>
                    <a:pt x="310" y="856454"/>
                  </a:lnTo>
                  <a:lnTo>
                    <a:pt x="302" y="863417"/>
                  </a:lnTo>
                  <a:lnTo>
                    <a:pt x="280" y="870380"/>
                  </a:lnTo>
                  <a:lnTo>
                    <a:pt x="247" y="877343"/>
                  </a:lnTo>
                  <a:lnTo>
                    <a:pt x="207" y="884306"/>
                  </a:lnTo>
                  <a:lnTo>
                    <a:pt x="164" y="891269"/>
                  </a:lnTo>
                  <a:lnTo>
                    <a:pt x="124" y="898232"/>
                  </a:lnTo>
                  <a:lnTo>
                    <a:pt x="90" y="905195"/>
                  </a:lnTo>
                  <a:lnTo>
                    <a:pt x="63" y="912158"/>
                  </a:lnTo>
                  <a:lnTo>
                    <a:pt x="44" y="919121"/>
                  </a:lnTo>
                  <a:lnTo>
                    <a:pt x="36" y="926084"/>
                  </a:lnTo>
                  <a:lnTo>
                    <a:pt x="37" y="933047"/>
                  </a:lnTo>
                  <a:lnTo>
                    <a:pt x="50" y="940011"/>
                  </a:lnTo>
                  <a:lnTo>
                    <a:pt x="74" y="946974"/>
                  </a:lnTo>
                  <a:lnTo>
                    <a:pt x="111" y="953937"/>
                  </a:lnTo>
                  <a:lnTo>
                    <a:pt x="161" y="960900"/>
                  </a:lnTo>
                  <a:lnTo>
                    <a:pt x="220" y="967863"/>
                  </a:lnTo>
                  <a:lnTo>
                    <a:pt x="284" y="974826"/>
                  </a:lnTo>
                  <a:lnTo>
                    <a:pt x="348" y="981789"/>
                  </a:lnTo>
                  <a:lnTo>
                    <a:pt x="403" y="988752"/>
                  </a:lnTo>
                  <a:lnTo>
                    <a:pt x="442" y="995715"/>
                  </a:lnTo>
                  <a:lnTo>
                    <a:pt x="460" y="1002678"/>
                  </a:lnTo>
                  <a:lnTo>
                    <a:pt x="456" y="1009641"/>
                  </a:lnTo>
                  <a:lnTo>
                    <a:pt x="431" y="1016604"/>
                  </a:lnTo>
                  <a:lnTo>
                    <a:pt x="390" y="1023567"/>
                  </a:lnTo>
                  <a:lnTo>
                    <a:pt x="338" y="1030530"/>
                  </a:lnTo>
                  <a:lnTo>
                    <a:pt x="281" y="1037493"/>
                  </a:lnTo>
                  <a:lnTo>
                    <a:pt x="223" y="1044456"/>
                  </a:lnTo>
                  <a:lnTo>
                    <a:pt x="169" y="1051419"/>
                  </a:lnTo>
                  <a:lnTo>
                    <a:pt x="123" y="1058382"/>
                  </a:lnTo>
                  <a:lnTo>
                    <a:pt x="84" y="1065345"/>
                  </a:lnTo>
                  <a:lnTo>
                    <a:pt x="55" y="1072308"/>
                  </a:lnTo>
                  <a:lnTo>
                    <a:pt x="34" y="1079271"/>
                  </a:lnTo>
                  <a:lnTo>
                    <a:pt x="20" y="1086234"/>
                  </a:lnTo>
                  <a:lnTo>
                    <a:pt x="11" y="1093197"/>
                  </a:lnTo>
                  <a:lnTo>
                    <a:pt x="5" y="1100161"/>
                  </a:lnTo>
                  <a:lnTo>
                    <a:pt x="2" y="1107124"/>
                  </a:lnTo>
                  <a:lnTo>
                    <a:pt x="1" y="1114087"/>
                  </a:lnTo>
                  <a:lnTo>
                    <a:pt x="0" y="1121050"/>
                  </a:lnTo>
                  <a:lnTo>
                    <a:pt x="0" y="1128013"/>
                  </a:lnTo>
                  <a:lnTo>
                    <a:pt x="0" y="1134976"/>
                  </a:lnTo>
                  <a:lnTo>
                    <a:pt x="0" y="1141939"/>
                  </a:lnTo>
                  <a:lnTo>
                    <a:pt x="0" y="1148902"/>
                  </a:lnTo>
                  <a:lnTo>
                    <a:pt x="1" y="1155865"/>
                  </a:lnTo>
                  <a:lnTo>
                    <a:pt x="2" y="1162828"/>
                  </a:lnTo>
                  <a:lnTo>
                    <a:pt x="5" y="1169791"/>
                  </a:lnTo>
                  <a:lnTo>
                    <a:pt x="11" y="1176754"/>
                  </a:lnTo>
                  <a:lnTo>
                    <a:pt x="19" y="1183717"/>
                  </a:lnTo>
                  <a:lnTo>
                    <a:pt x="32" y="1190680"/>
                  </a:lnTo>
                  <a:lnTo>
                    <a:pt x="49" y="1197643"/>
                  </a:lnTo>
                  <a:lnTo>
                    <a:pt x="71" y="1204606"/>
                  </a:lnTo>
                  <a:lnTo>
                    <a:pt x="98" y="1211569"/>
                  </a:lnTo>
                  <a:lnTo>
                    <a:pt x="125" y="1218532"/>
                  </a:lnTo>
                  <a:lnTo>
                    <a:pt x="151" y="1225495"/>
                  </a:lnTo>
                  <a:lnTo>
                    <a:pt x="173" y="1232458"/>
                  </a:lnTo>
                  <a:lnTo>
                    <a:pt x="186" y="1239421"/>
                  </a:lnTo>
                  <a:lnTo>
                    <a:pt x="192" y="1246384"/>
                  </a:lnTo>
                  <a:lnTo>
                    <a:pt x="194" y="1253348"/>
                  </a:lnTo>
                  <a:lnTo>
                    <a:pt x="195" y="1260311"/>
                  </a:lnTo>
                  <a:lnTo>
                    <a:pt x="200" y="1267274"/>
                  </a:lnTo>
                  <a:lnTo>
                    <a:pt x="215" y="1274237"/>
                  </a:lnTo>
                  <a:lnTo>
                    <a:pt x="241" y="1281200"/>
                  </a:lnTo>
                  <a:lnTo>
                    <a:pt x="276" y="1288163"/>
                  </a:lnTo>
                  <a:lnTo>
                    <a:pt x="317" y="1295126"/>
                  </a:lnTo>
                  <a:lnTo>
                    <a:pt x="358" y="1302089"/>
                  </a:lnTo>
                  <a:lnTo>
                    <a:pt x="391" y="1309052"/>
                  </a:lnTo>
                  <a:lnTo>
                    <a:pt x="413" y="1316015"/>
                  </a:lnTo>
                  <a:lnTo>
                    <a:pt x="420" y="1322978"/>
                  </a:lnTo>
                  <a:lnTo>
                    <a:pt x="413" y="1329941"/>
                  </a:lnTo>
                  <a:lnTo>
                    <a:pt x="393" y="1336904"/>
                  </a:lnTo>
                  <a:lnTo>
                    <a:pt x="364" y="1343867"/>
                  </a:lnTo>
                  <a:lnTo>
                    <a:pt x="328" y="1350830"/>
                  </a:lnTo>
                  <a:lnTo>
                    <a:pt x="291" y="1357793"/>
                  </a:lnTo>
                  <a:lnTo>
                    <a:pt x="257" y="1364756"/>
                  </a:lnTo>
                  <a:lnTo>
                    <a:pt x="229" y="1371719"/>
                  </a:lnTo>
                  <a:lnTo>
                    <a:pt x="211" y="1378682"/>
                  </a:lnTo>
                  <a:lnTo>
                    <a:pt x="206" y="1385645"/>
                  </a:lnTo>
                  <a:lnTo>
                    <a:pt x="214" y="1392608"/>
                  </a:lnTo>
                  <a:lnTo>
                    <a:pt x="234" y="1399571"/>
                  </a:lnTo>
                  <a:lnTo>
                    <a:pt x="262" y="1406534"/>
                  </a:lnTo>
                  <a:lnTo>
                    <a:pt x="292" y="1413498"/>
                  </a:lnTo>
                  <a:lnTo>
                    <a:pt x="320" y="1420461"/>
                  </a:lnTo>
                  <a:lnTo>
                    <a:pt x="340" y="1427424"/>
                  </a:lnTo>
                  <a:lnTo>
                    <a:pt x="350" y="1434387"/>
                  </a:lnTo>
                  <a:lnTo>
                    <a:pt x="350" y="1441350"/>
                  </a:lnTo>
                  <a:lnTo>
                    <a:pt x="341" y="1448313"/>
                  </a:lnTo>
                  <a:lnTo>
                    <a:pt x="327" y="1455276"/>
                  </a:lnTo>
                  <a:lnTo>
                    <a:pt x="310" y="1462239"/>
                  </a:lnTo>
                  <a:lnTo>
                    <a:pt x="291" y="1469202"/>
                  </a:lnTo>
                  <a:lnTo>
                    <a:pt x="271" y="1476165"/>
                  </a:lnTo>
                  <a:lnTo>
                    <a:pt x="249" y="1483128"/>
                  </a:lnTo>
                  <a:lnTo>
                    <a:pt x="226" y="1490091"/>
                  </a:lnTo>
                  <a:lnTo>
                    <a:pt x="201" y="1497054"/>
                  </a:lnTo>
                  <a:lnTo>
                    <a:pt x="178" y="1504017"/>
                  </a:lnTo>
                  <a:lnTo>
                    <a:pt x="160" y="1510980"/>
                  </a:lnTo>
                  <a:lnTo>
                    <a:pt x="153" y="1517943"/>
                  </a:lnTo>
                  <a:lnTo>
                    <a:pt x="160" y="1524906"/>
                  </a:lnTo>
                  <a:lnTo>
                    <a:pt x="186" y="1531869"/>
                  </a:lnTo>
                  <a:lnTo>
                    <a:pt x="229" y="1538832"/>
                  </a:lnTo>
                  <a:lnTo>
                    <a:pt x="287" y="1545795"/>
                  </a:lnTo>
                  <a:lnTo>
                    <a:pt x="353" y="1552758"/>
                  </a:lnTo>
                  <a:lnTo>
                    <a:pt x="417" y="1559721"/>
                  </a:lnTo>
                  <a:lnTo>
                    <a:pt x="471" y="1566685"/>
                  </a:lnTo>
                  <a:lnTo>
                    <a:pt x="506" y="1573648"/>
                  </a:lnTo>
                  <a:lnTo>
                    <a:pt x="518" y="1580611"/>
                  </a:lnTo>
                  <a:lnTo>
                    <a:pt x="509" y="1587574"/>
                  </a:lnTo>
                  <a:lnTo>
                    <a:pt x="482" y="1594537"/>
                  </a:lnTo>
                  <a:lnTo>
                    <a:pt x="448" y="1601500"/>
                  </a:lnTo>
                  <a:lnTo>
                    <a:pt x="416" y="1608463"/>
                  </a:lnTo>
                  <a:lnTo>
                    <a:pt x="395" y="1615426"/>
                  </a:lnTo>
                  <a:lnTo>
                    <a:pt x="387" y="1622389"/>
                  </a:lnTo>
                  <a:lnTo>
                    <a:pt x="390" y="1629352"/>
                  </a:lnTo>
                  <a:lnTo>
                    <a:pt x="398" y="1636315"/>
                  </a:lnTo>
                  <a:lnTo>
                    <a:pt x="405" y="1643278"/>
                  </a:lnTo>
                  <a:lnTo>
                    <a:pt x="409" y="1650241"/>
                  </a:lnTo>
                  <a:lnTo>
                    <a:pt x="407" y="1657204"/>
                  </a:lnTo>
                  <a:lnTo>
                    <a:pt x="403" y="1664167"/>
                  </a:lnTo>
                  <a:lnTo>
                    <a:pt x="404" y="1671130"/>
                  </a:lnTo>
                  <a:lnTo>
                    <a:pt x="415" y="1678093"/>
                  </a:lnTo>
                  <a:lnTo>
                    <a:pt x="444" y="1685056"/>
                  </a:lnTo>
                  <a:lnTo>
                    <a:pt x="492" y="1692019"/>
                  </a:lnTo>
                  <a:lnTo>
                    <a:pt x="562" y="1698982"/>
                  </a:lnTo>
                  <a:lnTo>
                    <a:pt x="651" y="1705945"/>
                  </a:lnTo>
                  <a:lnTo>
                    <a:pt x="754" y="1712908"/>
                  </a:lnTo>
                  <a:lnTo>
                    <a:pt x="866" y="1719872"/>
                  </a:lnTo>
                  <a:lnTo>
                    <a:pt x="976" y="1726835"/>
                  </a:lnTo>
                  <a:lnTo>
                    <a:pt x="1072" y="1733798"/>
                  </a:lnTo>
                  <a:lnTo>
                    <a:pt x="1143" y="1740761"/>
                  </a:lnTo>
                  <a:lnTo>
                    <a:pt x="1182" y="1747724"/>
                  </a:lnTo>
                  <a:lnTo>
                    <a:pt x="1185" y="1754687"/>
                  </a:lnTo>
                  <a:lnTo>
                    <a:pt x="1158" y="1761650"/>
                  </a:lnTo>
                  <a:lnTo>
                    <a:pt x="1113" y="1768613"/>
                  </a:lnTo>
                  <a:lnTo>
                    <a:pt x="1068" y="1775576"/>
                  </a:lnTo>
                  <a:lnTo>
                    <a:pt x="1042" y="1782539"/>
                  </a:lnTo>
                  <a:lnTo>
                    <a:pt x="1052" y="1789502"/>
                  </a:lnTo>
                  <a:lnTo>
                    <a:pt x="1113" y="1796465"/>
                  </a:lnTo>
                  <a:lnTo>
                    <a:pt x="1229" y="1803428"/>
                  </a:lnTo>
                  <a:lnTo>
                    <a:pt x="1399" y="1810391"/>
                  </a:lnTo>
                  <a:lnTo>
                    <a:pt x="1613" y="1817354"/>
                  </a:lnTo>
                  <a:lnTo>
                    <a:pt x="1858" y="1824317"/>
                  </a:lnTo>
                  <a:lnTo>
                    <a:pt x="2114" y="1831280"/>
                  </a:lnTo>
                  <a:lnTo>
                    <a:pt x="2361" y="1838243"/>
                  </a:lnTo>
                  <a:lnTo>
                    <a:pt x="2579" y="1845206"/>
                  </a:lnTo>
                  <a:lnTo>
                    <a:pt x="2745" y="1852169"/>
                  </a:lnTo>
                  <a:lnTo>
                    <a:pt x="2848" y="1859132"/>
                  </a:lnTo>
                  <a:lnTo>
                    <a:pt x="2882" y="1866095"/>
                  </a:lnTo>
                  <a:lnTo>
                    <a:pt x="2849" y="1873058"/>
                  </a:lnTo>
                  <a:lnTo>
                    <a:pt x="2758" y="1880022"/>
                  </a:lnTo>
                  <a:lnTo>
                    <a:pt x="2624" y="1886985"/>
                  </a:lnTo>
                  <a:lnTo>
                    <a:pt x="2463" y="1893948"/>
                  </a:lnTo>
                  <a:lnTo>
                    <a:pt x="2294" y="1900911"/>
                  </a:lnTo>
                  <a:lnTo>
                    <a:pt x="2130" y="1907874"/>
                  </a:lnTo>
                  <a:lnTo>
                    <a:pt x="1983" y="1914837"/>
                  </a:lnTo>
                  <a:lnTo>
                    <a:pt x="1858" y="1921800"/>
                  </a:lnTo>
                  <a:lnTo>
                    <a:pt x="1757" y="1928763"/>
                  </a:lnTo>
                  <a:lnTo>
                    <a:pt x="1682" y="1935726"/>
                  </a:lnTo>
                  <a:lnTo>
                    <a:pt x="1630" y="1942689"/>
                  </a:lnTo>
                  <a:lnTo>
                    <a:pt x="1604" y="1949652"/>
                  </a:lnTo>
                  <a:lnTo>
                    <a:pt x="1606" y="1956615"/>
                  </a:lnTo>
                  <a:lnTo>
                    <a:pt x="1642" y="1963578"/>
                  </a:lnTo>
                  <a:lnTo>
                    <a:pt x="1725" y="1970541"/>
                  </a:lnTo>
                  <a:lnTo>
                    <a:pt x="1867" y="1977504"/>
                  </a:lnTo>
                  <a:lnTo>
                    <a:pt x="2076" y="1984467"/>
                  </a:lnTo>
                  <a:lnTo>
                    <a:pt x="2353" y="1991430"/>
                  </a:lnTo>
                  <a:lnTo>
                    <a:pt x="2691" y="1998393"/>
                  </a:lnTo>
                  <a:lnTo>
                    <a:pt x="3069" y="2005356"/>
                  </a:lnTo>
                  <a:lnTo>
                    <a:pt x="3459" y="2012319"/>
                  </a:lnTo>
                  <a:lnTo>
                    <a:pt x="3826" y="2019282"/>
                  </a:lnTo>
                  <a:lnTo>
                    <a:pt x="4143" y="2026245"/>
                  </a:lnTo>
                  <a:lnTo>
                    <a:pt x="4388" y="2033209"/>
                  </a:lnTo>
                  <a:lnTo>
                    <a:pt x="4555" y="2040172"/>
                  </a:lnTo>
                  <a:lnTo>
                    <a:pt x="4649" y="2047135"/>
                  </a:lnTo>
                  <a:lnTo>
                    <a:pt x="4680" y="2054098"/>
                  </a:lnTo>
                  <a:lnTo>
                    <a:pt x="4662" y="2061061"/>
                  </a:lnTo>
                  <a:lnTo>
                    <a:pt x="4606" y="2068024"/>
                  </a:lnTo>
                  <a:lnTo>
                    <a:pt x="4514" y="2074987"/>
                  </a:lnTo>
                  <a:lnTo>
                    <a:pt x="4390" y="2081950"/>
                  </a:lnTo>
                  <a:lnTo>
                    <a:pt x="4232" y="2088913"/>
                  </a:lnTo>
                  <a:lnTo>
                    <a:pt x="4048" y="2095876"/>
                  </a:lnTo>
                  <a:lnTo>
                    <a:pt x="3855" y="2102839"/>
                  </a:lnTo>
                  <a:lnTo>
                    <a:pt x="3673" y="2109802"/>
                  </a:lnTo>
                  <a:lnTo>
                    <a:pt x="3528" y="2116765"/>
                  </a:lnTo>
                  <a:lnTo>
                    <a:pt x="3438" y="2123728"/>
                  </a:lnTo>
                  <a:lnTo>
                    <a:pt x="3419" y="2130691"/>
                  </a:lnTo>
                  <a:lnTo>
                    <a:pt x="3471" y="2137654"/>
                  </a:lnTo>
                  <a:lnTo>
                    <a:pt x="3588" y="2144617"/>
                  </a:lnTo>
                  <a:lnTo>
                    <a:pt x="3751" y="2151580"/>
                  </a:lnTo>
                  <a:lnTo>
                    <a:pt x="3936" y="2158543"/>
                  </a:lnTo>
                  <a:lnTo>
                    <a:pt x="4116" y="2165506"/>
                  </a:lnTo>
                  <a:lnTo>
                    <a:pt x="4269" y="2172469"/>
                  </a:lnTo>
                  <a:lnTo>
                    <a:pt x="4380" y="2179432"/>
                  </a:lnTo>
                  <a:lnTo>
                    <a:pt x="4445" y="2186395"/>
                  </a:lnTo>
                  <a:lnTo>
                    <a:pt x="4471" y="2193359"/>
                  </a:lnTo>
                  <a:lnTo>
                    <a:pt x="4479" y="2200322"/>
                  </a:lnTo>
                  <a:lnTo>
                    <a:pt x="4493" y="2207285"/>
                  </a:lnTo>
                  <a:lnTo>
                    <a:pt x="4538" y="2214248"/>
                  </a:lnTo>
                  <a:lnTo>
                    <a:pt x="4635" y="2221211"/>
                  </a:lnTo>
                  <a:lnTo>
                    <a:pt x="4791" y="2228174"/>
                  </a:lnTo>
                  <a:lnTo>
                    <a:pt x="5007" y="2235137"/>
                  </a:lnTo>
                  <a:lnTo>
                    <a:pt x="5278" y="2242100"/>
                  </a:lnTo>
                  <a:lnTo>
                    <a:pt x="5593" y="2249063"/>
                  </a:lnTo>
                  <a:lnTo>
                    <a:pt x="5939" y="2256026"/>
                  </a:lnTo>
                  <a:lnTo>
                    <a:pt x="6299" y="2262989"/>
                  </a:lnTo>
                  <a:lnTo>
                    <a:pt x="6654" y="2269952"/>
                  </a:lnTo>
                  <a:lnTo>
                    <a:pt x="6987" y="2276915"/>
                  </a:lnTo>
                  <a:lnTo>
                    <a:pt x="7288" y="2283878"/>
                  </a:lnTo>
                  <a:lnTo>
                    <a:pt x="7558" y="2290841"/>
                  </a:lnTo>
                  <a:lnTo>
                    <a:pt x="7811" y="2297804"/>
                  </a:lnTo>
                  <a:lnTo>
                    <a:pt x="8069" y="2304767"/>
                  </a:lnTo>
                  <a:lnTo>
                    <a:pt x="8356" y="2311730"/>
                  </a:lnTo>
                  <a:lnTo>
                    <a:pt x="8687" y="2318693"/>
                  </a:lnTo>
                  <a:lnTo>
                    <a:pt x="9061" y="2325656"/>
                  </a:lnTo>
                  <a:lnTo>
                    <a:pt x="9456" y="2332619"/>
                  </a:lnTo>
                  <a:lnTo>
                    <a:pt x="9828" y="2339582"/>
                  </a:lnTo>
                  <a:lnTo>
                    <a:pt x="10135" y="2346546"/>
                  </a:lnTo>
                  <a:lnTo>
                    <a:pt x="10344" y="2353509"/>
                  </a:lnTo>
                  <a:lnTo>
                    <a:pt x="10444" y="2360472"/>
                  </a:lnTo>
                  <a:lnTo>
                    <a:pt x="10448" y="2367435"/>
                  </a:lnTo>
                  <a:lnTo>
                    <a:pt x="10385" y="2374398"/>
                  </a:lnTo>
                  <a:lnTo>
                    <a:pt x="10302" y="2381361"/>
                  </a:lnTo>
                  <a:lnTo>
                    <a:pt x="10242" y="2388324"/>
                  </a:lnTo>
                  <a:lnTo>
                    <a:pt x="10246" y="2395287"/>
                  </a:lnTo>
                  <a:lnTo>
                    <a:pt x="10343" y="2402250"/>
                  </a:lnTo>
                  <a:lnTo>
                    <a:pt x="10549" y="2409213"/>
                  </a:lnTo>
                  <a:lnTo>
                    <a:pt x="10866" y="2416176"/>
                  </a:lnTo>
                  <a:lnTo>
                    <a:pt x="11290" y="2423139"/>
                  </a:lnTo>
                  <a:lnTo>
                    <a:pt x="11804" y="2430102"/>
                  </a:lnTo>
                  <a:lnTo>
                    <a:pt x="12384" y="2437065"/>
                  </a:lnTo>
                  <a:lnTo>
                    <a:pt x="12998" y="2444028"/>
                  </a:lnTo>
                  <a:lnTo>
                    <a:pt x="13605" y="2450991"/>
                  </a:lnTo>
                  <a:lnTo>
                    <a:pt x="14162" y="2457954"/>
                  </a:lnTo>
                  <a:lnTo>
                    <a:pt x="14636" y="2464917"/>
                  </a:lnTo>
                  <a:lnTo>
                    <a:pt x="15013" y="2471880"/>
                  </a:lnTo>
                  <a:lnTo>
                    <a:pt x="15295" y="2478843"/>
                  </a:lnTo>
                  <a:lnTo>
                    <a:pt x="15501" y="2485806"/>
                  </a:lnTo>
                  <a:lnTo>
                    <a:pt x="15661" y="2492769"/>
                  </a:lnTo>
                  <a:lnTo>
                    <a:pt x="15813" y="2499732"/>
                  </a:lnTo>
                  <a:lnTo>
                    <a:pt x="15990" y="2506696"/>
                  </a:lnTo>
                  <a:lnTo>
                    <a:pt x="16219" y="2513659"/>
                  </a:lnTo>
                  <a:lnTo>
                    <a:pt x="16509" y="2520622"/>
                  </a:lnTo>
                  <a:lnTo>
                    <a:pt x="16854" y="2527585"/>
                  </a:lnTo>
                  <a:lnTo>
                    <a:pt x="17226" y="2534548"/>
                  </a:lnTo>
                  <a:lnTo>
                    <a:pt x="17588" y="2541511"/>
                  </a:lnTo>
                  <a:lnTo>
                    <a:pt x="17900" y="2548474"/>
                  </a:lnTo>
                  <a:lnTo>
                    <a:pt x="18132" y="2555437"/>
                  </a:lnTo>
                  <a:lnTo>
                    <a:pt x="18274" y="2562400"/>
                  </a:lnTo>
                  <a:lnTo>
                    <a:pt x="18342" y="2569363"/>
                  </a:lnTo>
                  <a:lnTo>
                    <a:pt x="18371" y="2576326"/>
                  </a:lnTo>
                  <a:lnTo>
                    <a:pt x="18416" y="2583289"/>
                  </a:lnTo>
                  <a:lnTo>
                    <a:pt x="18531" y="2590252"/>
                  </a:lnTo>
                  <a:lnTo>
                    <a:pt x="18756" y="2597215"/>
                  </a:lnTo>
                  <a:lnTo>
                    <a:pt x="19120" y="2604178"/>
                  </a:lnTo>
                  <a:lnTo>
                    <a:pt x="19633" y="2611141"/>
                  </a:lnTo>
                  <a:lnTo>
                    <a:pt x="20290" y="2618104"/>
                  </a:lnTo>
                  <a:lnTo>
                    <a:pt x="21074" y="2625067"/>
                  </a:lnTo>
                  <a:lnTo>
                    <a:pt x="21960" y="2632030"/>
                  </a:lnTo>
                  <a:lnTo>
                    <a:pt x="22917" y="2638993"/>
                  </a:lnTo>
                  <a:lnTo>
                    <a:pt x="23918" y="2645956"/>
                  </a:lnTo>
                  <a:lnTo>
                    <a:pt x="24938" y="2652919"/>
                  </a:lnTo>
                  <a:lnTo>
                    <a:pt x="25969" y="2659883"/>
                  </a:lnTo>
                  <a:lnTo>
                    <a:pt x="27018" y="2666846"/>
                  </a:lnTo>
                  <a:lnTo>
                    <a:pt x="28105" y="2673809"/>
                  </a:lnTo>
                  <a:lnTo>
                    <a:pt x="29260" y="2680772"/>
                  </a:lnTo>
                  <a:lnTo>
                    <a:pt x="30507" y="2687735"/>
                  </a:lnTo>
                  <a:lnTo>
                    <a:pt x="31851" y="2694698"/>
                  </a:lnTo>
                  <a:lnTo>
                    <a:pt x="33269" y="2701661"/>
                  </a:lnTo>
                  <a:lnTo>
                    <a:pt x="34698" y="2708624"/>
                  </a:lnTo>
                  <a:lnTo>
                    <a:pt x="36068" y="2715587"/>
                  </a:lnTo>
                  <a:lnTo>
                    <a:pt x="37319" y="2722550"/>
                  </a:lnTo>
                  <a:lnTo>
                    <a:pt x="38424" y="2729513"/>
                  </a:lnTo>
                  <a:lnTo>
                    <a:pt x="39401" y="2736476"/>
                  </a:lnTo>
                  <a:lnTo>
                    <a:pt x="40310" y="2743439"/>
                  </a:lnTo>
                  <a:lnTo>
                    <a:pt x="41244" y="2750402"/>
                  </a:lnTo>
                  <a:lnTo>
                    <a:pt x="42299" y="2757365"/>
                  </a:lnTo>
                  <a:lnTo>
                    <a:pt x="43553" y="2764328"/>
                  </a:lnTo>
                  <a:lnTo>
                    <a:pt x="45038" y="2771291"/>
                  </a:lnTo>
                  <a:lnTo>
                    <a:pt x="46732" y="2778254"/>
                  </a:lnTo>
                  <a:lnTo>
                    <a:pt x="48558" y="2785217"/>
                  </a:lnTo>
                  <a:lnTo>
                    <a:pt x="50410" y="2792180"/>
                  </a:lnTo>
                  <a:lnTo>
                    <a:pt x="52178" y="2799143"/>
                  </a:lnTo>
                  <a:lnTo>
                    <a:pt x="53786" y="2806106"/>
                  </a:lnTo>
                  <a:lnTo>
                    <a:pt x="55208" y="2813069"/>
                  </a:lnTo>
                  <a:lnTo>
                    <a:pt x="56475" y="2820033"/>
                  </a:lnTo>
                  <a:lnTo>
                    <a:pt x="57667" y="2826996"/>
                  </a:lnTo>
                  <a:lnTo>
                    <a:pt x="58872" y="2833959"/>
                  </a:lnTo>
                  <a:lnTo>
                    <a:pt x="60155" y="2840922"/>
                  </a:lnTo>
                  <a:lnTo>
                    <a:pt x="61549" y="2847885"/>
                  </a:lnTo>
                  <a:lnTo>
                    <a:pt x="63064" y="2854848"/>
                  </a:lnTo>
                  <a:lnTo>
                    <a:pt x="64708" y="2861811"/>
                  </a:lnTo>
                  <a:lnTo>
                    <a:pt x="66498" y="2868774"/>
                  </a:lnTo>
                  <a:lnTo>
                    <a:pt x="68470" y="2875737"/>
                  </a:lnTo>
                  <a:lnTo>
                    <a:pt x="70669" y="2882700"/>
                  </a:lnTo>
                  <a:lnTo>
                    <a:pt x="73133" y="2889663"/>
                  </a:lnTo>
                  <a:lnTo>
                    <a:pt x="75868" y="2896626"/>
                  </a:lnTo>
                  <a:lnTo>
                    <a:pt x="78829" y="2903589"/>
                  </a:lnTo>
                  <a:lnTo>
                    <a:pt x="81924" y="2910552"/>
                  </a:lnTo>
                  <a:lnTo>
                    <a:pt x="85028" y="2917515"/>
                  </a:lnTo>
                  <a:lnTo>
                    <a:pt x="88016" y="2924478"/>
                  </a:lnTo>
                  <a:lnTo>
                    <a:pt x="90803" y="2931441"/>
                  </a:lnTo>
                  <a:lnTo>
                    <a:pt x="93371" y="2938404"/>
                  </a:lnTo>
                  <a:lnTo>
                    <a:pt x="95781" y="2945367"/>
                  </a:lnTo>
                  <a:lnTo>
                    <a:pt x="98183" y="2952330"/>
                  </a:lnTo>
                  <a:lnTo>
                    <a:pt x="100745" y="2959293"/>
                  </a:lnTo>
                  <a:lnTo>
                    <a:pt x="103627" y="2966256"/>
                  </a:lnTo>
                  <a:lnTo>
                    <a:pt x="106961" y="2973220"/>
                  </a:lnTo>
                  <a:lnTo>
                    <a:pt x="110837" y="2980183"/>
                  </a:lnTo>
                  <a:lnTo>
                    <a:pt x="115296" y="2987146"/>
                  </a:lnTo>
                  <a:lnTo>
                    <a:pt x="120330" y="2994109"/>
                  </a:lnTo>
                  <a:lnTo>
                    <a:pt x="125877" y="3001072"/>
                  </a:lnTo>
                  <a:lnTo>
                    <a:pt x="131819" y="3008035"/>
                  </a:lnTo>
                  <a:lnTo>
                    <a:pt x="137993" y="3014998"/>
                  </a:lnTo>
                  <a:lnTo>
                    <a:pt x="144201" y="3021961"/>
                  </a:lnTo>
                  <a:lnTo>
                    <a:pt x="150241" y="3028924"/>
                  </a:lnTo>
                  <a:lnTo>
                    <a:pt x="155939" y="3035887"/>
                  </a:lnTo>
                  <a:lnTo>
                    <a:pt x="161177" y="3042850"/>
                  </a:lnTo>
                  <a:lnTo>
                    <a:pt x="165915" y="3049813"/>
                  </a:lnTo>
                  <a:lnTo>
                    <a:pt x="170194" y="3056776"/>
                  </a:lnTo>
                  <a:lnTo>
                    <a:pt x="174129" y="3063739"/>
                  </a:lnTo>
                  <a:lnTo>
                    <a:pt x="177919" y="3070702"/>
                  </a:lnTo>
                  <a:lnTo>
                    <a:pt x="181808" y="3077665"/>
                  </a:lnTo>
                  <a:lnTo>
                    <a:pt x="186031" y="3084628"/>
                  </a:lnTo>
                  <a:lnTo>
                    <a:pt x="190795" y="3091591"/>
                  </a:lnTo>
                  <a:lnTo>
                    <a:pt x="196245" y="3098554"/>
                  </a:lnTo>
                  <a:lnTo>
                    <a:pt x="202437" y="3105517"/>
                  </a:lnTo>
                  <a:lnTo>
                    <a:pt x="209322" y="3112480"/>
                  </a:lnTo>
                  <a:lnTo>
                    <a:pt x="216766" y="3119443"/>
                  </a:lnTo>
                  <a:lnTo>
                    <a:pt x="224572" y="3126407"/>
                  </a:lnTo>
                  <a:lnTo>
                    <a:pt x="232518" y="3133370"/>
                  </a:lnTo>
                  <a:lnTo>
                    <a:pt x="240393" y="3140333"/>
                  </a:lnTo>
                  <a:lnTo>
                    <a:pt x="248027" y="3147296"/>
                  </a:lnTo>
                  <a:lnTo>
                    <a:pt x="255304" y="3154259"/>
                  </a:lnTo>
                  <a:lnTo>
                    <a:pt x="262169" y="3161222"/>
                  </a:lnTo>
                  <a:lnTo>
                    <a:pt x="268622" y="3168185"/>
                  </a:lnTo>
                  <a:lnTo>
                    <a:pt x="274696" y="3175148"/>
                  </a:lnTo>
                  <a:lnTo>
                    <a:pt x="280437" y="3182111"/>
                  </a:lnTo>
                  <a:lnTo>
                    <a:pt x="285864" y="3189074"/>
                  </a:lnTo>
                  <a:lnTo>
                    <a:pt x="290996" y="3196037"/>
                  </a:lnTo>
                  <a:lnTo>
                    <a:pt x="295818" y="3203000"/>
                  </a:lnTo>
                  <a:lnTo>
                    <a:pt x="300305" y="3209963"/>
                  </a:lnTo>
                  <a:lnTo>
                    <a:pt x="304447" y="3216926"/>
                  </a:lnTo>
                  <a:lnTo>
                    <a:pt x="308251" y="3223889"/>
                  </a:lnTo>
                  <a:lnTo>
                    <a:pt x="311731" y="3230852"/>
                  </a:lnTo>
                  <a:lnTo>
                    <a:pt x="314885" y="3237815"/>
                  </a:lnTo>
                  <a:lnTo>
                    <a:pt x="317663" y="3244778"/>
                  </a:lnTo>
                  <a:lnTo>
                    <a:pt x="319942" y="3251741"/>
                  </a:lnTo>
                  <a:lnTo>
                    <a:pt x="321514" y="3258704"/>
                  </a:lnTo>
                  <a:lnTo>
                    <a:pt x="322093" y="3265667"/>
                  </a:lnTo>
                  <a:lnTo>
                    <a:pt x="321344" y="3272630"/>
                  </a:lnTo>
                  <a:lnTo>
                    <a:pt x="318928" y="3279593"/>
                  </a:lnTo>
                  <a:lnTo>
                    <a:pt x="314543" y="3286557"/>
                  </a:lnTo>
                  <a:lnTo>
                    <a:pt x="307973" y="3293520"/>
                  </a:lnTo>
                  <a:lnTo>
                    <a:pt x="299118" y="3300483"/>
                  </a:lnTo>
                  <a:lnTo>
                    <a:pt x="287955" y="3307446"/>
                  </a:lnTo>
                  <a:lnTo>
                    <a:pt x="274642" y="3314409"/>
                  </a:lnTo>
                  <a:lnTo>
                    <a:pt x="259554" y="3321372"/>
                  </a:lnTo>
                  <a:lnTo>
                    <a:pt x="243036" y="3328335"/>
                  </a:lnTo>
                  <a:lnTo>
                    <a:pt x="225455" y="3335298"/>
                  </a:lnTo>
                  <a:lnTo>
                    <a:pt x="207145" y="3342261"/>
                  </a:lnTo>
                  <a:lnTo>
                    <a:pt x="188387" y="3349224"/>
                  </a:lnTo>
                  <a:lnTo>
                    <a:pt x="169401" y="3356187"/>
                  </a:lnTo>
                  <a:lnTo>
                    <a:pt x="150367" y="3363150"/>
                  </a:lnTo>
                  <a:lnTo>
                    <a:pt x="131463" y="3370113"/>
                  </a:lnTo>
                  <a:lnTo>
                    <a:pt x="112900" y="3377076"/>
                  </a:lnTo>
                  <a:lnTo>
                    <a:pt x="94952" y="3384039"/>
                  </a:lnTo>
                  <a:lnTo>
                    <a:pt x="77950" y="3391002"/>
                  </a:lnTo>
                  <a:lnTo>
                    <a:pt x="62253" y="3397965"/>
                  </a:lnTo>
                  <a:lnTo>
                    <a:pt x="48205" y="3404928"/>
                  </a:lnTo>
                  <a:lnTo>
                    <a:pt x="36072" y="3411891"/>
                  </a:lnTo>
                  <a:lnTo>
                    <a:pt x="26005" y="3418854"/>
                  </a:lnTo>
                  <a:lnTo>
                    <a:pt x="18006" y="3425817"/>
                  </a:lnTo>
                  <a:lnTo>
                    <a:pt x="12040" y="3432780"/>
                  </a:lnTo>
                  <a:lnTo>
                    <a:pt x="7730" y="3439744"/>
                  </a:lnTo>
                  <a:close/>
                </a:path>
              </a:pathLst>
            </a:custGeom>
            <a:solidFill>
              <a:srgbClr val="EFC000">
                <a:alpha val="29803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7" name="pg57"/>
            <p:cNvSpPr/>
            <p:nvPr/>
          </p:nvSpPr>
          <p:spPr>
            <a:xfrm>
              <a:off x="7189660" y="2794750"/>
              <a:ext cx="308820" cy="3020898"/>
            </a:xfrm>
            <a:custGeom>
              <a:avLst/>
              <a:gdLst/>
              <a:ahLst/>
              <a:cxnLst/>
              <a:rect l="0" t="0" r="0" b="0"/>
              <a:pathLst>
                <a:path w="308820" h="3020898">
                  <a:moveTo>
                    <a:pt x="0" y="3020898"/>
                  </a:moveTo>
                  <a:lnTo>
                    <a:pt x="0" y="3014869"/>
                  </a:lnTo>
                  <a:lnTo>
                    <a:pt x="0" y="3008839"/>
                  </a:lnTo>
                  <a:lnTo>
                    <a:pt x="0" y="3002809"/>
                  </a:lnTo>
                  <a:lnTo>
                    <a:pt x="0" y="2996779"/>
                  </a:lnTo>
                  <a:lnTo>
                    <a:pt x="0" y="2990750"/>
                  </a:lnTo>
                  <a:lnTo>
                    <a:pt x="0" y="2984720"/>
                  </a:lnTo>
                  <a:lnTo>
                    <a:pt x="0" y="2978690"/>
                  </a:lnTo>
                  <a:lnTo>
                    <a:pt x="0" y="2972660"/>
                  </a:lnTo>
                  <a:lnTo>
                    <a:pt x="0" y="2966631"/>
                  </a:lnTo>
                  <a:lnTo>
                    <a:pt x="0" y="2960601"/>
                  </a:lnTo>
                  <a:lnTo>
                    <a:pt x="0" y="2954571"/>
                  </a:lnTo>
                  <a:lnTo>
                    <a:pt x="0" y="2948541"/>
                  </a:lnTo>
                  <a:lnTo>
                    <a:pt x="0" y="2942512"/>
                  </a:lnTo>
                  <a:lnTo>
                    <a:pt x="0" y="2936482"/>
                  </a:lnTo>
                  <a:lnTo>
                    <a:pt x="0" y="2930452"/>
                  </a:lnTo>
                  <a:lnTo>
                    <a:pt x="0" y="2924422"/>
                  </a:lnTo>
                  <a:lnTo>
                    <a:pt x="0" y="2918393"/>
                  </a:lnTo>
                  <a:lnTo>
                    <a:pt x="0" y="2912363"/>
                  </a:lnTo>
                  <a:lnTo>
                    <a:pt x="0" y="2906333"/>
                  </a:lnTo>
                  <a:lnTo>
                    <a:pt x="0" y="2900304"/>
                  </a:lnTo>
                  <a:lnTo>
                    <a:pt x="0" y="2894274"/>
                  </a:lnTo>
                  <a:lnTo>
                    <a:pt x="0" y="2888244"/>
                  </a:lnTo>
                  <a:lnTo>
                    <a:pt x="0" y="2882214"/>
                  </a:lnTo>
                  <a:lnTo>
                    <a:pt x="0" y="2876185"/>
                  </a:lnTo>
                  <a:lnTo>
                    <a:pt x="0" y="2870155"/>
                  </a:lnTo>
                  <a:lnTo>
                    <a:pt x="0" y="2864125"/>
                  </a:lnTo>
                  <a:lnTo>
                    <a:pt x="0" y="2858095"/>
                  </a:lnTo>
                  <a:lnTo>
                    <a:pt x="0" y="2852066"/>
                  </a:lnTo>
                  <a:lnTo>
                    <a:pt x="0" y="2846036"/>
                  </a:lnTo>
                  <a:lnTo>
                    <a:pt x="0" y="2840006"/>
                  </a:lnTo>
                  <a:lnTo>
                    <a:pt x="0" y="2833976"/>
                  </a:lnTo>
                  <a:lnTo>
                    <a:pt x="0" y="2827947"/>
                  </a:lnTo>
                  <a:lnTo>
                    <a:pt x="0" y="2821917"/>
                  </a:lnTo>
                  <a:lnTo>
                    <a:pt x="0" y="2815887"/>
                  </a:lnTo>
                  <a:lnTo>
                    <a:pt x="0" y="2809857"/>
                  </a:lnTo>
                  <a:lnTo>
                    <a:pt x="0" y="2803828"/>
                  </a:lnTo>
                  <a:lnTo>
                    <a:pt x="0" y="2797798"/>
                  </a:lnTo>
                  <a:lnTo>
                    <a:pt x="0" y="2791768"/>
                  </a:lnTo>
                  <a:lnTo>
                    <a:pt x="0" y="2785739"/>
                  </a:lnTo>
                  <a:lnTo>
                    <a:pt x="0" y="2779709"/>
                  </a:lnTo>
                  <a:lnTo>
                    <a:pt x="0" y="2773679"/>
                  </a:lnTo>
                  <a:lnTo>
                    <a:pt x="0" y="2767649"/>
                  </a:lnTo>
                  <a:lnTo>
                    <a:pt x="0" y="2761620"/>
                  </a:lnTo>
                  <a:lnTo>
                    <a:pt x="0" y="2755590"/>
                  </a:lnTo>
                  <a:lnTo>
                    <a:pt x="0" y="2749560"/>
                  </a:lnTo>
                  <a:lnTo>
                    <a:pt x="0" y="2743530"/>
                  </a:lnTo>
                  <a:lnTo>
                    <a:pt x="0" y="2737501"/>
                  </a:lnTo>
                  <a:lnTo>
                    <a:pt x="0" y="2731471"/>
                  </a:lnTo>
                  <a:lnTo>
                    <a:pt x="0" y="2725441"/>
                  </a:lnTo>
                  <a:lnTo>
                    <a:pt x="0" y="2719411"/>
                  </a:lnTo>
                  <a:lnTo>
                    <a:pt x="0" y="2713382"/>
                  </a:lnTo>
                  <a:lnTo>
                    <a:pt x="0" y="2707352"/>
                  </a:lnTo>
                  <a:lnTo>
                    <a:pt x="0" y="2701322"/>
                  </a:lnTo>
                  <a:lnTo>
                    <a:pt x="0" y="2695292"/>
                  </a:lnTo>
                  <a:lnTo>
                    <a:pt x="0" y="2689263"/>
                  </a:lnTo>
                  <a:lnTo>
                    <a:pt x="0" y="2683233"/>
                  </a:lnTo>
                  <a:lnTo>
                    <a:pt x="0" y="2677203"/>
                  </a:lnTo>
                  <a:lnTo>
                    <a:pt x="0" y="2671173"/>
                  </a:lnTo>
                  <a:lnTo>
                    <a:pt x="0" y="2665144"/>
                  </a:lnTo>
                  <a:lnTo>
                    <a:pt x="0" y="2659114"/>
                  </a:lnTo>
                  <a:lnTo>
                    <a:pt x="0" y="2653084"/>
                  </a:lnTo>
                  <a:lnTo>
                    <a:pt x="0" y="2647055"/>
                  </a:lnTo>
                  <a:lnTo>
                    <a:pt x="0" y="2641025"/>
                  </a:lnTo>
                  <a:lnTo>
                    <a:pt x="0" y="2634995"/>
                  </a:lnTo>
                  <a:lnTo>
                    <a:pt x="0" y="2628965"/>
                  </a:lnTo>
                  <a:lnTo>
                    <a:pt x="0" y="2622936"/>
                  </a:lnTo>
                  <a:lnTo>
                    <a:pt x="0" y="2616906"/>
                  </a:lnTo>
                  <a:lnTo>
                    <a:pt x="0" y="2610876"/>
                  </a:lnTo>
                  <a:lnTo>
                    <a:pt x="0" y="2604846"/>
                  </a:lnTo>
                  <a:lnTo>
                    <a:pt x="0" y="2598817"/>
                  </a:lnTo>
                  <a:lnTo>
                    <a:pt x="0" y="2592787"/>
                  </a:lnTo>
                  <a:lnTo>
                    <a:pt x="0" y="2586757"/>
                  </a:lnTo>
                  <a:lnTo>
                    <a:pt x="0" y="2580727"/>
                  </a:lnTo>
                  <a:lnTo>
                    <a:pt x="0" y="2574698"/>
                  </a:lnTo>
                  <a:lnTo>
                    <a:pt x="0" y="2568668"/>
                  </a:lnTo>
                  <a:lnTo>
                    <a:pt x="0" y="2562638"/>
                  </a:lnTo>
                  <a:lnTo>
                    <a:pt x="0" y="2556608"/>
                  </a:lnTo>
                  <a:lnTo>
                    <a:pt x="0" y="2550579"/>
                  </a:lnTo>
                  <a:lnTo>
                    <a:pt x="0" y="2544549"/>
                  </a:lnTo>
                  <a:lnTo>
                    <a:pt x="0" y="2538519"/>
                  </a:lnTo>
                  <a:lnTo>
                    <a:pt x="0" y="2532490"/>
                  </a:lnTo>
                  <a:lnTo>
                    <a:pt x="0" y="2526460"/>
                  </a:lnTo>
                  <a:lnTo>
                    <a:pt x="0" y="2520430"/>
                  </a:lnTo>
                  <a:lnTo>
                    <a:pt x="0" y="2514400"/>
                  </a:lnTo>
                  <a:lnTo>
                    <a:pt x="0" y="2508371"/>
                  </a:lnTo>
                  <a:lnTo>
                    <a:pt x="0" y="2502341"/>
                  </a:lnTo>
                  <a:lnTo>
                    <a:pt x="0" y="2496311"/>
                  </a:lnTo>
                  <a:lnTo>
                    <a:pt x="0" y="2490281"/>
                  </a:lnTo>
                  <a:lnTo>
                    <a:pt x="0" y="2484252"/>
                  </a:lnTo>
                  <a:lnTo>
                    <a:pt x="0" y="2478222"/>
                  </a:lnTo>
                  <a:lnTo>
                    <a:pt x="0" y="2472192"/>
                  </a:lnTo>
                  <a:lnTo>
                    <a:pt x="0" y="2466162"/>
                  </a:lnTo>
                  <a:lnTo>
                    <a:pt x="0" y="2460133"/>
                  </a:lnTo>
                  <a:lnTo>
                    <a:pt x="0" y="2454103"/>
                  </a:lnTo>
                  <a:lnTo>
                    <a:pt x="0" y="2448073"/>
                  </a:lnTo>
                  <a:lnTo>
                    <a:pt x="0" y="2442043"/>
                  </a:lnTo>
                  <a:lnTo>
                    <a:pt x="0" y="2436014"/>
                  </a:lnTo>
                  <a:lnTo>
                    <a:pt x="0" y="2429984"/>
                  </a:lnTo>
                  <a:lnTo>
                    <a:pt x="0" y="2423954"/>
                  </a:lnTo>
                  <a:lnTo>
                    <a:pt x="0" y="2417924"/>
                  </a:lnTo>
                  <a:lnTo>
                    <a:pt x="0" y="2411895"/>
                  </a:lnTo>
                  <a:lnTo>
                    <a:pt x="0" y="2405865"/>
                  </a:lnTo>
                  <a:lnTo>
                    <a:pt x="0" y="2399835"/>
                  </a:lnTo>
                  <a:lnTo>
                    <a:pt x="0" y="2393806"/>
                  </a:lnTo>
                  <a:lnTo>
                    <a:pt x="0" y="2387776"/>
                  </a:lnTo>
                  <a:lnTo>
                    <a:pt x="0" y="2381746"/>
                  </a:lnTo>
                  <a:lnTo>
                    <a:pt x="0" y="2375716"/>
                  </a:lnTo>
                  <a:lnTo>
                    <a:pt x="0" y="2369687"/>
                  </a:lnTo>
                  <a:lnTo>
                    <a:pt x="0" y="2363657"/>
                  </a:lnTo>
                  <a:lnTo>
                    <a:pt x="0" y="2357627"/>
                  </a:lnTo>
                  <a:lnTo>
                    <a:pt x="0" y="2351597"/>
                  </a:lnTo>
                  <a:lnTo>
                    <a:pt x="0" y="2345568"/>
                  </a:lnTo>
                  <a:lnTo>
                    <a:pt x="0" y="2339538"/>
                  </a:lnTo>
                  <a:lnTo>
                    <a:pt x="0" y="2333508"/>
                  </a:lnTo>
                  <a:lnTo>
                    <a:pt x="0" y="2327478"/>
                  </a:lnTo>
                  <a:lnTo>
                    <a:pt x="0" y="2321449"/>
                  </a:lnTo>
                  <a:lnTo>
                    <a:pt x="0" y="2315419"/>
                  </a:lnTo>
                  <a:lnTo>
                    <a:pt x="0" y="2309389"/>
                  </a:lnTo>
                  <a:lnTo>
                    <a:pt x="0" y="2303359"/>
                  </a:lnTo>
                  <a:lnTo>
                    <a:pt x="0" y="2297330"/>
                  </a:lnTo>
                  <a:lnTo>
                    <a:pt x="0" y="2291300"/>
                  </a:lnTo>
                  <a:lnTo>
                    <a:pt x="0" y="2285270"/>
                  </a:lnTo>
                  <a:lnTo>
                    <a:pt x="0" y="2279241"/>
                  </a:lnTo>
                  <a:lnTo>
                    <a:pt x="0" y="2273211"/>
                  </a:lnTo>
                  <a:lnTo>
                    <a:pt x="0" y="2267181"/>
                  </a:lnTo>
                  <a:lnTo>
                    <a:pt x="0" y="2261151"/>
                  </a:lnTo>
                  <a:lnTo>
                    <a:pt x="0" y="2255122"/>
                  </a:lnTo>
                  <a:lnTo>
                    <a:pt x="0" y="2249092"/>
                  </a:lnTo>
                  <a:lnTo>
                    <a:pt x="0" y="2243062"/>
                  </a:lnTo>
                  <a:lnTo>
                    <a:pt x="0" y="2237032"/>
                  </a:lnTo>
                  <a:lnTo>
                    <a:pt x="0" y="2231003"/>
                  </a:lnTo>
                  <a:lnTo>
                    <a:pt x="0" y="2224973"/>
                  </a:lnTo>
                  <a:lnTo>
                    <a:pt x="0" y="2218943"/>
                  </a:lnTo>
                  <a:lnTo>
                    <a:pt x="0" y="2212913"/>
                  </a:lnTo>
                  <a:lnTo>
                    <a:pt x="0" y="2206884"/>
                  </a:lnTo>
                  <a:lnTo>
                    <a:pt x="0" y="2200854"/>
                  </a:lnTo>
                  <a:lnTo>
                    <a:pt x="0" y="2194824"/>
                  </a:lnTo>
                  <a:lnTo>
                    <a:pt x="0" y="2188794"/>
                  </a:lnTo>
                  <a:lnTo>
                    <a:pt x="0" y="2182765"/>
                  </a:lnTo>
                  <a:lnTo>
                    <a:pt x="0" y="2176735"/>
                  </a:lnTo>
                  <a:lnTo>
                    <a:pt x="0" y="2170705"/>
                  </a:lnTo>
                  <a:lnTo>
                    <a:pt x="0" y="2164675"/>
                  </a:lnTo>
                  <a:lnTo>
                    <a:pt x="0" y="2158646"/>
                  </a:lnTo>
                  <a:lnTo>
                    <a:pt x="0" y="2152616"/>
                  </a:lnTo>
                  <a:lnTo>
                    <a:pt x="0" y="2146586"/>
                  </a:lnTo>
                  <a:lnTo>
                    <a:pt x="0" y="2140557"/>
                  </a:lnTo>
                  <a:lnTo>
                    <a:pt x="0" y="2134527"/>
                  </a:lnTo>
                  <a:lnTo>
                    <a:pt x="0" y="2128497"/>
                  </a:lnTo>
                  <a:lnTo>
                    <a:pt x="0" y="2122467"/>
                  </a:lnTo>
                  <a:lnTo>
                    <a:pt x="0" y="2116438"/>
                  </a:lnTo>
                  <a:lnTo>
                    <a:pt x="0" y="2110408"/>
                  </a:lnTo>
                  <a:lnTo>
                    <a:pt x="0" y="2104378"/>
                  </a:lnTo>
                  <a:lnTo>
                    <a:pt x="0" y="2098348"/>
                  </a:lnTo>
                  <a:lnTo>
                    <a:pt x="0" y="2092319"/>
                  </a:lnTo>
                  <a:lnTo>
                    <a:pt x="0" y="2086289"/>
                  </a:lnTo>
                  <a:lnTo>
                    <a:pt x="0" y="2080259"/>
                  </a:lnTo>
                  <a:lnTo>
                    <a:pt x="0" y="2074229"/>
                  </a:lnTo>
                  <a:lnTo>
                    <a:pt x="0" y="2068200"/>
                  </a:lnTo>
                  <a:lnTo>
                    <a:pt x="0" y="2062170"/>
                  </a:lnTo>
                  <a:lnTo>
                    <a:pt x="0" y="2056140"/>
                  </a:lnTo>
                  <a:lnTo>
                    <a:pt x="0" y="2050110"/>
                  </a:lnTo>
                  <a:lnTo>
                    <a:pt x="0" y="2044081"/>
                  </a:lnTo>
                  <a:lnTo>
                    <a:pt x="0" y="2038051"/>
                  </a:lnTo>
                  <a:lnTo>
                    <a:pt x="0" y="2032021"/>
                  </a:lnTo>
                  <a:lnTo>
                    <a:pt x="0" y="2025992"/>
                  </a:lnTo>
                  <a:lnTo>
                    <a:pt x="0" y="2019962"/>
                  </a:lnTo>
                  <a:lnTo>
                    <a:pt x="0" y="2013932"/>
                  </a:lnTo>
                  <a:lnTo>
                    <a:pt x="0" y="2007902"/>
                  </a:lnTo>
                  <a:lnTo>
                    <a:pt x="0" y="2001873"/>
                  </a:lnTo>
                  <a:lnTo>
                    <a:pt x="0" y="1995843"/>
                  </a:lnTo>
                  <a:lnTo>
                    <a:pt x="0" y="1989813"/>
                  </a:lnTo>
                  <a:lnTo>
                    <a:pt x="0" y="1983783"/>
                  </a:lnTo>
                  <a:lnTo>
                    <a:pt x="0" y="1977754"/>
                  </a:lnTo>
                  <a:lnTo>
                    <a:pt x="0" y="1971724"/>
                  </a:lnTo>
                  <a:lnTo>
                    <a:pt x="0" y="1965694"/>
                  </a:lnTo>
                  <a:lnTo>
                    <a:pt x="0" y="1959664"/>
                  </a:lnTo>
                  <a:lnTo>
                    <a:pt x="0" y="1953635"/>
                  </a:lnTo>
                  <a:lnTo>
                    <a:pt x="0" y="1947605"/>
                  </a:lnTo>
                  <a:lnTo>
                    <a:pt x="0" y="1941575"/>
                  </a:lnTo>
                  <a:lnTo>
                    <a:pt x="0" y="1935545"/>
                  </a:lnTo>
                  <a:lnTo>
                    <a:pt x="0" y="1929516"/>
                  </a:lnTo>
                  <a:lnTo>
                    <a:pt x="0" y="1923486"/>
                  </a:lnTo>
                  <a:lnTo>
                    <a:pt x="0" y="1917456"/>
                  </a:lnTo>
                  <a:lnTo>
                    <a:pt x="0" y="1911426"/>
                  </a:lnTo>
                  <a:lnTo>
                    <a:pt x="0" y="1905397"/>
                  </a:lnTo>
                  <a:lnTo>
                    <a:pt x="0" y="1899367"/>
                  </a:lnTo>
                  <a:lnTo>
                    <a:pt x="0" y="1893337"/>
                  </a:lnTo>
                  <a:lnTo>
                    <a:pt x="0" y="1887308"/>
                  </a:lnTo>
                  <a:lnTo>
                    <a:pt x="0" y="1881278"/>
                  </a:lnTo>
                  <a:lnTo>
                    <a:pt x="0" y="1875248"/>
                  </a:lnTo>
                  <a:lnTo>
                    <a:pt x="0" y="1869218"/>
                  </a:lnTo>
                  <a:lnTo>
                    <a:pt x="0" y="1863189"/>
                  </a:lnTo>
                  <a:lnTo>
                    <a:pt x="0" y="1857159"/>
                  </a:lnTo>
                  <a:lnTo>
                    <a:pt x="0" y="1851129"/>
                  </a:lnTo>
                  <a:lnTo>
                    <a:pt x="0" y="1845099"/>
                  </a:lnTo>
                  <a:lnTo>
                    <a:pt x="0" y="1839070"/>
                  </a:lnTo>
                  <a:lnTo>
                    <a:pt x="0" y="1833040"/>
                  </a:lnTo>
                  <a:lnTo>
                    <a:pt x="0" y="1827010"/>
                  </a:lnTo>
                  <a:lnTo>
                    <a:pt x="0" y="1820980"/>
                  </a:lnTo>
                  <a:lnTo>
                    <a:pt x="0" y="1814951"/>
                  </a:lnTo>
                  <a:lnTo>
                    <a:pt x="0" y="1808921"/>
                  </a:lnTo>
                  <a:lnTo>
                    <a:pt x="0" y="1802891"/>
                  </a:lnTo>
                  <a:lnTo>
                    <a:pt x="0" y="1796861"/>
                  </a:lnTo>
                  <a:lnTo>
                    <a:pt x="0" y="1790832"/>
                  </a:lnTo>
                  <a:lnTo>
                    <a:pt x="0" y="1784802"/>
                  </a:lnTo>
                  <a:lnTo>
                    <a:pt x="0" y="1778772"/>
                  </a:lnTo>
                  <a:lnTo>
                    <a:pt x="0" y="1772743"/>
                  </a:lnTo>
                  <a:lnTo>
                    <a:pt x="0" y="1766713"/>
                  </a:lnTo>
                  <a:lnTo>
                    <a:pt x="0" y="1760683"/>
                  </a:lnTo>
                  <a:lnTo>
                    <a:pt x="0" y="1754653"/>
                  </a:lnTo>
                  <a:lnTo>
                    <a:pt x="0" y="1748624"/>
                  </a:lnTo>
                  <a:lnTo>
                    <a:pt x="0" y="1742594"/>
                  </a:lnTo>
                  <a:lnTo>
                    <a:pt x="0" y="1736564"/>
                  </a:lnTo>
                  <a:lnTo>
                    <a:pt x="0" y="1730534"/>
                  </a:lnTo>
                  <a:lnTo>
                    <a:pt x="0" y="1724505"/>
                  </a:lnTo>
                  <a:lnTo>
                    <a:pt x="0" y="1718475"/>
                  </a:lnTo>
                  <a:lnTo>
                    <a:pt x="0" y="1712445"/>
                  </a:lnTo>
                  <a:lnTo>
                    <a:pt x="0" y="1706415"/>
                  </a:lnTo>
                  <a:lnTo>
                    <a:pt x="0" y="1700386"/>
                  </a:lnTo>
                  <a:lnTo>
                    <a:pt x="0" y="1694356"/>
                  </a:lnTo>
                  <a:lnTo>
                    <a:pt x="0" y="1688326"/>
                  </a:lnTo>
                  <a:lnTo>
                    <a:pt x="0" y="1682296"/>
                  </a:lnTo>
                  <a:lnTo>
                    <a:pt x="0" y="1676267"/>
                  </a:lnTo>
                  <a:lnTo>
                    <a:pt x="0" y="1670237"/>
                  </a:lnTo>
                  <a:lnTo>
                    <a:pt x="0" y="1664207"/>
                  </a:lnTo>
                  <a:lnTo>
                    <a:pt x="0" y="1658177"/>
                  </a:lnTo>
                  <a:lnTo>
                    <a:pt x="0" y="1652148"/>
                  </a:lnTo>
                  <a:lnTo>
                    <a:pt x="0" y="1646118"/>
                  </a:lnTo>
                  <a:lnTo>
                    <a:pt x="0" y="1640088"/>
                  </a:lnTo>
                  <a:lnTo>
                    <a:pt x="0" y="1634059"/>
                  </a:lnTo>
                  <a:lnTo>
                    <a:pt x="0" y="1628029"/>
                  </a:lnTo>
                  <a:lnTo>
                    <a:pt x="0" y="1621999"/>
                  </a:lnTo>
                  <a:lnTo>
                    <a:pt x="0" y="1615969"/>
                  </a:lnTo>
                  <a:lnTo>
                    <a:pt x="0" y="1609940"/>
                  </a:lnTo>
                  <a:lnTo>
                    <a:pt x="0" y="1603910"/>
                  </a:lnTo>
                  <a:lnTo>
                    <a:pt x="0" y="1597880"/>
                  </a:lnTo>
                  <a:lnTo>
                    <a:pt x="0" y="1591850"/>
                  </a:lnTo>
                  <a:lnTo>
                    <a:pt x="0" y="1585821"/>
                  </a:lnTo>
                  <a:lnTo>
                    <a:pt x="0" y="1579791"/>
                  </a:lnTo>
                  <a:lnTo>
                    <a:pt x="0" y="1573761"/>
                  </a:lnTo>
                  <a:lnTo>
                    <a:pt x="0" y="1567731"/>
                  </a:lnTo>
                  <a:lnTo>
                    <a:pt x="0" y="1561702"/>
                  </a:lnTo>
                  <a:lnTo>
                    <a:pt x="0" y="1555672"/>
                  </a:lnTo>
                  <a:lnTo>
                    <a:pt x="0" y="1549642"/>
                  </a:lnTo>
                  <a:lnTo>
                    <a:pt x="0" y="1543612"/>
                  </a:lnTo>
                  <a:lnTo>
                    <a:pt x="0" y="1537583"/>
                  </a:lnTo>
                  <a:lnTo>
                    <a:pt x="0" y="1531553"/>
                  </a:lnTo>
                  <a:lnTo>
                    <a:pt x="0" y="1525523"/>
                  </a:lnTo>
                  <a:lnTo>
                    <a:pt x="0" y="1519494"/>
                  </a:lnTo>
                  <a:lnTo>
                    <a:pt x="0" y="1513464"/>
                  </a:lnTo>
                  <a:lnTo>
                    <a:pt x="0" y="1507434"/>
                  </a:lnTo>
                  <a:lnTo>
                    <a:pt x="0" y="1501404"/>
                  </a:lnTo>
                  <a:lnTo>
                    <a:pt x="0" y="1495375"/>
                  </a:lnTo>
                  <a:lnTo>
                    <a:pt x="0" y="1489345"/>
                  </a:lnTo>
                  <a:lnTo>
                    <a:pt x="0" y="1483315"/>
                  </a:lnTo>
                  <a:lnTo>
                    <a:pt x="0" y="1477285"/>
                  </a:lnTo>
                  <a:lnTo>
                    <a:pt x="0" y="1471256"/>
                  </a:lnTo>
                  <a:lnTo>
                    <a:pt x="0" y="1465226"/>
                  </a:lnTo>
                  <a:lnTo>
                    <a:pt x="0" y="1459196"/>
                  </a:lnTo>
                  <a:lnTo>
                    <a:pt x="0" y="1453166"/>
                  </a:lnTo>
                  <a:lnTo>
                    <a:pt x="0" y="1447137"/>
                  </a:lnTo>
                  <a:lnTo>
                    <a:pt x="0" y="1441107"/>
                  </a:lnTo>
                  <a:lnTo>
                    <a:pt x="0" y="1435077"/>
                  </a:lnTo>
                  <a:lnTo>
                    <a:pt x="0" y="1429047"/>
                  </a:lnTo>
                  <a:lnTo>
                    <a:pt x="0" y="1423018"/>
                  </a:lnTo>
                  <a:lnTo>
                    <a:pt x="0" y="1416988"/>
                  </a:lnTo>
                  <a:lnTo>
                    <a:pt x="0" y="1410958"/>
                  </a:lnTo>
                  <a:lnTo>
                    <a:pt x="0" y="1404928"/>
                  </a:lnTo>
                  <a:lnTo>
                    <a:pt x="0" y="1398899"/>
                  </a:lnTo>
                  <a:lnTo>
                    <a:pt x="0" y="1392869"/>
                  </a:lnTo>
                  <a:lnTo>
                    <a:pt x="0" y="1386839"/>
                  </a:lnTo>
                  <a:lnTo>
                    <a:pt x="0" y="1380810"/>
                  </a:lnTo>
                  <a:lnTo>
                    <a:pt x="0" y="1374780"/>
                  </a:lnTo>
                  <a:lnTo>
                    <a:pt x="0" y="1368750"/>
                  </a:lnTo>
                  <a:lnTo>
                    <a:pt x="0" y="1362720"/>
                  </a:lnTo>
                  <a:lnTo>
                    <a:pt x="0" y="1356691"/>
                  </a:lnTo>
                  <a:lnTo>
                    <a:pt x="0" y="1350661"/>
                  </a:lnTo>
                  <a:lnTo>
                    <a:pt x="0" y="1344631"/>
                  </a:lnTo>
                  <a:lnTo>
                    <a:pt x="0" y="1338601"/>
                  </a:lnTo>
                  <a:lnTo>
                    <a:pt x="0" y="1332572"/>
                  </a:lnTo>
                  <a:lnTo>
                    <a:pt x="0" y="1326542"/>
                  </a:lnTo>
                  <a:lnTo>
                    <a:pt x="0" y="1320512"/>
                  </a:lnTo>
                  <a:lnTo>
                    <a:pt x="0" y="1314482"/>
                  </a:lnTo>
                  <a:lnTo>
                    <a:pt x="0" y="1308453"/>
                  </a:lnTo>
                  <a:lnTo>
                    <a:pt x="0" y="1302423"/>
                  </a:lnTo>
                  <a:lnTo>
                    <a:pt x="0" y="1296393"/>
                  </a:lnTo>
                  <a:lnTo>
                    <a:pt x="0" y="1290363"/>
                  </a:lnTo>
                  <a:lnTo>
                    <a:pt x="0" y="1284334"/>
                  </a:lnTo>
                  <a:lnTo>
                    <a:pt x="0" y="1278304"/>
                  </a:lnTo>
                  <a:lnTo>
                    <a:pt x="0" y="1272274"/>
                  </a:lnTo>
                  <a:lnTo>
                    <a:pt x="0" y="1266245"/>
                  </a:lnTo>
                  <a:lnTo>
                    <a:pt x="0" y="1260215"/>
                  </a:lnTo>
                  <a:lnTo>
                    <a:pt x="0" y="1254185"/>
                  </a:lnTo>
                  <a:lnTo>
                    <a:pt x="0" y="1248155"/>
                  </a:lnTo>
                  <a:lnTo>
                    <a:pt x="0" y="1242126"/>
                  </a:lnTo>
                  <a:lnTo>
                    <a:pt x="0" y="1236096"/>
                  </a:lnTo>
                  <a:lnTo>
                    <a:pt x="0" y="1230066"/>
                  </a:lnTo>
                  <a:lnTo>
                    <a:pt x="0" y="1224036"/>
                  </a:lnTo>
                  <a:lnTo>
                    <a:pt x="0" y="1218007"/>
                  </a:lnTo>
                  <a:lnTo>
                    <a:pt x="0" y="1211977"/>
                  </a:lnTo>
                  <a:lnTo>
                    <a:pt x="0" y="1205947"/>
                  </a:lnTo>
                  <a:lnTo>
                    <a:pt x="0" y="1199917"/>
                  </a:lnTo>
                  <a:lnTo>
                    <a:pt x="0" y="1193888"/>
                  </a:lnTo>
                  <a:lnTo>
                    <a:pt x="0" y="1187858"/>
                  </a:lnTo>
                  <a:lnTo>
                    <a:pt x="0" y="1181828"/>
                  </a:lnTo>
                  <a:lnTo>
                    <a:pt x="0" y="1175798"/>
                  </a:lnTo>
                  <a:lnTo>
                    <a:pt x="0" y="1169769"/>
                  </a:lnTo>
                  <a:lnTo>
                    <a:pt x="0" y="1163739"/>
                  </a:lnTo>
                  <a:lnTo>
                    <a:pt x="0" y="1157709"/>
                  </a:lnTo>
                  <a:lnTo>
                    <a:pt x="0" y="1151679"/>
                  </a:lnTo>
                  <a:lnTo>
                    <a:pt x="0" y="1145650"/>
                  </a:lnTo>
                  <a:lnTo>
                    <a:pt x="0" y="1139620"/>
                  </a:lnTo>
                  <a:lnTo>
                    <a:pt x="0" y="1133590"/>
                  </a:lnTo>
                  <a:lnTo>
                    <a:pt x="0" y="1127561"/>
                  </a:lnTo>
                  <a:lnTo>
                    <a:pt x="0" y="1121531"/>
                  </a:lnTo>
                  <a:lnTo>
                    <a:pt x="0" y="1115501"/>
                  </a:lnTo>
                  <a:lnTo>
                    <a:pt x="0" y="1109471"/>
                  </a:lnTo>
                  <a:lnTo>
                    <a:pt x="0" y="1103442"/>
                  </a:lnTo>
                  <a:lnTo>
                    <a:pt x="0" y="1097412"/>
                  </a:lnTo>
                  <a:lnTo>
                    <a:pt x="0" y="1091382"/>
                  </a:lnTo>
                  <a:lnTo>
                    <a:pt x="0" y="1085352"/>
                  </a:lnTo>
                  <a:lnTo>
                    <a:pt x="0" y="1079323"/>
                  </a:lnTo>
                  <a:lnTo>
                    <a:pt x="0" y="1073293"/>
                  </a:lnTo>
                  <a:lnTo>
                    <a:pt x="0" y="1067263"/>
                  </a:lnTo>
                  <a:lnTo>
                    <a:pt x="0" y="1061233"/>
                  </a:lnTo>
                  <a:lnTo>
                    <a:pt x="0" y="1055204"/>
                  </a:lnTo>
                  <a:lnTo>
                    <a:pt x="0" y="1049174"/>
                  </a:lnTo>
                  <a:lnTo>
                    <a:pt x="0" y="1043144"/>
                  </a:lnTo>
                  <a:lnTo>
                    <a:pt x="0" y="1037114"/>
                  </a:lnTo>
                  <a:lnTo>
                    <a:pt x="0" y="1031085"/>
                  </a:lnTo>
                  <a:lnTo>
                    <a:pt x="0" y="1025055"/>
                  </a:lnTo>
                  <a:lnTo>
                    <a:pt x="0" y="1019025"/>
                  </a:lnTo>
                  <a:lnTo>
                    <a:pt x="0" y="1012996"/>
                  </a:lnTo>
                  <a:lnTo>
                    <a:pt x="0" y="1006966"/>
                  </a:lnTo>
                  <a:lnTo>
                    <a:pt x="0" y="1000936"/>
                  </a:lnTo>
                  <a:lnTo>
                    <a:pt x="0" y="994906"/>
                  </a:lnTo>
                  <a:lnTo>
                    <a:pt x="0" y="988877"/>
                  </a:lnTo>
                  <a:lnTo>
                    <a:pt x="0" y="982847"/>
                  </a:lnTo>
                  <a:lnTo>
                    <a:pt x="0" y="976817"/>
                  </a:lnTo>
                  <a:lnTo>
                    <a:pt x="0" y="970787"/>
                  </a:lnTo>
                  <a:lnTo>
                    <a:pt x="0" y="964758"/>
                  </a:lnTo>
                  <a:lnTo>
                    <a:pt x="0" y="958728"/>
                  </a:lnTo>
                  <a:lnTo>
                    <a:pt x="0" y="952698"/>
                  </a:lnTo>
                  <a:lnTo>
                    <a:pt x="0" y="946668"/>
                  </a:lnTo>
                  <a:lnTo>
                    <a:pt x="0" y="940639"/>
                  </a:lnTo>
                  <a:lnTo>
                    <a:pt x="0" y="934609"/>
                  </a:lnTo>
                  <a:lnTo>
                    <a:pt x="0" y="928579"/>
                  </a:lnTo>
                  <a:lnTo>
                    <a:pt x="0" y="922549"/>
                  </a:lnTo>
                  <a:lnTo>
                    <a:pt x="0" y="916520"/>
                  </a:lnTo>
                  <a:lnTo>
                    <a:pt x="0" y="910490"/>
                  </a:lnTo>
                  <a:lnTo>
                    <a:pt x="0" y="904460"/>
                  </a:lnTo>
                  <a:lnTo>
                    <a:pt x="0" y="898430"/>
                  </a:lnTo>
                  <a:lnTo>
                    <a:pt x="0" y="892401"/>
                  </a:lnTo>
                  <a:lnTo>
                    <a:pt x="0" y="886371"/>
                  </a:lnTo>
                  <a:lnTo>
                    <a:pt x="0" y="880341"/>
                  </a:lnTo>
                  <a:lnTo>
                    <a:pt x="0" y="874312"/>
                  </a:lnTo>
                  <a:lnTo>
                    <a:pt x="0" y="868282"/>
                  </a:lnTo>
                  <a:lnTo>
                    <a:pt x="0" y="862252"/>
                  </a:lnTo>
                  <a:lnTo>
                    <a:pt x="0" y="856222"/>
                  </a:lnTo>
                  <a:lnTo>
                    <a:pt x="0" y="850193"/>
                  </a:lnTo>
                  <a:lnTo>
                    <a:pt x="0" y="844163"/>
                  </a:lnTo>
                  <a:lnTo>
                    <a:pt x="0" y="838133"/>
                  </a:lnTo>
                  <a:lnTo>
                    <a:pt x="0" y="832103"/>
                  </a:lnTo>
                  <a:lnTo>
                    <a:pt x="0" y="826074"/>
                  </a:lnTo>
                  <a:lnTo>
                    <a:pt x="0" y="820044"/>
                  </a:lnTo>
                  <a:lnTo>
                    <a:pt x="0" y="814014"/>
                  </a:lnTo>
                  <a:lnTo>
                    <a:pt x="0" y="807984"/>
                  </a:lnTo>
                  <a:lnTo>
                    <a:pt x="0" y="801955"/>
                  </a:lnTo>
                  <a:lnTo>
                    <a:pt x="0" y="795925"/>
                  </a:lnTo>
                  <a:lnTo>
                    <a:pt x="0" y="789895"/>
                  </a:lnTo>
                  <a:lnTo>
                    <a:pt x="0" y="783865"/>
                  </a:lnTo>
                  <a:lnTo>
                    <a:pt x="0" y="777836"/>
                  </a:lnTo>
                  <a:lnTo>
                    <a:pt x="0" y="771806"/>
                  </a:lnTo>
                  <a:lnTo>
                    <a:pt x="0" y="765776"/>
                  </a:lnTo>
                  <a:lnTo>
                    <a:pt x="0" y="759747"/>
                  </a:lnTo>
                  <a:lnTo>
                    <a:pt x="0" y="753717"/>
                  </a:lnTo>
                  <a:lnTo>
                    <a:pt x="0" y="747687"/>
                  </a:lnTo>
                  <a:lnTo>
                    <a:pt x="0" y="741657"/>
                  </a:lnTo>
                  <a:lnTo>
                    <a:pt x="0" y="735628"/>
                  </a:lnTo>
                  <a:lnTo>
                    <a:pt x="0" y="729598"/>
                  </a:lnTo>
                  <a:lnTo>
                    <a:pt x="0" y="723568"/>
                  </a:lnTo>
                  <a:lnTo>
                    <a:pt x="0" y="717538"/>
                  </a:lnTo>
                  <a:lnTo>
                    <a:pt x="0" y="711509"/>
                  </a:lnTo>
                  <a:lnTo>
                    <a:pt x="0" y="705479"/>
                  </a:lnTo>
                  <a:lnTo>
                    <a:pt x="0" y="699449"/>
                  </a:lnTo>
                  <a:lnTo>
                    <a:pt x="0" y="693419"/>
                  </a:lnTo>
                  <a:lnTo>
                    <a:pt x="0" y="687390"/>
                  </a:lnTo>
                  <a:lnTo>
                    <a:pt x="0" y="681360"/>
                  </a:lnTo>
                  <a:lnTo>
                    <a:pt x="0" y="675330"/>
                  </a:lnTo>
                  <a:lnTo>
                    <a:pt x="0" y="669300"/>
                  </a:lnTo>
                  <a:lnTo>
                    <a:pt x="0" y="663271"/>
                  </a:lnTo>
                  <a:lnTo>
                    <a:pt x="0" y="657241"/>
                  </a:lnTo>
                  <a:lnTo>
                    <a:pt x="0" y="651211"/>
                  </a:lnTo>
                  <a:lnTo>
                    <a:pt x="0" y="645181"/>
                  </a:lnTo>
                  <a:lnTo>
                    <a:pt x="0" y="639152"/>
                  </a:lnTo>
                  <a:lnTo>
                    <a:pt x="0" y="633122"/>
                  </a:lnTo>
                  <a:lnTo>
                    <a:pt x="0" y="627092"/>
                  </a:lnTo>
                  <a:lnTo>
                    <a:pt x="0" y="621063"/>
                  </a:lnTo>
                  <a:lnTo>
                    <a:pt x="0" y="615033"/>
                  </a:lnTo>
                  <a:lnTo>
                    <a:pt x="0" y="609003"/>
                  </a:lnTo>
                  <a:lnTo>
                    <a:pt x="0" y="602973"/>
                  </a:lnTo>
                  <a:lnTo>
                    <a:pt x="0" y="596944"/>
                  </a:lnTo>
                  <a:lnTo>
                    <a:pt x="0" y="590914"/>
                  </a:lnTo>
                  <a:lnTo>
                    <a:pt x="0" y="584884"/>
                  </a:lnTo>
                  <a:lnTo>
                    <a:pt x="0" y="578854"/>
                  </a:lnTo>
                  <a:lnTo>
                    <a:pt x="0" y="572825"/>
                  </a:lnTo>
                  <a:lnTo>
                    <a:pt x="0" y="566795"/>
                  </a:lnTo>
                  <a:lnTo>
                    <a:pt x="0" y="560765"/>
                  </a:lnTo>
                  <a:lnTo>
                    <a:pt x="0" y="554735"/>
                  </a:lnTo>
                  <a:lnTo>
                    <a:pt x="0" y="548706"/>
                  </a:lnTo>
                  <a:lnTo>
                    <a:pt x="0" y="542676"/>
                  </a:lnTo>
                  <a:lnTo>
                    <a:pt x="0" y="536646"/>
                  </a:lnTo>
                  <a:lnTo>
                    <a:pt x="0" y="530616"/>
                  </a:lnTo>
                  <a:lnTo>
                    <a:pt x="0" y="524587"/>
                  </a:lnTo>
                  <a:lnTo>
                    <a:pt x="0" y="518557"/>
                  </a:lnTo>
                  <a:lnTo>
                    <a:pt x="0" y="512527"/>
                  </a:lnTo>
                  <a:lnTo>
                    <a:pt x="0" y="506498"/>
                  </a:lnTo>
                  <a:lnTo>
                    <a:pt x="0" y="500468"/>
                  </a:lnTo>
                  <a:lnTo>
                    <a:pt x="0" y="494438"/>
                  </a:lnTo>
                  <a:lnTo>
                    <a:pt x="0" y="488408"/>
                  </a:lnTo>
                  <a:lnTo>
                    <a:pt x="0" y="482379"/>
                  </a:lnTo>
                  <a:lnTo>
                    <a:pt x="0" y="476349"/>
                  </a:lnTo>
                  <a:lnTo>
                    <a:pt x="0" y="470319"/>
                  </a:lnTo>
                  <a:lnTo>
                    <a:pt x="0" y="464289"/>
                  </a:lnTo>
                  <a:lnTo>
                    <a:pt x="0" y="458260"/>
                  </a:lnTo>
                  <a:lnTo>
                    <a:pt x="0" y="452230"/>
                  </a:lnTo>
                  <a:lnTo>
                    <a:pt x="0" y="446200"/>
                  </a:lnTo>
                  <a:lnTo>
                    <a:pt x="0" y="440170"/>
                  </a:lnTo>
                  <a:lnTo>
                    <a:pt x="0" y="434141"/>
                  </a:lnTo>
                  <a:lnTo>
                    <a:pt x="0" y="428111"/>
                  </a:lnTo>
                  <a:lnTo>
                    <a:pt x="0" y="422081"/>
                  </a:lnTo>
                  <a:lnTo>
                    <a:pt x="0" y="416051"/>
                  </a:lnTo>
                  <a:lnTo>
                    <a:pt x="0" y="410022"/>
                  </a:lnTo>
                  <a:lnTo>
                    <a:pt x="0" y="403992"/>
                  </a:lnTo>
                  <a:lnTo>
                    <a:pt x="0" y="397962"/>
                  </a:lnTo>
                  <a:lnTo>
                    <a:pt x="0" y="391932"/>
                  </a:lnTo>
                  <a:lnTo>
                    <a:pt x="0" y="385903"/>
                  </a:lnTo>
                  <a:lnTo>
                    <a:pt x="0" y="379873"/>
                  </a:lnTo>
                  <a:lnTo>
                    <a:pt x="0" y="373843"/>
                  </a:lnTo>
                  <a:lnTo>
                    <a:pt x="0" y="367814"/>
                  </a:lnTo>
                  <a:lnTo>
                    <a:pt x="0" y="361784"/>
                  </a:lnTo>
                  <a:lnTo>
                    <a:pt x="0" y="355754"/>
                  </a:lnTo>
                  <a:lnTo>
                    <a:pt x="0" y="349724"/>
                  </a:lnTo>
                  <a:lnTo>
                    <a:pt x="0" y="343695"/>
                  </a:lnTo>
                  <a:lnTo>
                    <a:pt x="0" y="337665"/>
                  </a:lnTo>
                  <a:lnTo>
                    <a:pt x="0" y="331635"/>
                  </a:lnTo>
                  <a:lnTo>
                    <a:pt x="0" y="325605"/>
                  </a:lnTo>
                  <a:lnTo>
                    <a:pt x="0" y="319576"/>
                  </a:lnTo>
                  <a:lnTo>
                    <a:pt x="0" y="313546"/>
                  </a:lnTo>
                  <a:lnTo>
                    <a:pt x="0" y="307516"/>
                  </a:lnTo>
                  <a:lnTo>
                    <a:pt x="0" y="301486"/>
                  </a:lnTo>
                  <a:lnTo>
                    <a:pt x="0" y="295457"/>
                  </a:lnTo>
                  <a:lnTo>
                    <a:pt x="0" y="289427"/>
                  </a:lnTo>
                  <a:lnTo>
                    <a:pt x="0" y="283397"/>
                  </a:lnTo>
                  <a:lnTo>
                    <a:pt x="0" y="277367"/>
                  </a:lnTo>
                  <a:lnTo>
                    <a:pt x="0" y="271338"/>
                  </a:lnTo>
                  <a:lnTo>
                    <a:pt x="0" y="265308"/>
                  </a:lnTo>
                  <a:lnTo>
                    <a:pt x="0" y="259278"/>
                  </a:lnTo>
                  <a:lnTo>
                    <a:pt x="0" y="253249"/>
                  </a:lnTo>
                  <a:lnTo>
                    <a:pt x="0" y="247219"/>
                  </a:lnTo>
                  <a:lnTo>
                    <a:pt x="0" y="241189"/>
                  </a:lnTo>
                  <a:lnTo>
                    <a:pt x="0" y="235159"/>
                  </a:lnTo>
                  <a:lnTo>
                    <a:pt x="0" y="229130"/>
                  </a:lnTo>
                  <a:lnTo>
                    <a:pt x="0" y="223100"/>
                  </a:lnTo>
                  <a:lnTo>
                    <a:pt x="0" y="217070"/>
                  </a:lnTo>
                  <a:lnTo>
                    <a:pt x="0" y="211040"/>
                  </a:lnTo>
                  <a:lnTo>
                    <a:pt x="0" y="205011"/>
                  </a:lnTo>
                  <a:lnTo>
                    <a:pt x="0" y="198981"/>
                  </a:lnTo>
                  <a:lnTo>
                    <a:pt x="0" y="192951"/>
                  </a:lnTo>
                  <a:lnTo>
                    <a:pt x="0" y="186921"/>
                  </a:lnTo>
                  <a:lnTo>
                    <a:pt x="0" y="180892"/>
                  </a:lnTo>
                  <a:lnTo>
                    <a:pt x="0" y="174862"/>
                  </a:lnTo>
                  <a:lnTo>
                    <a:pt x="0" y="168832"/>
                  </a:lnTo>
                  <a:lnTo>
                    <a:pt x="0" y="162802"/>
                  </a:lnTo>
                  <a:lnTo>
                    <a:pt x="0" y="156773"/>
                  </a:lnTo>
                  <a:lnTo>
                    <a:pt x="0" y="150743"/>
                  </a:lnTo>
                  <a:lnTo>
                    <a:pt x="0" y="144713"/>
                  </a:lnTo>
                  <a:lnTo>
                    <a:pt x="0" y="138683"/>
                  </a:lnTo>
                  <a:lnTo>
                    <a:pt x="0" y="132654"/>
                  </a:lnTo>
                  <a:lnTo>
                    <a:pt x="0" y="126624"/>
                  </a:lnTo>
                  <a:lnTo>
                    <a:pt x="0" y="120594"/>
                  </a:lnTo>
                  <a:lnTo>
                    <a:pt x="0" y="114565"/>
                  </a:lnTo>
                  <a:lnTo>
                    <a:pt x="0" y="108535"/>
                  </a:lnTo>
                  <a:lnTo>
                    <a:pt x="0" y="102505"/>
                  </a:lnTo>
                  <a:lnTo>
                    <a:pt x="0" y="96475"/>
                  </a:lnTo>
                  <a:lnTo>
                    <a:pt x="0" y="90446"/>
                  </a:lnTo>
                  <a:lnTo>
                    <a:pt x="0" y="84416"/>
                  </a:lnTo>
                  <a:lnTo>
                    <a:pt x="0" y="78386"/>
                  </a:lnTo>
                  <a:lnTo>
                    <a:pt x="0" y="72356"/>
                  </a:lnTo>
                  <a:lnTo>
                    <a:pt x="0" y="66327"/>
                  </a:lnTo>
                  <a:lnTo>
                    <a:pt x="0" y="60297"/>
                  </a:lnTo>
                  <a:lnTo>
                    <a:pt x="0" y="54267"/>
                  </a:lnTo>
                  <a:lnTo>
                    <a:pt x="0" y="48237"/>
                  </a:lnTo>
                  <a:lnTo>
                    <a:pt x="0" y="42208"/>
                  </a:lnTo>
                  <a:lnTo>
                    <a:pt x="0" y="36178"/>
                  </a:lnTo>
                  <a:lnTo>
                    <a:pt x="0" y="30148"/>
                  </a:lnTo>
                  <a:lnTo>
                    <a:pt x="0" y="24118"/>
                  </a:lnTo>
                  <a:lnTo>
                    <a:pt x="0" y="18089"/>
                  </a:lnTo>
                  <a:lnTo>
                    <a:pt x="0" y="12059"/>
                  </a:lnTo>
                  <a:lnTo>
                    <a:pt x="0" y="6029"/>
                  </a:lnTo>
                  <a:lnTo>
                    <a:pt x="2" y="0"/>
                  </a:lnTo>
                  <a:lnTo>
                    <a:pt x="3" y="6029"/>
                  </a:lnTo>
                  <a:lnTo>
                    <a:pt x="6" y="12059"/>
                  </a:lnTo>
                  <a:lnTo>
                    <a:pt x="11" y="18089"/>
                  </a:lnTo>
                  <a:lnTo>
                    <a:pt x="17" y="24118"/>
                  </a:lnTo>
                  <a:lnTo>
                    <a:pt x="27" y="30148"/>
                  </a:lnTo>
                  <a:lnTo>
                    <a:pt x="40" y="36178"/>
                  </a:lnTo>
                  <a:lnTo>
                    <a:pt x="56" y="42208"/>
                  </a:lnTo>
                  <a:lnTo>
                    <a:pt x="75" y="48237"/>
                  </a:lnTo>
                  <a:lnTo>
                    <a:pt x="96" y="54267"/>
                  </a:lnTo>
                  <a:lnTo>
                    <a:pt x="118" y="60297"/>
                  </a:lnTo>
                  <a:lnTo>
                    <a:pt x="138" y="66327"/>
                  </a:lnTo>
                  <a:lnTo>
                    <a:pt x="154" y="72356"/>
                  </a:lnTo>
                  <a:lnTo>
                    <a:pt x="165" y="78386"/>
                  </a:lnTo>
                  <a:lnTo>
                    <a:pt x="169" y="84416"/>
                  </a:lnTo>
                  <a:lnTo>
                    <a:pt x="165" y="90446"/>
                  </a:lnTo>
                  <a:lnTo>
                    <a:pt x="155" y="96475"/>
                  </a:lnTo>
                  <a:lnTo>
                    <a:pt x="138" y="102505"/>
                  </a:lnTo>
                  <a:lnTo>
                    <a:pt x="118" y="108535"/>
                  </a:lnTo>
                  <a:lnTo>
                    <a:pt x="97" y="114565"/>
                  </a:lnTo>
                  <a:lnTo>
                    <a:pt x="75" y="120594"/>
                  </a:lnTo>
                  <a:lnTo>
                    <a:pt x="56" y="126624"/>
                  </a:lnTo>
                  <a:lnTo>
                    <a:pt x="40" y="132654"/>
                  </a:lnTo>
                  <a:lnTo>
                    <a:pt x="27" y="138683"/>
                  </a:lnTo>
                  <a:lnTo>
                    <a:pt x="18" y="144713"/>
                  </a:lnTo>
                  <a:lnTo>
                    <a:pt x="11" y="150743"/>
                  </a:lnTo>
                  <a:lnTo>
                    <a:pt x="6" y="156773"/>
                  </a:lnTo>
                  <a:lnTo>
                    <a:pt x="4" y="162802"/>
                  </a:lnTo>
                  <a:lnTo>
                    <a:pt x="2" y="168832"/>
                  </a:lnTo>
                  <a:lnTo>
                    <a:pt x="2" y="174862"/>
                  </a:lnTo>
                  <a:lnTo>
                    <a:pt x="2" y="180892"/>
                  </a:lnTo>
                  <a:lnTo>
                    <a:pt x="3" y="186921"/>
                  </a:lnTo>
                  <a:lnTo>
                    <a:pt x="6" y="192951"/>
                  </a:lnTo>
                  <a:lnTo>
                    <a:pt x="10" y="198981"/>
                  </a:lnTo>
                  <a:lnTo>
                    <a:pt x="16" y="205011"/>
                  </a:lnTo>
                  <a:lnTo>
                    <a:pt x="24" y="211040"/>
                  </a:lnTo>
                  <a:lnTo>
                    <a:pt x="36" y="217070"/>
                  </a:lnTo>
                  <a:lnTo>
                    <a:pt x="52" y="223100"/>
                  </a:lnTo>
                  <a:lnTo>
                    <a:pt x="71" y="229130"/>
                  </a:lnTo>
                  <a:lnTo>
                    <a:pt x="92" y="235159"/>
                  </a:lnTo>
                  <a:lnTo>
                    <a:pt x="114" y="241189"/>
                  </a:lnTo>
                  <a:lnTo>
                    <a:pt x="135" y="247219"/>
                  </a:lnTo>
                  <a:lnTo>
                    <a:pt x="153" y="253249"/>
                  </a:lnTo>
                  <a:lnTo>
                    <a:pt x="167" y="259278"/>
                  </a:lnTo>
                  <a:lnTo>
                    <a:pt x="176" y="265308"/>
                  </a:lnTo>
                  <a:lnTo>
                    <a:pt x="179" y="271338"/>
                  </a:lnTo>
                  <a:lnTo>
                    <a:pt x="177" y="277367"/>
                  </a:lnTo>
                  <a:lnTo>
                    <a:pt x="171" y="283397"/>
                  </a:lnTo>
                  <a:lnTo>
                    <a:pt x="165" y="289427"/>
                  </a:lnTo>
                  <a:lnTo>
                    <a:pt x="160" y="295457"/>
                  </a:lnTo>
                  <a:lnTo>
                    <a:pt x="158" y="301486"/>
                  </a:lnTo>
                  <a:lnTo>
                    <a:pt x="160" y="307516"/>
                  </a:lnTo>
                  <a:lnTo>
                    <a:pt x="165" y="313546"/>
                  </a:lnTo>
                  <a:lnTo>
                    <a:pt x="172" y="319576"/>
                  </a:lnTo>
                  <a:lnTo>
                    <a:pt x="179" y="325605"/>
                  </a:lnTo>
                  <a:lnTo>
                    <a:pt x="184" y="331635"/>
                  </a:lnTo>
                  <a:lnTo>
                    <a:pt x="186" y="337665"/>
                  </a:lnTo>
                  <a:lnTo>
                    <a:pt x="184" y="343695"/>
                  </a:lnTo>
                  <a:lnTo>
                    <a:pt x="179" y="349724"/>
                  </a:lnTo>
                  <a:lnTo>
                    <a:pt x="173" y="355754"/>
                  </a:lnTo>
                  <a:lnTo>
                    <a:pt x="166" y="361784"/>
                  </a:lnTo>
                  <a:lnTo>
                    <a:pt x="163" y="367814"/>
                  </a:lnTo>
                  <a:lnTo>
                    <a:pt x="162" y="373843"/>
                  </a:lnTo>
                  <a:lnTo>
                    <a:pt x="165" y="379873"/>
                  </a:lnTo>
                  <a:lnTo>
                    <a:pt x="171" y="385903"/>
                  </a:lnTo>
                  <a:lnTo>
                    <a:pt x="178" y="391932"/>
                  </a:lnTo>
                  <a:lnTo>
                    <a:pt x="183" y="397962"/>
                  </a:lnTo>
                  <a:lnTo>
                    <a:pt x="186" y="403992"/>
                  </a:lnTo>
                  <a:lnTo>
                    <a:pt x="185" y="410022"/>
                  </a:lnTo>
                  <a:lnTo>
                    <a:pt x="181" y="416051"/>
                  </a:lnTo>
                  <a:lnTo>
                    <a:pt x="175" y="422081"/>
                  </a:lnTo>
                  <a:lnTo>
                    <a:pt x="169" y="428111"/>
                  </a:lnTo>
                  <a:lnTo>
                    <a:pt x="166" y="434141"/>
                  </a:lnTo>
                  <a:lnTo>
                    <a:pt x="167" y="440170"/>
                  </a:lnTo>
                  <a:lnTo>
                    <a:pt x="176" y="446200"/>
                  </a:lnTo>
                  <a:lnTo>
                    <a:pt x="190" y="452230"/>
                  </a:lnTo>
                  <a:lnTo>
                    <a:pt x="211" y="458260"/>
                  </a:lnTo>
                  <a:lnTo>
                    <a:pt x="235" y="464289"/>
                  </a:lnTo>
                  <a:lnTo>
                    <a:pt x="259" y="470319"/>
                  </a:lnTo>
                  <a:lnTo>
                    <a:pt x="281" y="476349"/>
                  </a:lnTo>
                  <a:lnTo>
                    <a:pt x="298" y="482379"/>
                  </a:lnTo>
                  <a:lnTo>
                    <a:pt x="305" y="488408"/>
                  </a:lnTo>
                  <a:lnTo>
                    <a:pt x="303" y="494438"/>
                  </a:lnTo>
                  <a:lnTo>
                    <a:pt x="292" y="500468"/>
                  </a:lnTo>
                  <a:lnTo>
                    <a:pt x="271" y="506498"/>
                  </a:lnTo>
                  <a:lnTo>
                    <a:pt x="243" y="512527"/>
                  </a:lnTo>
                  <a:lnTo>
                    <a:pt x="211" y="518557"/>
                  </a:lnTo>
                  <a:lnTo>
                    <a:pt x="176" y="524587"/>
                  </a:lnTo>
                  <a:lnTo>
                    <a:pt x="142" y="530616"/>
                  </a:lnTo>
                  <a:lnTo>
                    <a:pt x="110" y="536646"/>
                  </a:lnTo>
                  <a:lnTo>
                    <a:pt x="82" y="542676"/>
                  </a:lnTo>
                  <a:lnTo>
                    <a:pt x="58" y="548706"/>
                  </a:lnTo>
                  <a:lnTo>
                    <a:pt x="40" y="554735"/>
                  </a:lnTo>
                  <a:lnTo>
                    <a:pt x="26" y="560765"/>
                  </a:lnTo>
                  <a:lnTo>
                    <a:pt x="16" y="566795"/>
                  </a:lnTo>
                  <a:lnTo>
                    <a:pt x="10" y="572825"/>
                  </a:lnTo>
                  <a:lnTo>
                    <a:pt x="5" y="578854"/>
                  </a:lnTo>
                  <a:lnTo>
                    <a:pt x="3" y="584884"/>
                  </a:lnTo>
                  <a:lnTo>
                    <a:pt x="1" y="590914"/>
                  </a:lnTo>
                  <a:lnTo>
                    <a:pt x="0" y="596944"/>
                  </a:lnTo>
                  <a:lnTo>
                    <a:pt x="0" y="602973"/>
                  </a:lnTo>
                  <a:lnTo>
                    <a:pt x="0" y="609003"/>
                  </a:lnTo>
                  <a:lnTo>
                    <a:pt x="0" y="615033"/>
                  </a:lnTo>
                  <a:lnTo>
                    <a:pt x="0" y="621063"/>
                  </a:lnTo>
                  <a:lnTo>
                    <a:pt x="0" y="627092"/>
                  </a:lnTo>
                  <a:lnTo>
                    <a:pt x="0" y="633122"/>
                  </a:lnTo>
                  <a:lnTo>
                    <a:pt x="0" y="639152"/>
                  </a:lnTo>
                  <a:lnTo>
                    <a:pt x="0" y="645181"/>
                  </a:lnTo>
                  <a:lnTo>
                    <a:pt x="0" y="651211"/>
                  </a:lnTo>
                  <a:lnTo>
                    <a:pt x="0" y="657241"/>
                  </a:lnTo>
                  <a:lnTo>
                    <a:pt x="0" y="663271"/>
                  </a:lnTo>
                  <a:lnTo>
                    <a:pt x="2" y="669300"/>
                  </a:lnTo>
                  <a:lnTo>
                    <a:pt x="4" y="675330"/>
                  </a:lnTo>
                  <a:lnTo>
                    <a:pt x="8" y="681360"/>
                  </a:lnTo>
                  <a:lnTo>
                    <a:pt x="14" y="687390"/>
                  </a:lnTo>
                  <a:lnTo>
                    <a:pt x="25" y="693419"/>
                  </a:lnTo>
                  <a:lnTo>
                    <a:pt x="43" y="699449"/>
                  </a:lnTo>
                  <a:lnTo>
                    <a:pt x="69" y="705479"/>
                  </a:lnTo>
                  <a:lnTo>
                    <a:pt x="105" y="711509"/>
                  </a:lnTo>
                  <a:lnTo>
                    <a:pt x="154" y="717538"/>
                  </a:lnTo>
                  <a:lnTo>
                    <a:pt x="215" y="723568"/>
                  </a:lnTo>
                  <a:lnTo>
                    <a:pt x="288" y="729598"/>
                  </a:lnTo>
                  <a:lnTo>
                    <a:pt x="370" y="735628"/>
                  </a:lnTo>
                  <a:lnTo>
                    <a:pt x="456" y="741657"/>
                  </a:lnTo>
                  <a:lnTo>
                    <a:pt x="537" y="747687"/>
                  </a:lnTo>
                  <a:lnTo>
                    <a:pt x="604" y="753717"/>
                  </a:lnTo>
                  <a:lnTo>
                    <a:pt x="650" y="759747"/>
                  </a:lnTo>
                  <a:lnTo>
                    <a:pt x="670" y="765776"/>
                  </a:lnTo>
                  <a:lnTo>
                    <a:pt x="661" y="771806"/>
                  </a:lnTo>
                  <a:lnTo>
                    <a:pt x="625" y="777836"/>
                  </a:lnTo>
                  <a:lnTo>
                    <a:pt x="567" y="783865"/>
                  </a:lnTo>
                  <a:lnTo>
                    <a:pt x="495" y="789895"/>
                  </a:lnTo>
                  <a:lnTo>
                    <a:pt x="416" y="795925"/>
                  </a:lnTo>
                  <a:lnTo>
                    <a:pt x="341" y="801955"/>
                  </a:lnTo>
                  <a:lnTo>
                    <a:pt x="275" y="807984"/>
                  </a:lnTo>
                  <a:lnTo>
                    <a:pt x="226" y="814014"/>
                  </a:lnTo>
                  <a:lnTo>
                    <a:pt x="195" y="820044"/>
                  </a:lnTo>
                  <a:lnTo>
                    <a:pt x="185" y="826074"/>
                  </a:lnTo>
                  <a:lnTo>
                    <a:pt x="195" y="832103"/>
                  </a:lnTo>
                  <a:lnTo>
                    <a:pt x="222" y="838133"/>
                  </a:lnTo>
                  <a:lnTo>
                    <a:pt x="264" y="844163"/>
                  </a:lnTo>
                  <a:lnTo>
                    <a:pt x="316" y="850193"/>
                  </a:lnTo>
                  <a:lnTo>
                    <a:pt x="375" y="856222"/>
                  </a:lnTo>
                  <a:lnTo>
                    <a:pt x="439" y="862252"/>
                  </a:lnTo>
                  <a:lnTo>
                    <a:pt x="507" y="868282"/>
                  </a:lnTo>
                  <a:lnTo>
                    <a:pt x="577" y="874312"/>
                  </a:lnTo>
                  <a:lnTo>
                    <a:pt x="649" y="880341"/>
                  </a:lnTo>
                  <a:lnTo>
                    <a:pt x="722" y="886371"/>
                  </a:lnTo>
                  <a:lnTo>
                    <a:pt x="794" y="892401"/>
                  </a:lnTo>
                  <a:lnTo>
                    <a:pt x="863" y="898430"/>
                  </a:lnTo>
                  <a:lnTo>
                    <a:pt x="924" y="904460"/>
                  </a:lnTo>
                  <a:lnTo>
                    <a:pt x="971" y="910490"/>
                  </a:lnTo>
                  <a:lnTo>
                    <a:pt x="1000" y="916520"/>
                  </a:lnTo>
                  <a:lnTo>
                    <a:pt x="1006" y="922549"/>
                  </a:lnTo>
                  <a:lnTo>
                    <a:pt x="987" y="928579"/>
                  </a:lnTo>
                  <a:lnTo>
                    <a:pt x="945" y="934609"/>
                  </a:lnTo>
                  <a:lnTo>
                    <a:pt x="887" y="940639"/>
                  </a:lnTo>
                  <a:lnTo>
                    <a:pt x="820" y="946668"/>
                  </a:lnTo>
                  <a:lnTo>
                    <a:pt x="752" y="952698"/>
                  </a:lnTo>
                  <a:lnTo>
                    <a:pt x="692" y="958728"/>
                  </a:lnTo>
                  <a:lnTo>
                    <a:pt x="648" y="964758"/>
                  </a:lnTo>
                  <a:lnTo>
                    <a:pt x="623" y="970787"/>
                  </a:lnTo>
                  <a:lnTo>
                    <a:pt x="619" y="976817"/>
                  </a:lnTo>
                  <a:lnTo>
                    <a:pt x="634" y="982847"/>
                  </a:lnTo>
                  <a:lnTo>
                    <a:pt x="664" y="988877"/>
                  </a:lnTo>
                  <a:lnTo>
                    <a:pt x="701" y="994906"/>
                  </a:lnTo>
                  <a:lnTo>
                    <a:pt x="738" y="1000936"/>
                  </a:lnTo>
                  <a:lnTo>
                    <a:pt x="768" y="1006966"/>
                  </a:lnTo>
                  <a:lnTo>
                    <a:pt x="786" y="1012996"/>
                  </a:lnTo>
                  <a:lnTo>
                    <a:pt x="788" y="1019025"/>
                  </a:lnTo>
                  <a:lnTo>
                    <a:pt x="775" y="1025055"/>
                  </a:lnTo>
                  <a:lnTo>
                    <a:pt x="749" y="1031085"/>
                  </a:lnTo>
                  <a:lnTo>
                    <a:pt x="712" y="1037114"/>
                  </a:lnTo>
                  <a:lnTo>
                    <a:pt x="668" y="1043144"/>
                  </a:lnTo>
                  <a:lnTo>
                    <a:pt x="620" y="1049174"/>
                  </a:lnTo>
                  <a:lnTo>
                    <a:pt x="571" y="1055204"/>
                  </a:lnTo>
                  <a:lnTo>
                    <a:pt x="525" y="1061233"/>
                  </a:lnTo>
                  <a:lnTo>
                    <a:pt x="484" y="1067263"/>
                  </a:lnTo>
                  <a:lnTo>
                    <a:pt x="450" y="1073293"/>
                  </a:lnTo>
                  <a:lnTo>
                    <a:pt x="425" y="1079323"/>
                  </a:lnTo>
                  <a:lnTo>
                    <a:pt x="411" y="1085352"/>
                  </a:lnTo>
                  <a:lnTo>
                    <a:pt x="408" y="1091382"/>
                  </a:lnTo>
                  <a:lnTo>
                    <a:pt x="417" y="1097412"/>
                  </a:lnTo>
                  <a:lnTo>
                    <a:pt x="437" y="1103442"/>
                  </a:lnTo>
                  <a:lnTo>
                    <a:pt x="467" y="1109471"/>
                  </a:lnTo>
                  <a:lnTo>
                    <a:pt x="505" y="1115501"/>
                  </a:lnTo>
                  <a:lnTo>
                    <a:pt x="547" y="1121531"/>
                  </a:lnTo>
                  <a:lnTo>
                    <a:pt x="592" y="1127561"/>
                  </a:lnTo>
                  <a:lnTo>
                    <a:pt x="635" y="1133590"/>
                  </a:lnTo>
                  <a:lnTo>
                    <a:pt x="674" y="1139620"/>
                  </a:lnTo>
                  <a:lnTo>
                    <a:pt x="705" y="1145650"/>
                  </a:lnTo>
                  <a:lnTo>
                    <a:pt x="725" y="1151679"/>
                  </a:lnTo>
                  <a:lnTo>
                    <a:pt x="732" y="1157709"/>
                  </a:lnTo>
                  <a:lnTo>
                    <a:pt x="725" y="1163739"/>
                  </a:lnTo>
                  <a:lnTo>
                    <a:pt x="703" y="1169769"/>
                  </a:lnTo>
                  <a:lnTo>
                    <a:pt x="668" y="1175798"/>
                  </a:lnTo>
                  <a:lnTo>
                    <a:pt x="624" y="1181828"/>
                  </a:lnTo>
                  <a:lnTo>
                    <a:pt x="576" y="1187858"/>
                  </a:lnTo>
                  <a:lnTo>
                    <a:pt x="534" y="1193888"/>
                  </a:lnTo>
                  <a:lnTo>
                    <a:pt x="504" y="1199917"/>
                  </a:lnTo>
                  <a:lnTo>
                    <a:pt x="492" y="1205947"/>
                  </a:lnTo>
                  <a:lnTo>
                    <a:pt x="502" y="1211977"/>
                  </a:lnTo>
                  <a:lnTo>
                    <a:pt x="537" y="1218007"/>
                  </a:lnTo>
                  <a:lnTo>
                    <a:pt x="592" y="1224036"/>
                  </a:lnTo>
                  <a:lnTo>
                    <a:pt x="663" y="1230066"/>
                  </a:lnTo>
                  <a:lnTo>
                    <a:pt x="744" y="1236096"/>
                  </a:lnTo>
                  <a:lnTo>
                    <a:pt x="824" y="1242126"/>
                  </a:lnTo>
                  <a:lnTo>
                    <a:pt x="898" y="1248155"/>
                  </a:lnTo>
                  <a:lnTo>
                    <a:pt x="958" y="1254185"/>
                  </a:lnTo>
                  <a:lnTo>
                    <a:pt x="1002" y="1260215"/>
                  </a:lnTo>
                  <a:lnTo>
                    <a:pt x="1030" y="1266245"/>
                  </a:lnTo>
                  <a:lnTo>
                    <a:pt x="1042" y="1272274"/>
                  </a:lnTo>
                  <a:lnTo>
                    <a:pt x="1044" y="1278304"/>
                  </a:lnTo>
                  <a:lnTo>
                    <a:pt x="1042" y="1284334"/>
                  </a:lnTo>
                  <a:lnTo>
                    <a:pt x="1040" y="1290363"/>
                  </a:lnTo>
                  <a:lnTo>
                    <a:pt x="1044" y="1296393"/>
                  </a:lnTo>
                  <a:lnTo>
                    <a:pt x="1056" y="1302423"/>
                  </a:lnTo>
                  <a:lnTo>
                    <a:pt x="1078" y="1308453"/>
                  </a:lnTo>
                  <a:lnTo>
                    <a:pt x="1111" y="1314482"/>
                  </a:lnTo>
                  <a:lnTo>
                    <a:pt x="1153" y="1320512"/>
                  </a:lnTo>
                  <a:lnTo>
                    <a:pt x="1201" y="1326542"/>
                  </a:lnTo>
                  <a:lnTo>
                    <a:pt x="1250" y="1332572"/>
                  </a:lnTo>
                  <a:lnTo>
                    <a:pt x="1295" y="1338601"/>
                  </a:lnTo>
                  <a:lnTo>
                    <a:pt x="1330" y="1344631"/>
                  </a:lnTo>
                  <a:lnTo>
                    <a:pt x="1351" y="1350661"/>
                  </a:lnTo>
                  <a:lnTo>
                    <a:pt x="1354" y="1356691"/>
                  </a:lnTo>
                  <a:lnTo>
                    <a:pt x="1339" y="1362720"/>
                  </a:lnTo>
                  <a:lnTo>
                    <a:pt x="1307" y="1368750"/>
                  </a:lnTo>
                  <a:lnTo>
                    <a:pt x="1265" y="1374780"/>
                  </a:lnTo>
                  <a:lnTo>
                    <a:pt x="1219" y="1380810"/>
                  </a:lnTo>
                  <a:lnTo>
                    <a:pt x="1174" y="1386839"/>
                  </a:lnTo>
                  <a:lnTo>
                    <a:pt x="1137" y="1392869"/>
                  </a:lnTo>
                  <a:lnTo>
                    <a:pt x="1110" y="1398899"/>
                  </a:lnTo>
                  <a:lnTo>
                    <a:pt x="1094" y="1404928"/>
                  </a:lnTo>
                  <a:lnTo>
                    <a:pt x="1089" y="1410958"/>
                  </a:lnTo>
                  <a:lnTo>
                    <a:pt x="1090" y="1416988"/>
                  </a:lnTo>
                  <a:lnTo>
                    <a:pt x="1094" y="1423018"/>
                  </a:lnTo>
                  <a:lnTo>
                    <a:pt x="1096" y="1429047"/>
                  </a:lnTo>
                  <a:lnTo>
                    <a:pt x="1091" y="1435077"/>
                  </a:lnTo>
                  <a:lnTo>
                    <a:pt x="1079" y="1441107"/>
                  </a:lnTo>
                  <a:lnTo>
                    <a:pt x="1060" y="1447137"/>
                  </a:lnTo>
                  <a:lnTo>
                    <a:pt x="1040" y="1453166"/>
                  </a:lnTo>
                  <a:lnTo>
                    <a:pt x="1025" y="1459196"/>
                  </a:lnTo>
                  <a:lnTo>
                    <a:pt x="1025" y="1465226"/>
                  </a:lnTo>
                  <a:lnTo>
                    <a:pt x="1046" y="1471256"/>
                  </a:lnTo>
                  <a:lnTo>
                    <a:pt x="1094" y="1477285"/>
                  </a:lnTo>
                  <a:lnTo>
                    <a:pt x="1171" y="1483315"/>
                  </a:lnTo>
                  <a:lnTo>
                    <a:pt x="1274" y="1489345"/>
                  </a:lnTo>
                  <a:lnTo>
                    <a:pt x="1397" y="1495375"/>
                  </a:lnTo>
                  <a:lnTo>
                    <a:pt x="1532" y="1501404"/>
                  </a:lnTo>
                  <a:lnTo>
                    <a:pt x="1667" y="1507434"/>
                  </a:lnTo>
                  <a:lnTo>
                    <a:pt x="1791" y="1513464"/>
                  </a:lnTo>
                  <a:lnTo>
                    <a:pt x="1896" y="1519494"/>
                  </a:lnTo>
                  <a:lnTo>
                    <a:pt x="1974" y="1525523"/>
                  </a:lnTo>
                  <a:lnTo>
                    <a:pt x="2022" y="1531553"/>
                  </a:lnTo>
                  <a:lnTo>
                    <a:pt x="2041" y="1537583"/>
                  </a:lnTo>
                  <a:lnTo>
                    <a:pt x="2033" y="1543612"/>
                  </a:lnTo>
                  <a:lnTo>
                    <a:pt x="2011" y="1549642"/>
                  </a:lnTo>
                  <a:lnTo>
                    <a:pt x="1984" y="1555672"/>
                  </a:lnTo>
                  <a:lnTo>
                    <a:pt x="1965" y="1561702"/>
                  </a:lnTo>
                  <a:lnTo>
                    <a:pt x="1962" y="1567731"/>
                  </a:lnTo>
                  <a:lnTo>
                    <a:pt x="1984" y="1573761"/>
                  </a:lnTo>
                  <a:lnTo>
                    <a:pt x="2031" y="1579791"/>
                  </a:lnTo>
                  <a:lnTo>
                    <a:pt x="2102" y="1585821"/>
                  </a:lnTo>
                  <a:lnTo>
                    <a:pt x="2191" y="1591850"/>
                  </a:lnTo>
                  <a:lnTo>
                    <a:pt x="2290" y="1597880"/>
                  </a:lnTo>
                  <a:lnTo>
                    <a:pt x="2389" y="1603910"/>
                  </a:lnTo>
                  <a:lnTo>
                    <a:pt x="2480" y="1609940"/>
                  </a:lnTo>
                  <a:lnTo>
                    <a:pt x="2557" y="1615969"/>
                  </a:lnTo>
                  <a:lnTo>
                    <a:pt x="2619" y="1621999"/>
                  </a:lnTo>
                  <a:lnTo>
                    <a:pt x="2667" y="1628029"/>
                  </a:lnTo>
                  <a:lnTo>
                    <a:pt x="2708" y="1634059"/>
                  </a:lnTo>
                  <a:lnTo>
                    <a:pt x="2753" y="1640088"/>
                  </a:lnTo>
                  <a:lnTo>
                    <a:pt x="2813" y="1646118"/>
                  </a:lnTo>
                  <a:lnTo>
                    <a:pt x="2896" y="1652148"/>
                  </a:lnTo>
                  <a:lnTo>
                    <a:pt x="3008" y="1658177"/>
                  </a:lnTo>
                  <a:lnTo>
                    <a:pt x="3153" y="1664207"/>
                  </a:lnTo>
                  <a:lnTo>
                    <a:pt x="3329" y="1670237"/>
                  </a:lnTo>
                  <a:lnTo>
                    <a:pt x="3530" y="1676267"/>
                  </a:lnTo>
                  <a:lnTo>
                    <a:pt x="3747" y="1682296"/>
                  </a:lnTo>
                  <a:lnTo>
                    <a:pt x="3968" y="1688326"/>
                  </a:lnTo>
                  <a:lnTo>
                    <a:pt x="4182" y="1694356"/>
                  </a:lnTo>
                  <a:lnTo>
                    <a:pt x="4378" y="1700386"/>
                  </a:lnTo>
                  <a:lnTo>
                    <a:pt x="4548" y="1706415"/>
                  </a:lnTo>
                  <a:lnTo>
                    <a:pt x="4690" y="1712445"/>
                  </a:lnTo>
                  <a:lnTo>
                    <a:pt x="4804" y="1718475"/>
                  </a:lnTo>
                  <a:lnTo>
                    <a:pt x="4893" y="1724505"/>
                  </a:lnTo>
                  <a:lnTo>
                    <a:pt x="4966" y="1730534"/>
                  </a:lnTo>
                  <a:lnTo>
                    <a:pt x="5029" y="1736564"/>
                  </a:lnTo>
                  <a:lnTo>
                    <a:pt x="5086" y="1742594"/>
                  </a:lnTo>
                  <a:lnTo>
                    <a:pt x="5140" y="1748624"/>
                  </a:lnTo>
                  <a:lnTo>
                    <a:pt x="5193" y="1754653"/>
                  </a:lnTo>
                  <a:lnTo>
                    <a:pt x="5244" y="1760683"/>
                  </a:lnTo>
                  <a:lnTo>
                    <a:pt x="5293" y="1766713"/>
                  </a:lnTo>
                  <a:lnTo>
                    <a:pt x="5340" y="1772743"/>
                  </a:lnTo>
                  <a:lnTo>
                    <a:pt x="5383" y="1778772"/>
                  </a:lnTo>
                  <a:lnTo>
                    <a:pt x="5417" y="1784802"/>
                  </a:lnTo>
                  <a:lnTo>
                    <a:pt x="5440" y="1790832"/>
                  </a:lnTo>
                  <a:lnTo>
                    <a:pt x="5446" y="1796861"/>
                  </a:lnTo>
                  <a:lnTo>
                    <a:pt x="5434" y="1802891"/>
                  </a:lnTo>
                  <a:lnTo>
                    <a:pt x="5403" y="1808921"/>
                  </a:lnTo>
                  <a:lnTo>
                    <a:pt x="5358" y="1814951"/>
                  </a:lnTo>
                  <a:lnTo>
                    <a:pt x="5308" y="1820980"/>
                  </a:lnTo>
                  <a:lnTo>
                    <a:pt x="5266" y="1827010"/>
                  </a:lnTo>
                  <a:lnTo>
                    <a:pt x="5240" y="1833040"/>
                  </a:lnTo>
                  <a:lnTo>
                    <a:pt x="5243" y="1839070"/>
                  </a:lnTo>
                  <a:lnTo>
                    <a:pt x="5281" y="1845099"/>
                  </a:lnTo>
                  <a:lnTo>
                    <a:pt x="5357" y="1851129"/>
                  </a:lnTo>
                  <a:lnTo>
                    <a:pt x="5474" y="1857159"/>
                  </a:lnTo>
                  <a:lnTo>
                    <a:pt x="5628" y="1863189"/>
                  </a:lnTo>
                  <a:lnTo>
                    <a:pt x="5815" y="1869218"/>
                  </a:lnTo>
                  <a:lnTo>
                    <a:pt x="6033" y="1875248"/>
                  </a:lnTo>
                  <a:lnTo>
                    <a:pt x="6274" y="1881278"/>
                  </a:lnTo>
                  <a:lnTo>
                    <a:pt x="6535" y="1887308"/>
                  </a:lnTo>
                  <a:lnTo>
                    <a:pt x="6812" y="1893337"/>
                  </a:lnTo>
                  <a:lnTo>
                    <a:pt x="7100" y="1899367"/>
                  </a:lnTo>
                  <a:lnTo>
                    <a:pt x="7393" y="1905397"/>
                  </a:lnTo>
                  <a:lnTo>
                    <a:pt x="7683" y="1911426"/>
                  </a:lnTo>
                  <a:lnTo>
                    <a:pt x="7961" y="1917456"/>
                  </a:lnTo>
                  <a:lnTo>
                    <a:pt x="8219" y="1923486"/>
                  </a:lnTo>
                  <a:lnTo>
                    <a:pt x="8449" y="1929516"/>
                  </a:lnTo>
                  <a:lnTo>
                    <a:pt x="8646" y="1935545"/>
                  </a:lnTo>
                  <a:lnTo>
                    <a:pt x="8810" y="1941575"/>
                  </a:lnTo>
                  <a:lnTo>
                    <a:pt x="8947" y="1947605"/>
                  </a:lnTo>
                  <a:lnTo>
                    <a:pt x="9071" y="1953635"/>
                  </a:lnTo>
                  <a:lnTo>
                    <a:pt x="9196" y="1959664"/>
                  </a:lnTo>
                  <a:lnTo>
                    <a:pt x="9340" y="1965694"/>
                  </a:lnTo>
                  <a:lnTo>
                    <a:pt x="9520" y="1971724"/>
                  </a:lnTo>
                  <a:lnTo>
                    <a:pt x="9744" y="1977754"/>
                  </a:lnTo>
                  <a:lnTo>
                    <a:pt x="10014" y="1983783"/>
                  </a:lnTo>
                  <a:lnTo>
                    <a:pt x="10326" y="1989813"/>
                  </a:lnTo>
                  <a:lnTo>
                    <a:pt x="10662" y="1995843"/>
                  </a:lnTo>
                  <a:lnTo>
                    <a:pt x="11005" y="2001873"/>
                  </a:lnTo>
                  <a:lnTo>
                    <a:pt x="11340" y="2007902"/>
                  </a:lnTo>
                  <a:lnTo>
                    <a:pt x="11657" y="2013932"/>
                  </a:lnTo>
                  <a:lnTo>
                    <a:pt x="11952" y="2019962"/>
                  </a:lnTo>
                  <a:lnTo>
                    <a:pt x="12226" y="2025992"/>
                  </a:lnTo>
                  <a:lnTo>
                    <a:pt x="12486" y="2032021"/>
                  </a:lnTo>
                  <a:lnTo>
                    <a:pt x="12741" y="2038051"/>
                  </a:lnTo>
                  <a:lnTo>
                    <a:pt x="13003" y="2044081"/>
                  </a:lnTo>
                  <a:lnTo>
                    <a:pt x="13280" y="2050110"/>
                  </a:lnTo>
                  <a:lnTo>
                    <a:pt x="13580" y="2056140"/>
                  </a:lnTo>
                  <a:lnTo>
                    <a:pt x="13903" y="2062170"/>
                  </a:lnTo>
                  <a:lnTo>
                    <a:pt x="14249" y="2068200"/>
                  </a:lnTo>
                  <a:lnTo>
                    <a:pt x="14610" y="2074229"/>
                  </a:lnTo>
                  <a:lnTo>
                    <a:pt x="14976" y="2080259"/>
                  </a:lnTo>
                  <a:lnTo>
                    <a:pt x="15337" y="2086289"/>
                  </a:lnTo>
                  <a:lnTo>
                    <a:pt x="15686" y="2092319"/>
                  </a:lnTo>
                  <a:lnTo>
                    <a:pt x="16020" y="2098348"/>
                  </a:lnTo>
                  <a:lnTo>
                    <a:pt x="16342" y="2104378"/>
                  </a:lnTo>
                  <a:lnTo>
                    <a:pt x="16661" y="2110408"/>
                  </a:lnTo>
                  <a:lnTo>
                    <a:pt x="16984" y="2116438"/>
                  </a:lnTo>
                  <a:lnTo>
                    <a:pt x="17326" y="2122467"/>
                  </a:lnTo>
                  <a:lnTo>
                    <a:pt x="17693" y="2128497"/>
                  </a:lnTo>
                  <a:lnTo>
                    <a:pt x="18094" y="2134527"/>
                  </a:lnTo>
                  <a:lnTo>
                    <a:pt x="18530" y="2140557"/>
                  </a:lnTo>
                  <a:lnTo>
                    <a:pt x="18997" y="2146586"/>
                  </a:lnTo>
                  <a:lnTo>
                    <a:pt x="19488" y="2152616"/>
                  </a:lnTo>
                  <a:lnTo>
                    <a:pt x="19997" y="2158646"/>
                  </a:lnTo>
                  <a:lnTo>
                    <a:pt x="20512" y="2164675"/>
                  </a:lnTo>
                  <a:lnTo>
                    <a:pt x="21026" y="2170705"/>
                  </a:lnTo>
                  <a:lnTo>
                    <a:pt x="21532" y="2176735"/>
                  </a:lnTo>
                  <a:lnTo>
                    <a:pt x="22028" y="2182765"/>
                  </a:lnTo>
                  <a:lnTo>
                    <a:pt x="22511" y="2188794"/>
                  </a:lnTo>
                  <a:lnTo>
                    <a:pt x="22983" y="2194824"/>
                  </a:lnTo>
                  <a:lnTo>
                    <a:pt x="23446" y="2200854"/>
                  </a:lnTo>
                  <a:lnTo>
                    <a:pt x="23906" y="2206884"/>
                  </a:lnTo>
                  <a:lnTo>
                    <a:pt x="24372" y="2212913"/>
                  </a:lnTo>
                  <a:lnTo>
                    <a:pt x="24858" y="2218943"/>
                  </a:lnTo>
                  <a:lnTo>
                    <a:pt x="25380" y="2224973"/>
                  </a:lnTo>
                  <a:lnTo>
                    <a:pt x="25956" y="2231003"/>
                  </a:lnTo>
                  <a:lnTo>
                    <a:pt x="26603" y="2237032"/>
                  </a:lnTo>
                  <a:lnTo>
                    <a:pt x="27336" y="2243062"/>
                  </a:lnTo>
                  <a:lnTo>
                    <a:pt x="28160" y="2249092"/>
                  </a:lnTo>
                  <a:lnTo>
                    <a:pt x="29081" y="2255122"/>
                  </a:lnTo>
                  <a:lnTo>
                    <a:pt x="30082" y="2261151"/>
                  </a:lnTo>
                  <a:lnTo>
                    <a:pt x="31148" y="2267181"/>
                  </a:lnTo>
                  <a:lnTo>
                    <a:pt x="32261" y="2273211"/>
                  </a:lnTo>
                  <a:lnTo>
                    <a:pt x="33405" y="2279241"/>
                  </a:lnTo>
                  <a:lnTo>
                    <a:pt x="34562" y="2285270"/>
                  </a:lnTo>
                  <a:lnTo>
                    <a:pt x="35715" y="2291300"/>
                  </a:lnTo>
                  <a:lnTo>
                    <a:pt x="36851" y="2297330"/>
                  </a:lnTo>
                  <a:lnTo>
                    <a:pt x="37958" y="2303359"/>
                  </a:lnTo>
                  <a:lnTo>
                    <a:pt x="39028" y="2309389"/>
                  </a:lnTo>
                  <a:lnTo>
                    <a:pt x="40061" y="2315419"/>
                  </a:lnTo>
                  <a:lnTo>
                    <a:pt x="41064" y="2321449"/>
                  </a:lnTo>
                  <a:lnTo>
                    <a:pt x="42050" y="2327478"/>
                  </a:lnTo>
                  <a:lnTo>
                    <a:pt x="43044" y="2333508"/>
                  </a:lnTo>
                  <a:lnTo>
                    <a:pt x="44072" y="2339538"/>
                  </a:lnTo>
                  <a:lnTo>
                    <a:pt x="45167" y="2345568"/>
                  </a:lnTo>
                  <a:lnTo>
                    <a:pt x="46351" y="2351597"/>
                  </a:lnTo>
                  <a:lnTo>
                    <a:pt x="47638" y="2357627"/>
                  </a:lnTo>
                  <a:lnTo>
                    <a:pt x="49029" y="2363657"/>
                  </a:lnTo>
                  <a:lnTo>
                    <a:pt x="50516" y="2369687"/>
                  </a:lnTo>
                  <a:lnTo>
                    <a:pt x="52078" y="2375716"/>
                  </a:lnTo>
                  <a:lnTo>
                    <a:pt x="53687" y="2381746"/>
                  </a:lnTo>
                  <a:lnTo>
                    <a:pt x="55314" y="2387776"/>
                  </a:lnTo>
                  <a:lnTo>
                    <a:pt x="56934" y="2393806"/>
                  </a:lnTo>
                  <a:lnTo>
                    <a:pt x="58538" y="2399835"/>
                  </a:lnTo>
                  <a:lnTo>
                    <a:pt x="60131" y="2405865"/>
                  </a:lnTo>
                  <a:lnTo>
                    <a:pt x="61737" y="2411895"/>
                  </a:lnTo>
                  <a:lnTo>
                    <a:pt x="63390" y="2417924"/>
                  </a:lnTo>
                  <a:lnTo>
                    <a:pt x="65131" y="2423954"/>
                  </a:lnTo>
                  <a:lnTo>
                    <a:pt x="66998" y="2429984"/>
                  </a:lnTo>
                  <a:lnTo>
                    <a:pt x="68996" y="2436014"/>
                  </a:lnTo>
                  <a:lnTo>
                    <a:pt x="71101" y="2442043"/>
                  </a:lnTo>
                  <a:lnTo>
                    <a:pt x="73272" y="2448073"/>
                  </a:lnTo>
                  <a:lnTo>
                    <a:pt x="75452" y="2454103"/>
                  </a:lnTo>
                  <a:lnTo>
                    <a:pt x="77586" y="2460133"/>
                  </a:lnTo>
                  <a:lnTo>
                    <a:pt x="79637" y="2466162"/>
                  </a:lnTo>
                  <a:lnTo>
                    <a:pt x="81592" y="2472192"/>
                  </a:lnTo>
                  <a:lnTo>
                    <a:pt x="83468" y="2478222"/>
                  </a:lnTo>
                  <a:lnTo>
                    <a:pt x="85310" y="2484252"/>
                  </a:lnTo>
                  <a:lnTo>
                    <a:pt x="87182" y="2490281"/>
                  </a:lnTo>
                  <a:lnTo>
                    <a:pt x="89152" y="2496311"/>
                  </a:lnTo>
                  <a:lnTo>
                    <a:pt x="91276" y="2502341"/>
                  </a:lnTo>
                  <a:lnTo>
                    <a:pt x="93589" y="2508371"/>
                  </a:lnTo>
                  <a:lnTo>
                    <a:pt x="96094" y="2514400"/>
                  </a:lnTo>
                  <a:lnTo>
                    <a:pt x="98772" y="2520430"/>
                  </a:lnTo>
                  <a:lnTo>
                    <a:pt x="101555" y="2526460"/>
                  </a:lnTo>
                  <a:lnTo>
                    <a:pt x="104388" y="2532490"/>
                  </a:lnTo>
                  <a:lnTo>
                    <a:pt x="107225" y="2538519"/>
                  </a:lnTo>
                  <a:lnTo>
                    <a:pt x="110045" y="2544549"/>
                  </a:lnTo>
                  <a:lnTo>
                    <a:pt x="112852" y="2550579"/>
                  </a:lnTo>
                  <a:lnTo>
                    <a:pt x="115675" y="2556608"/>
                  </a:lnTo>
                  <a:lnTo>
                    <a:pt x="118559" y="2562638"/>
                  </a:lnTo>
                  <a:lnTo>
                    <a:pt x="121550" y="2568668"/>
                  </a:lnTo>
                  <a:lnTo>
                    <a:pt x="124679" y="2574698"/>
                  </a:lnTo>
                  <a:lnTo>
                    <a:pt x="127957" y="2580727"/>
                  </a:lnTo>
                  <a:lnTo>
                    <a:pt x="131365" y="2586757"/>
                  </a:lnTo>
                  <a:lnTo>
                    <a:pt x="134856" y="2592787"/>
                  </a:lnTo>
                  <a:lnTo>
                    <a:pt x="138369" y="2598817"/>
                  </a:lnTo>
                  <a:lnTo>
                    <a:pt x="141838" y="2604846"/>
                  </a:lnTo>
                  <a:lnTo>
                    <a:pt x="145209" y="2610876"/>
                  </a:lnTo>
                  <a:lnTo>
                    <a:pt x="148474" y="2616906"/>
                  </a:lnTo>
                  <a:lnTo>
                    <a:pt x="151662" y="2622936"/>
                  </a:lnTo>
                  <a:lnTo>
                    <a:pt x="154840" y="2628965"/>
                  </a:lnTo>
                  <a:lnTo>
                    <a:pt x="158106" y="2634995"/>
                  </a:lnTo>
                  <a:lnTo>
                    <a:pt x="161575" y="2641025"/>
                  </a:lnTo>
                  <a:lnTo>
                    <a:pt x="165361" y="2647055"/>
                  </a:lnTo>
                  <a:lnTo>
                    <a:pt x="169567" y="2653084"/>
                  </a:lnTo>
                  <a:lnTo>
                    <a:pt x="174265" y="2659114"/>
                  </a:lnTo>
                  <a:lnTo>
                    <a:pt x="179486" y="2665144"/>
                  </a:lnTo>
                  <a:lnTo>
                    <a:pt x="185219" y="2671173"/>
                  </a:lnTo>
                  <a:lnTo>
                    <a:pt x="191412" y="2677203"/>
                  </a:lnTo>
                  <a:lnTo>
                    <a:pt x="197974" y="2683233"/>
                  </a:lnTo>
                  <a:lnTo>
                    <a:pt x="204789" y="2689263"/>
                  </a:lnTo>
                  <a:lnTo>
                    <a:pt x="211722" y="2695292"/>
                  </a:lnTo>
                  <a:lnTo>
                    <a:pt x="218626" y="2701322"/>
                  </a:lnTo>
                  <a:lnTo>
                    <a:pt x="225382" y="2707352"/>
                  </a:lnTo>
                  <a:lnTo>
                    <a:pt x="231896" y="2713382"/>
                  </a:lnTo>
                  <a:lnTo>
                    <a:pt x="238107" y="2719411"/>
                  </a:lnTo>
                  <a:lnTo>
                    <a:pt x="243985" y="2725441"/>
                  </a:lnTo>
                  <a:lnTo>
                    <a:pt x="249529" y="2731471"/>
                  </a:lnTo>
                  <a:lnTo>
                    <a:pt x="254758" y="2737501"/>
                  </a:lnTo>
                  <a:lnTo>
                    <a:pt x="259705" y="2743530"/>
                  </a:lnTo>
                  <a:lnTo>
                    <a:pt x="264404" y="2749560"/>
                  </a:lnTo>
                  <a:lnTo>
                    <a:pt x="268875" y="2755590"/>
                  </a:lnTo>
                  <a:lnTo>
                    <a:pt x="273124" y="2761620"/>
                  </a:lnTo>
                  <a:lnTo>
                    <a:pt x="277136" y="2767649"/>
                  </a:lnTo>
                  <a:lnTo>
                    <a:pt x="280885" y="2773679"/>
                  </a:lnTo>
                  <a:lnTo>
                    <a:pt x="284339" y="2779709"/>
                  </a:lnTo>
                  <a:lnTo>
                    <a:pt x="287457" y="2785739"/>
                  </a:lnTo>
                  <a:lnTo>
                    <a:pt x="290273" y="2791768"/>
                  </a:lnTo>
                  <a:lnTo>
                    <a:pt x="292829" y="2797798"/>
                  </a:lnTo>
                  <a:lnTo>
                    <a:pt x="295188" y="2803828"/>
                  </a:lnTo>
                  <a:lnTo>
                    <a:pt x="297418" y="2809857"/>
                  </a:lnTo>
                  <a:lnTo>
                    <a:pt x="299571" y="2815887"/>
                  </a:lnTo>
                  <a:lnTo>
                    <a:pt x="301667" y="2821917"/>
                  </a:lnTo>
                  <a:lnTo>
                    <a:pt x="303684" y="2827947"/>
                  </a:lnTo>
                  <a:lnTo>
                    <a:pt x="305545" y="2833976"/>
                  </a:lnTo>
                  <a:lnTo>
                    <a:pt x="307131" y="2840006"/>
                  </a:lnTo>
                  <a:lnTo>
                    <a:pt x="308284" y="2846036"/>
                  </a:lnTo>
                  <a:lnTo>
                    <a:pt x="308820" y="2852066"/>
                  </a:lnTo>
                  <a:lnTo>
                    <a:pt x="308544" y="2858095"/>
                  </a:lnTo>
                  <a:lnTo>
                    <a:pt x="307261" y="2864125"/>
                  </a:lnTo>
                  <a:lnTo>
                    <a:pt x="304751" y="2870155"/>
                  </a:lnTo>
                  <a:lnTo>
                    <a:pt x="300786" y="2876185"/>
                  </a:lnTo>
                  <a:lnTo>
                    <a:pt x="295305" y="2882214"/>
                  </a:lnTo>
                  <a:lnTo>
                    <a:pt x="288222" y="2888244"/>
                  </a:lnTo>
                  <a:lnTo>
                    <a:pt x="279500" y="2894274"/>
                  </a:lnTo>
                  <a:lnTo>
                    <a:pt x="269159" y="2900304"/>
                  </a:lnTo>
                  <a:lnTo>
                    <a:pt x="257275" y="2906333"/>
                  </a:lnTo>
                  <a:lnTo>
                    <a:pt x="243977" y="2912363"/>
                  </a:lnTo>
                  <a:lnTo>
                    <a:pt x="229441" y="2918393"/>
                  </a:lnTo>
                  <a:lnTo>
                    <a:pt x="213879" y="2924422"/>
                  </a:lnTo>
                  <a:lnTo>
                    <a:pt x="197530" y="2930452"/>
                  </a:lnTo>
                  <a:lnTo>
                    <a:pt x="180649" y="2936482"/>
                  </a:lnTo>
                  <a:lnTo>
                    <a:pt x="163496" y="2942512"/>
                  </a:lnTo>
                  <a:lnTo>
                    <a:pt x="146330" y="2948541"/>
                  </a:lnTo>
                  <a:lnTo>
                    <a:pt x="129398" y="2954571"/>
                  </a:lnTo>
                  <a:lnTo>
                    <a:pt x="112966" y="2960601"/>
                  </a:lnTo>
                  <a:lnTo>
                    <a:pt x="97265" y="2966631"/>
                  </a:lnTo>
                  <a:lnTo>
                    <a:pt x="82470" y="2972660"/>
                  </a:lnTo>
                  <a:lnTo>
                    <a:pt x="68748" y="2978690"/>
                  </a:lnTo>
                  <a:lnTo>
                    <a:pt x="56246" y="2984720"/>
                  </a:lnTo>
                  <a:lnTo>
                    <a:pt x="45077" y="2990750"/>
                  </a:lnTo>
                  <a:lnTo>
                    <a:pt x="35317" y="2996779"/>
                  </a:lnTo>
                  <a:lnTo>
                    <a:pt x="26995" y="3002809"/>
                  </a:lnTo>
                  <a:lnTo>
                    <a:pt x="20089" y="3008839"/>
                  </a:lnTo>
                  <a:lnTo>
                    <a:pt x="14526" y="3014869"/>
                  </a:lnTo>
                  <a:lnTo>
                    <a:pt x="10184" y="3020898"/>
                  </a:lnTo>
                  <a:close/>
                </a:path>
              </a:pathLst>
            </a:custGeom>
            <a:solidFill>
              <a:srgbClr val="0073C2">
                <a:alpha val="29803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8" name="pl58"/>
            <p:cNvSpPr/>
            <p:nvPr/>
          </p:nvSpPr>
          <p:spPr>
            <a:xfrm>
              <a:off x="6760202" y="5374379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40651" cap="flat">
              <a:solidFill>
                <a:srgbClr val="000000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9" name="rc59"/>
            <p:cNvSpPr/>
            <p:nvPr/>
          </p:nvSpPr>
          <p:spPr>
            <a:xfrm>
              <a:off x="6760202" y="2378098"/>
              <a:ext cx="858915" cy="3442736"/>
            </a:xfrm>
            <a:prstGeom prst="rect">
              <a:avLst/>
            </a:prstGeom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0" name="rc60"/>
            <p:cNvSpPr/>
            <p:nvPr/>
          </p:nvSpPr>
          <p:spPr>
            <a:xfrm>
              <a:off x="7688706" y="2378098"/>
              <a:ext cx="858915" cy="3442736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 sz="1800"/>
            </a:p>
          </p:txBody>
        </p:sp>
        <p:sp>
          <p:nvSpPr>
            <p:cNvPr id="61" name="pl61"/>
            <p:cNvSpPr/>
            <p:nvPr/>
          </p:nvSpPr>
          <p:spPr>
            <a:xfrm>
              <a:off x="7688706" y="5247045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2" name="pl62"/>
            <p:cNvSpPr/>
            <p:nvPr/>
          </p:nvSpPr>
          <p:spPr>
            <a:xfrm>
              <a:off x="7688706" y="4099466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3" name="pl63"/>
            <p:cNvSpPr/>
            <p:nvPr/>
          </p:nvSpPr>
          <p:spPr>
            <a:xfrm>
              <a:off x="7688706" y="295188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4" name="pl64"/>
            <p:cNvSpPr/>
            <p:nvPr/>
          </p:nvSpPr>
          <p:spPr>
            <a:xfrm>
              <a:off x="7688706" y="5820834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5" name="pl65"/>
            <p:cNvSpPr/>
            <p:nvPr/>
          </p:nvSpPr>
          <p:spPr>
            <a:xfrm>
              <a:off x="7688706" y="4673255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6" name="pl66"/>
            <p:cNvSpPr/>
            <p:nvPr/>
          </p:nvSpPr>
          <p:spPr>
            <a:xfrm>
              <a:off x="7688706" y="352567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7" name="pl67"/>
            <p:cNvSpPr/>
            <p:nvPr/>
          </p:nvSpPr>
          <p:spPr>
            <a:xfrm>
              <a:off x="7688706" y="2378098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8" name="pl68"/>
            <p:cNvSpPr/>
            <p:nvPr/>
          </p:nvSpPr>
          <p:spPr>
            <a:xfrm>
              <a:off x="8118164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9" name="pg69"/>
            <p:cNvSpPr/>
            <p:nvPr/>
          </p:nvSpPr>
          <p:spPr>
            <a:xfrm>
              <a:off x="8118164" y="2384732"/>
              <a:ext cx="309195" cy="3434389"/>
            </a:xfrm>
            <a:custGeom>
              <a:avLst/>
              <a:gdLst/>
              <a:ahLst/>
              <a:cxnLst/>
              <a:rect l="0" t="0" r="0" b="0"/>
              <a:pathLst>
                <a:path w="309195" h="3434389">
                  <a:moveTo>
                    <a:pt x="0" y="3434389"/>
                  </a:moveTo>
                  <a:lnTo>
                    <a:pt x="0" y="3427493"/>
                  </a:lnTo>
                  <a:lnTo>
                    <a:pt x="0" y="3420596"/>
                  </a:lnTo>
                  <a:lnTo>
                    <a:pt x="0" y="3413700"/>
                  </a:lnTo>
                  <a:lnTo>
                    <a:pt x="0" y="3406803"/>
                  </a:lnTo>
                  <a:lnTo>
                    <a:pt x="0" y="3399907"/>
                  </a:lnTo>
                  <a:lnTo>
                    <a:pt x="0" y="3393011"/>
                  </a:lnTo>
                  <a:lnTo>
                    <a:pt x="0" y="3386114"/>
                  </a:lnTo>
                  <a:lnTo>
                    <a:pt x="0" y="3379218"/>
                  </a:lnTo>
                  <a:lnTo>
                    <a:pt x="0" y="3372322"/>
                  </a:lnTo>
                  <a:lnTo>
                    <a:pt x="0" y="3365425"/>
                  </a:lnTo>
                  <a:lnTo>
                    <a:pt x="0" y="3358529"/>
                  </a:lnTo>
                  <a:lnTo>
                    <a:pt x="0" y="3351633"/>
                  </a:lnTo>
                  <a:lnTo>
                    <a:pt x="0" y="3344736"/>
                  </a:lnTo>
                  <a:lnTo>
                    <a:pt x="0" y="3337840"/>
                  </a:lnTo>
                  <a:lnTo>
                    <a:pt x="0" y="3330943"/>
                  </a:lnTo>
                  <a:lnTo>
                    <a:pt x="0" y="3324047"/>
                  </a:lnTo>
                  <a:lnTo>
                    <a:pt x="0" y="3317151"/>
                  </a:lnTo>
                  <a:lnTo>
                    <a:pt x="0" y="3310254"/>
                  </a:lnTo>
                  <a:lnTo>
                    <a:pt x="0" y="3303358"/>
                  </a:lnTo>
                  <a:lnTo>
                    <a:pt x="0" y="3296462"/>
                  </a:lnTo>
                  <a:lnTo>
                    <a:pt x="0" y="3289565"/>
                  </a:lnTo>
                  <a:lnTo>
                    <a:pt x="0" y="3282669"/>
                  </a:lnTo>
                  <a:lnTo>
                    <a:pt x="0" y="3275773"/>
                  </a:lnTo>
                  <a:lnTo>
                    <a:pt x="0" y="3268876"/>
                  </a:lnTo>
                  <a:lnTo>
                    <a:pt x="0" y="3261980"/>
                  </a:lnTo>
                  <a:lnTo>
                    <a:pt x="0" y="3255083"/>
                  </a:lnTo>
                  <a:lnTo>
                    <a:pt x="0" y="3248187"/>
                  </a:lnTo>
                  <a:lnTo>
                    <a:pt x="0" y="3241291"/>
                  </a:lnTo>
                  <a:lnTo>
                    <a:pt x="0" y="3234394"/>
                  </a:lnTo>
                  <a:lnTo>
                    <a:pt x="0" y="3227498"/>
                  </a:lnTo>
                  <a:lnTo>
                    <a:pt x="0" y="3220602"/>
                  </a:lnTo>
                  <a:lnTo>
                    <a:pt x="0" y="3213705"/>
                  </a:lnTo>
                  <a:lnTo>
                    <a:pt x="0" y="3206809"/>
                  </a:lnTo>
                  <a:lnTo>
                    <a:pt x="0" y="3199913"/>
                  </a:lnTo>
                  <a:lnTo>
                    <a:pt x="0" y="3193016"/>
                  </a:lnTo>
                  <a:lnTo>
                    <a:pt x="0" y="3186120"/>
                  </a:lnTo>
                  <a:lnTo>
                    <a:pt x="0" y="3179223"/>
                  </a:lnTo>
                  <a:lnTo>
                    <a:pt x="0" y="3172327"/>
                  </a:lnTo>
                  <a:lnTo>
                    <a:pt x="0" y="3165431"/>
                  </a:lnTo>
                  <a:lnTo>
                    <a:pt x="0" y="3158534"/>
                  </a:lnTo>
                  <a:lnTo>
                    <a:pt x="0" y="3151638"/>
                  </a:lnTo>
                  <a:lnTo>
                    <a:pt x="0" y="3144742"/>
                  </a:lnTo>
                  <a:lnTo>
                    <a:pt x="0" y="3137845"/>
                  </a:lnTo>
                  <a:lnTo>
                    <a:pt x="0" y="3130949"/>
                  </a:lnTo>
                  <a:lnTo>
                    <a:pt x="0" y="3124053"/>
                  </a:lnTo>
                  <a:lnTo>
                    <a:pt x="0" y="3117156"/>
                  </a:lnTo>
                  <a:lnTo>
                    <a:pt x="0" y="3110260"/>
                  </a:lnTo>
                  <a:lnTo>
                    <a:pt x="0" y="3103363"/>
                  </a:lnTo>
                  <a:lnTo>
                    <a:pt x="0" y="3096467"/>
                  </a:lnTo>
                  <a:lnTo>
                    <a:pt x="0" y="3089571"/>
                  </a:lnTo>
                  <a:lnTo>
                    <a:pt x="0" y="3082674"/>
                  </a:lnTo>
                  <a:lnTo>
                    <a:pt x="0" y="3075778"/>
                  </a:lnTo>
                  <a:lnTo>
                    <a:pt x="0" y="3068882"/>
                  </a:lnTo>
                  <a:lnTo>
                    <a:pt x="0" y="3061985"/>
                  </a:lnTo>
                  <a:lnTo>
                    <a:pt x="0" y="3055089"/>
                  </a:lnTo>
                  <a:lnTo>
                    <a:pt x="0" y="3048193"/>
                  </a:lnTo>
                  <a:lnTo>
                    <a:pt x="0" y="3041296"/>
                  </a:lnTo>
                  <a:lnTo>
                    <a:pt x="0" y="3034400"/>
                  </a:lnTo>
                  <a:lnTo>
                    <a:pt x="0" y="3027503"/>
                  </a:lnTo>
                  <a:lnTo>
                    <a:pt x="0" y="3020607"/>
                  </a:lnTo>
                  <a:lnTo>
                    <a:pt x="0" y="3013711"/>
                  </a:lnTo>
                  <a:lnTo>
                    <a:pt x="0" y="3006814"/>
                  </a:lnTo>
                  <a:lnTo>
                    <a:pt x="0" y="2999918"/>
                  </a:lnTo>
                  <a:lnTo>
                    <a:pt x="0" y="2993022"/>
                  </a:lnTo>
                  <a:lnTo>
                    <a:pt x="0" y="2986125"/>
                  </a:lnTo>
                  <a:lnTo>
                    <a:pt x="0" y="2979229"/>
                  </a:lnTo>
                  <a:lnTo>
                    <a:pt x="0" y="2972333"/>
                  </a:lnTo>
                  <a:lnTo>
                    <a:pt x="0" y="2965436"/>
                  </a:lnTo>
                  <a:lnTo>
                    <a:pt x="0" y="2958540"/>
                  </a:lnTo>
                  <a:lnTo>
                    <a:pt x="0" y="2951643"/>
                  </a:lnTo>
                  <a:lnTo>
                    <a:pt x="0" y="2944747"/>
                  </a:lnTo>
                  <a:lnTo>
                    <a:pt x="0" y="2937851"/>
                  </a:lnTo>
                  <a:lnTo>
                    <a:pt x="0" y="2930954"/>
                  </a:lnTo>
                  <a:lnTo>
                    <a:pt x="0" y="2924058"/>
                  </a:lnTo>
                  <a:lnTo>
                    <a:pt x="0" y="2917162"/>
                  </a:lnTo>
                  <a:lnTo>
                    <a:pt x="0" y="2910265"/>
                  </a:lnTo>
                  <a:lnTo>
                    <a:pt x="0" y="2903369"/>
                  </a:lnTo>
                  <a:lnTo>
                    <a:pt x="0" y="2896473"/>
                  </a:lnTo>
                  <a:lnTo>
                    <a:pt x="0" y="2889576"/>
                  </a:lnTo>
                  <a:lnTo>
                    <a:pt x="0" y="2882680"/>
                  </a:lnTo>
                  <a:lnTo>
                    <a:pt x="0" y="2875783"/>
                  </a:lnTo>
                  <a:lnTo>
                    <a:pt x="0" y="2868887"/>
                  </a:lnTo>
                  <a:lnTo>
                    <a:pt x="0" y="2861991"/>
                  </a:lnTo>
                  <a:lnTo>
                    <a:pt x="0" y="2855094"/>
                  </a:lnTo>
                  <a:lnTo>
                    <a:pt x="0" y="2848198"/>
                  </a:lnTo>
                  <a:lnTo>
                    <a:pt x="0" y="2841302"/>
                  </a:lnTo>
                  <a:lnTo>
                    <a:pt x="0" y="2834405"/>
                  </a:lnTo>
                  <a:lnTo>
                    <a:pt x="0" y="2827509"/>
                  </a:lnTo>
                  <a:lnTo>
                    <a:pt x="0" y="2820613"/>
                  </a:lnTo>
                  <a:lnTo>
                    <a:pt x="0" y="2813716"/>
                  </a:lnTo>
                  <a:lnTo>
                    <a:pt x="0" y="2806820"/>
                  </a:lnTo>
                  <a:lnTo>
                    <a:pt x="0" y="2799923"/>
                  </a:lnTo>
                  <a:lnTo>
                    <a:pt x="0" y="2793027"/>
                  </a:lnTo>
                  <a:lnTo>
                    <a:pt x="0" y="2786131"/>
                  </a:lnTo>
                  <a:lnTo>
                    <a:pt x="0" y="2779234"/>
                  </a:lnTo>
                  <a:lnTo>
                    <a:pt x="0" y="2772338"/>
                  </a:lnTo>
                  <a:lnTo>
                    <a:pt x="0" y="2765442"/>
                  </a:lnTo>
                  <a:lnTo>
                    <a:pt x="0" y="2758545"/>
                  </a:lnTo>
                  <a:lnTo>
                    <a:pt x="0" y="2751649"/>
                  </a:lnTo>
                  <a:lnTo>
                    <a:pt x="0" y="2744753"/>
                  </a:lnTo>
                  <a:lnTo>
                    <a:pt x="0" y="2737856"/>
                  </a:lnTo>
                  <a:lnTo>
                    <a:pt x="0" y="2730960"/>
                  </a:lnTo>
                  <a:lnTo>
                    <a:pt x="0" y="2724063"/>
                  </a:lnTo>
                  <a:lnTo>
                    <a:pt x="0" y="2717167"/>
                  </a:lnTo>
                  <a:lnTo>
                    <a:pt x="0" y="2710271"/>
                  </a:lnTo>
                  <a:lnTo>
                    <a:pt x="0" y="2703374"/>
                  </a:lnTo>
                  <a:lnTo>
                    <a:pt x="0" y="2696478"/>
                  </a:lnTo>
                  <a:lnTo>
                    <a:pt x="0" y="2689582"/>
                  </a:lnTo>
                  <a:lnTo>
                    <a:pt x="0" y="2682685"/>
                  </a:lnTo>
                  <a:lnTo>
                    <a:pt x="0" y="2675789"/>
                  </a:lnTo>
                  <a:lnTo>
                    <a:pt x="0" y="2668893"/>
                  </a:lnTo>
                  <a:lnTo>
                    <a:pt x="0" y="2661996"/>
                  </a:lnTo>
                  <a:lnTo>
                    <a:pt x="0" y="2655100"/>
                  </a:lnTo>
                  <a:lnTo>
                    <a:pt x="0" y="2648203"/>
                  </a:lnTo>
                  <a:lnTo>
                    <a:pt x="0" y="2641307"/>
                  </a:lnTo>
                  <a:lnTo>
                    <a:pt x="0" y="2634411"/>
                  </a:lnTo>
                  <a:lnTo>
                    <a:pt x="0" y="2627514"/>
                  </a:lnTo>
                  <a:lnTo>
                    <a:pt x="0" y="2620618"/>
                  </a:lnTo>
                  <a:lnTo>
                    <a:pt x="0" y="2613722"/>
                  </a:lnTo>
                  <a:lnTo>
                    <a:pt x="0" y="2606825"/>
                  </a:lnTo>
                  <a:lnTo>
                    <a:pt x="0" y="2599929"/>
                  </a:lnTo>
                  <a:lnTo>
                    <a:pt x="0" y="2593032"/>
                  </a:lnTo>
                  <a:lnTo>
                    <a:pt x="0" y="2586136"/>
                  </a:lnTo>
                  <a:lnTo>
                    <a:pt x="0" y="2579240"/>
                  </a:lnTo>
                  <a:lnTo>
                    <a:pt x="0" y="2572343"/>
                  </a:lnTo>
                  <a:lnTo>
                    <a:pt x="0" y="2565447"/>
                  </a:lnTo>
                  <a:lnTo>
                    <a:pt x="0" y="2558551"/>
                  </a:lnTo>
                  <a:lnTo>
                    <a:pt x="0" y="2551654"/>
                  </a:lnTo>
                  <a:lnTo>
                    <a:pt x="0" y="2544758"/>
                  </a:lnTo>
                  <a:lnTo>
                    <a:pt x="0" y="2537862"/>
                  </a:lnTo>
                  <a:lnTo>
                    <a:pt x="0" y="2530965"/>
                  </a:lnTo>
                  <a:lnTo>
                    <a:pt x="0" y="2524069"/>
                  </a:lnTo>
                  <a:lnTo>
                    <a:pt x="0" y="2517172"/>
                  </a:lnTo>
                  <a:lnTo>
                    <a:pt x="0" y="2510276"/>
                  </a:lnTo>
                  <a:lnTo>
                    <a:pt x="0" y="2503380"/>
                  </a:lnTo>
                  <a:lnTo>
                    <a:pt x="0" y="2496483"/>
                  </a:lnTo>
                  <a:lnTo>
                    <a:pt x="0" y="2489587"/>
                  </a:lnTo>
                  <a:lnTo>
                    <a:pt x="0" y="2482691"/>
                  </a:lnTo>
                  <a:lnTo>
                    <a:pt x="0" y="2475794"/>
                  </a:lnTo>
                  <a:lnTo>
                    <a:pt x="0" y="2468898"/>
                  </a:lnTo>
                  <a:lnTo>
                    <a:pt x="0" y="2462002"/>
                  </a:lnTo>
                  <a:lnTo>
                    <a:pt x="0" y="2455105"/>
                  </a:lnTo>
                  <a:lnTo>
                    <a:pt x="0" y="2448209"/>
                  </a:lnTo>
                  <a:lnTo>
                    <a:pt x="0" y="2441312"/>
                  </a:lnTo>
                  <a:lnTo>
                    <a:pt x="0" y="2434416"/>
                  </a:lnTo>
                  <a:lnTo>
                    <a:pt x="0" y="2427520"/>
                  </a:lnTo>
                  <a:lnTo>
                    <a:pt x="0" y="2420623"/>
                  </a:lnTo>
                  <a:lnTo>
                    <a:pt x="0" y="2413727"/>
                  </a:lnTo>
                  <a:lnTo>
                    <a:pt x="0" y="2406831"/>
                  </a:lnTo>
                  <a:lnTo>
                    <a:pt x="0" y="2399934"/>
                  </a:lnTo>
                  <a:lnTo>
                    <a:pt x="0" y="2393038"/>
                  </a:lnTo>
                  <a:lnTo>
                    <a:pt x="0" y="2386142"/>
                  </a:lnTo>
                  <a:lnTo>
                    <a:pt x="0" y="2379245"/>
                  </a:lnTo>
                  <a:lnTo>
                    <a:pt x="0" y="2372349"/>
                  </a:lnTo>
                  <a:lnTo>
                    <a:pt x="0" y="2365452"/>
                  </a:lnTo>
                  <a:lnTo>
                    <a:pt x="0" y="2358556"/>
                  </a:lnTo>
                  <a:lnTo>
                    <a:pt x="0" y="2351660"/>
                  </a:lnTo>
                  <a:lnTo>
                    <a:pt x="0" y="2344763"/>
                  </a:lnTo>
                  <a:lnTo>
                    <a:pt x="0" y="2337867"/>
                  </a:lnTo>
                  <a:lnTo>
                    <a:pt x="0" y="2330971"/>
                  </a:lnTo>
                  <a:lnTo>
                    <a:pt x="0" y="2324074"/>
                  </a:lnTo>
                  <a:lnTo>
                    <a:pt x="0" y="2317178"/>
                  </a:lnTo>
                  <a:lnTo>
                    <a:pt x="0" y="2310282"/>
                  </a:lnTo>
                  <a:lnTo>
                    <a:pt x="0" y="2303385"/>
                  </a:lnTo>
                  <a:lnTo>
                    <a:pt x="0" y="2296489"/>
                  </a:lnTo>
                  <a:lnTo>
                    <a:pt x="0" y="2289592"/>
                  </a:lnTo>
                  <a:lnTo>
                    <a:pt x="0" y="2282696"/>
                  </a:lnTo>
                  <a:lnTo>
                    <a:pt x="0" y="2275800"/>
                  </a:lnTo>
                  <a:lnTo>
                    <a:pt x="0" y="2268903"/>
                  </a:lnTo>
                  <a:lnTo>
                    <a:pt x="0" y="2262007"/>
                  </a:lnTo>
                  <a:lnTo>
                    <a:pt x="0" y="2255111"/>
                  </a:lnTo>
                  <a:lnTo>
                    <a:pt x="0" y="2248214"/>
                  </a:lnTo>
                  <a:lnTo>
                    <a:pt x="0" y="2241318"/>
                  </a:lnTo>
                  <a:lnTo>
                    <a:pt x="0" y="2234422"/>
                  </a:lnTo>
                  <a:lnTo>
                    <a:pt x="0" y="2227525"/>
                  </a:lnTo>
                  <a:lnTo>
                    <a:pt x="0" y="2220629"/>
                  </a:lnTo>
                  <a:lnTo>
                    <a:pt x="0" y="2213732"/>
                  </a:lnTo>
                  <a:lnTo>
                    <a:pt x="0" y="2206836"/>
                  </a:lnTo>
                  <a:lnTo>
                    <a:pt x="0" y="2199940"/>
                  </a:lnTo>
                  <a:lnTo>
                    <a:pt x="0" y="2193043"/>
                  </a:lnTo>
                  <a:lnTo>
                    <a:pt x="0" y="2186147"/>
                  </a:lnTo>
                  <a:lnTo>
                    <a:pt x="0" y="2179251"/>
                  </a:lnTo>
                  <a:lnTo>
                    <a:pt x="0" y="2172354"/>
                  </a:lnTo>
                  <a:lnTo>
                    <a:pt x="0" y="2165458"/>
                  </a:lnTo>
                  <a:lnTo>
                    <a:pt x="0" y="2158562"/>
                  </a:lnTo>
                  <a:lnTo>
                    <a:pt x="0" y="2151665"/>
                  </a:lnTo>
                  <a:lnTo>
                    <a:pt x="0" y="2144769"/>
                  </a:lnTo>
                  <a:lnTo>
                    <a:pt x="0" y="2137872"/>
                  </a:lnTo>
                  <a:lnTo>
                    <a:pt x="0" y="2130976"/>
                  </a:lnTo>
                  <a:lnTo>
                    <a:pt x="0" y="2124080"/>
                  </a:lnTo>
                  <a:lnTo>
                    <a:pt x="0" y="2117183"/>
                  </a:lnTo>
                  <a:lnTo>
                    <a:pt x="0" y="2110287"/>
                  </a:lnTo>
                  <a:lnTo>
                    <a:pt x="0" y="2103391"/>
                  </a:lnTo>
                  <a:lnTo>
                    <a:pt x="0" y="2096494"/>
                  </a:lnTo>
                  <a:lnTo>
                    <a:pt x="0" y="2089598"/>
                  </a:lnTo>
                  <a:lnTo>
                    <a:pt x="0" y="2082702"/>
                  </a:lnTo>
                  <a:lnTo>
                    <a:pt x="0" y="2075805"/>
                  </a:lnTo>
                  <a:lnTo>
                    <a:pt x="0" y="2068909"/>
                  </a:lnTo>
                  <a:lnTo>
                    <a:pt x="0" y="2062012"/>
                  </a:lnTo>
                  <a:lnTo>
                    <a:pt x="0" y="2055116"/>
                  </a:lnTo>
                  <a:lnTo>
                    <a:pt x="0" y="2048220"/>
                  </a:lnTo>
                  <a:lnTo>
                    <a:pt x="0" y="2041323"/>
                  </a:lnTo>
                  <a:lnTo>
                    <a:pt x="0" y="2034427"/>
                  </a:lnTo>
                  <a:lnTo>
                    <a:pt x="0" y="2027531"/>
                  </a:lnTo>
                  <a:lnTo>
                    <a:pt x="0" y="2020634"/>
                  </a:lnTo>
                  <a:lnTo>
                    <a:pt x="0" y="2013738"/>
                  </a:lnTo>
                  <a:lnTo>
                    <a:pt x="0" y="2006842"/>
                  </a:lnTo>
                  <a:lnTo>
                    <a:pt x="0" y="1999945"/>
                  </a:lnTo>
                  <a:lnTo>
                    <a:pt x="0" y="1993049"/>
                  </a:lnTo>
                  <a:lnTo>
                    <a:pt x="0" y="1986152"/>
                  </a:lnTo>
                  <a:lnTo>
                    <a:pt x="0" y="1979256"/>
                  </a:lnTo>
                  <a:lnTo>
                    <a:pt x="0" y="1972360"/>
                  </a:lnTo>
                  <a:lnTo>
                    <a:pt x="0" y="1965463"/>
                  </a:lnTo>
                  <a:lnTo>
                    <a:pt x="0" y="1958567"/>
                  </a:lnTo>
                  <a:lnTo>
                    <a:pt x="0" y="1951671"/>
                  </a:lnTo>
                  <a:lnTo>
                    <a:pt x="0" y="1944774"/>
                  </a:lnTo>
                  <a:lnTo>
                    <a:pt x="0" y="1937878"/>
                  </a:lnTo>
                  <a:lnTo>
                    <a:pt x="0" y="1930982"/>
                  </a:lnTo>
                  <a:lnTo>
                    <a:pt x="0" y="1924085"/>
                  </a:lnTo>
                  <a:lnTo>
                    <a:pt x="0" y="1917189"/>
                  </a:lnTo>
                  <a:lnTo>
                    <a:pt x="0" y="1910292"/>
                  </a:lnTo>
                  <a:lnTo>
                    <a:pt x="0" y="1903396"/>
                  </a:lnTo>
                  <a:lnTo>
                    <a:pt x="0" y="1896500"/>
                  </a:lnTo>
                  <a:lnTo>
                    <a:pt x="0" y="1889603"/>
                  </a:lnTo>
                  <a:lnTo>
                    <a:pt x="0" y="1882707"/>
                  </a:lnTo>
                  <a:lnTo>
                    <a:pt x="0" y="1875811"/>
                  </a:lnTo>
                  <a:lnTo>
                    <a:pt x="0" y="1868914"/>
                  </a:lnTo>
                  <a:lnTo>
                    <a:pt x="0" y="1862018"/>
                  </a:lnTo>
                  <a:lnTo>
                    <a:pt x="0" y="1855122"/>
                  </a:lnTo>
                  <a:lnTo>
                    <a:pt x="0" y="1848225"/>
                  </a:lnTo>
                  <a:lnTo>
                    <a:pt x="0" y="1841329"/>
                  </a:lnTo>
                  <a:lnTo>
                    <a:pt x="0" y="1834432"/>
                  </a:lnTo>
                  <a:lnTo>
                    <a:pt x="0" y="1827536"/>
                  </a:lnTo>
                  <a:lnTo>
                    <a:pt x="0" y="1820640"/>
                  </a:lnTo>
                  <a:lnTo>
                    <a:pt x="0" y="1813743"/>
                  </a:lnTo>
                  <a:lnTo>
                    <a:pt x="0" y="1806847"/>
                  </a:lnTo>
                  <a:lnTo>
                    <a:pt x="0" y="1799951"/>
                  </a:lnTo>
                  <a:lnTo>
                    <a:pt x="0" y="1793054"/>
                  </a:lnTo>
                  <a:lnTo>
                    <a:pt x="0" y="1786158"/>
                  </a:lnTo>
                  <a:lnTo>
                    <a:pt x="0" y="1779262"/>
                  </a:lnTo>
                  <a:lnTo>
                    <a:pt x="0" y="1772365"/>
                  </a:lnTo>
                  <a:lnTo>
                    <a:pt x="0" y="1765469"/>
                  </a:lnTo>
                  <a:lnTo>
                    <a:pt x="0" y="1758572"/>
                  </a:lnTo>
                  <a:lnTo>
                    <a:pt x="0" y="1751676"/>
                  </a:lnTo>
                  <a:lnTo>
                    <a:pt x="0" y="1744780"/>
                  </a:lnTo>
                  <a:lnTo>
                    <a:pt x="0" y="1737883"/>
                  </a:lnTo>
                  <a:lnTo>
                    <a:pt x="0" y="1730987"/>
                  </a:lnTo>
                  <a:lnTo>
                    <a:pt x="0" y="1724091"/>
                  </a:lnTo>
                  <a:lnTo>
                    <a:pt x="0" y="1717194"/>
                  </a:lnTo>
                  <a:lnTo>
                    <a:pt x="0" y="1710298"/>
                  </a:lnTo>
                  <a:lnTo>
                    <a:pt x="0" y="1703401"/>
                  </a:lnTo>
                  <a:lnTo>
                    <a:pt x="0" y="1696505"/>
                  </a:lnTo>
                  <a:lnTo>
                    <a:pt x="0" y="1689609"/>
                  </a:lnTo>
                  <a:lnTo>
                    <a:pt x="0" y="1682712"/>
                  </a:lnTo>
                  <a:lnTo>
                    <a:pt x="0" y="1675816"/>
                  </a:lnTo>
                  <a:lnTo>
                    <a:pt x="0" y="1668920"/>
                  </a:lnTo>
                  <a:lnTo>
                    <a:pt x="0" y="1662023"/>
                  </a:lnTo>
                  <a:lnTo>
                    <a:pt x="0" y="1655127"/>
                  </a:lnTo>
                  <a:lnTo>
                    <a:pt x="0" y="1648231"/>
                  </a:lnTo>
                  <a:lnTo>
                    <a:pt x="0" y="1641334"/>
                  </a:lnTo>
                  <a:lnTo>
                    <a:pt x="0" y="1634438"/>
                  </a:lnTo>
                  <a:lnTo>
                    <a:pt x="0" y="1627541"/>
                  </a:lnTo>
                  <a:lnTo>
                    <a:pt x="0" y="1620645"/>
                  </a:lnTo>
                  <a:lnTo>
                    <a:pt x="0" y="1613749"/>
                  </a:lnTo>
                  <a:lnTo>
                    <a:pt x="0" y="1606852"/>
                  </a:lnTo>
                  <a:lnTo>
                    <a:pt x="0" y="1599956"/>
                  </a:lnTo>
                  <a:lnTo>
                    <a:pt x="0" y="1593060"/>
                  </a:lnTo>
                  <a:lnTo>
                    <a:pt x="0" y="1586163"/>
                  </a:lnTo>
                  <a:lnTo>
                    <a:pt x="0" y="1579267"/>
                  </a:lnTo>
                  <a:lnTo>
                    <a:pt x="0" y="1572371"/>
                  </a:lnTo>
                  <a:lnTo>
                    <a:pt x="0" y="1565474"/>
                  </a:lnTo>
                  <a:lnTo>
                    <a:pt x="0" y="1558578"/>
                  </a:lnTo>
                  <a:lnTo>
                    <a:pt x="0" y="1551681"/>
                  </a:lnTo>
                  <a:lnTo>
                    <a:pt x="0" y="1544785"/>
                  </a:lnTo>
                  <a:lnTo>
                    <a:pt x="0" y="1537889"/>
                  </a:lnTo>
                  <a:lnTo>
                    <a:pt x="0" y="1530992"/>
                  </a:lnTo>
                  <a:lnTo>
                    <a:pt x="0" y="1524096"/>
                  </a:lnTo>
                  <a:lnTo>
                    <a:pt x="0" y="1517200"/>
                  </a:lnTo>
                  <a:lnTo>
                    <a:pt x="0" y="1510303"/>
                  </a:lnTo>
                  <a:lnTo>
                    <a:pt x="0" y="1503407"/>
                  </a:lnTo>
                  <a:lnTo>
                    <a:pt x="0" y="1496511"/>
                  </a:lnTo>
                  <a:lnTo>
                    <a:pt x="0" y="1489614"/>
                  </a:lnTo>
                  <a:lnTo>
                    <a:pt x="0" y="1482718"/>
                  </a:lnTo>
                  <a:lnTo>
                    <a:pt x="0" y="1475821"/>
                  </a:lnTo>
                  <a:lnTo>
                    <a:pt x="0" y="1468925"/>
                  </a:lnTo>
                  <a:lnTo>
                    <a:pt x="0" y="1462029"/>
                  </a:lnTo>
                  <a:lnTo>
                    <a:pt x="0" y="1455132"/>
                  </a:lnTo>
                  <a:lnTo>
                    <a:pt x="0" y="1448236"/>
                  </a:lnTo>
                  <a:lnTo>
                    <a:pt x="0" y="1441340"/>
                  </a:lnTo>
                  <a:lnTo>
                    <a:pt x="0" y="1434443"/>
                  </a:lnTo>
                  <a:lnTo>
                    <a:pt x="0" y="1427547"/>
                  </a:lnTo>
                  <a:lnTo>
                    <a:pt x="0" y="1420651"/>
                  </a:lnTo>
                  <a:lnTo>
                    <a:pt x="0" y="1413754"/>
                  </a:lnTo>
                  <a:lnTo>
                    <a:pt x="0" y="1406858"/>
                  </a:lnTo>
                  <a:lnTo>
                    <a:pt x="0" y="1399961"/>
                  </a:lnTo>
                  <a:lnTo>
                    <a:pt x="0" y="1393065"/>
                  </a:lnTo>
                  <a:lnTo>
                    <a:pt x="0" y="1386169"/>
                  </a:lnTo>
                  <a:lnTo>
                    <a:pt x="0" y="1379272"/>
                  </a:lnTo>
                  <a:lnTo>
                    <a:pt x="0" y="1372376"/>
                  </a:lnTo>
                  <a:lnTo>
                    <a:pt x="0" y="1365480"/>
                  </a:lnTo>
                  <a:lnTo>
                    <a:pt x="0" y="1358583"/>
                  </a:lnTo>
                  <a:lnTo>
                    <a:pt x="0" y="1351687"/>
                  </a:lnTo>
                  <a:lnTo>
                    <a:pt x="0" y="1344791"/>
                  </a:lnTo>
                  <a:lnTo>
                    <a:pt x="0" y="1337894"/>
                  </a:lnTo>
                  <a:lnTo>
                    <a:pt x="0" y="1330998"/>
                  </a:lnTo>
                  <a:lnTo>
                    <a:pt x="0" y="1324101"/>
                  </a:lnTo>
                  <a:lnTo>
                    <a:pt x="0" y="1317205"/>
                  </a:lnTo>
                  <a:lnTo>
                    <a:pt x="0" y="1310309"/>
                  </a:lnTo>
                  <a:lnTo>
                    <a:pt x="0" y="1303412"/>
                  </a:lnTo>
                  <a:lnTo>
                    <a:pt x="0" y="1296516"/>
                  </a:lnTo>
                  <a:lnTo>
                    <a:pt x="0" y="1289620"/>
                  </a:lnTo>
                  <a:lnTo>
                    <a:pt x="0" y="1282723"/>
                  </a:lnTo>
                  <a:lnTo>
                    <a:pt x="0" y="1275827"/>
                  </a:lnTo>
                  <a:lnTo>
                    <a:pt x="0" y="1268931"/>
                  </a:lnTo>
                  <a:lnTo>
                    <a:pt x="0" y="1262034"/>
                  </a:lnTo>
                  <a:lnTo>
                    <a:pt x="0" y="1255138"/>
                  </a:lnTo>
                  <a:lnTo>
                    <a:pt x="0" y="1248241"/>
                  </a:lnTo>
                  <a:lnTo>
                    <a:pt x="0" y="1241345"/>
                  </a:lnTo>
                  <a:lnTo>
                    <a:pt x="0" y="1234449"/>
                  </a:lnTo>
                  <a:lnTo>
                    <a:pt x="0" y="1227552"/>
                  </a:lnTo>
                  <a:lnTo>
                    <a:pt x="0" y="1220656"/>
                  </a:lnTo>
                  <a:lnTo>
                    <a:pt x="0" y="1213760"/>
                  </a:lnTo>
                  <a:lnTo>
                    <a:pt x="0" y="1206863"/>
                  </a:lnTo>
                  <a:lnTo>
                    <a:pt x="0" y="1199967"/>
                  </a:lnTo>
                  <a:lnTo>
                    <a:pt x="0" y="1193071"/>
                  </a:lnTo>
                  <a:lnTo>
                    <a:pt x="0" y="1186174"/>
                  </a:lnTo>
                  <a:lnTo>
                    <a:pt x="0" y="1179278"/>
                  </a:lnTo>
                  <a:lnTo>
                    <a:pt x="0" y="1172381"/>
                  </a:lnTo>
                  <a:lnTo>
                    <a:pt x="0" y="1165485"/>
                  </a:lnTo>
                  <a:lnTo>
                    <a:pt x="0" y="1158589"/>
                  </a:lnTo>
                  <a:lnTo>
                    <a:pt x="0" y="1151692"/>
                  </a:lnTo>
                  <a:lnTo>
                    <a:pt x="0" y="1144796"/>
                  </a:lnTo>
                  <a:lnTo>
                    <a:pt x="0" y="1137900"/>
                  </a:lnTo>
                  <a:lnTo>
                    <a:pt x="0" y="1131003"/>
                  </a:lnTo>
                  <a:lnTo>
                    <a:pt x="0" y="1124107"/>
                  </a:lnTo>
                  <a:lnTo>
                    <a:pt x="0" y="1117211"/>
                  </a:lnTo>
                  <a:lnTo>
                    <a:pt x="0" y="1110314"/>
                  </a:lnTo>
                  <a:lnTo>
                    <a:pt x="0" y="1103418"/>
                  </a:lnTo>
                  <a:lnTo>
                    <a:pt x="0" y="1096521"/>
                  </a:lnTo>
                  <a:lnTo>
                    <a:pt x="0" y="1089625"/>
                  </a:lnTo>
                  <a:lnTo>
                    <a:pt x="0" y="1082729"/>
                  </a:lnTo>
                  <a:lnTo>
                    <a:pt x="0" y="1075832"/>
                  </a:lnTo>
                  <a:lnTo>
                    <a:pt x="0" y="1068936"/>
                  </a:lnTo>
                  <a:lnTo>
                    <a:pt x="0" y="1062040"/>
                  </a:lnTo>
                  <a:lnTo>
                    <a:pt x="0" y="1055143"/>
                  </a:lnTo>
                  <a:lnTo>
                    <a:pt x="0" y="1048247"/>
                  </a:lnTo>
                  <a:lnTo>
                    <a:pt x="0" y="1041351"/>
                  </a:lnTo>
                  <a:lnTo>
                    <a:pt x="0" y="1034454"/>
                  </a:lnTo>
                  <a:lnTo>
                    <a:pt x="0" y="1027558"/>
                  </a:lnTo>
                  <a:lnTo>
                    <a:pt x="0" y="1020661"/>
                  </a:lnTo>
                  <a:lnTo>
                    <a:pt x="0" y="1013765"/>
                  </a:lnTo>
                  <a:lnTo>
                    <a:pt x="0" y="1006869"/>
                  </a:lnTo>
                  <a:lnTo>
                    <a:pt x="0" y="999972"/>
                  </a:lnTo>
                  <a:lnTo>
                    <a:pt x="0" y="993076"/>
                  </a:lnTo>
                  <a:lnTo>
                    <a:pt x="0" y="986180"/>
                  </a:lnTo>
                  <a:lnTo>
                    <a:pt x="0" y="979283"/>
                  </a:lnTo>
                  <a:lnTo>
                    <a:pt x="0" y="972387"/>
                  </a:lnTo>
                  <a:lnTo>
                    <a:pt x="0" y="965491"/>
                  </a:lnTo>
                  <a:lnTo>
                    <a:pt x="0" y="958594"/>
                  </a:lnTo>
                  <a:lnTo>
                    <a:pt x="0" y="951698"/>
                  </a:lnTo>
                  <a:lnTo>
                    <a:pt x="0" y="944801"/>
                  </a:lnTo>
                  <a:lnTo>
                    <a:pt x="0" y="937905"/>
                  </a:lnTo>
                  <a:lnTo>
                    <a:pt x="0" y="931009"/>
                  </a:lnTo>
                  <a:lnTo>
                    <a:pt x="0" y="924112"/>
                  </a:lnTo>
                  <a:lnTo>
                    <a:pt x="0" y="917216"/>
                  </a:lnTo>
                  <a:lnTo>
                    <a:pt x="0" y="910320"/>
                  </a:lnTo>
                  <a:lnTo>
                    <a:pt x="0" y="903423"/>
                  </a:lnTo>
                  <a:lnTo>
                    <a:pt x="0" y="896527"/>
                  </a:lnTo>
                  <a:lnTo>
                    <a:pt x="0" y="889631"/>
                  </a:lnTo>
                  <a:lnTo>
                    <a:pt x="0" y="882734"/>
                  </a:lnTo>
                  <a:lnTo>
                    <a:pt x="0" y="875838"/>
                  </a:lnTo>
                  <a:lnTo>
                    <a:pt x="0" y="868941"/>
                  </a:lnTo>
                  <a:lnTo>
                    <a:pt x="0" y="862045"/>
                  </a:lnTo>
                  <a:lnTo>
                    <a:pt x="0" y="855149"/>
                  </a:lnTo>
                  <a:lnTo>
                    <a:pt x="0" y="848252"/>
                  </a:lnTo>
                  <a:lnTo>
                    <a:pt x="0" y="841356"/>
                  </a:lnTo>
                  <a:lnTo>
                    <a:pt x="0" y="834460"/>
                  </a:lnTo>
                  <a:lnTo>
                    <a:pt x="0" y="827563"/>
                  </a:lnTo>
                  <a:lnTo>
                    <a:pt x="0" y="820667"/>
                  </a:lnTo>
                  <a:lnTo>
                    <a:pt x="0" y="813770"/>
                  </a:lnTo>
                  <a:lnTo>
                    <a:pt x="0" y="806874"/>
                  </a:lnTo>
                  <a:lnTo>
                    <a:pt x="0" y="799978"/>
                  </a:lnTo>
                  <a:lnTo>
                    <a:pt x="0" y="793081"/>
                  </a:lnTo>
                  <a:lnTo>
                    <a:pt x="0" y="786185"/>
                  </a:lnTo>
                  <a:lnTo>
                    <a:pt x="0" y="779289"/>
                  </a:lnTo>
                  <a:lnTo>
                    <a:pt x="0" y="772392"/>
                  </a:lnTo>
                  <a:lnTo>
                    <a:pt x="0" y="765496"/>
                  </a:lnTo>
                  <a:lnTo>
                    <a:pt x="0" y="758600"/>
                  </a:lnTo>
                  <a:lnTo>
                    <a:pt x="0" y="751703"/>
                  </a:lnTo>
                  <a:lnTo>
                    <a:pt x="0" y="744807"/>
                  </a:lnTo>
                  <a:lnTo>
                    <a:pt x="0" y="737910"/>
                  </a:lnTo>
                  <a:lnTo>
                    <a:pt x="0" y="731014"/>
                  </a:lnTo>
                  <a:lnTo>
                    <a:pt x="0" y="724118"/>
                  </a:lnTo>
                  <a:lnTo>
                    <a:pt x="0" y="717221"/>
                  </a:lnTo>
                  <a:lnTo>
                    <a:pt x="0" y="710325"/>
                  </a:lnTo>
                  <a:lnTo>
                    <a:pt x="0" y="703429"/>
                  </a:lnTo>
                  <a:lnTo>
                    <a:pt x="0" y="696532"/>
                  </a:lnTo>
                  <a:lnTo>
                    <a:pt x="0" y="689636"/>
                  </a:lnTo>
                  <a:lnTo>
                    <a:pt x="0" y="682740"/>
                  </a:lnTo>
                  <a:lnTo>
                    <a:pt x="0" y="675843"/>
                  </a:lnTo>
                  <a:lnTo>
                    <a:pt x="0" y="668947"/>
                  </a:lnTo>
                  <a:lnTo>
                    <a:pt x="0" y="662050"/>
                  </a:lnTo>
                  <a:lnTo>
                    <a:pt x="0" y="655154"/>
                  </a:lnTo>
                  <a:lnTo>
                    <a:pt x="0" y="648258"/>
                  </a:lnTo>
                  <a:lnTo>
                    <a:pt x="0" y="641361"/>
                  </a:lnTo>
                  <a:lnTo>
                    <a:pt x="0" y="634465"/>
                  </a:lnTo>
                  <a:lnTo>
                    <a:pt x="0" y="627569"/>
                  </a:lnTo>
                  <a:lnTo>
                    <a:pt x="0" y="620672"/>
                  </a:lnTo>
                  <a:lnTo>
                    <a:pt x="0" y="613776"/>
                  </a:lnTo>
                  <a:lnTo>
                    <a:pt x="0" y="606880"/>
                  </a:lnTo>
                  <a:lnTo>
                    <a:pt x="0" y="599983"/>
                  </a:lnTo>
                  <a:lnTo>
                    <a:pt x="0" y="593087"/>
                  </a:lnTo>
                  <a:lnTo>
                    <a:pt x="0" y="586190"/>
                  </a:lnTo>
                  <a:lnTo>
                    <a:pt x="0" y="579294"/>
                  </a:lnTo>
                  <a:lnTo>
                    <a:pt x="0" y="572398"/>
                  </a:lnTo>
                  <a:lnTo>
                    <a:pt x="0" y="565501"/>
                  </a:lnTo>
                  <a:lnTo>
                    <a:pt x="0" y="558605"/>
                  </a:lnTo>
                  <a:lnTo>
                    <a:pt x="0" y="551709"/>
                  </a:lnTo>
                  <a:lnTo>
                    <a:pt x="0" y="544812"/>
                  </a:lnTo>
                  <a:lnTo>
                    <a:pt x="0" y="537916"/>
                  </a:lnTo>
                  <a:lnTo>
                    <a:pt x="0" y="531020"/>
                  </a:lnTo>
                  <a:lnTo>
                    <a:pt x="0" y="524123"/>
                  </a:lnTo>
                  <a:lnTo>
                    <a:pt x="0" y="517227"/>
                  </a:lnTo>
                  <a:lnTo>
                    <a:pt x="0" y="510330"/>
                  </a:lnTo>
                  <a:lnTo>
                    <a:pt x="0" y="503434"/>
                  </a:lnTo>
                  <a:lnTo>
                    <a:pt x="0" y="496538"/>
                  </a:lnTo>
                  <a:lnTo>
                    <a:pt x="0" y="489641"/>
                  </a:lnTo>
                  <a:lnTo>
                    <a:pt x="0" y="482745"/>
                  </a:lnTo>
                  <a:lnTo>
                    <a:pt x="0" y="475849"/>
                  </a:lnTo>
                  <a:lnTo>
                    <a:pt x="0" y="468952"/>
                  </a:lnTo>
                  <a:lnTo>
                    <a:pt x="0" y="462056"/>
                  </a:lnTo>
                  <a:lnTo>
                    <a:pt x="0" y="455160"/>
                  </a:lnTo>
                  <a:lnTo>
                    <a:pt x="0" y="448263"/>
                  </a:lnTo>
                  <a:lnTo>
                    <a:pt x="0" y="441367"/>
                  </a:lnTo>
                  <a:lnTo>
                    <a:pt x="0" y="434470"/>
                  </a:lnTo>
                  <a:lnTo>
                    <a:pt x="0" y="427574"/>
                  </a:lnTo>
                  <a:lnTo>
                    <a:pt x="0" y="420678"/>
                  </a:lnTo>
                  <a:lnTo>
                    <a:pt x="0" y="413781"/>
                  </a:lnTo>
                  <a:lnTo>
                    <a:pt x="0" y="406885"/>
                  </a:lnTo>
                  <a:lnTo>
                    <a:pt x="0" y="399989"/>
                  </a:lnTo>
                  <a:lnTo>
                    <a:pt x="0" y="393092"/>
                  </a:lnTo>
                  <a:lnTo>
                    <a:pt x="0" y="386196"/>
                  </a:lnTo>
                  <a:lnTo>
                    <a:pt x="0" y="379300"/>
                  </a:lnTo>
                  <a:lnTo>
                    <a:pt x="0" y="372403"/>
                  </a:lnTo>
                  <a:lnTo>
                    <a:pt x="0" y="365507"/>
                  </a:lnTo>
                  <a:lnTo>
                    <a:pt x="0" y="358610"/>
                  </a:lnTo>
                  <a:lnTo>
                    <a:pt x="0" y="351714"/>
                  </a:lnTo>
                  <a:lnTo>
                    <a:pt x="0" y="344818"/>
                  </a:lnTo>
                  <a:lnTo>
                    <a:pt x="0" y="337921"/>
                  </a:lnTo>
                  <a:lnTo>
                    <a:pt x="0" y="331025"/>
                  </a:lnTo>
                  <a:lnTo>
                    <a:pt x="0" y="324129"/>
                  </a:lnTo>
                  <a:lnTo>
                    <a:pt x="0" y="317232"/>
                  </a:lnTo>
                  <a:lnTo>
                    <a:pt x="0" y="310336"/>
                  </a:lnTo>
                  <a:lnTo>
                    <a:pt x="0" y="303440"/>
                  </a:lnTo>
                  <a:lnTo>
                    <a:pt x="0" y="296543"/>
                  </a:lnTo>
                  <a:lnTo>
                    <a:pt x="0" y="289647"/>
                  </a:lnTo>
                  <a:lnTo>
                    <a:pt x="0" y="282750"/>
                  </a:lnTo>
                  <a:lnTo>
                    <a:pt x="0" y="275854"/>
                  </a:lnTo>
                  <a:lnTo>
                    <a:pt x="0" y="268958"/>
                  </a:lnTo>
                  <a:lnTo>
                    <a:pt x="0" y="262061"/>
                  </a:lnTo>
                  <a:lnTo>
                    <a:pt x="0" y="255165"/>
                  </a:lnTo>
                  <a:lnTo>
                    <a:pt x="0" y="248269"/>
                  </a:lnTo>
                  <a:lnTo>
                    <a:pt x="0" y="241372"/>
                  </a:lnTo>
                  <a:lnTo>
                    <a:pt x="0" y="234476"/>
                  </a:lnTo>
                  <a:lnTo>
                    <a:pt x="0" y="227580"/>
                  </a:lnTo>
                  <a:lnTo>
                    <a:pt x="0" y="220683"/>
                  </a:lnTo>
                  <a:lnTo>
                    <a:pt x="0" y="213787"/>
                  </a:lnTo>
                  <a:lnTo>
                    <a:pt x="0" y="206890"/>
                  </a:lnTo>
                  <a:lnTo>
                    <a:pt x="0" y="199994"/>
                  </a:lnTo>
                  <a:lnTo>
                    <a:pt x="0" y="193098"/>
                  </a:lnTo>
                  <a:lnTo>
                    <a:pt x="0" y="186201"/>
                  </a:lnTo>
                  <a:lnTo>
                    <a:pt x="0" y="179305"/>
                  </a:lnTo>
                  <a:lnTo>
                    <a:pt x="0" y="172409"/>
                  </a:lnTo>
                  <a:lnTo>
                    <a:pt x="0" y="165512"/>
                  </a:lnTo>
                  <a:lnTo>
                    <a:pt x="0" y="158616"/>
                  </a:lnTo>
                  <a:lnTo>
                    <a:pt x="0" y="151720"/>
                  </a:lnTo>
                  <a:lnTo>
                    <a:pt x="0" y="144823"/>
                  </a:lnTo>
                  <a:lnTo>
                    <a:pt x="0" y="137927"/>
                  </a:lnTo>
                  <a:lnTo>
                    <a:pt x="0" y="131030"/>
                  </a:lnTo>
                  <a:lnTo>
                    <a:pt x="0" y="124134"/>
                  </a:lnTo>
                  <a:lnTo>
                    <a:pt x="0" y="117238"/>
                  </a:lnTo>
                  <a:lnTo>
                    <a:pt x="0" y="110341"/>
                  </a:lnTo>
                  <a:lnTo>
                    <a:pt x="0" y="103445"/>
                  </a:lnTo>
                  <a:lnTo>
                    <a:pt x="0" y="96549"/>
                  </a:lnTo>
                  <a:lnTo>
                    <a:pt x="0" y="89652"/>
                  </a:lnTo>
                  <a:lnTo>
                    <a:pt x="0" y="82756"/>
                  </a:lnTo>
                  <a:lnTo>
                    <a:pt x="0" y="75860"/>
                  </a:lnTo>
                  <a:lnTo>
                    <a:pt x="0" y="68963"/>
                  </a:lnTo>
                  <a:lnTo>
                    <a:pt x="0" y="62067"/>
                  </a:lnTo>
                  <a:lnTo>
                    <a:pt x="0" y="55170"/>
                  </a:lnTo>
                  <a:lnTo>
                    <a:pt x="0" y="48274"/>
                  </a:lnTo>
                  <a:lnTo>
                    <a:pt x="0" y="41378"/>
                  </a:lnTo>
                  <a:lnTo>
                    <a:pt x="0" y="34481"/>
                  </a:lnTo>
                  <a:lnTo>
                    <a:pt x="0" y="27585"/>
                  </a:lnTo>
                  <a:lnTo>
                    <a:pt x="0" y="20689"/>
                  </a:lnTo>
                  <a:lnTo>
                    <a:pt x="0" y="13792"/>
                  </a:lnTo>
                  <a:lnTo>
                    <a:pt x="0" y="6896"/>
                  </a:lnTo>
                  <a:lnTo>
                    <a:pt x="5" y="0"/>
                  </a:lnTo>
                  <a:lnTo>
                    <a:pt x="8" y="6896"/>
                  </a:lnTo>
                  <a:lnTo>
                    <a:pt x="13" y="13792"/>
                  </a:lnTo>
                  <a:lnTo>
                    <a:pt x="19" y="20689"/>
                  </a:lnTo>
                  <a:lnTo>
                    <a:pt x="28" y="27585"/>
                  </a:lnTo>
                  <a:lnTo>
                    <a:pt x="39" y="34481"/>
                  </a:lnTo>
                  <a:lnTo>
                    <a:pt x="53" y="41378"/>
                  </a:lnTo>
                  <a:lnTo>
                    <a:pt x="69" y="48274"/>
                  </a:lnTo>
                  <a:lnTo>
                    <a:pt x="87" y="55170"/>
                  </a:lnTo>
                  <a:lnTo>
                    <a:pt x="105" y="62067"/>
                  </a:lnTo>
                  <a:lnTo>
                    <a:pt x="125" y="68963"/>
                  </a:lnTo>
                  <a:lnTo>
                    <a:pt x="142" y="75860"/>
                  </a:lnTo>
                  <a:lnTo>
                    <a:pt x="158" y="82756"/>
                  </a:lnTo>
                  <a:lnTo>
                    <a:pt x="170" y="89652"/>
                  </a:lnTo>
                  <a:lnTo>
                    <a:pt x="177" y="96549"/>
                  </a:lnTo>
                  <a:lnTo>
                    <a:pt x="179" y="103445"/>
                  </a:lnTo>
                  <a:lnTo>
                    <a:pt x="175" y="110341"/>
                  </a:lnTo>
                  <a:lnTo>
                    <a:pt x="167" y="117238"/>
                  </a:lnTo>
                  <a:lnTo>
                    <a:pt x="154" y="124134"/>
                  </a:lnTo>
                  <a:lnTo>
                    <a:pt x="140" y="131030"/>
                  </a:lnTo>
                  <a:lnTo>
                    <a:pt x="125" y="137927"/>
                  </a:lnTo>
                  <a:lnTo>
                    <a:pt x="111" y="144823"/>
                  </a:lnTo>
                  <a:lnTo>
                    <a:pt x="100" y="151720"/>
                  </a:lnTo>
                  <a:lnTo>
                    <a:pt x="93" y="158616"/>
                  </a:lnTo>
                  <a:lnTo>
                    <a:pt x="91" y="165512"/>
                  </a:lnTo>
                  <a:lnTo>
                    <a:pt x="93" y="172409"/>
                  </a:lnTo>
                  <a:lnTo>
                    <a:pt x="100" y="179305"/>
                  </a:lnTo>
                  <a:lnTo>
                    <a:pt x="111" y="186201"/>
                  </a:lnTo>
                  <a:lnTo>
                    <a:pt x="125" y="193098"/>
                  </a:lnTo>
                  <a:lnTo>
                    <a:pt x="140" y="199994"/>
                  </a:lnTo>
                  <a:lnTo>
                    <a:pt x="155" y="206890"/>
                  </a:lnTo>
                  <a:lnTo>
                    <a:pt x="167" y="213787"/>
                  </a:lnTo>
                  <a:lnTo>
                    <a:pt x="175" y="220683"/>
                  </a:lnTo>
                  <a:lnTo>
                    <a:pt x="179" y="227580"/>
                  </a:lnTo>
                  <a:lnTo>
                    <a:pt x="177" y="234476"/>
                  </a:lnTo>
                  <a:lnTo>
                    <a:pt x="171" y="241372"/>
                  </a:lnTo>
                  <a:lnTo>
                    <a:pt x="160" y="248269"/>
                  </a:lnTo>
                  <a:lnTo>
                    <a:pt x="145" y="255165"/>
                  </a:lnTo>
                  <a:lnTo>
                    <a:pt x="129" y="262061"/>
                  </a:lnTo>
                  <a:lnTo>
                    <a:pt x="113" y="268958"/>
                  </a:lnTo>
                  <a:lnTo>
                    <a:pt x="98" y="275854"/>
                  </a:lnTo>
                  <a:lnTo>
                    <a:pt x="86" y="282750"/>
                  </a:lnTo>
                  <a:lnTo>
                    <a:pt x="78" y="289647"/>
                  </a:lnTo>
                  <a:lnTo>
                    <a:pt x="75" y="296543"/>
                  </a:lnTo>
                  <a:lnTo>
                    <a:pt x="77" y="303440"/>
                  </a:lnTo>
                  <a:lnTo>
                    <a:pt x="84" y="310336"/>
                  </a:lnTo>
                  <a:lnTo>
                    <a:pt x="95" y="317232"/>
                  </a:lnTo>
                  <a:lnTo>
                    <a:pt x="109" y="324129"/>
                  </a:lnTo>
                  <a:lnTo>
                    <a:pt x="125" y="331025"/>
                  </a:lnTo>
                  <a:lnTo>
                    <a:pt x="141" y="337921"/>
                  </a:lnTo>
                  <a:lnTo>
                    <a:pt x="156" y="344818"/>
                  </a:lnTo>
                  <a:lnTo>
                    <a:pt x="168" y="351714"/>
                  </a:lnTo>
                  <a:lnTo>
                    <a:pt x="176" y="358610"/>
                  </a:lnTo>
                  <a:lnTo>
                    <a:pt x="179" y="365507"/>
                  </a:lnTo>
                  <a:lnTo>
                    <a:pt x="176" y="372403"/>
                  </a:lnTo>
                  <a:lnTo>
                    <a:pt x="168" y="379300"/>
                  </a:lnTo>
                  <a:lnTo>
                    <a:pt x="155" y="386196"/>
                  </a:lnTo>
                  <a:lnTo>
                    <a:pt x="140" y="393092"/>
                  </a:lnTo>
                  <a:lnTo>
                    <a:pt x="123" y="399989"/>
                  </a:lnTo>
                  <a:lnTo>
                    <a:pt x="106" y="406885"/>
                  </a:lnTo>
                  <a:lnTo>
                    <a:pt x="90" y="413781"/>
                  </a:lnTo>
                  <a:lnTo>
                    <a:pt x="78" y="420678"/>
                  </a:lnTo>
                  <a:lnTo>
                    <a:pt x="70" y="427574"/>
                  </a:lnTo>
                  <a:lnTo>
                    <a:pt x="66" y="434470"/>
                  </a:lnTo>
                  <a:lnTo>
                    <a:pt x="68" y="441367"/>
                  </a:lnTo>
                  <a:lnTo>
                    <a:pt x="76" y="448263"/>
                  </a:lnTo>
                  <a:lnTo>
                    <a:pt x="89" y="455160"/>
                  </a:lnTo>
                  <a:lnTo>
                    <a:pt x="109" y="462056"/>
                  </a:lnTo>
                  <a:lnTo>
                    <a:pt x="134" y="468952"/>
                  </a:lnTo>
                  <a:lnTo>
                    <a:pt x="164" y="475849"/>
                  </a:lnTo>
                  <a:lnTo>
                    <a:pt x="199" y="482745"/>
                  </a:lnTo>
                  <a:lnTo>
                    <a:pt x="239" y="489641"/>
                  </a:lnTo>
                  <a:lnTo>
                    <a:pt x="283" y="496538"/>
                  </a:lnTo>
                  <a:lnTo>
                    <a:pt x="333" y="503434"/>
                  </a:lnTo>
                  <a:lnTo>
                    <a:pt x="388" y="510330"/>
                  </a:lnTo>
                  <a:lnTo>
                    <a:pt x="448" y="517227"/>
                  </a:lnTo>
                  <a:lnTo>
                    <a:pt x="512" y="524123"/>
                  </a:lnTo>
                  <a:lnTo>
                    <a:pt x="581" y="531020"/>
                  </a:lnTo>
                  <a:lnTo>
                    <a:pt x="652" y="537916"/>
                  </a:lnTo>
                  <a:lnTo>
                    <a:pt x="723" y="544812"/>
                  </a:lnTo>
                  <a:lnTo>
                    <a:pt x="791" y="551709"/>
                  </a:lnTo>
                  <a:lnTo>
                    <a:pt x="853" y="558605"/>
                  </a:lnTo>
                  <a:lnTo>
                    <a:pt x="907" y="565501"/>
                  </a:lnTo>
                  <a:lnTo>
                    <a:pt x="949" y="572398"/>
                  </a:lnTo>
                  <a:lnTo>
                    <a:pt x="980" y="579294"/>
                  </a:lnTo>
                  <a:lnTo>
                    <a:pt x="998" y="586190"/>
                  </a:lnTo>
                  <a:lnTo>
                    <a:pt x="1006" y="593087"/>
                  </a:lnTo>
                  <a:lnTo>
                    <a:pt x="1004" y="599983"/>
                  </a:lnTo>
                  <a:lnTo>
                    <a:pt x="996" y="606880"/>
                  </a:lnTo>
                  <a:lnTo>
                    <a:pt x="984" y="613776"/>
                  </a:lnTo>
                  <a:lnTo>
                    <a:pt x="970" y="620672"/>
                  </a:lnTo>
                  <a:lnTo>
                    <a:pt x="956" y="627569"/>
                  </a:lnTo>
                  <a:lnTo>
                    <a:pt x="942" y="634465"/>
                  </a:lnTo>
                  <a:lnTo>
                    <a:pt x="929" y="641361"/>
                  </a:lnTo>
                  <a:lnTo>
                    <a:pt x="913" y="648258"/>
                  </a:lnTo>
                  <a:lnTo>
                    <a:pt x="895" y="655154"/>
                  </a:lnTo>
                  <a:lnTo>
                    <a:pt x="870" y="662050"/>
                  </a:lnTo>
                  <a:lnTo>
                    <a:pt x="840" y="668947"/>
                  </a:lnTo>
                  <a:lnTo>
                    <a:pt x="801" y="675843"/>
                  </a:lnTo>
                  <a:lnTo>
                    <a:pt x="754" y="682740"/>
                  </a:lnTo>
                  <a:lnTo>
                    <a:pt x="699" y="689636"/>
                  </a:lnTo>
                  <a:lnTo>
                    <a:pt x="639" y="696532"/>
                  </a:lnTo>
                  <a:lnTo>
                    <a:pt x="576" y="703429"/>
                  </a:lnTo>
                  <a:lnTo>
                    <a:pt x="512" y="710325"/>
                  </a:lnTo>
                  <a:lnTo>
                    <a:pt x="451" y="717221"/>
                  </a:lnTo>
                  <a:lnTo>
                    <a:pt x="397" y="724118"/>
                  </a:lnTo>
                  <a:lnTo>
                    <a:pt x="351" y="731014"/>
                  </a:lnTo>
                  <a:lnTo>
                    <a:pt x="315" y="737910"/>
                  </a:lnTo>
                  <a:lnTo>
                    <a:pt x="290" y="744807"/>
                  </a:lnTo>
                  <a:lnTo>
                    <a:pt x="275" y="751703"/>
                  </a:lnTo>
                  <a:lnTo>
                    <a:pt x="271" y="758600"/>
                  </a:lnTo>
                  <a:lnTo>
                    <a:pt x="275" y="765496"/>
                  </a:lnTo>
                  <a:lnTo>
                    <a:pt x="287" y="772392"/>
                  </a:lnTo>
                  <a:lnTo>
                    <a:pt x="305" y="779289"/>
                  </a:lnTo>
                  <a:lnTo>
                    <a:pt x="327" y="786185"/>
                  </a:lnTo>
                  <a:lnTo>
                    <a:pt x="353" y="793081"/>
                  </a:lnTo>
                  <a:lnTo>
                    <a:pt x="382" y="799978"/>
                  </a:lnTo>
                  <a:lnTo>
                    <a:pt x="415" y="806874"/>
                  </a:lnTo>
                  <a:lnTo>
                    <a:pt x="450" y="813770"/>
                  </a:lnTo>
                  <a:lnTo>
                    <a:pt x="489" y="820667"/>
                  </a:lnTo>
                  <a:lnTo>
                    <a:pt x="530" y="827563"/>
                  </a:lnTo>
                  <a:lnTo>
                    <a:pt x="573" y="834460"/>
                  </a:lnTo>
                  <a:lnTo>
                    <a:pt x="618" y="841356"/>
                  </a:lnTo>
                  <a:lnTo>
                    <a:pt x="662" y="848252"/>
                  </a:lnTo>
                  <a:lnTo>
                    <a:pt x="704" y="855149"/>
                  </a:lnTo>
                  <a:lnTo>
                    <a:pt x="743" y="862045"/>
                  </a:lnTo>
                  <a:lnTo>
                    <a:pt x="776" y="868941"/>
                  </a:lnTo>
                  <a:lnTo>
                    <a:pt x="802" y="875838"/>
                  </a:lnTo>
                  <a:lnTo>
                    <a:pt x="821" y="882734"/>
                  </a:lnTo>
                  <a:lnTo>
                    <a:pt x="832" y="889631"/>
                  </a:lnTo>
                  <a:lnTo>
                    <a:pt x="833" y="896527"/>
                  </a:lnTo>
                  <a:lnTo>
                    <a:pt x="827" y="903423"/>
                  </a:lnTo>
                  <a:lnTo>
                    <a:pt x="814" y="910320"/>
                  </a:lnTo>
                  <a:lnTo>
                    <a:pt x="795" y="917216"/>
                  </a:lnTo>
                  <a:lnTo>
                    <a:pt x="774" y="924112"/>
                  </a:lnTo>
                  <a:lnTo>
                    <a:pt x="750" y="931009"/>
                  </a:lnTo>
                  <a:lnTo>
                    <a:pt x="728" y="937905"/>
                  </a:lnTo>
                  <a:lnTo>
                    <a:pt x="710" y="944801"/>
                  </a:lnTo>
                  <a:lnTo>
                    <a:pt x="699" y="951698"/>
                  </a:lnTo>
                  <a:lnTo>
                    <a:pt x="698" y="958594"/>
                  </a:lnTo>
                  <a:lnTo>
                    <a:pt x="709" y="965491"/>
                  </a:lnTo>
                  <a:lnTo>
                    <a:pt x="735" y="972387"/>
                  </a:lnTo>
                  <a:lnTo>
                    <a:pt x="776" y="979283"/>
                  </a:lnTo>
                  <a:lnTo>
                    <a:pt x="832" y="986180"/>
                  </a:lnTo>
                  <a:lnTo>
                    <a:pt x="900" y="993076"/>
                  </a:lnTo>
                  <a:lnTo>
                    <a:pt x="975" y="999972"/>
                  </a:lnTo>
                  <a:lnTo>
                    <a:pt x="1052" y="1006869"/>
                  </a:lnTo>
                  <a:lnTo>
                    <a:pt x="1126" y="1013765"/>
                  </a:lnTo>
                  <a:lnTo>
                    <a:pt x="1191" y="1020661"/>
                  </a:lnTo>
                  <a:lnTo>
                    <a:pt x="1242" y="1027558"/>
                  </a:lnTo>
                  <a:lnTo>
                    <a:pt x="1274" y="1034454"/>
                  </a:lnTo>
                  <a:lnTo>
                    <a:pt x="1286" y="1041351"/>
                  </a:lnTo>
                  <a:lnTo>
                    <a:pt x="1276" y="1048247"/>
                  </a:lnTo>
                  <a:lnTo>
                    <a:pt x="1245" y="1055143"/>
                  </a:lnTo>
                  <a:lnTo>
                    <a:pt x="1196" y="1062040"/>
                  </a:lnTo>
                  <a:lnTo>
                    <a:pt x="1132" y="1068936"/>
                  </a:lnTo>
                  <a:lnTo>
                    <a:pt x="1059" y="1075832"/>
                  </a:lnTo>
                  <a:lnTo>
                    <a:pt x="982" y="1082729"/>
                  </a:lnTo>
                  <a:lnTo>
                    <a:pt x="907" y="1089625"/>
                  </a:lnTo>
                  <a:lnTo>
                    <a:pt x="838" y="1096521"/>
                  </a:lnTo>
                  <a:lnTo>
                    <a:pt x="780" y="1103418"/>
                  </a:lnTo>
                  <a:lnTo>
                    <a:pt x="735" y="1110314"/>
                  </a:lnTo>
                  <a:lnTo>
                    <a:pt x="708" y="1117211"/>
                  </a:lnTo>
                  <a:lnTo>
                    <a:pt x="700" y="1124107"/>
                  </a:lnTo>
                  <a:lnTo>
                    <a:pt x="714" y="1131003"/>
                  </a:lnTo>
                  <a:lnTo>
                    <a:pt x="748" y="1137900"/>
                  </a:lnTo>
                  <a:lnTo>
                    <a:pt x="802" y="1144796"/>
                  </a:lnTo>
                  <a:lnTo>
                    <a:pt x="875" y="1151692"/>
                  </a:lnTo>
                  <a:lnTo>
                    <a:pt x="962" y="1158589"/>
                  </a:lnTo>
                  <a:lnTo>
                    <a:pt x="1056" y="1165485"/>
                  </a:lnTo>
                  <a:lnTo>
                    <a:pt x="1154" y="1172381"/>
                  </a:lnTo>
                  <a:lnTo>
                    <a:pt x="1252" y="1179278"/>
                  </a:lnTo>
                  <a:lnTo>
                    <a:pt x="1346" y="1186174"/>
                  </a:lnTo>
                  <a:lnTo>
                    <a:pt x="1433" y="1193071"/>
                  </a:lnTo>
                  <a:lnTo>
                    <a:pt x="1511" y="1199967"/>
                  </a:lnTo>
                  <a:lnTo>
                    <a:pt x="1582" y="1206863"/>
                  </a:lnTo>
                  <a:lnTo>
                    <a:pt x="1644" y="1213760"/>
                  </a:lnTo>
                  <a:lnTo>
                    <a:pt x="1699" y="1220656"/>
                  </a:lnTo>
                  <a:lnTo>
                    <a:pt x="1747" y="1227552"/>
                  </a:lnTo>
                  <a:lnTo>
                    <a:pt x="1789" y="1234449"/>
                  </a:lnTo>
                  <a:lnTo>
                    <a:pt x="1822" y="1241345"/>
                  </a:lnTo>
                  <a:lnTo>
                    <a:pt x="1847" y="1248241"/>
                  </a:lnTo>
                  <a:lnTo>
                    <a:pt x="1863" y="1255138"/>
                  </a:lnTo>
                  <a:lnTo>
                    <a:pt x="1870" y="1262034"/>
                  </a:lnTo>
                  <a:lnTo>
                    <a:pt x="1866" y="1268931"/>
                  </a:lnTo>
                  <a:lnTo>
                    <a:pt x="1854" y="1275827"/>
                  </a:lnTo>
                  <a:lnTo>
                    <a:pt x="1835" y="1282723"/>
                  </a:lnTo>
                  <a:lnTo>
                    <a:pt x="1816" y="1289620"/>
                  </a:lnTo>
                  <a:lnTo>
                    <a:pt x="1799" y="1296516"/>
                  </a:lnTo>
                  <a:lnTo>
                    <a:pt x="1792" y="1303412"/>
                  </a:lnTo>
                  <a:lnTo>
                    <a:pt x="1799" y="1310309"/>
                  </a:lnTo>
                  <a:lnTo>
                    <a:pt x="1826" y="1317205"/>
                  </a:lnTo>
                  <a:lnTo>
                    <a:pt x="1876" y="1324101"/>
                  </a:lnTo>
                  <a:lnTo>
                    <a:pt x="1948" y="1330998"/>
                  </a:lnTo>
                  <a:lnTo>
                    <a:pt x="2040" y="1337894"/>
                  </a:lnTo>
                  <a:lnTo>
                    <a:pt x="2145" y="1344791"/>
                  </a:lnTo>
                  <a:lnTo>
                    <a:pt x="2259" y="1351687"/>
                  </a:lnTo>
                  <a:lnTo>
                    <a:pt x="2374" y="1358583"/>
                  </a:lnTo>
                  <a:lnTo>
                    <a:pt x="2484" y="1365480"/>
                  </a:lnTo>
                  <a:lnTo>
                    <a:pt x="2581" y="1372376"/>
                  </a:lnTo>
                  <a:lnTo>
                    <a:pt x="2661" y="1379272"/>
                  </a:lnTo>
                  <a:lnTo>
                    <a:pt x="2720" y="1386169"/>
                  </a:lnTo>
                  <a:lnTo>
                    <a:pt x="2755" y="1393065"/>
                  </a:lnTo>
                  <a:lnTo>
                    <a:pt x="2764" y="1399961"/>
                  </a:lnTo>
                  <a:lnTo>
                    <a:pt x="2747" y="1406858"/>
                  </a:lnTo>
                  <a:lnTo>
                    <a:pt x="2702" y="1413754"/>
                  </a:lnTo>
                  <a:lnTo>
                    <a:pt x="2633" y="1420651"/>
                  </a:lnTo>
                  <a:lnTo>
                    <a:pt x="2543" y="1427547"/>
                  </a:lnTo>
                  <a:lnTo>
                    <a:pt x="2434" y="1434443"/>
                  </a:lnTo>
                  <a:lnTo>
                    <a:pt x="2312" y="1441340"/>
                  </a:lnTo>
                  <a:lnTo>
                    <a:pt x="2183" y="1448236"/>
                  </a:lnTo>
                  <a:lnTo>
                    <a:pt x="2054" y="1455132"/>
                  </a:lnTo>
                  <a:lnTo>
                    <a:pt x="1934" y="1462029"/>
                  </a:lnTo>
                  <a:lnTo>
                    <a:pt x="1831" y="1468925"/>
                  </a:lnTo>
                  <a:lnTo>
                    <a:pt x="1749" y="1475821"/>
                  </a:lnTo>
                  <a:lnTo>
                    <a:pt x="1696" y="1482718"/>
                  </a:lnTo>
                  <a:lnTo>
                    <a:pt x="1674" y="1489614"/>
                  </a:lnTo>
                  <a:lnTo>
                    <a:pt x="1686" y="1496511"/>
                  </a:lnTo>
                  <a:lnTo>
                    <a:pt x="1728" y="1503407"/>
                  </a:lnTo>
                  <a:lnTo>
                    <a:pt x="1794" y="1510303"/>
                  </a:lnTo>
                  <a:lnTo>
                    <a:pt x="1880" y="1517200"/>
                  </a:lnTo>
                  <a:lnTo>
                    <a:pt x="1980" y="1524096"/>
                  </a:lnTo>
                  <a:lnTo>
                    <a:pt x="2090" y="1530992"/>
                  </a:lnTo>
                  <a:lnTo>
                    <a:pt x="2206" y="1537889"/>
                  </a:lnTo>
                  <a:lnTo>
                    <a:pt x="2324" y="1544785"/>
                  </a:lnTo>
                  <a:lnTo>
                    <a:pt x="2442" y="1551681"/>
                  </a:lnTo>
                  <a:lnTo>
                    <a:pt x="2559" y="1558578"/>
                  </a:lnTo>
                  <a:lnTo>
                    <a:pt x="2676" y="1565474"/>
                  </a:lnTo>
                  <a:lnTo>
                    <a:pt x="2791" y="1572371"/>
                  </a:lnTo>
                  <a:lnTo>
                    <a:pt x="2903" y="1579267"/>
                  </a:lnTo>
                  <a:lnTo>
                    <a:pt x="3011" y="1586163"/>
                  </a:lnTo>
                  <a:lnTo>
                    <a:pt x="3114" y="1593060"/>
                  </a:lnTo>
                  <a:lnTo>
                    <a:pt x="3210" y="1599956"/>
                  </a:lnTo>
                  <a:lnTo>
                    <a:pt x="3299" y="1606852"/>
                  </a:lnTo>
                  <a:lnTo>
                    <a:pt x="3381" y="1613749"/>
                  </a:lnTo>
                  <a:lnTo>
                    <a:pt x="3455" y="1620645"/>
                  </a:lnTo>
                  <a:lnTo>
                    <a:pt x="3524" y="1627541"/>
                  </a:lnTo>
                  <a:lnTo>
                    <a:pt x="3587" y="1634438"/>
                  </a:lnTo>
                  <a:lnTo>
                    <a:pt x="3646" y="1641334"/>
                  </a:lnTo>
                  <a:lnTo>
                    <a:pt x="3702" y="1648231"/>
                  </a:lnTo>
                  <a:lnTo>
                    <a:pt x="3755" y="1655127"/>
                  </a:lnTo>
                  <a:lnTo>
                    <a:pt x="3802" y="1662023"/>
                  </a:lnTo>
                  <a:lnTo>
                    <a:pt x="3844" y="1668920"/>
                  </a:lnTo>
                  <a:lnTo>
                    <a:pt x="3879" y="1675816"/>
                  </a:lnTo>
                  <a:lnTo>
                    <a:pt x="3906" y="1682712"/>
                  </a:lnTo>
                  <a:lnTo>
                    <a:pt x="3926" y="1689609"/>
                  </a:lnTo>
                  <a:lnTo>
                    <a:pt x="3941" y="1696505"/>
                  </a:lnTo>
                  <a:lnTo>
                    <a:pt x="3951" y="1703401"/>
                  </a:lnTo>
                  <a:lnTo>
                    <a:pt x="3961" y="1710298"/>
                  </a:lnTo>
                  <a:lnTo>
                    <a:pt x="3974" y="1717194"/>
                  </a:lnTo>
                  <a:lnTo>
                    <a:pt x="3996" y="1724091"/>
                  </a:lnTo>
                  <a:lnTo>
                    <a:pt x="4030" y="1730987"/>
                  </a:lnTo>
                  <a:lnTo>
                    <a:pt x="4084" y="1737883"/>
                  </a:lnTo>
                  <a:lnTo>
                    <a:pt x="4161" y="1744780"/>
                  </a:lnTo>
                  <a:lnTo>
                    <a:pt x="4271" y="1751676"/>
                  </a:lnTo>
                  <a:lnTo>
                    <a:pt x="4417" y="1758572"/>
                  </a:lnTo>
                  <a:lnTo>
                    <a:pt x="4603" y="1765469"/>
                  </a:lnTo>
                  <a:lnTo>
                    <a:pt x="4831" y="1772365"/>
                  </a:lnTo>
                  <a:lnTo>
                    <a:pt x="5100" y="1779262"/>
                  </a:lnTo>
                  <a:lnTo>
                    <a:pt x="5409" y="1786158"/>
                  </a:lnTo>
                  <a:lnTo>
                    <a:pt x="5754" y="1793054"/>
                  </a:lnTo>
                  <a:lnTo>
                    <a:pt x="6130" y="1799951"/>
                  </a:lnTo>
                  <a:lnTo>
                    <a:pt x="6527" y="1806847"/>
                  </a:lnTo>
                  <a:lnTo>
                    <a:pt x="6936" y="1813743"/>
                  </a:lnTo>
                  <a:lnTo>
                    <a:pt x="7347" y="1820640"/>
                  </a:lnTo>
                  <a:lnTo>
                    <a:pt x="7748" y="1827536"/>
                  </a:lnTo>
                  <a:lnTo>
                    <a:pt x="8131" y="1834432"/>
                  </a:lnTo>
                  <a:lnTo>
                    <a:pt x="8482" y="1841329"/>
                  </a:lnTo>
                  <a:lnTo>
                    <a:pt x="8796" y="1848225"/>
                  </a:lnTo>
                  <a:lnTo>
                    <a:pt x="9071" y="1855122"/>
                  </a:lnTo>
                  <a:lnTo>
                    <a:pt x="9303" y="1862018"/>
                  </a:lnTo>
                  <a:lnTo>
                    <a:pt x="9494" y="1868914"/>
                  </a:lnTo>
                  <a:lnTo>
                    <a:pt x="9645" y="1875811"/>
                  </a:lnTo>
                  <a:lnTo>
                    <a:pt x="9758" y="1882707"/>
                  </a:lnTo>
                  <a:lnTo>
                    <a:pt x="9834" y="1889603"/>
                  </a:lnTo>
                  <a:lnTo>
                    <a:pt x="9878" y="1896500"/>
                  </a:lnTo>
                  <a:lnTo>
                    <a:pt x="9891" y="1903396"/>
                  </a:lnTo>
                  <a:lnTo>
                    <a:pt x="9876" y="1910292"/>
                  </a:lnTo>
                  <a:lnTo>
                    <a:pt x="9836" y="1917189"/>
                  </a:lnTo>
                  <a:lnTo>
                    <a:pt x="9777" y="1924085"/>
                  </a:lnTo>
                  <a:lnTo>
                    <a:pt x="9707" y="1930982"/>
                  </a:lnTo>
                  <a:lnTo>
                    <a:pt x="9634" y="1937878"/>
                  </a:lnTo>
                  <a:lnTo>
                    <a:pt x="9570" y="1944774"/>
                  </a:lnTo>
                  <a:lnTo>
                    <a:pt x="9525" y="1951671"/>
                  </a:lnTo>
                  <a:lnTo>
                    <a:pt x="9511" y="1958567"/>
                  </a:lnTo>
                  <a:lnTo>
                    <a:pt x="9539" y="1965463"/>
                  </a:lnTo>
                  <a:lnTo>
                    <a:pt x="9616" y="1972360"/>
                  </a:lnTo>
                  <a:lnTo>
                    <a:pt x="9750" y="1979256"/>
                  </a:lnTo>
                  <a:lnTo>
                    <a:pt x="9944" y="1986152"/>
                  </a:lnTo>
                  <a:lnTo>
                    <a:pt x="10196" y="1993049"/>
                  </a:lnTo>
                  <a:lnTo>
                    <a:pt x="10502" y="1999945"/>
                  </a:lnTo>
                  <a:lnTo>
                    <a:pt x="10855" y="2006842"/>
                  </a:lnTo>
                  <a:lnTo>
                    <a:pt x="11245" y="2013738"/>
                  </a:lnTo>
                  <a:lnTo>
                    <a:pt x="11654" y="2020634"/>
                  </a:lnTo>
                  <a:lnTo>
                    <a:pt x="12067" y="2027531"/>
                  </a:lnTo>
                  <a:lnTo>
                    <a:pt x="12473" y="2034427"/>
                  </a:lnTo>
                  <a:lnTo>
                    <a:pt x="12859" y="2041323"/>
                  </a:lnTo>
                  <a:lnTo>
                    <a:pt x="13218" y="2048220"/>
                  </a:lnTo>
                  <a:lnTo>
                    <a:pt x="13544" y="2055116"/>
                  </a:lnTo>
                  <a:lnTo>
                    <a:pt x="13836" y="2062012"/>
                  </a:lnTo>
                  <a:lnTo>
                    <a:pt x="14097" y="2068909"/>
                  </a:lnTo>
                  <a:lnTo>
                    <a:pt x="14335" y="2075805"/>
                  </a:lnTo>
                  <a:lnTo>
                    <a:pt x="14560" y="2082702"/>
                  </a:lnTo>
                  <a:lnTo>
                    <a:pt x="14784" y="2089598"/>
                  </a:lnTo>
                  <a:lnTo>
                    <a:pt x="15025" y="2096494"/>
                  </a:lnTo>
                  <a:lnTo>
                    <a:pt x="15300" y="2103391"/>
                  </a:lnTo>
                  <a:lnTo>
                    <a:pt x="15619" y="2110287"/>
                  </a:lnTo>
                  <a:lnTo>
                    <a:pt x="15993" y="2117183"/>
                  </a:lnTo>
                  <a:lnTo>
                    <a:pt x="16428" y="2124080"/>
                  </a:lnTo>
                  <a:lnTo>
                    <a:pt x="16921" y="2130976"/>
                  </a:lnTo>
                  <a:lnTo>
                    <a:pt x="17469" y="2137872"/>
                  </a:lnTo>
                  <a:lnTo>
                    <a:pt x="18059" y="2144769"/>
                  </a:lnTo>
                  <a:lnTo>
                    <a:pt x="18674" y="2151665"/>
                  </a:lnTo>
                  <a:lnTo>
                    <a:pt x="19296" y="2158562"/>
                  </a:lnTo>
                  <a:lnTo>
                    <a:pt x="19901" y="2165458"/>
                  </a:lnTo>
                  <a:lnTo>
                    <a:pt x="20470" y="2172354"/>
                  </a:lnTo>
                  <a:lnTo>
                    <a:pt x="20981" y="2179251"/>
                  </a:lnTo>
                  <a:lnTo>
                    <a:pt x="21414" y="2186147"/>
                  </a:lnTo>
                  <a:lnTo>
                    <a:pt x="21767" y="2193043"/>
                  </a:lnTo>
                  <a:lnTo>
                    <a:pt x="22040" y="2199940"/>
                  </a:lnTo>
                  <a:lnTo>
                    <a:pt x="22239" y="2206836"/>
                  </a:lnTo>
                  <a:lnTo>
                    <a:pt x="22375" y="2213732"/>
                  </a:lnTo>
                  <a:lnTo>
                    <a:pt x="22466" y="2220629"/>
                  </a:lnTo>
                  <a:lnTo>
                    <a:pt x="22530" y="2227525"/>
                  </a:lnTo>
                  <a:lnTo>
                    <a:pt x="22588" y="2234422"/>
                  </a:lnTo>
                  <a:lnTo>
                    <a:pt x="22659" y="2241318"/>
                  </a:lnTo>
                  <a:lnTo>
                    <a:pt x="22760" y="2248214"/>
                  </a:lnTo>
                  <a:lnTo>
                    <a:pt x="22908" y="2255111"/>
                  </a:lnTo>
                  <a:lnTo>
                    <a:pt x="23113" y="2262007"/>
                  </a:lnTo>
                  <a:lnTo>
                    <a:pt x="23388" y="2268903"/>
                  </a:lnTo>
                  <a:lnTo>
                    <a:pt x="23734" y="2275800"/>
                  </a:lnTo>
                  <a:lnTo>
                    <a:pt x="24150" y="2282696"/>
                  </a:lnTo>
                  <a:lnTo>
                    <a:pt x="24632" y="2289592"/>
                  </a:lnTo>
                  <a:lnTo>
                    <a:pt x="25177" y="2296489"/>
                  </a:lnTo>
                  <a:lnTo>
                    <a:pt x="25778" y="2303385"/>
                  </a:lnTo>
                  <a:lnTo>
                    <a:pt x="26429" y="2310282"/>
                  </a:lnTo>
                  <a:lnTo>
                    <a:pt x="27123" y="2317178"/>
                  </a:lnTo>
                  <a:lnTo>
                    <a:pt x="27854" y="2324074"/>
                  </a:lnTo>
                  <a:lnTo>
                    <a:pt x="28620" y="2330971"/>
                  </a:lnTo>
                  <a:lnTo>
                    <a:pt x="29421" y="2337867"/>
                  </a:lnTo>
                  <a:lnTo>
                    <a:pt x="30259" y="2344763"/>
                  </a:lnTo>
                  <a:lnTo>
                    <a:pt x="31144" y="2351660"/>
                  </a:lnTo>
                  <a:lnTo>
                    <a:pt x="32087" y="2358556"/>
                  </a:lnTo>
                  <a:lnTo>
                    <a:pt x="33095" y="2365452"/>
                  </a:lnTo>
                  <a:lnTo>
                    <a:pt x="34174" y="2372349"/>
                  </a:lnTo>
                  <a:lnTo>
                    <a:pt x="35321" y="2379245"/>
                  </a:lnTo>
                  <a:lnTo>
                    <a:pt x="36526" y="2386142"/>
                  </a:lnTo>
                  <a:lnTo>
                    <a:pt x="37769" y="2393038"/>
                  </a:lnTo>
                  <a:lnTo>
                    <a:pt x="39018" y="2399934"/>
                  </a:lnTo>
                  <a:lnTo>
                    <a:pt x="40235" y="2406831"/>
                  </a:lnTo>
                  <a:lnTo>
                    <a:pt x="41377" y="2413727"/>
                  </a:lnTo>
                  <a:lnTo>
                    <a:pt x="42402" y="2420623"/>
                  </a:lnTo>
                  <a:lnTo>
                    <a:pt x="43272" y="2427520"/>
                  </a:lnTo>
                  <a:lnTo>
                    <a:pt x="43962" y="2434416"/>
                  </a:lnTo>
                  <a:lnTo>
                    <a:pt x="44448" y="2441312"/>
                  </a:lnTo>
                  <a:lnTo>
                    <a:pt x="44753" y="2448209"/>
                  </a:lnTo>
                  <a:lnTo>
                    <a:pt x="44911" y="2455105"/>
                  </a:lnTo>
                  <a:lnTo>
                    <a:pt x="44966" y="2462002"/>
                  </a:lnTo>
                  <a:lnTo>
                    <a:pt x="44970" y="2468898"/>
                  </a:lnTo>
                  <a:lnTo>
                    <a:pt x="44979" y="2475794"/>
                  </a:lnTo>
                  <a:lnTo>
                    <a:pt x="45048" y="2482691"/>
                  </a:lnTo>
                  <a:lnTo>
                    <a:pt x="45224" y="2489587"/>
                  </a:lnTo>
                  <a:lnTo>
                    <a:pt x="45545" y="2496483"/>
                  </a:lnTo>
                  <a:lnTo>
                    <a:pt x="46037" y="2503380"/>
                  </a:lnTo>
                  <a:lnTo>
                    <a:pt x="46710" y="2510276"/>
                  </a:lnTo>
                  <a:lnTo>
                    <a:pt x="47562" y="2517172"/>
                  </a:lnTo>
                  <a:lnTo>
                    <a:pt x="48587" y="2524069"/>
                  </a:lnTo>
                  <a:lnTo>
                    <a:pt x="49764" y="2530965"/>
                  </a:lnTo>
                  <a:lnTo>
                    <a:pt x="51056" y="2537862"/>
                  </a:lnTo>
                  <a:lnTo>
                    <a:pt x="52437" y="2544758"/>
                  </a:lnTo>
                  <a:lnTo>
                    <a:pt x="53885" y="2551654"/>
                  </a:lnTo>
                  <a:lnTo>
                    <a:pt x="55378" y="2558551"/>
                  </a:lnTo>
                  <a:lnTo>
                    <a:pt x="56903" y="2565447"/>
                  </a:lnTo>
                  <a:lnTo>
                    <a:pt x="58446" y="2572343"/>
                  </a:lnTo>
                  <a:lnTo>
                    <a:pt x="59999" y="2579240"/>
                  </a:lnTo>
                  <a:lnTo>
                    <a:pt x="61555" y="2586136"/>
                  </a:lnTo>
                  <a:lnTo>
                    <a:pt x="63107" y="2593032"/>
                  </a:lnTo>
                  <a:lnTo>
                    <a:pt x="64649" y="2599929"/>
                  </a:lnTo>
                  <a:lnTo>
                    <a:pt x="66174" y="2606825"/>
                  </a:lnTo>
                  <a:lnTo>
                    <a:pt x="67679" y="2613722"/>
                  </a:lnTo>
                  <a:lnTo>
                    <a:pt x="69168" y="2620618"/>
                  </a:lnTo>
                  <a:lnTo>
                    <a:pt x="70652" y="2627514"/>
                  </a:lnTo>
                  <a:lnTo>
                    <a:pt x="72152" y="2634411"/>
                  </a:lnTo>
                  <a:lnTo>
                    <a:pt x="73695" y="2641307"/>
                  </a:lnTo>
                  <a:lnTo>
                    <a:pt x="75316" y="2648203"/>
                  </a:lnTo>
                  <a:lnTo>
                    <a:pt x="77056" y="2655100"/>
                  </a:lnTo>
                  <a:lnTo>
                    <a:pt x="78950" y="2661996"/>
                  </a:lnTo>
                  <a:lnTo>
                    <a:pt x="81031" y="2668893"/>
                  </a:lnTo>
                  <a:lnTo>
                    <a:pt x="83319" y="2675789"/>
                  </a:lnTo>
                  <a:lnTo>
                    <a:pt x="85820" y="2682685"/>
                  </a:lnTo>
                  <a:lnTo>
                    <a:pt x="88525" y="2689582"/>
                  </a:lnTo>
                  <a:lnTo>
                    <a:pt x="91413" y="2696478"/>
                  </a:lnTo>
                  <a:lnTo>
                    <a:pt x="94438" y="2703374"/>
                  </a:lnTo>
                  <a:lnTo>
                    <a:pt x="97539" y="2710271"/>
                  </a:lnTo>
                  <a:lnTo>
                    <a:pt x="100667" y="2717167"/>
                  </a:lnTo>
                  <a:lnTo>
                    <a:pt x="103775" y="2724063"/>
                  </a:lnTo>
                  <a:lnTo>
                    <a:pt x="106829" y="2730960"/>
                  </a:lnTo>
                  <a:lnTo>
                    <a:pt x="109808" y="2737856"/>
                  </a:lnTo>
                  <a:lnTo>
                    <a:pt x="112709" y="2744753"/>
                  </a:lnTo>
                  <a:lnTo>
                    <a:pt x="115540" y="2751649"/>
                  </a:lnTo>
                  <a:lnTo>
                    <a:pt x="118326" y="2758545"/>
                  </a:lnTo>
                  <a:lnTo>
                    <a:pt x="121099" y="2765442"/>
                  </a:lnTo>
                  <a:lnTo>
                    <a:pt x="123893" y="2772338"/>
                  </a:lnTo>
                  <a:lnTo>
                    <a:pt x="126745" y="2779234"/>
                  </a:lnTo>
                  <a:lnTo>
                    <a:pt x="129692" y="2786131"/>
                  </a:lnTo>
                  <a:lnTo>
                    <a:pt x="132750" y="2793027"/>
                  </a:lnTo>
                  <a:lnTo>
                    <a:pt x="135924" y="2799923"/>
                  </a:lnTo>
                  <a:lnTo>
                    <a:pt x="139212" y="2806820"/>
                  </a:lnTo>
                  <a:lnTo>
                    <a:pt x="142602" y="2813716"/>
                  </a:lnTo>
                  <a:lnTo>
                    <a:pt x="146074" y="2820613"/>
                  </a:lnTo>
                  <a:lnTo>
                    <a:pt x="149602" y="2827509"/>
                  </a:lnTo>
                  <a:lnTo>
                    <a:pt x="153158" y="2834405"/>
                  </a:lnTo>
                  <a:lnTo>
                    <a:pt x="156710" y="2841302"/>
                  </a:lnTo>
                  <a:lnTo>
                    <a:pt x="160233" y="2848198"/>
                  </a:lnTo>
                  <a:lnTo>
                    <a:pt x="163702" y="2855094"/>
                  </a:lnTo>
                  <a:lnTo>
                    <a:pt x="167105" y="2861991"/>
                  </a:lnTo>
                  <a:lnTo>
                    <a:pt x="170439" y="2868887"/>
                  </a:lnTo>
                  <a:lnTo>
                    <a:pt x="173718" y="2875783"/>
                  </a:lnTo>
                  <a:lnTo>
                    <a:pt x="176975" y="2882680"/>
                  </a:lnTo>
                  <a:lnTo>
                    <a:pt x="180244" y="2889576"/>
                  </a:lnTo>
                  <a:lnTo>
                    <a:pt x="183567" y="2896473"/>
                  </a:lnTo>
                  <a:lnTo>
                    <a:pt x="186982" y="2903369"/>
                  </a:lnTo>
                  <a:lnTo>
                    <a:pt x="190522" y="2910265"/>
                  </a:lnTo>
                  <a:lnTo>
                    <a:pt x="194210" y="2917162"/>
                  </a:lnTo>
                  <a:lnTo>
                    <a:pt x="198058" y="2924058"/>
                  </a:lnTo>
                  <a:lnTo>
                    <a:pt x="202066" y="2930954"/>
                  </a:lnTo>
                  <a:lnTo>
                    <a:pt x="206221" y="2937851"/>
                  </a:lnTo>
                  <a:lnTo>
                    <a:pt x="210502" y="2944747"/>
                  </a:lnTo>
                  <a:lnTo>
                    <a:pt x="214883" y="2951643"/>
                  </a:lnTo>
                  <a:lnTo>
                    <a:pt x="219337" y="2958540"/>
                  </a:lnTo>
                  <a:lnTo>
                    <a:pt x="223825" y="2965436"/>
                  </a:lnTo>
                  <a:lnTo>
                    <a:pt x="228321" y="2972333"/>
                  </a:lnTo>
                  <a:lnTo>
                    <a:pt x="232799" y="2979229"/>
                  </a:lnTo>
                  <a:lnTo>
                    <a:pt x="237242" y="2986125"/>
                  </a:lnTo>
                  <a:lnTo>
                    <a:pt x="241634" y="2993022"/>
                  </a:lnTo>
                  <a:lnTo>
                    <a:pt x="245964" y="2999918"/>
                  </a:lnTo>
                  <a:lnTo>
                    <a:pt x="250222" y="3006814"/>
                  </a:lnTo>
                  <a:lnTo>
                    <a:pt x="254405" y="3013711"/>
                  </a:lnTo>
                  <a:lnTo>
                    <a:pt x="258508" y="3020607"/>
                  </a:lnTo>
                  <a:lnTo>
                    <a:pt x="262530" y="3027503"/>
                  </a:lnTo>
                  <a:lnTo>
                    <a:pt x="266469" y="3034400"/>
                  </a:lnTo>
                  <a:lnTo>
                    <a:pt x="270318" y="3041296"/>
                  </a:lnTo>
                  <a:lnTo>
                    <a:pt x="274070" y="3048193"/>
                  </a:lnTo>
                  <a:lnTo>
                    <a:pt x="277721" y="3055089"/>
                  </a:lnTo>
                  <a:lnTo>
                    <a:pt x="281257" y="3061985"/>
                  </a:lnTo>
                  <a:lnTo>
                    <a:pt x="284658" y="3068882"/>
                  </a:lnTo>
                  <a:lnTo>
                    <a:pt x="287905" y="3075778"/>
                  </a:lnTo>
                  <a:lnTo>
                    <a:pt x="290973" y="3082674"/>
                  </a:lnTo>
                  <a:lnTo>
                    <a:pt x="293838" y="3089571"/>
                  </a:lnTo>
                  <a:lnTo>
                    <a:pt x="296477" y="3096467"/>
                  </a:lnTo>
                  <a:lnTo>
                    <a:pt x="298873" y="3103363"/>
                  </a:lnTo>
                  <a:lnTo>
                    <a:pt x="301013" y="3110260"/>
                  </a:lnTo>
                  <a:lnTo>
                    <a:pt x="302893" y="3117156"/>
                  </a:lnTo>
                  <a:lnTo>
                    <a:pt x="304514" y="3124053"/>
                  </a:lnTo>
                  <a:lnTo>
                    <a:pt x="305866" y="3130949"/>
                  </a:lnTo>
                  <a:lnTo>
                    <a:pt x="306986" y="3137845"/>
                  </a:lnTo>
                  <a:lnTo>
                    <a:pt x="307882" y="3144742"/>
                  </a:lnTo>
                  <a:lnTo>
                    <a:pt x="308556" y="3151638"/>
                  </a:lnTo>
                  <a:lnTo>
                    <a:pt x="309001" y="3158534"/>
                  </a:lnTo>
                  <a:lnTo>
                    <a:pt x="309195" y="3165431"/>
                  </a:lnTo>
                  <a:lnTo>
                    <a:pt x="309098" y="3172327"/>
                  </a:lnTo>
                  <a:lnTo>
                    <a:pt x="308661" y="3179223"/>
                  </a:lnTo>
                  <a:lnTo>
                    <a:pt x="307817" y="3186120"/>
                  </a:lnTo>
                  <a:lnTo>
                    <a:pt x="306494" y="3193016"/>
                  </a:lnTo>
                  <a:lnTo>
                    <a:pt x="304615" y="3199913"/>
                  </a:lnTo>
                  <a:lnTo>
                    <a:pt x="302101" y="3206809"/>
                  </a:lnTo>
                  <a:lnTo>
                    <a:pt x="298835" y="3213705"/>
                  </a:lnTo>
                  <a:lnTo>
                    <a:pt x="294764" y="3220602"/>
                  </a:lnTo>
                  <a:lnTo>
                    <a:pt x="289866" y="3227498"/>
                  </a:lnTo>
                  <a:lnTo>
                    <a:pt x="284106" y="3234394"/>
                  </a:lnTo>
                  <a:lnTo>
                    <a:pt x="277458" y="3241291"/>
                  </a:lnTo>
                  <a:lnTo>
                    <a:pt x="269910" y="3248187"/>
                  </a:lnTo>
                  <a:lnTo>
                    <a:pt x="261457" y="3255083"/>
                  </a:lnTo>
                  <a:lnTo>
                    <a:pt x="252101" y="3261980"/>
                  </a:lnTo>
                  <a:lnTo>
                    <a:pt x="241858" y="3268876"/>
                  </a:lnTo>
                  <a:lnTo>
                    <a:pt x="230754" y="3275773"/>
                  </a:lnTo>
                  <a:lnTo>
                    <a:pt x="218831" y="3282669"/>
                  </a:lnTo>
                  <a:lnTo>
                    <a:pt x="206150" y="3289565"/>
                  </a:lnTo>
                  <a:lnTo>
                    <a:pt x="192783" y="3296462"/>
                  </a:lnTo>
                  <a:lnTo>
                    <a:pt x="178823" y="3303358"/>
                  </a:lnTo>
                  <a:lnTo>
                    <a:pt x="164466" y="3310254"/>
                  </a:lnTo>
                  <a:lnTo>
                    <a:pt x="149878" y="3317151"/>
                  </a:lnTo>
                  <a:lnTo>
                    <a:pt x="135246" y="3324047"/>
                  </a:lnTo>
                  <a:lnTo>
                    <a:pt x="120765" y="3330943"/>
                  </a:lnTo>
                  <a:lnTo>
                    <a:pt x="106637" y="3337840"/>
                  </a:lnTo>
                  <a:lnTo>
                    <a:pt x="93053" y="3344736"/>
                  </a:lnTo>
                  <a:lnTo>
                    <a:pt x="80192" y="3351633"/>
                  </a:lnTo>
                  <a:lnTo>
                    <a:pt x="68207" y="3358529"/>
                  </a:lnTo>
                  <a:lnTo>
                    <a:pt x="57220" y="3365425"/>
                  </a:lnTo>
                  <a:lnTo>
                    <a:pt x="47316" y="3372322"/>
                  </a:lnTo>
                  <a:lnTo>
                    <a:pt x="38542" y="3379218"/>
                  </a:lnTo>
                  <a:lnTo>
                    <a:pt x="30981" y="3386114"/>
                  </a:lnTo>
                  <a:lnTo>
                    <a:pt x="24548" y="3393011"/>
                  </a:lnTo>
                  <a:lnTo>
                    <a:pt x="19148" y="3399907"/>
                  </a:lnTo>
                  <a:lnTo>
                    <a:pt x="14693" y="3406803"/>
                  </a:lnTo>
                  <a:lnTo>
                    <a:pt x="11083" y="3413700"/>
                  </a:lnTo>
                  <a:lnTo>
                    <a:pt x="8212" y="3420596"/>
                  </a:lnTo>
                  <a:lnTo>
                    <a:pt x="5972" y="3427493"/>
                  </a:lnTo>
                  <a:lnTo>
                    <a:pt x="4259" y="3434389"/>
                  </a:lnTo>
                  <a:close/>
                </a:path>
              </a:pathLst>
            </a:custGeom>
            <a:solidFill>
              <a:srgbClr val="EFC000">
                <a:alpha val="29803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70" name="pg70"/>
            <p:cNvSpPr/>
            <p:nvPr/>
          </p:nvSpPr>
          <p:spPr>
            <a:xfrm>
              <a:off x="8118164" y="2384199"/>
              <a:ext cx="322093" cy="3436501"/>
            </a:xfrm>
            <a:custGeom>
              <a:avLst/>
              <a:gdLst/>
              <a:ahLst/>
              <a:cxnLst/>
              <a:rect l="0" t="0" r="0" b="0"/>
              <a:pathLst>
                <a:path w="322093" h="3436501">
                  <a:moveTo>
                    <a:pt x="0" y="3436501"/>
                  </a:moveTo>
                  <a:lnTo>
                    <a:pt x="0" y="3429444"/>
                  </a:lnTo>
                  <a:lnTo>
                    <a:pt x="0" y="3422388"/>
                  </a:lnTo>
                  <a:lnTo>
                    <a:pt x="0" y="3415331"/>
                  </a:lnTo>
                  <a:lnTo>
                    <a:pt x="0" y="3408275"/>
                  </a:lnTo>
                  <a:lnTo>
                    <a:pt x="0" y="3401218"/>
                  </a:lnTo>
                  <a:lnTo>
                    <a:pt x="0" y="3394162"/>
                  </a:lnTo>
                  <a:lnTo>
                    <a:pt x="0" y="3387105"/>
                  </a:lnTo>
                  <a:lnTo>
                    <a:pt x="0" y="3380049"/>
                  </a:lnTo>
                  <a:lnTo>
                    <a:pt x="0" y="3372992"/>
                  </a:lnTo>
                  <a:lnTo>
                    <a:pt x="0" y="3365936"/>
                  </a:lnTo>
                  <a:lnTo>
                    <a:pt x="0" y="3358879"/>
                  </a:lnTo>
                  <a:lnTo>
                    <a:pt x="0" y="3351823"/>
                  </a:lnTo>
                  <a:lnTo>
                    <a:pt x="0" y="3344766"/>
                  </a:lnTo>
                  <a:lnTo>
                    <a:pt x="0" y="3337710"/>
                  </a:lnTo>
                  <a:lnTo>
                    <a:pt x="0" y="3330654"/>
                  </a:lnTo>
                  <a:lnTo>
                    <a:pt x="0" y="3323597"/>
                  </a:lnTo>
                  <a:lnTo>
                    <a:pt x="0" y="3316541"/>
                  </a:lnTo>
                  <a:lnTo>
                    <a:pt x="0" y="3309484"/>
                  </a:lnTo>
                  <a:lnTo>
                    <a:pt x="0" y="3302428"/>
                  </a:lnTo>
                  <a:lnTo>
                    <a:pt x="0" y="3295371"/>
                  </a:lnTo>
                  <a:lnTo>
                    <a:pt x="0" y="3288315"/>
                  </a:lnTo>
                  <a:lnTo>
                    <a:pt x="0" y="3281258"/>
                  </a:lnTo>
                  <a:lnTo>
                    <a:pt x="0" y="3274202"/>
                  </a:lnTo>
                  <a:lnTo>
                    <a:pt x="0" y="3267145"/>
                  </a:lnTo>
                  <a:lnTo>
                    <a:pt x="0" y="3260089"/>
                  </a:lnTo>
                  <a:lnTo>
                    <a:pt x="0" y="3253032"/>
                  </a:lnTo>
                  <a:lnTo>
                    <a:pt x="0" y="3245976"/>
                  </a:lnTo>
                  <a:lnTo>
                    <a:pt x="0" y="3238919"/>
                  </a:lnTo>
                  <a:lnTo>
                    <a:pt x="0" y="3231863"/>
                  </a:lnTo>
                  <a:lnTo>
                    <a:pt x="0" y="3224806"/>
                  </a:lnTo>
                  <a:lnTo>
                    <a:pt x="0" y="3217750"/>
                  </a:lnTo>
                  <a:lnTo>
                    <a:pt x="0" y="3210694"/>
                  </a:lnTo>
                  <a:lnTo>
                    <a:pt x="0" y="3203637"/>
                  </a:lnTo>
                  <a:lnTo>
                    <a:pt x="0" y="3196581"/>
                  </a:lnTo>
                  <a:lnTo>
                    <a:pt x="0" y="3189524"/>
                  </a:lnTo>
                  <a:lnTo>
                    <a:pt x="0" y="3182468"/>
                  </a:lnTo>
                  <a:lnTo>
                    <a:pt x="0" y="3175411"/>
                  </a:lnTo>
                  <a:lnTo>
                    <a:pt x="0" y="3168355"/>
                  </a:lnTo>
                  <a:lnTo>
                    <a:pt x="0" y="3161298"/>
                  </a:lnTo>
                  <a:lnTo>
                    <a:pt x="0" y="3154242"/>
                  </a:lnTo>
                  <a:lnTo>
                    <a:pt x="0" y="3147185"/>
                  </a:lnTo>
                  <a:lnTo>
                    <a:pt x="0" y="3140129"/>
                  </a:lnTo>
                  <a:lnTo>
                    <a:pt x="0" y="3133072"/>
                  </a:lnTo>
                  <a:lnTo>
                    <a:pt x="0" y="3126016"/>
                  </a:lnTo>
                  <a:lnTo>
                    <a:pt x="0" y="3118959"/>
                  </a:lnTo>
                  <a:lnTo>
                    <a:pt x="0" y="3111903"/>
                  </a:lnTo>
                  <a:lnTo>
                    <a:pt x="0" y="3104846"/>
                  </a:lnTo>
                  <a:lnTo>
                    <a:pt x="0" y="3097790"/>
                  </a:lnTo>
                  <a:lnTo>
                    <a:pt x="0" y="3090734"/>
                  </a:lnTo>
                  <a:lnTo>
                    <a:pt x="0" y="3083677"/>
                  </a:lnTo>
                  <a:lnTo>
                    <a:pt x="0" y="3076621"/>
                  </a:lnTo>
                  <a:lnTo>
                    <a:pt x="0" y="3069564"/>
                  </a:lnTo>
                  <a:lnTo>
                    <a:pt x="0" y="3062508"/>
                  </a:lnTo>
                  <a:lnTo>
                    <a:pt x="0" y="3055451"/>
                  </a:lnTo>
                  <a:lnTo>
                    <a:pt x="0" y="3048395"/>
                  </a:lnTo>
                  <a:lnTo>
                    <a:pt x="0" y="3041338"/>
                  </a:lnTo>
                  <a:lnTo>
                    <a:pt x="0" y="3034282"/>
                  </a:lnTo>
                  <a:lnTo>
                    <a:pt x="0" y="3027225"/>
                  </a:lnTo>
                  <a:lnTo>
                    <a:pt x="0" y="3020169"/>
                  </a:lnTo>
                  <a:lnTo>
                    <a:pt x="0" y="3013112"/>
                  </a:lnTo>
                  <a:lnTo>
                    <a:pt x="0" y="3006056"/>
                  </a:lnTo>
                  <a:lnTo>
                    <a:pt x="0" y="2998999"/>
                  </a:lnTo>
                  <a:lnTo>
                    <a:pt x="0" y="2991943"/>
                  </a:lnTo>
                  <a:lnTo>
                    <a:pt x="0" y="2984886"/>
                  </a:lnTo>
                  <a:lnTo>
                    <a:pt x="0" y="2977830"/>
                  </a:lnTo>
                  <a:lnTo>
                    <a:pt x="0" y="2970774"/>
                  </a:lnTo>
                  <a:lnTo>
                    <a:pt x="0" y="2963717"/>
                  </a:lnTo>
                  <a:lnTo>
                    <a:pt x="0" y="2956661"/>
                  </a:lnTo>
                  <a:lnTo>
                    <a:pt x="0" y="2949604"/>
                  </a:lnTo>
                  <a:lnTo>
                    <a:pt x="0" y="2942548"/>
                  </a:lnTo>
                  <a:lnTo>
                    <a:pt x="0" y="2935491"/>
                  </a:lnTo>
                  <a:lnTo>
                    <a:pt x="0" y="2928435"/>
                  </a:lnTo>
                  <a:lnTo>
                    <a:pt x="0" y="2921378"/>
                  </a:lnTo>
                  <a:lnTo>
                    <a:pt x="0" y="2914322"/>
                  </a:lnTo>
                  <a:lnTo>
                    <a:pt x="0" y="2907265"/>
                  </a:lnTo>
                  <a:lnTo>
                    <a:pt x="0" y="2900209"/>
                  </a:lnTo>
                  <a:lnTo>
                    <a:pt x="0" y="2893152"/>
                  </a:lnTo>
                  <a:lnTo>
                    <a:pt x="0" y="2886096"/>
                  </a:lnTo>
                  <a:lnTo>
                    <a:pt x="0" y="2879039"/>
                  </a:lnTo>
                  <a:lnTo>
                    <a:pt x="0" y="2871983"/>
                  </a:lnTo>
                  <a:lnTo>
                    <a:pt x="0" y="2864926"/>
                  </a:lnTo>
                  <a:lnTo>
                    <a:pt x="0" y="2857870"/>
                  </a:lnTo>
                  <a:lnTo>
                    <a:pt x="0" y="2850814"/>
                  </a:lnTo>
                  <a:lnTo>
                    <a:pt x="0" y="2843757"/>
                  </a:lnTo>
                  <a:lnTo>
                    <a:pt x="0" y="2836701"/>
                  </a:lnTo>
                  <a:lnTo>
                    <a:pt x="0" y="2829644"/>
                  </a:lnTo>
                  <a:lnTo>
                    <a:pt x="0" y="2822588"/>
                  </a:lnTo>
                  <a:lnTo>
                    <a:pt x="0" y="2815531"/>
                  </a:lnTo>
                  <a:lnTo>
                    <a:pt x="0" y="2808475"/>
                  </a:lnTo>
                  <a:lnTo>
                    <a:pt x="0" y="2801418"/>
                  </a:lnTo>
                  <a:lnTo>
                    <a:pt x="0" y="2794362"/>
                  </a:lnTo>
                  <a:lnTo>
                    <a:pt x="0" y="2787305"/>
                  </a:lnTo>
                  <a:lnTo>
                    <a:pt x="0" y="2780249"/>
                  </a:lnTo>
                  <a:lnTo>
                    <a:pt x="0" y="2773192"/>
                  </a:lnTo>
                  <a:lnTo>
                    <a:pt x="0" y="2766136"/>
                  </a:lnTo>
                  <a:lnTo>
                    <a:pt x="0" y="2759079"/>
                  </a:lnTo>
                  <a:lnTo>
                    <a:pt x="0" y="2752023"/>
                  </a:lnTo>
                  <a:lnTo>
                    <a:pt x="0" y="2744966"/>
                  </a:lnTo>
                  <a:lnTo>
                    <a:pt x="0" y="2737910"/>
                  </a:lnTo>
                  <a:lnTo>
                    <a:pt x="0" y="2730854"/>
                  </a:lnTo>
                  <a:lnTo>
                    <a:pt x="0" y="2723797"/>
                  </a:lnTo>
                  <a:lnTo>
                    <a:pt x="0" y="2716741"/>
                  </a:lnTo>
                  <a:lnTo>
                    <a:pt x="0" y="2709684"/>
                  </a:lnTo>
                  <a:lnTo>
                    <a:pt x="0" y="2702628"/>
                  </a:lnTo>
                  <a:lnTo>
                    <a:pt x="0" y="2695571"/>
                  </a:lnTo>
                  <a:lnTo>
                    <a:pt x="0" y="2688515"/>
                  </a:lnTo>
                  <a:lnTo>
                    <a:pt x="0" y="2681458"/>
                  </a:lnTo>
                  <a:lnTo>
                    <a:pt x="0" y="2674402"/>
                  </a:lnTo>
                  <a:lnTo>
                    <a:pt x="0" y="2667345"/>
                  </a:lnTo>
                  <a:lnTo>
                    <a:pt x="0" y="2660289"/>
                  </a:lnTo>
                  <a:lnTo>
                    <a:pt x="0" y="2653232"/>
                  </a:lnTo>
                  <a:lnTo>
                    <a:pt x="0" y="2646176"/>
                  </a:lnTo>
                  <a:lnTo>
                    <a:pt x="0" y="2639119"/>
                  </a:lnTo>
                  <a:lnTo>
                    <a:pt x="0" y="2632063"/>
                  </a:lnTo>
                  <a:lnTo>
                    <a:pt x="0" y="2625006"/>
                  </a:lnTo>
                  <a:lnTo>
                    <a:pt x="0" y="2617950"/>
                  </a:lnTo>
                  <a:lnTo>
                    <a:pt x="0" y="2610894"/>
                  </a:lnTo>
                  <a:lnTo>
                    <a:pt x="0" y="2603837"/>
                  </a:lnTo>
                  <a:lnTo>
                    <a:pt x="0" y="2596781"/>
                  </a:lnTo>
                  <a:lnTo>
                    <a:pt x="0" y="2589724"/>
                  </a:lnTo>
                  <a:lnTo>
                    <a:pt x="0" y="2582668"/>
                  </a:lnTo>
                  <a:lnTo>
                    <a:pt x="0" y="2575611"/>
                  </a:lnTo>
                  <a:lnTo>
                    <a:pt x="0" y="2568555"/>
                  </a:lnTo>
                  <a:lnTo>
                    <a:pt x="0" y="2561498"/>
                  </a:lnTo>
                  <a:lnTo>
                    <a:pt x="0" y="2554442"/>
                  </a:lnTo>
                  <a:lnTo>
                    <a:pt x="0" y="2547385"/>
                  </a:lnTo>
                  <a:lnTo>
                    <a:pt x="0" y="2540329"/>
                  </a:lnTo>
                  <a:lnTo>
                    <a:pt x="0" y="2533272"/>
                  </a:lnTo>
                  <a:lnTo>
                    <a:pt x="0" y="2526216"/>
                  </a:lnTo>
                  <a:lnTo>
                    <a:pt x="0" y="2519159"/>
                  </a:lnTo>
                  <a:lnTo>
                    <a:pt x="0" y="2512103"/>
                  </a:lnTo>
                  <a:lnTo>
                    <a:pt x="0" y="2505046"/>
                  </a:lnTo>
                  <a:lnTo>
                    <a:pt x="0" y="2497990"/>
                  </a:lnTo>
                  <a:lnTo>
                    <a:pt x="0" y="2490934"/>
                  </a:lnTo>
                  <a:lnTo>
                    <a:pt x="0" y="2483877"/>
                  </a:lnTo>
                  <a:lnTo>
                    <a:pt x="0" y="2476821"/>
                  </a:lnTo>
                  <a:lnTo>
                    <a:pt x="0" y="2469764"/>
                  </a:lnTo>
                  <a:lnTo>
                    <a:pt x="0" y="2462708"/>
                  </a:lnTo>
                  <a:lnTo>
                    <a:pt x="0" y="2455651"/>
                  </a:lnTo>
                  <a:lnTo>
                    <a:pt x="0" y="2448595"/>
                  </a:lnTo>
                  <a:lnTo>
                    <a:pt x="0" y="2441538"/>
                  </a:lnTo>
                  <a:lnTo>
                    <a:pt x="0" y="2434482"/>
                  </a:lnTo>
                  <a:lnTo>
                    <a:pt x="0" y="2427425"/>
                  </a:lnTo>
                  <a:lnTo>
                    <a:pt x="0" y="2420369"/>
                  </a:lnTo>
                  <a:lnTo>
                    <a:pt x="0" y="2413312"/>
                  </a:lnTo>
                  <a:lnTo>
                    <a:pt x="0" y="2406256"/>
                  </a:lnTo>
                  <a:lnTo>
                    <a:pt x="0" y="2399199"/>
                  </a:lnTo>
                  <a:lnTo>
                    <a:pt x="0" y="2392143"/>
                  </a:lnTo>
                  <a:lnTo>
                    <a:pt x="0" y="2385086"/>
                  </a:lnTo>
                  <a:lnTo>
                    <a:pt x="0" y="2378030"/>
                  </a:lnTo>
                  <a:lnTo>
                    <a:pt x="0" y="2370974"/>
                  </a:lnTo>
                  <a:lnTo>
                    <a:pt x="0" y="2363917"/>
                  </a:lnTo>
                  <a:lnTo>
                    <a:pt x="0" y="2356861"/>
                  </a:lnTo>
                  <a:lnTo>
                    <a:pt x="0" y="2349804"/>
                  </a:lnTo>
                  <a:lnTo>
                    <a:pt x="0" y="2342748"/>
                  </a:lnTo>
                  <a:lnTo>
                    <a:pt x="0" y="2335691"/>
                  </a:lnTo>
                  <a:lnTo>
                    <a:pt x="0" y="2328635"/>
                  </a:lnTo>
                  <a:lnTo>
                    <a:pt x="0" y="2321578"/>
                  </a:lnTo>
                  <a:lnTo>
                    <a:pt x="0" y="2314522"/>
                  </a:lnTo>
                  <a:lnTo>
                    <a:pt x="0" y="2307465"/>
                  </a:lnTo>
                  <a:lnTo>
                    <a:pt x="0" y="2300409"/>
                  </a:lnTo>
                  <a:lnTo>
                    <a:pt x="0" y="2293352"/>
                  </a:lnTo>
                  <a:lnTo>
                    <a:pt x="0" y="2286296"/>
                  </a:lnTo>
                  <a:lnTo>
                    <a:pt x="0" y="2279239"/>
                  </a:lnTo>
                  <a:lnTo>
                    <a:pt x="0" y="2272183"/>
                  </a:lnTo>
                  <a:lnTo>
                    <a:pt x="0" y="2265126"/>
                  </a:lnTo>
                  <a:lnTo>
                    <a:pt x="0" y="2258070"/>
                  </a:lnTo>
                  <a:lnTo>
                    <a:pt x="0" y="2251014"/>
                  </a:lnTo>
                  <a:lnTo>
                    <a:pt x="0" y="2243957"/>
                  </a:lnTo>
                  <a:lnTo>
                    <a:pt x="0" y="2236901"/>
                  </a:lnTo>
                  <a:lnTo>
                    <a:pt x="0" y="2229844"/>
                  </a:lnTo>
                  <a:lnTo>
                    <a:pt x="0" y="2222788"/>
                  </a:lnTo>
                  <a:lnTo>
                    <a:pt x="0" y="2215731"/>
                  </a:lnTo>
                  <a:lnTo>
                    <a:pt x="0" y="2208675"/>
                  </a:lnTo>
                  <a:lnTo>
                    <a:pt x="0" y="2201618"/>
                  </a:lnTo>
                  <a:lnTo>
                    <a:pt x="0" y="2194562"/>
                  </a:lnTo>
                  <a:lnTo>
                    <a:pt x="0" y="2187505"/>
                  </a:lnTo>
                  <a:lnTo>
                    <a:pt x="0" y="2180449"/>
                  </a:lnTo>
                  <a:lnTo>
                    <a:pt x="0" y="2173392"/>
                  </a:lnTo>
                  <a:lnTo>
                    <a:pt x="0" y="2166336"/>
                  </a:lnTo>
                  <a:lnTo>
                    <a:pt x="0" y="2159279"/>
                  </a:lnTo>
                  <a:lnTo>
                    <a:pt x="0" y="2152223"/>
                  </a:lnTo>
                  <a:lnTo>
                    <a:pt x="0" y="2145166"/>
                  </a:lnTo>
                  <a:lnTo>
                    <a:pt x="0" y="2138110"/>
                  </a:lnTo>
                  <a:lnTo>
                    <a:pt x="0" y="2131054"/>
                  </a:lnTo>
                  <a:lnTo>
                    <a:pt x="0" y="2123997"/>
                  </a:lnTo>
                  <a:lnTo>
                    <a:pt x="0" y="2116941"/>
                  </a:lnTo>
                  <a:lnTo>
                    <a:pt x="0" y="2109884"/>
                  </a:lnTo>
                  <a:lnTo>
                    <a:pt x="0" y="2102828"/>
                  </a:lnTo>
                  <a:lnTo>
                    <a:pt x="0" y="2095771"/>
                  </a:lnTo>
                  <a:lnTo>
                    <a:pt x="0" y="2088715"/>
                  </a:lnTo>
                  <a:lnTo>
                    <a:pt x="0" y="2081658"/>
                  </a:lnTo>
                  <a:lnTo>
                    <a:pt x="0" y="2074602"/>
                  </a:lnTo>
                  <a:lnTo>
                    <a:pt x="0" y="2067545"/>
                  </a:lnTo>
                  <a:lnTo>
                    <a:pt x="0" y="2060489"/>
                  </a:lnTo>
                  <a:lnTo>
                    <a:pt x="0" y="2053432"/>
                  </a:lnTo>
                  <a:lnTo>
                    <a:pt x="0" y="2046376"/>
                  </a:lnTo>
                  <a:lnTo>
                    <a:pt x="0" y="2039319"/>
                  </a:lnTo>
                  <a:lnTo>
                    <a:pt x="0" y="2032263"/>
                  </a:lnTo>
                  <a:lnTo>
                    <a:pt x="0" y="2025207"/>
                  </a:lnTo>
                  <a:lnTo>
                    <a:pt x="0" y="2018150"/>
                  </a:lnTo>
                  <a:lnTo>
                    <a:pt x="0" y="2011094"/>
                  </a:lnTo>
                  <a:lnTo>
                    <a:pt x="0" y="2004037"/>
                  </a:lnTo>
                  <a:lnTo>
                    <a:pt x="0" y="1996981"/>
                  </a:lnTo>
                  <a:lnTo>
                    <a:pt x="0" y="1989924"/>
                  </a:lnTo>
                  <a:lnTo>
                    <a:pt x="0" y="1982868"/>
                  </a:lnTo>
                  <a:lnTo>
                    <a:pt x="0" y="1975811"/>
                  </a:lnTo>
                  <a:lnTo>
                    <a:pt x="0" y="1968755"/>
                  </a:lnTo>
                  <a:lnTo>
                    <a:pt x="0" y="1961698"/>
                  </a:lnTo>
                  <a:lnTo>
                    <a:pt x="0" y="1954642"/>
                  </a:lnTo>
                  <a:lnTo>
                    <a:pt x="0" y="1947585"/>
                  </a:lnTo>
                  <a:lnTo>
                    <a:pt x="0" y="1940529"/>
                  </a:lnTo>
                  <a:lnTo>
                    <a:pt x="0" y="1933472"/>
                  </a:lnTo>
                  <a:lnTo>
                    <a:pt x="0" y="1926416"/>
                  </a:lnTo>
                  <a:lnTo>
                    <a:pt x="0" y="1919359"/>
                  </a:lnTo>
                  <a:lnTo>
                    <a:pt x="0" y="1912303"/>
                  </a:lnTo>
                  <a:lnTo>
                    <a:pt x="0" y="1905247"/>
                  </a:lnTo>
                  <a:lnTo>
                    <a:pt x="0" y="1898190"/>
                  </a:lnTo>
                  <a:lnTo>
                    <a:pt x="0" y="1891134"/>
                  </a:lnTo>
                  <a:lnTo>
                    <a:pt x="0" y="1884077"/>
                  </a:lnTo>
                  <a:lnTo>
                    <a:pt x="0" y="1877021"/>
                  </a:lnTo>
                  <a:lnTo>
                    <a:pt x="0" y="1869964"/>
                  </a:lnTo>
                  <a:lnTo>
                    <a:pt x="0" y="1862908"/>
                  </a:lnTo>
                  <a:lnTo>
                    <a:pt x="0" y="1855851"/>
                  </a:lnTo>
                  <a:lnTo>
                    <a:pt x="0" y="1848795"/>
                  </a:lnTo>
                  <a:lnTo>
                    <a:pt x="0" y="1841738"/>
                  </a:lnTo>
                  <a:lnTo>
                    <a:pt x="0" y="1834682"/>
                  </a:lnTo>
                  <a:lnTo>
                    <a:pt x="0" y="1827625"/>
                  </a:lnTo>
                  <a:lnTo>
                    <a:pt x="0" y="1820569"/>
                  </a:lnTo>
                  <a:lnTo>
                    <a:pt x="0" y="1813512"/>
                  </a:lnTo>
                  <a:lnTo>
                    <a:pt x="0" y="1806456"/>
                  </a:lnTo>
                  <a:lnTo>
                    <a:pt x="0" y="1799399"/>
                  </a:lnTo>
                  <a:lnTo>
                    <a:pt x="0" y="1792343"/>
                  </a:lnTo>
                  <a:lnTo>
                    <a:pt x="0" y="1785287"/>
                  </a:lnTo>
                  <a:lnTo>
                    <a:pt x="0" y="1778230"/>
                  </a:lnTo>
                  <a:lnTo>
                    <a:pt x="0" y="1771174"/>
                  </a:lnTo>
                  <a:lnTo>
                    <a:pt x="0" y="1764117"/>
                  </a:lnTo>
                  <a:lnTo>
                    <a:pt x="0" y="1757061"/>
                  </a:lnTo>
                  <a:lnTo>
                    <a:pt x="0" y="1750004"/>
                  </a:lnTo>
                  <a:lnTo>
                    <a:pt x="0" y="1742948"/>
                  </a:lnTo>
                  <a:lnTo>
                    <a:pt x="0" y="1735891"/>
                  </a:lnTo>
                  <a:lnTo>
                    <a:pt x="0" y="1728835"/>
                  </a:lnTo>
                  <a:lnTo>
                    <a:pt x="0" y="1721778"/>
                  </a:lnTo>
                  <a:lnTo>
                    <a:pt x="0" y="1714722"/>
                  </a:lnTo>
                  <a:lnTo>
                    <a:pt x="0" y="1707665"/>
                  </a:lnTo>
                  <a:lnTo>
                    <a:pt x="0" y="1700609"/>
                  </a:lnTo>
                  <a:lnTo>
                    <a:pt x="0" y="1693552"/>
                  </a:lnTo>
                  <a:lnTo>
                    <a:pt x="0" y="1686496"/>
                  </a:lnTo>
                  <a:lnTo>
                    <a:pt x="0" y="1679439"/>
                  </a:lnTo>
                  <a:lnTo>
                    <a:pt x="0" y="1672383"/>
                  </a:lnTo>
                  <a:lnTo>
                    <a:pt x="0" y="1665327"/>
                  </a:lnTo>
                  <a:lnTo>
                    <a:pt x="0" y="1658270"/>
                  </a:lnTo>
                  <a:lnTo>
                    <a:pt x="0" y="1651214"/>
                  </a:lnTo>
                  <a:lnTo>
                    <a:pt x="0" y="1644157"/>
                  </a:lnTo>
                  <a:lnTo>
                    <a:pt x="0" y="1637101"/>
                  </a:lnTo>
                  <a:lnTo>
                    <a:pt x="0" y="1630044"/>
                  </a:lnTo>
                  <a:lnTo>
                    <a:pt x="0" y="1622988"/>
                  </a:lnTo>
                  <a:lnTo>
                    <a:pt x="0" y="1615931"/>
                  </a:lnTo>
                  <a:lnTo>
                    <a:pt x="0" y="1608875"/>
                  </a:lnTo>
                  <a:lnTo>
                    <a:pt x="0" y="1601818"/>
                  </a:lnTo>
                  <a:lnTo>
                    <a:pt x="0" y="1594762"/>
                  </a:lnTo>
                  <a:lnTo>
                    <a:pt x="0" y="1587705"/>
                  </a:lnTo>
                  <a:lnTo>
                    <a:pt x="0" y="1580649"/>
                  </a:lnTo>
                  <a:lnTo>
                    <a:pt x="0" y="1573592"/>
                  </a:lnTo>
                  <a:lnTo>
                    <a:pt x="0" y="1566536"/>
                  </a:lnTo>
                  <a:lnTo>
                    <a:pt x="0" y="1559479"/>
                  </a:lnTo>
                  <a:lnTo>
                    <a:pt x="0" y="1552423"/>
                  </a:lnTo>
                  <a:lnTo>
                    <a:pt x="0" y="1545367"/>
                  </a:lnTo>
                  <a:lnTo>
                    <a:pt x="0" y="1538310"/>
                  </a:lnTo>
                  <a:lnTo>
                    <a:pt x="0" y="1531254"/>
                  </a:lnTo>
                  <a:lnTo>
                    <a:pt x="0" y="1524197"/>
                  </a:lnTo>
                  <a:lnTo>
                    <a:pt x="0" y="1517141"/>
                  </a:lnTo>
                  <a:lnTo>
                    <a:pt x="0" y="1510084"/>
                  </a:lnTo>
                  <a:lnTo>
                    <a:pt x="0" y="1503028"/>
                  </a:lnTo>
                  <a:lnTo>
                    <a:pt x="0" y="1495971"/>
                  </a:lnTo>
                  <a:lnTo>
                    <a:pt x="0" y="1488915"/>
                  </a:lnTo>
                  <a:lnTo>
                    <a:pt x="0" y="1481858"/>
                  </a:lnTo>
                  <a:lnTo>
                    <a:pt x="0" y="1474802"/>
                  </a:lnTo>
                  <a:lnTo>
                    <a:pt x="0" y="1467745"/>
                  </a:lnTo>
                  <a:lnTo>
                    <a:pt x="0" y="1460689"/>
                  </a:lnTo>
                  <a:lnTo>
                    <a:pt x="0" y="1453632"/>
                  </a:lnTo>
                  <a:lnTo>
                    <a:pt x="0" y="1446576"/>
                  </a:lnTo>
                  <a:lnTo>
                    <a:pt x="0" y="1439519"/>
                  </a:lnTo>
                  <a:lnTo>
                    <a:pt x="0" y="1432463"/>
                  </a:lnTo>
                  <a:lnTo>
                    <a:pt x="0" y="1425407"/>
                  </a:lnTo>
                  <a:lnTo>
                    <a:pt x="0" y="1418350"/>
                  </a:lnTo>
                  <a:lnTo>
                    <a:pt x="0" y="1411294"/>
                  </a:lnTo>
                  <a:lnTo>
                    <a:pt x="0" y="1404237"/>
                  </a:lnTo>
                  <a:lnTo>
                    <a:pt x="0" y="1397181"/>
                  </a:lnTo>
                  <a:lnTo>
                    <a:pt x="0" y="1390124"/>
                  </a:lnTo>
                  <a:lnTo>
                    <a:pt x="0" y="1383068"/>
                  </a:lnTo>
                  <a:lnTo>
                    <a:pt x="0" y="1376011"/>
                  </a:lnTo>
                  <a:lnTo>
                    <a:pt x="0" y="1368955"/>
                  </a:lnTo>
                  <a:lnTo>
                    <a:pt x="0" y="1361898"/>
                  </a:lnTo>
                  <a:lnTo>
                    <a:pt x="0" y="1354842"/>
                  </a:lnTo>
                  <a:lnTo>
                    <a:pt x="0" y="1347785"/>
                  </a:lnTo>
                  <a:lnTo>
                    <a:pt x="0" y="1340729"/>
                  </a:lnTo>
                  <a:lnTo>
                    <a:pt x="0" y="1333672"/>
                  </a:lnTo>
                  <a:lnTo>
                    <a:pt x="0" y="1326616"/>
                  </a:lnTo>
                  <a:lnTo>
                    <a:pt x="0" y="1319559"/>
                  </a:lnTo>
                  <a:lnTo>
                    <a:pt x="0" y="1312503"/>
                  </a:lnTo>
                  <a:lnTo>
                    <a:pt x="0" y="1305447"/>
                  </a:lnTo>
                  <a:lnTo>
                    <a:pt x="0" y="1298390"/>
                  </a:lnTo>
                  <a:lnTo>
                    <a:pt x="0" y="1291334"/>
                  </a:lnTo>
                  <a:lnTo>
                    <a:pt x="0" y="1284277"/>
                  </a:lnTo>
                  <a:lnTo>
                    <a:pt x="0" y="1277221"/>
                  </a:lnTo>
                  <a:lnTo>
                    <a:pt x="0" y="1270164"/>
                  </a:lnTo>
                  <a:lnTo>
                    <a:pt x="0" y="1263108"/>
                  </a:lnTo>
                  <a:lnTo>
                    <a:pt x="0" y="1256051"/>
                  </a:lnTo>
                  <a:lnTo>
                    <a:pt x="0" y="1248995"/>
                  </a:lnTo>
                  <a:lnTo>
                    <a:pt x="0" y="1241938"/>
                  </a:lnTo>
                  <a:lnTo>
                    <a:pt x="0" y="1234882"/>
                  </a:lnTo>
                  <a:lnTo>
                    <a:pt x="0" y="1227825"/>
                  </a:lnTo>
                  <a:lnTo>
                    <a:pt x="0" y="1220769"/>
                  </a:lnTo>
                  <a:lnTo>
                    <a:pt x="0" y="1213712"/>
                  </a:lnTo>
                  <a:lnTo>
                    <a:pt x="0" y="1206656"/>
                  </a:lnTo>
                  <a:lnTo>
                    <a:pt x="0" y="1199599"/>
                  </a:lnTo>
                  <a:lnTo>
                    <a:pt x="0" y="1192543"/>
                  </a:lnTo>
                  <a:lnTo>
                    <a:pt x="0" y="1185487"/>
                  </a:lnTo>
                  <a:lnTo>
                    <a:pt x="0" y="1178430"/>
                  </a:lnTo>
                  <a:lnTo>
                    <a:pt x="0" y="1171374"/>
                  </a:lnTo>
                  <a:lnTo>
                    <a:pt x="0" y="1164317"/>
                  </a:lnTo>
                  <a:lnTo>
                    <a:pt x="0" y="1157261"/>
                  </a:lnTo>
                  <a:lnTo>
                    <a:pt x="0" y="1150204"/>
                  </a:lnTo>
                  <a:lnTo>
                    <a:pt x="0" y="1143148"/>
                  </a:lnTo>
                  <a:lnTo>
                    <a:pt x="0" y="1136091"/>
                  </a:lnTo>
                  <a:lnTo>
                    <a:pt x="0" y="1129035"/>
                  </a:lnTo>
                  <a:lnTo>
                    <a:pt x="0" y="1121978"/>
                  </a:lnTo>
                  <a:lnTo>
                    <a:pt x="0" y="1114922"/>
                  </a:lnTo>
                  <a:lnTo>
                    <a:pt x="0" y="1107865"/>
                  </a:lnTo>
                  <a:lnTo>
                    <a:pt x="0" y="1100809"/>
                  </a:lnTo>
                  <a:lnTo>
                    <a:pt x="0" y="1093752"/>
                  </a:lnTo>
                  <a:lnTo>
                    <a:pt x="0" y="1086696"/>
                  </a:lnTo>
                  <a:lnTo>
                    <a:pt x="0" y="1079639"/>
                  </a:lnTo>
                  <a:lnTo>
                    <a:pt x="0" y="1072583"/>
                  </a:lnTo>
                  <a:lnTo>
                    <a:pt x="0" y="1065527"/>
                  </a:lnTo>
                  <a:lnTo>
                    <a:pt x="0" y="1058470"/>
                  </a:lnTo>
                  <a:lnTo>
                    <a:pt x="0" y="1051414"/>
                  </a:lnTo>
                  <a:lnTo>
                    <a:pt x="0" y="1044357"/>
                  </a:lnTo>
                  <a:lnTo>
                    <a:pt x="0" y="1037301"/>
                  </a:lnTo>
                  <a:lnTo>
                    <a:pt x="0" y="1030244"/>
                  </a:lnTo>
                  <a:lnTo>
                    <a:pt x="0" y="1023188"/>
                  </a:lnTo>
                  <a:lnTo>
                    <a:pt x="0" y="1016131"/>
                  </a:lnTo>
                  <a:lnTo>
                    <a:pt x="0" y="1009075"/>
                  </a:lnTo>
                  <a:lnTo>
                    <a:pt x="0" y="1002018"/>
                  </a:lnTo>
                  <a:lnTo>
                    <a:pt x="0" y="994962"/>
                  </a:lnTo>
                  <a:lnTo>
                    <a:pt x="0" y="987905"/>
                  </a:lnTo>
                  <a:lnTo>
                    <a:pt x="0" y="980849"/>
                  </a:lnTo>
                  <a:lnTo>
                    <a:pt x="0" y="973792"/>
                  </a:lnTo>
                  <a:lnTo>
                    <a:pt x="0" y="966736"/>
                  </a:lnTo>
                  <a:lnTo>
                    <a:pt x="0" y="959679"/>
                  </a:lnTo>
                  <a:lnTo>
                    <a:pt x="0" y="952623"/>
                  </a:lnTo>
                  <a:lnTo>
                    <a:pt x="0" y="945567"/>
                  </a:lnTo>
                  <a:lnTo>
                    <a:pt x="0" y="938510"/>
                  </a:lnTo>
                  <a:lnTo>
                    <a:pt x="0" y="931454"/>
                  </a:lnTo>
                  <a:lnTo>
                    <a:pt x="0" y="924397"/>
                  </a:lnTo>
                  <a:lnTo>
                    <a:pt x="0" y="917341"/>
                  </a:lnTo>
                  <a:lnTo>
                    <a:pt x="0" y="910284"/>
                  </a:lnTo>
                  <a:lnTo>
                    <a:pt x="0" y="903228"/>
                  </a:lnTo>
                  <a:lnTo>
                    <a:pt x="0" y="896171"/>
                  </a:lnTo>
                  <a:lnTo>
                    <a:pt x="0" y="889115"/>
                  </a:lnTo>
                  <a:lnTo>
                    <a:pt x="0" y="882058"/>
                  </a:lnTo>
                  <a:lnTo>
                    <a:pt x="0" y="875002"/>
                  </a:lnTo>
                  <a:lnTo>
                    <a:pt x="0" y="867945"/>
                  </a:lnTo>
                  <a:lnTo>
                    <a:pt x="0" y="860889"/>
                  </a:lnTo>
                  <a:lnTo>
                    <a:pt x="0" y="853832"/>
                  </a:lnTo>
                  <a:lnTo>
                    <a:pt x="0" y="846776"/>
                  </a:lnTo>
                  <a:lnTo>
                    <a:pt x="0" y="839719"/>
                  </a:lnTo>
                  <a:lnTo>
                    <a:pt x="0" y="832663"/>
                  </a:lnTo>
                  <a:lnTo>
                    <a:pt x="0" y="825607"/>
                  </a:lnTo>
                  <a:lnTo>
                    <a:pt x="0" y="818550"/>
                  </a:lnTo>
                  <a:lnTo>
                    <a:pt x="0" y="811494"/>
                  </a:lnTo>
                  <a:lnTo>
                    <a:pt x="0" y="804437"/>
                  </a:lnTo>
                  <a:lnTo>
                    <a:pt x="0" y="797381"/>
                  </a:lnTo>
                  <a:lnTo>
                    <a:pt x="0" y="790324"/>
                  </a:lnTo>
                  <a:lnTo>
                    <a:pt x="0" y="783268"/>
                  </a:lnTo>
                  <a:lnTo>
                    <a:pt x="0" y="776211"/>
                  </a:lnTo>
                  <a:lnTo>
                    <a:pt x="0" y="769155"/>
                  </a:lnTo>
                  <a:lnTo>
                    <a:pt x="0" y="762098"/>
                  </a:lnTo>
                  <a:lnTo>
                    <a:pt x="0" y="755042"/>
                  </a:lnTo>
                  <a:lnTo>
                    <a:pt x="0" y="747985"/>
                  </a:lnTo>
                  <a:lnTo>
                    <a:pt x="0" y="740929"/>
                  </a:lnTo>
                  <a:lnTo>
                    <a:pt x="0" y="733872"/>
                  </a:lnTo>
                  <a:lnTo>
                    <a:pt x="0" y="726816"/>
                  </a:lnTo>
                  <a:lnTo>
                    <a:pt x="0" y="719759"/>
                  </a:lnTo>
                  <a:lnTo>
                    <a:pt x="0" y="712703"/>
                  </a:lnTo>
                  <a:lnTo>
                    <a:pt x="0" y="705647"/>
                  </a:lnTo>
                  <a:lnTo>
                    <a:pt x="0" y="698590"/>
                  </a:lnTo>
                  <a:lnTo>
                    <a:pt x="0" y="691534"/>
                  </a:lnTo>
                  <a:lnTo>
                    <a:pt x="0" y="684477"/>
                  </a:lnTo>
                  <a:lnTo>
                    <a:pt x="0" y="677421"/>
                  </a:lnTo>
                  <a:lnTo>
                    <a:pt x="0" y="670364"/>
                  </a:lnTo>
                  <a:lnTo>
                    <a:pt x="0" y="663308"/>
                  </a:lnTo>
                  <a:lnTo>
                    <a:pt x="0" y="656251"/>
                  </a:lnTo>
                  <a:lnTo>
                    <a:pt x="0" y="649195"/>
                  </a:lnTo>
                  <a:lnTo>
                    <a:pt x="0" y="642138"/>
                  </a:lnTo>
                  <a:lnTo>
                    <a:pt x="0" y="635082"/>
                  </a:lnTo>
                  <a:lnTo>
                    <a:pt x="0" y="628025"/>
                  </a:lnTo>
                  <a:lnTo>
                    <a:pt x="0" y="620969"/>
                  </a:lnTo>
                  <a:lnTo>
                    <a:pt x="0" y="613912"/>
                  </a:lnTo>
                  <a:lnTo>
                    <a:pt x="0" y="606856"/>
                  </a:lnTo>
                  <a:lnTo>
                    <a:pt x="0" y="599799"/>
                  </a:lnTo>
                  <a:lnTo>
                    <a:pt x="0" y="592743"/>
                  </a:lnTo>
                  <a:lnTo>
                    <a:pt x="0" y="585687"/>
                  </a:lnTo>
                  <a:lnTo>
                    <a:pt x="0" y="578630"/>
                  </a:lnTo>
                  <a:lnTo>
                    <a:pt x="0" y="571574"/>
                  </a:lnTo>
                  <a:lnTo>
                    <a:pt x="0" y="564517"/>
                  </a:lnTo>
                  <a:lnTo>
                    <a:pt x="0" y="557461"/>
                  </a:lnTo>
                  <a:lnTo>
                    <a:pt x="0" y="550404"/>
                  </a:lnTo>
                  <a:lnTo>
                    <a:pt x="0" y="543348"/>
                  </a:lnTo>
                  <a:lnTo>
                    <a:pt x="0" y="536291"/>
                  </a:lnTo>
                  <a:lnTo>
                    <a:pt x="0" y="529235"/>
                  </a:lnTo>
                  <a:lnTo>
                    <a:pt x="0" y="522178"/>
                  </a:lnTo>
                  <a:lnTo>
                    <a:pt x="0" y="515122"/>
                  </a:lnTo>
                  <a:lnTo>
                    <a:pt x="0" y="508065"/>
                  </a:lnTo>
                  <a:lnTo>
                    <a:pt x="0" y="501009"/>
                  </a:lnTo>
                  <a:lnTo>
                    <a:pt x="0" y="493952"/>
                  </a:lnTo>
                  <a:lnTo>
                    <a:pt x="0" y="486896"/>
                  </a:lnTo>
                  <a:lnTo>
                    <a:pt x="0" y="479839"/>
                  </a:lnTo>
                  <a:lnTo>
                    <a:pt x="0" y="472783"/>
                  </a:lnTo>
                  <a:lnTo>
                    <a:pt x="0" y="465727"/>
                  </a:lnTo>
                  <a:lnTo>
                    <a:pt x="0" y="458670"/>
                  </a:lnTo>
                  <a:lnTo>
                    <a:pt x="0" y="451614"/>
                  </a:lnTo>
                  <a:lnTo>
                    <a:pt x="0" y="444557"/>
                  </a:lnTo>
                  <a:lnTo>
                    <a:pt x="0" y="437501"/>
                  </a:lnTo>
                  <a:lnTo>
                    <a:pt x="0" y="430444"/>
                  </a:lnTo>
                  <a:lnTo>
                    <a:pt x="0" y="423388"/>
                  </a:lnTo>
                  <a:lnTo>
                    <a:pt x="0" y="416331"/>
                  </a:lnTo>
                  <a:lnTo>
                    <a:pt x="0" y="409275"/>
                  </a:lnTo>
                  <a:lnTo>
                    <a:pt x="0" y="402218"/>
                  </a:lnTo>
                  <a:lnTo>
                    <a:pt x="0" y="395162"/>
                  </a:lnTo>
                  <a:lnTo>
                    <a:pt x="0" y="388105"/>
                  </a:lnTo>
                  <a:lnTo>
                    <a:pt x="0" y="381049"/>
                  </a:lnTo>
                  <a:lnTo>
                    <a:pt x="0" y="373992"/>
                  </a:lnTo>
                  <a:lnTo>
                    <a:pt x="0" y="366936"/>
                  </a:lnTo>
                  <a:lnTo>
                    <a:pt x="0" y="359879"/>
                  </a:lnTo>
                  <a:lnTo>
                    <a:pt x="0" y="352823"/>
                  </a:lnTo>
                  <a:lnTo>
                    <a:pt x="0" y="345767"/>
                  </a:lnTo>
                  <a:lnTo>
                    <a:pt x="0" y="338710"/>
                  </a:lnTo>
                  <a:lnTo>
                    <a:pt x="0" y="331654"/>
                  </a:lnTo>
                  <a:lnTo>
                    <a:pt x="0" y="324597"/>
                  </a:lnTo>
                  <a:lnTo>
                    <a:pt x="0" y="317541"/>
                  </a:lnTo>
                  <a:lnTo>
                    <a:pt x="0" y="310484"/>
                  </a:lnTo>
                  <a:lnTo>
                    <a:pt x="0" y="303428"/>
                  </a:lnTo>
                  <a:lnTo>
                    <a:pt x="0" y="296371"/>
                  </a:lnTo>
                  <a:lnTo>
                    <a:pt x="0" y="289315"/>
                  </a:lnTo>
                  <a:lnTo>
                    <a:pt x="0" y="282258"/>
                  </a:lnTo>
                  <a:lnTo>
                    <a:pt x="0" y="275202"/>
                  </a:lnTo>
                  <a:lnTo>
                    <a:pt x="0" y="268145"/>
                  </a:lnTo>
                  <a:lnTo>
                    <a:pt x="0" y="261089"/>
                  </a:lnTo>
                  <a:lnTo>
                    <a:pt x="0" y="254032"/>
                  </a:lnTo>
                  <a:lnTo>
                    <a:pt x="0" y="246976"/>
                  </a:lnTo>
                  <a:lnTo>
                    <a:pt x="0" y="239919"/>
                  </a:lnTo>
                  <a:lnTo>
                    <a:pt x="0" y="232863"/>
                  </a:lnTo>
                  <a:lnTo>
                    <a:pt x="0" y="225807"/>
                  </a:lnTo>
                  <a:lnTo>
                    <a:pt x="0" y="218750"/>
                  </a:lnTo>
                  <a:lnTo>
                    <a:pt x="0" y="211694"/>
                  </a:lnTo>
                  <a:lnTo>
                    <a:pt x="0" y="204637"/>
                  </a:lnTo>
                  <a:lnTo>
                    <a:pt x="0" y="197581"/>
                  </a:lnTo>
                  <a:lnTo>
                    <a:pt x="0" y="190524"/>
                  </a:lnTo>
                  <a:lnTo>
                    <a:pt x="0" y="183468"/>
                  </a:lnTo>
                  <a:lnTo>
                    <a:pt x="0" y="176411"/>
                  </a:lnTo>
                  <a:lnTo>
                    <a:pt x="0" y="169355"/>
                  </a:lnTo>
                  <a:lnTo>
                    <a:pt x="0" y="162298"/>
                  </a:lnTo>
                  <a:lnTo>
                    <a:pt x="0" y="155242"/>
                  </a:lnTo>
                  <a:lnTo>
                    <a:pt x="0" y="148185"/>
                  </a:lnTo>
                  <a:lnTo>
                    <a:pt x="0" y="141129"/>
                  </a:lnTo>
                  <a:lnTo>
                    <a:pt x="0" y="134072"/>
                  </a:lnTo>
                  <a:lnTo>
                    <a:pt x="0" y="127016"/>
                  </a:lnTo>
                  <a:lnTo>
                    <a:pt x="0" y="119959"/>
                  </a:lnTo>
                  <a:lnTo>
                    <a:pt x="0" y="112903"/>
                  </a:lnTo>
                  <a:lnTo>
                    <a:pt x="0" y="105847"/>
                  </a:lnTo>
                  <a:lnTo>
                    <a:pt x="0" y="98790"/>
                  </a:lnTo>
                  <a:lnTo>
                    <a:pt x="0" y="91734"/>
                  </a:lnTo>
                  <a:lnTo>
                    <a:pt x="0" y="84677"/>
                  </a:lnTo>
                  <a:lnTo>
                    <a:pt x="0" y="77621"/>
                  </a:lnTo>
                  <a:lnTo>
                    <a:pt x="0" y="70564"/>
                  </a:lnTo>
                  <a:lnTo>
                    <a:pt x="0" y="63508"/>
                  </a:lnTo>
                  <a:lnTo>
                    <a:pt x="0" y="56451"/>
                  </a:lnTo>
                  <a:lnTo>
                    <a:pt x="0" y="49395"/>
                  </a:lnTo>
                  <a:lnTo>
                    <a:pt x="0" y="42338"/>
                  </a:lnTo>
                  <a:lnTo>
                    <a:pt x="0" y="35282"/>
                  </a:lnTo>
                  <a:lnTo>
                    <a:pt x="0" y="28225"/>
                  </a:lnTo>
                  <a:lnTo>
                    <a:pt x="0" y="21169"/>
                  </a:lnTo>
                  <a:lnTo>
                    <a:pt x="0" y="14112"/>
                  </a:lnTo>
                  <a:lnTo>
                    <a:pt x="0" y="7056"/>
                  </a:lnTo>
                  <a:lnTo>
                    <a:pt x="0" y="0"/>
                  </a:lnTo>
                  <a:lnTo>
                    <a:pt x="173" y="0"/>
                  </a:lnTo>
                  <a:lnTo>
                    <a:pt x="182" y="7056"/>
                  </a:lnTo>
                  <a:lnTo>
                    <a:pt x="184" y="14112"/>
                  </a:lnTo>
                  <a:lnTo>
                    <a:pt x="179" y="21169"/>
                  </a:lnTo>
                  <a:lnTo>
                    <a:pt x="169" y="28225"/>
                  </a:lnTo>
                  <a:lnTo>
                    <a:pt x="154" y="35282"/>
                  </a:lnTo>
                  <a:lnTo>
                    <a:pt x="135" y="42338"/>
                  </a:lnTo>
                  <a:lnTo>
                    <a:pt x="114" y="49395"/>
                  </a:lnTo>
                  <a:lnTo>
                    <a:pt x="94" y="56451"/>
                  </a:lnTo>
                  <a:lnTo>
                    <a:pt x="76" y="63508"/>
                  </a:lnTo>
                  <a:lnTo>
                    <a:pt x="61" y="70564"/>
                  </a:lnTo>
                  <a:lnTo>
                    <a:pt x="51" y="77621"/>
                  </a:lnTo>
                  <a:lnTo>
                    <a:pt x="45" y="84677"/>
                  </a:lnTo>
                  <a:lnTo>
                    <a:pt x="46" y="91734"/>
                  </a:lnTo>
                  <a:lnTo>
                    <a:pt x="54" y="98790"/>
                  </a:lnTo>
                  <a:lnTo>
                    <a:pt x="70" y="105847"/>
                  </a:lnTo>
                  <a:lnTo>
                    <a:pt x="94" y="112903"/>
                  </a:lnTo>
                  <a:lnTo>
                    <a:pt x="127" y="119959"/>
                  </a:lnTo>
                  <a:lnTo>
                    <a:pt x="170" y="127016"/>
                  </a:lnTo>
                  <a:lnTo>
                    <a:pt x="224" y="134072"/>
                  </a:lnTo>
                  <a:lnTo>
                    <a:pt x="287" y="141129"/>
                  </a:lnTo>
                  <a:lnTo>
                    <a:pt x="357" y="148185"/>
                  </a:lnTo>
                  <a:lnTo>
                    <a:pt x="431" y="155242"/>
                  </a:lnTo>
                  <a:lnTo>
                    <a:pt x="505" y="162298"/>
                  </a:lnTo>
                  <a:lnTo>
                    <a:pt x="576" y="169355"/>
                  </a:lnTo>
                  <a:lnTo>
                    <a:pt x="640" y="176411"/>
                  </a:lnTo>
                  <a:lnTo>
                    <a:pt x="692" y="183468"/>
                  </a:lnTo>
                  <a:lnTo>
                    <a:pt x="729" y="190524"/>
                  </a:lnTo>
                  <a:lnTo>
                    <a:pt x="749" y="197581"/>
                  </a:lnTo>
                  <a:lnTo>
                    <a:pt x="751" y="204637"/>
                  </a:lnTo>
                  <a:lnTo>
                    <a:pt x="736" y="211694"/>
                  </a:lnTo>
                  <a:lnTo>
                    <a:pt x="705" y="218750"/>
                  </a:lnTo>
                  <a:lnTo>
                    <a:pt x="660" y="225807"/>
                  </a:lnTo>
                  <a:lnTo>
                    <a:pt x="605" y="232863"/>
                  </a:lnTo>
                  <a:lnTo>
                    <a:pt x="544" y="239919"/>
                  </a:lnTo>
                  <a:lnTo>
                    <a:pt x="480" y="246976"/>
                  </a:lnTo>
                  <a:lnTo>
                    <a:pt x="415" y="254032"/>
                  </a:lnTo>
                  <a:lnTo>
                    <a:pt x="353" y="261089"/>
                  </a:lnTo>
                  <a:lnTo>
                    <a:pt x="295" y="268145"/>
                  </a:lnTo>
                  <a:lnTo>
                    <a:pt x="242" y="275202"/>
                  </a:lnTo>
                  <a:lnTo>
                    <a:pt x="195" y="282258"/>
                  </a:lnTo>
                  <a:lnTo>
                    <a:pt x="157" y="289315"/>
                  </a:lnTo>
                  <a:lnTo>
                    <a:pt x="127" y="296371"/>
                  </a:lnTo>
                  <a:lnTo>
                    <a:pt x="105" y="303428"/>
                  </a:lnTo>
                  <a:lnTo>
                    <a:pt x="91" y="310484"/>
                  </a:lnTo>
                  <a:lnTo>
                    <a:pt x="86" y="317541"/>
                  </a:lnTo>
                  <a:lnTo>
                    <a:pt x="89" y="324597"/>
                  </a:lnTo>
                  <a:lnTo>
                    <a:pt x="98" y="331654"/>
                  </a:lnTo>
                  <a:lnTo>
                    <a:pt x="112" y="338710"/>
                  </a:lnTo>
                  <a:lnTo>
                    <a:pt x="128" y="345767"/>
                  </a:lnTo>
                  <a:lnTo>
                    <a:pt x="145" y="352823"/>
                  </a:lnTo>
                  <a:lnTo>
                    <a:pt x="161" y="359879"/>
                  </a:lnTo>
                  <a:lnTo>
                    <a:pt x="174" y="366936"/>
                  </a:lnTo>
                  <a:lnTo>
                    <a:pt x="182" y="373992"/>
                  </a:lnTo>
                  <a:lnTo>
                    <a:pt x="184" y="381049"/>
                  </a:lnTo>
                  <a:lnTo>
                    <a:pt x="180" y="388105"/>
                  </a:lnTo>
                  <a:lnTo>
                    <a:pt x="170" y="395162"/>
                  </a:lnTo>
                  <a:lnTo>
                    <a:pt x="156" y="402218"/>
                  </a:lnTo>
                  <a:lnTo>
                    <a:pt x="139" y="409275"/>
                  </a:lnTo>
                  <a:lnTo>
                    <a:pt x="120" y="416331"/>
                  </a:lnTo>
                  <a:lnTo>
                    <a:pt x="103" y="423388"/>
                  </a:lnTo>
                  <a:lnTo>
                    <a:pt x="88" y="430444"/>
                  </a:lnTo>
                  <a:lnTo>
                    <a:pt x="78" y="437501"/>
                  </a:lnTo>
                  <a:lnTo>
                    <a:pt x="74" y="444557"/>
                  </a:lnTo>
                  <a:lnTo>
                    <a:pt x="74" y="451614"/>
                  </a:lnTo>
                  <a:lnTo>
                    <a:pt x="81" y="458670"/>
                  </a:lnTo>
                  <a:lnTo>
                    <a:pt x="93" y="465727"/>
                  </a:lnTo>
                  <a:lnTo>
                    <a:pt x="109" y="472783"/>
                  </a:lnTo>
                  <a:lnTo>
                    <a:pt x="129" y="479839"/>
                  </a:lnTo>
                  <a:lnTo>
                    <a:pt x="150" y="486896"/>
                  </a:lnTo>
                  <a:lnTo>
                    <a:pt x="172" y="493952"/>
                  </a:lnTo>
                  <a:lnTo>
                    <a:pt x="193" y="501009"/>
                  </a:lnTo>
                  <a:lnTo>
                    <a:pt x="212" y="508065"/>
                  </a:lnTo>
                  <a:lnTo>
                    <a:pt x="230" y="515122"/>
                  </a:lnTo>
                  <a:lnTo>
                    <a:pt x="247" y="522178"/>
                  </a:lnTo>
                  <a:lnTo>
                    <a:pt x="263" y="529235"/>
                  </a:lnTo>
                  <a:lnTo>
                    <a:pt x="281" y="536291"/>
                  </a:lnTo>
                  <a:lnTo>
                    <a:pt x="300" y="543348"/>
                  </a:lnTo>
                  <a:lnTo>
                    <a:pt x="322" y="550404"/>
                  </a:lnTo>
                  <a:lnTo>
                    <a:pt x="345" y="557461"/>
                  </a:lnTo>
                  <a:lnTo>
                    <a:pt x="370" y="564517"/>
                  </a:lnTo>
                  <a:lnTo>
                    <a:pt x="394" y="571574"/>
                  </a:lnTo>
                  <a:lnTo>
                    <a:pt x="415" y="578630"/>
                  </a:lnTo>
                  <a:lnTo>
                    <a:pt x="432" y="585687"/>
                  </a:lnTo>
                  <a:lnTo>
                    <a:pt x="443" y="592743"/>
                  </a:lnTo>
                  <a:lnTo>
                    <a:pt x="446" y="599799"/>
                  </a:lnTo>
                  <a:lnTo>
                    <a:pt x="444" y="606856"/>
                  </a:lnTo>
                  <a:lnTo>
                    <a:pt x="438" y="613912"/>
                  </a:lnTo>
                  <a:lnTo>
                    <a:pt x="429" y="620969"/>
                  </a:lnTo>
                  <a:lnTo>
                    <a:pt x="419" y="628025"/>
                  </a:lnTo>
                  <a:lnTo>
                    <a:pt x="410" y="635082"/>
                  </a:lnTo>
                  <a:lnTo>
                    <a:pt x="402" y="642138"/>
                  </a:lnTo>
                  <a:lnTo>
                    <a:pt x="398" y="649195"/>
                  </a:lnTo>
                  <a:lnTo>
                    <a:pt x="396" y="656251"/>
                  </a:lnTo>
                  <a:lnTo>
                    <a:pt x="396" y="663308"/>
                  </a:lnTo>
                  <a:lnTo>
                    <a:pt x="399" y="670364"/>
                  </a:lnTo>
                  <a:lnTo>
                    <a:pt x="402" y="677421"/>
                  </a:lnTo>
                  <a:lnTo>
                    <a:pt x="407" y="684477"/>
                  </a:lnTo>
                  <a:lnTo>
                    <a:pt x="412" y="691534"/>
                  </a:lnTo>
                  <a:lnTo>
                    <a:pt x="417" y="698590"/>
                  </a:lnTo>
                  <a:lnTo>
                    <a:pt x="422" y="705647"/>
                  </a:lnTo>
                  <a:lnTo>
                    <a:pt x="428" y="712703"/>
                  </a:lnTo>
                  <a:lnTo>
                    <a:pt x="433" y="719759"/>
                  </a:lnTo>
                  <a:lnTo>
                    <a:pt x="438" y="726816"/>
                  </a:lnTo>
                  <a:lnTo>
                    <a:pt x="442" y="733872"/>
                  </a:lnTo>
                  <a:lnTo>
                    <a:pt x="446" y="740929"/>
                  </a:lnTo>
                  <a:lnTo>
                    <a:pt x="449" y="747985"/>
                  </a:lnTo>
                  <a:lnTo>
                    <a:pt x="452" y="755042"/>
                  </a:lnTo>
                  <a:lnTo>
                    <a:pt x="458" y="762098"/>
                  </a:lnTo>
                  <a:lnTo>
                    <a:pt x="467" y="769155"/>
                  </a:lnTo>
                  <a:lnTo>
                    <a:pt x="481" y="776211"/>
                  </a:lnTo>
                  <a:lnTo>
                    <a:pt x="504" y="783268"/>
                  </a:lnTo>
                  <a:lnTo>
                    <a:pt x="536" y="790324"/>
                  </a:lnTo>
                  <a:lnTo>
                    <a:pt x="576" y="797381"/>
                  </a:lnTo>
                  <a:lnTo>
                    <a:pt x="625" y="804437"/>
                  </a:lnTo>
                  <a:lnTo>
                    <a:pt x="679" y="811494"/>
                  </a:lnTo>
                  <a:lnTo>
                    <a:pt x="736" y="818550"/>
                  </a:lnTo>
                  <a:lnTo>
                    <a:pt x="792" y="825607"/>
                  </a:lnTo>
                  <a:lnTo>
                    <a:pt x="843" y="832663"/>
                  </a:lnTo>
                  <a:lnTo>
                    <a:pt x="887" y="839719"/>
                  </a:lnTo>
                  <a:lnTo>
                    <a:pt x="922" y="846776"/>
                  </a:lnTo>
                  <a:lnTo>
                    <a:pt x="946" y="853832"/>
                  </a:lnTo>
                  <a:lnTo>
                    <a:pt x="960" y="860889"/>
                  </a:lnTo>
                  <a:lnTo>
                    <a:pt x="964" y="867945"/>
                  </a:lnTo>
                  <a:lnTo>
                    <a:pt x="960" y="875002"/>
                  </a:lnTo>
                  <a:lnTo>
                    <a:pt x="947" y="882058"/>
                  </a:lnTo>
                  <a:lnTo>
                    <a:pt x="928" y="889115"/>
                  </a:lnTo>
                  <a:lnTo>
                    <a:pt x="902" y="896171"/>
                  </a:lnTo>
                  <a:lnTo>
                    <a:pt x="870" y="903228"/>
                  </a:lnTo>
                  <a:lnTo>
                    <a:pt x="833" y="910284"/>
                  </a:lnTo>
                  <a:lnTo>
                    <a:pt x="792" y="917341"/>
                  </a:lnTo>
                  <a:lnTo>
                    <a:pt x="749" y="924397"/>
                  </a:lnTo>
                  <a:lnTo>
                    <a:pt x="707" y="931454"/>
                  </a:lnTo>
                  <a:lnTo>
                    <a:pt x="670" y="938510"/>
                  </a:lnTo>
                  <a:lnTo>
                    <a:pt x="642" y="945567"/>
                  </a:lnTo>
                  <a:lnTo>
                    <a:pt x="626" y="952623"/>
                  </a:lnTo>
                  <a:lnTo>
                    <a:pt x="627" y="959679"/>
                  </a:lnTo>
                  <a:lnTo>
                    <a:pt x="647" y="966736"/>
                  </a:lnTo>
                  <a:lnTo>
                    <a:pt x="686" y="973792"/>
                  </a:lnTo>
                  <a:lnTo>
                    <a:pt x="740" y="980849"/>
                  </a:lnTo>
                  <a:lnTo>
                    <a:pt x="806" y="987905"/>
                  </a:lnTo>
                  <a:lnTo>
                    <a:pt x="879" y="994962"/>
                  </a:lnTo>
                  <a:lnTo>
                    <a:pt x="951" y="1002018"/>
                  </a:lnTo>
                  <a:lnTo>
                    <a:pt x="1018" y="1009075"/>
                  </a:lnTo>
                  <a:lnTo>
                    <a:pt x="1073" y="1016131"/>
                  </a:lnTo>
                  <a:lnTo>
                    <a:pt x="1112" y="1023188"/>
                  </a:lnTo>
                  <a:lnTo>
                    <a:pt x="1133" y="1030244"/>
                  </a:lnTo>
                  <a:lnTo>
                    <a:pt x="1134" y="1037301"/>
                  </a:lnTo>
                  <a:lnTo>
                    <a:pt x="1116" y="1044357"/>
                  </a:lnTo>
                  <a:lnTo>
                    <a:pt x="1081" y="1051414"/>
                  </a:lnTo>
                  <a:lnTo>
                    <a:pt x="1031" y="1058470"/>
                  </a:lnTo>
                  <a:lnTo>
                    <a:pt x="970" y="1065527"/>
                  </a:lnTo>
                  <a:lnTo>
                    <a:pt x="902" y="1072583"/>
                  </a:lnTo>
                  <a:lnTo>
                    <a:pt x="833" y="1079639"/>
                  </a:lnTo>
                  <a:lnTo>
                    <a:pt x="765" y="1086696"/>
                  </a:lnTo>
                  <a:lnTo>
                    <a:pt x="704" y="1093752"/>
                  </a:lnTo>
                  <a:lnTo>
                    <a:pt x="654" y="1100809"/>
                  </a:lnTo>
                  <a:lnTo>
                    <a:pt x="619" y="1107865"/>
                  </a:lnTo>
                  <a:lnTo>
                    <a:pt x="601" y="1114922"/>
                  </a:lnTo>
                  <a:lnTo>
                    <a:pt x="602" y="1121978"/>
                  </a:lnTo>
                  <a:lnTo>
                    <a:pt x="621" y="1129035"/>
                  </a:lnTo>
                  <a:lnTo>
                    <a:pt x="657" y="1136091"/>
                  </a:lnTo>
                  <a:lnTo>
                    <a:pt x="707" y="1143148"/>
                  </a:lnTo>
                  <a:lnTo>
                    <a:pt x="766" y="1150204"/>
                  </a:lnTo>
                  <a:lnTo>
                    <a:pt x="829" y="1157261"/>
                  </a:lnTo>
                  <a:lnTo>
                    <a:pt x="891" y="1164317"/>
                  </a:lnTo>
                  <a:lnTo>
                    <a:pt x="949" y="1171374"/>
                  </a:lnTo>
                  <a:lnTo>
                    <a:pt x="1000" y="1178430"/>
                  </a:lnTo>
                  <a:lnTo>
                    <a:pt x="1045" y="1185487"/>
                  </a:lnTo>
                  <a:lnTo>
                    <a:pt x="1083" y="1192543"/>
                  </a:lnTo>
                  <a:lnTo>
                    <a:pt x="1116" y="1199599"/>
                  </a:lnTo>
                  <a:lnTo>
                    <a:pt x="1146" y="1206656"/>
                  </a:lnTo>
                  <a:lnTo>
                    <a:pt x="1172" y="1213712"/>
                  </a:lnTo>
                  <a:lnTo>
                    <a:pt x="1196" y="1220769"/>
                  </a:lnTo>
                  <a:lnTo>
                    <a:pt x="1218" y="1227825"/>
                  </a:lnTo>
                  <a:lnTo>
                    <a:pt x="1237" y="1234882"/>
                  </a:lnTo>
                  <a:lnTo>
                    <a:pt x="1251" y="1241938"/>
                  </a:lnTo>
                  <a:lnTo>
                    <a:pt x="1260" y="1248995"/>
                  </a:lnTo>
                  <a:lnTo>
                    <a:pt x="1264" y="1256051"/>
                  </a:lnTo>
                  <a:lnTo>
                    <a:pt x="1265" y="1263108"/>
                  </a:lnTo>
                  <a:lnTo>
                    <a:pt x="1267" y="1270164"/>
                  </a:lnTo>
                  <a:lnTo>
                    <a:pt x="1273" y="1277221"/>
                  </a:lnTo>
                  <a:lnTo>
                    <a:pt x="1288" y="1284277"/>
                  </a:lnTo>
                  <a:lnTo>
                    <a:pt x="1315" y="1291334"/>
                  </a:lnTo>
                  <a:lnTo>
                    <a:pt x="1358" y="1298390"/>
                  </a:lnTo>
                  <a:lnTo>
                    <a:pt x="1418" y="1305447"/>
                  </a:lnTo>
                  <a:lnTo>
                    <a:pt x="1494" y="1312503"/>
                  </a:lnTo>
                  <a:lnTo>
                    <a:pt x="1584" y="1319559"/>
                  </a:lnTo>
                  <a:lnTo>
                    <a:pt x="1687" y="1326616"/>
                  </a:lnTo>
                  <a:lnTo>
                    <a:pt x="1799" y="1333672"/>
                  </a:lnTo>
                  <a:lnTo>
                    <a:pt x="1919" y="1340729"/>
                  </a:lnTo>
                  <a:lnTo>
                    <a:pt x="2044" y="1347785"/>
                  </a:lnTo>
                  <a:lnTo>
                    <a:pt x="2176" y="1354842"/>
                  </a:lnTo>
                  <a:lnTo>
                    <a:pt x="2316" y="1361898"/>
                  </a:lnTo>
                  <a:lnTo>
                    <a:pt x="2464" y="1368955"/>
                  </a:lnTo>
                  <a:lnTo>
                    <a:pt x="2620" y="1376011"/>
                  </a:lnTo>
                  <a:lnTo>
                    <a:pt x="2781" y="1383068"/>
                  </a:lnTo>
                  <a:lnTo>
                    <a:pt x="2942" y="1390124"/>
                  </a:lnTo>
                  <a:lnTo>
                    <a:pt x="3095" y="1397181"/>
                  </a:lnTo>
                  <a:lnTo>
                    <a:pt x="3233" y="1404237"/>
                  </a:lnTo>
                  <a:lnTo>
                    <a:pt x="3348" y="1411294"/>
                  </a:lnTo>
                  <a:lnTo>
                    <a:pt x="3431" y="1418350"/>
                  </a:lnTo>
                  <a:lnTo>
                    <a:pt x="3479" y="1425407"/>
                  </a:lnTo>
                  <a:lnTo>
                    <a:pt x="3489" y="1432463"/>
                  </a:lnTo>
                  <a:lnTo>
                    <a:pt x="3468" y="1439519"/>
                  </a:lnTo>
                  <a:lnTo>
                    <a:pt x="3425" y="1446576"/>
                  </a:lnTo>
                  <a:lnTo>
                    <a:pt x="3371" y="1453632"/>
                  </a:lnTo>
                  <a:lnTo>
                    <a:pt x="3317" y="1460689"/>
                  </a:lnTo>
                  <a:lnTo>
                    <a:pt x="3276" y="1467745"/>
                  </a:lnTo>
                  <a:lnTo>
                    <a:pt x="3257" y="1474802"/>
                  </a:lnTo>
                  <a:lnTo>
                    <a:pt x="3266" y="1481858"/>
                  </a:lnTo>
                  <a:lnTo>
                    <a:pt x="3308" y="1488915"/>
                  </a:lnTo>
                  <a:lnTo>
                    <a:pt x="3383" y="1495971"/>
                  </a:lnTo>
                  <a:lnTo>
                    <a:pt x="3486" y="1503028"/>
                  </a:lnTo>
                  <a:lnTo>
                    <a:pt x="3612" y="1510084"/>
                  </a:lnTo>
                  <a:lnTo>
                    <a:pt x="3754" y="1517141"/>
                  </a:lnTo>
                  <a:lnTo>
                    <a:pt x="3905" y="1524197"/>
                  </a:lnTo>
                  <a:lnTo>
                    <a:pt x="4055" y="1531254"/>
                  </a:lnTo>
                  <a:lnTo>
                    <a:pt x="4201" y="1538310"/>
                  </a:lnTo>
                  <a:lnTo>
                    <a:pt x="4339" y="1545367"/>
                  </a:lnTo>
                  <a:lnTo>
                    <a:pt x="4466" y="1552423"/>
                  </a:lnTo>
                  <a:lnTo>
                    <a:pt x="4581" y="1559479"/>
                  </a:lnTo>
                  <a:lnTo>
                    <a:pt x="4683" y="1566536"/>
                  </a:lnTo>
                  <a:lnTo>
                    <a:pt x="4772" y="1573592"/>
                  </a:lnTo>
                  <a:lnTo>
                    <a:pt x="4847" y="1580649"/>
                  </a:lnTo>
                  <a:lnTo>
                    <a:pt x="4909" y="1587705"/>
                  </a:lnTo>
                  <a:lnTo>
                    <a:pt x="4958" y="1594762"/>
                  </a:lnTo>
                  <a:lnTo>
                    <a:pt x="4999" y="1601818"/>
                  </a:lnTo>
                  <a:lnTo>
                    <a:pt x="5036" y="1608875"/>
                  </a:lnTo>
                  <a:lnTo>
                    <a:pt x="5074" y="1615931"/>
                  </a:lnTo>
                  <a:lnTo>
                    <a:pt x="5123" y="1622988"/>
                  </a:lnTo>
                  <a:lnTo>
                    <a:pt x="5188" y="1630044"/>
                  </a:lnTo>
                  <a:lnTo>
                    <a:pt x="5273" y="1637101"/>
                  </a:lnTo>
                  <a:lnTo>
                    <a:pt x="5378" y="1644157"/>
                  </a:lnTo>
                  <a:lnTo>
                    <a:pt x="5501" y="1651214"/>
                  </a:lnTo>
                  <a:lnTo>
                    <a:pt x="5632" y="1658270"/>
                  </a:lnTo>
                  <a:lnTo>
                    <a:pt x="5763" y="1665327"/>
                  </a:lnTo>
                  <a:lnTo>
                    <a:pt x="5882" y="1672383"/>
                  </a:lnTo>
                  <a:lnTo>
                    <a:pt x="5977" y="1679439"/>
                  </a:lnTo>
                  <a:lnTo>
                    <a:pt x="6040" y="1686496"/>
                  </a:lnTo>
                  <a:lnTo>
                    <a:pt x="6068" y="1693552"/>
                  </a:lnTo>
                  <a:lnTo>
                    <a:pt x="6059" y="1700609"/>
                  </a:lnTo>
                  <a:lnTo>
                    <a:pt x="6018" y="1707665"/>
                  </a:lnTo>
                  <a:lnTo>
                    <a:pt x="5957" y="1714722"/>
                  </a:lnTo>
                  <a:lnTo>
                    <a:pt x="5887" y="1721778"/>
                  </a:lnTo>
                  <a:lnTo>
                    <a:pt x="5820" y="1728835"/>
                  </a:lnTo>
                  <a:lnTo>
                    <a:pt x="5764" y="1735891"/>
                  </a:lnTo>
                  <a:lnTo>
                    <a:pt x="5728" y="1742948"/>
                  </a:lnTo>
                  <a:lnTo>
                    <a:pt x="5718" y="1750004"/>
                  </a:lnTo>
                  <a:lnTo>
                    <a:pt x="5735" y="1757061"/>
                  </a:lnTo>
                  <a:lnTo>
                    <a:pt x="5783" y="1764117"/>
                  </a:lnTo>
                  <a:lnTo>
                    <a:pt x="5861" y="1771174"/>
                  </a:lnTo>
                  <a:lnTo>
                    <a:pt x="5970" y="1778230"/>
                  </a:lnTo>
                  <a:lnTo>
                    <a:pt x="6105" y="1785287"/>
                  </a:lnTo>
                  <a:lnTo>
                    <a:pt x="6262" y="1792343"/>
                  </a:lnTo>
                  <a:lnTo>
                    <a:pt x="6435" y="1799399"/>
                  </a:lnTo>
                  <a:lnTo>
                    <a:pt x="6610" y="1806456"/>
                  </a:lnTo>
                  <a:lnTo>
                    <a:pt x="6775" y="1813512"/>
                  </a:lnTo>
                  <a:lnTo>
                    <a:pt x="6919" y="1820569"/>
                  </a:lnTo>
                  <a:lnTo>
                    <a:pt x="7031" y="1827625"/>
                  </a:lnTo>
                  <a:lnTo>
                    <a:pt x="7106" y="1834682"/>
                  </a:lnTo>
                  <a:lnTo>
                    <a:pt x="7143" y="1841738"/>
                  </a:lnTo>
                  <a:lnTo>
                    <a:pt x="7149" y="1848795"/>
                  </a:lnTo>
                  <a:lnTo>
                    <a:pt x="7133" y="1855851"/>
                  </a:lnTo>
                  <a:lnTo>
                    <a:pt x="7110" y="1862908"/>
                  </a:lnTo>
                  <a:lnTo>
                    <a:pt x="7099" y="1869964"/>
                  </a:lnTo>
                  <a:lnTo>
                    <a:pt x="7114" y="1877021"/>
                  </a:lnTo>
                  <a:lnTo>
                    <a:pt x="7172" y="1884077"/>
                  </a:lnTo>
                  <a:lnTo>
                    <a:pt x="7282" y="1891134"/>
                  </a:lnTo>
                  <a:lnTo>
                    <a:pt x="7449" y="1898190"/>
                  </a:lnTo>
                  <a:lnTo>
                    <a:pt x="7666" y="1905247"/>
                  </a:lnTo>
                  <a:lnTo>
                    <a:pt x="7923" y="1912303"/>
                  </a:lnTo>
                  <a:lnTo>
                    <a:pt x="8210" y="1919359"/>
                  </a:lnTo>
                  <a:lnTo>
                    <a:pt x="8518" y="1926416"/>
                  </a:lnTo>
                  <a:lnTo>
                    <a:pt x="8839" y="1933472"/>
                  </a:lnTo>
                  <a:lnTo>
                    <a:pt x="9169" y="1940529"/>
                  </a:lnTo>
                  <a:lnTo>
                    <a:pt x="9510" y="1947585"/>
                  </a:lnTo>
                  <a:lnTo>
                    <a:pt x="9864" y="1954642"/>
                  </a:lnTo>
                  <a:lnTo>
                    <a:pt x="10236" y="1961698"/>
                  </a:lnTo>
                  <a:lnTo>
                    <a:pt x="10628" y="1968755"/>
                  </a:lnTo>
                  <a:lnTo>
                    <a:pt x="11038" y="1975811"/>
                  </a:lnTo>
                  <a:lnTo>
                    <a:pt x="11457" y="1982868"/>
                  </a:lnTo>
                  <a:lnTo>
                    <a:pt x="11870" y="1989924"/>
                  </a:lnTo>
                  <a:lnTo>
                    <a:pt x="12253" y="1996981"/>
                  </a:lnTo>
                  <a:lnTo>
                    <a:pt x="12584" y="2004037"/>
                  </a:lnTo>
                  <a:lnTo>
                    <a:pt x="12841" y="2011094"/>
                  </a:lnTo>
                  <a:lnTo>
                    <a:pt x="13008" y="2018150"/>
                  </a:lnTo>
                  <a:lnTo>
                    <a:pt x="13075" y="2025207"/>
                  </a:lnTo>
                  <a:lnTo>
                    <a:pt x="13043" y="2032263"/>
                  </a:lnTo>
                  <a:lnTo>
                    <a:pt x="12922" y="2039319"/>
                  </a:lnTo>
                  <a:lnTo>
                    <a:pt x="12730" y="2046376"/>
                  </a:lnTo>
                  <a:lnTo>
                    <a:pt x="12492" y="2053432"/>
                  </a:lnTo>
                  <a:lnTo>
                    <a:pt x="12239" y="2060489"/>
                  </a:lnTo>
                  <a:lnTo>
                    <a:pt x="12001" y="2067545"/>
                  </a:lnTo>
                  <a:lnTo>
                    <a:pt x="11808" y="2074602"/>
                  </a:lnTo>
                  <a:lnTo>
                    <a:pt x="11692" y="2081658"/>
                  </a:lnTo>
                  <a:lnTo>
                    <a:pt x="11666" y="2088715"/>
                  </a:lnTo>
                  <a:lnTo>
                    <a:pt x="11738" y="2095771"/>
                  </a:lnTo>
                  <a:lnTo>
                    <a:pt x="11908" y="2102828"/>
                  </a:lnTo>
                  <a:lnTo>
                    <a:pt x="12169" y="2109884"/>
                  </a:lnTo>
                  <a:lnTo>
                    <a:pt x="12507" y="2116941"/>
                  </a:lnTo>
                  <a:lnTo>
                    <a:pt x="12905" y="2123997"/>
                  </a:lnTo>
                  <a:lnTo>
                    <a:pt x="13341" y="2131054"/>
                  </a:lnTo>
                  <a:lnTo>
                    <a:pt x="13792" y="2138110"/>
                  </a:lnTo>
                  <a:lnTo>
                    <a:pt x="14238" y="2145166"/>
                  </a:lnTo>
                  <a:lnTo>
                    <a:pt x="14658" y="2152223"/>
                  </a:lnTo>
                  <a:lnTo>
                    <a:pt x="15038" y="2159279"/>
                  </a:lnTo>
                  <a:lnTo>
                    <a:pt x="15370" y="2166336"/>
                  </a:lnTo>
                  <a:lnTo>
                    <a:pt x="15650" y="2173392"/>
                  </a:lnTo>
                  <a:lnTo>
                    <a:pt x="15890" y="2180449"/>
                  </a:lnTo>
                  <a:lnTo>
                    <a:pt x="16107" y="2187505"/>
                  </a:lnTo>
                  <a:lnTo>
                    <a:pt x="16323" y="2194562"/>
                  </a:lnTo>
                  <a:lnTo>
                    <a:pt x="16562" y="2201618"/>
                  </a:lnTo>
                  <a:lnTo>
                    <a:pt x="16849" y="2208675"/>
                  </a:lnTo>
                  <a:lnTo>
                    <a:pt x="17204" y="2215731"/>
                  </a:lnTo>
                  <a:lnTo>
                    <a:pt x="17643" y="2222788"/>
                  </a:lnTo>
                  <a:lnTo>
                    <a:pt x="18174" y="2229844"/>
                  </a:lnTo>
                  <a:lnTo>
                    <a:pt x="18797" y="2236901"/>
                  </a:lnTo>
                  <a:lnTo>
                    <a:pt x="19503" y="2243957"/>
                  </a:lnTo>
                  <a:lnTo>
                    <a:pt x="20275" y="2251014"/>
                  </a:lnTo>
                  <a:lnTo>
                    <a:pt x="21092" y="2258070"/>
                  </a:lnTo>
                  <a:lnTo>
                    <a:pt x="21926" y="2265126"/>
                  </a:lnTo>
                  <a:lnTo>
                    <a:pt x="22742" y="2272183"/>
                  </a:lnTo>
                  <a:lnTo>
                    <a:pt x="23512" y="2279239"/>
                  </a:lnTo>
                  <a:lnTo>
                    <a:pt x="24209" y="2286296"/>
                  </a:lnTo>
                  <a:lnTo>
                    <a:pt x="24812" y="2293352"/>
                  </a:lnTo>
                  <a:lnTo>
                    <a:pt x="25310" y="2300409"/>
                  </a:lnTo>
                  <a:lnTo>
                    <a:pt x="25698" y="2307465"/>
                  </a:lnTo>
                  <a:lnTo>
                    <a:pt x="25984" y="2314522"/>
                  </a:lnTo>
                  <a:lnTo>
                    <a:pt x="26185" y="2321578"/>
                  </a:lnTo>
                  <a:lnTo>
                    <a:pt x="26331" y="2328635"/>
                  </a:lnTo>
                  <a:lnTo>
                    <a:pt x="26457" y="2335691"/>
                  </a:lnTo>
                  <a:lnTo>
                    <a:pt x="26602" y="2342748"/>
                  </a:lnTo>
                  <a:lnTo>
                    <a:pt x="26805" y="2349804"/>
                  </a:lnTo>
                  <a:lnTo>
                    <a:pt x="27108" y="2356861"/>
                  </a:lnTo>
                  <a:lnTo>
                    <a:pt x="27533" y="2363917"/>
                  </a:lnTo>
                  <a:lnTo>
                    <a:pt x="28080" y="2370974"/>
                  </a:lnTo>
                  <a:lnTo>
                    <a:pt x="28740" y="2378030"/>
                  </a:lnTo>
                  <a:lnTo>
                    <a:pt x="29493" y="2385086"/>
                  </a:lnTo>
                  <a:lnTo>
                    <a:pt x="30313" y="2392143"/>
                  </a:lnTo>
                  <a:lnTo>
                    <a:pt x="31171" y="2399199"/>
                  </a:lnTo>
                  <a:lnTo>
                    <a:pt x="32047" y="2406256"/>
                  </a:lnTo>
                  <a:lnTo>
                    <a:pt x="32926" y="2413312"/>
                  </a:lnTo>
                  <a:lnTo>
                    <a:pt x="33810" y="2420369"/>
                  </a:lnTo>
                  <a:lnTo>
                    <a:pt x="34707" y="2427425"/>
                  </a:lnTo>
                  <a:lnTo>
                    <a:pt x="35637" y="2434482"/>
                  </a:lnTo>
                  <a:lnTo>
                    <a:pt x="36621" y="2441538"/>
                  </a:lnTo>
                  <a:lnTo>
                    <a:pt x="37681" y="2448595"/>
                  </a:lnTo>
                  <a:lnTo>
                    <a:pt x="38829" y="2455651"/>
                  </a:lnTo>
                  <a:lnTo>
                    <a:pt x="40061" y="2462708"/>
                  </a:lnTo>
                  <a:lnTo>
                    <a:pt x="41365" y="2469764"/>
                  </a:lnTo>
                  <a:lnTo>
                    <a:pt x="42721" y="2476821"/>
                  </a:lnTo>
                  <a:lnTo>
                    <a:pt x="44102" y="2483877"/>
                  </a:lnTo>
                  <a:lnTo>
                    <a:pt x="45482" y="2490934"/>
                  </a:lnTo>
                  <a:lnTo>
                    <a:pt x="46832" y="2497990"/>
                  </a:lnTo>
                  <a:lnTo>
                    <a:pt x="48128" y="2505046"/>
                  </a:lnTo>
                  <a:lnTo>
                    <a:pt x="49350" y="2512103"/>
                  </a:lnTo>
                  <a:lnTo>
                    <a:pt x="50484" y="2519159"/>
                  </a:lnTo>
                  <a:lnTo>
                    <a:pt x="51523" y="2526216"/>
                  </a:lnTo>
                  <a:lnTo>
                    <a:pt x="52467" y="2533272"/>
                  </a:lnTo>
                  <a:lnTo>
                    <a:pt x="53322" y="2540329"/>
                  </a:lnTo>
                  <a:lnTo>
                    <a:pt x="54104" y="2547385"/>
                  </a:lnTo>
                  <a:lnTo>
                    <a:pt x="54841" y="2554442"/>
                  </a:lnTo>
                  <a:lnTo>
                    <a:pt x="55560" y="2561498"/>
                  </a:lnTo>
                  <a:lnTo>
                    <a:pt x="56289" y="2568555"/>
                  </a:lnTo>
                  <a:lnTo>
                    <a:pt x="57056" y="2575611"/>
                  </a:lnTo>
                  <a:lnTo>
                    <a:pt x="57884" y="2582668"/>
                  </a:lnTo>
                  <a:lnTo>
                    <a:pt x="58791" y="2589724"/>
                  </a:lnTo>
                  <a:lnTo>
                    <a:pt x="59790" y="2596781"/>
                  </a:lnTo>
                  <a:lnTo>
                    <a:pt x="60890" y="2603837"/>
                  </a:lnTo>
                  <a:lnTo>
                    <a:pt x="62091" y="2610894"/>
                  </a:lnTo>
                  <a:lnTo>
                    <a:pt x="63396" y="2617950"/>
                  </a:lnTo>
                  <a:lnTo>
                    <a:pt x="64800" y="2625006"/>
                  </a:lnTo>
                  <a:lnTo>
                    <a:pt x="66306" y="2632063"/>
                  </a:lnTo>
                  <a:lnTo>
                    <a:pt x="67921" y="2639119"/>
                  </a:lnTo>
                  <a:lnTo>
                    <a:pt x="69642" y="2646176"/>
                  </a:lnTo>
                  <a:lnTo>
                    <a:pt x="71477" y="2653232"/>
                  </a:lnTo>
                  <a:lnTo>
                    <a:pt x="73434" y="2660289"/>
                  </a:lnTo>
                  <a:lnTo>
                    <a:pt x="75520" y="2667345"/>
                  </a:lnTo>
                  <a:lnTo>
                    <a:pt x="77739" y="2674402"/>
                  </a:lnTo>
                  <a:lnTo>
                    <a:pt x="80090" y="2681458"/>
                  </a:lnTo>
                  <a:lnTo>
                    <a:pt x="82566" y="2688515"/>
                  </a:lnTo>
                  <a:lnTo>
                    <a:pt x="85152" y="2695571"/>
                  </a:lnTo>
                  <a:lnTo>
                    <a:pt x="87832" y="2702628"/>
                  </a:lnTo>
                  <a:lnTo>
                    <a:pt x="90585" y="2709684"/>
                  </a:lnTo>
                  <a:lnTo>
                    <a:pt x="93393" y="2716741"/>
                  </a:lnTo>
                  <a:lnTo>
                    <a:pt x="96245" y="2723797"/>
                  </a:lnTo>
                  <a:lnTo>
                    <a:pt x="99144" y="2730854"/>
                  </a:lnTo>
                  <a:lnTo>
                    <a:pt x="102099" y="2737910"/>
                  </a:lnTo>
                  <a:lnTo>
                    <a:pt x="105133" y="2744966"/>
                  </a:lnTo>
                  <a:lnTo>
                    <a:pt x="108273" y="2752023"/>
                  </a:lnTo>
                  <a:lnTo>
                    <a:pt x="111546" y="2759079"/>
                  </a:lnTo>
                  <a:lnTo>
                    <a:pt x="114971" y="2766136"/>
                  </a:lnTo>
                  <a:lnTo>
                    <a:pt x="118553" y="2773192"/>
                  </a:lnTo>
                  <a:lnTo>
                    <a:pt x="122283" y="2780249"/>
                  </a:lnTo>
                  <a:lnTo>
                    <a:pt x="126132" y="2787305"/>
                  </a:lnTo>
                  <a:lnTo>
                    <a:pt x="130060" y="2794362"/>
                  </a:lnTo>
                  <a:lnTo>
                    <a:pt x="134014" y="2801418"/>
                  </a:lnTo>
                  <a:lnTo>
                    <a:pt x="137945" y="2808475"/>
                  </a:lnTo>
                  <a:lnTo>
                    <a:pt x="141805" y="2815531"/>
                  </a:lnTo>
                  <a:lnTo>
                    <a:pt x="145548" y="2822588"/>
                  </a:lnTo>
                  <a:lnTo>
                    <a:pt x="149167" y="2829644"/>
                  </a:lnTo>
                  <a:lnTo>
                    <a:pt x="152666" y="2836701"/>
                  </a:lnTo>
                  <a:lnTo>
                    <a:pt x="156067" y="2843757"/>
                  </a:lnTo>
                  <a:lnTo>
                    <a:pt x="159402" y="2850814"/>
                  </a:lnTo>
                  <a:lnTo>
                    <a:pt x="162713" y="2857870"/>
                  </a:lnTo>
                  <a:lnTo>
                    <a:pt x="166045" y="2864926"/>
                  </a:lnTo>
                  <a:lnTo>
                    <a:pt x="169443" y="2871983"/>
                  </a:lnTo>
                  <a:lnTo>
                    <a:pt x="172947" y="2879039"/>
                  </a:lnTo>
                  <a:lnTo>
                    <a:pt x="176587" y="2886096"/>
                  </a:lnTo>
                  <a:lnTo>
                    <a:pt x="180382" y="2893152"/>
                  </a:lnTo>
                  <a:lnTo>
                    <a:pt x="184339" y="2900209"/>
                  </a:lnTo>
                  <a:lnTo>
                    <a:pt x="188450" y="2907265"/>
                  </a:lnTo>
                  <a:lnTo>
                    <a:pt x="192703" y="2914322"/>
                  </a:lnTo>
                  <a:lnTo>
                    <a:pt x="197051" y="2921378"/>
                  </a:lnTo>
                  <a:lnTo>
                    <a:pt x="201451" y="2928435"/>
                  </a:lnTo>
                  <a:lnTo>
                    <a:pt x="205857" y="2935491"/>
                  </a:lnTo>
                  <a:lnTo>
                    <a:pt x="210227" y="2942548"/>
                  </a:lnTo>
                  <a:lnTo>
                    <a:pt x="214527" y="2949604"/>
                  </a:lnTo>
                  <a:lnTo>
                    <a:pt x="218738" y="2956661"/>
                  </a:lnTo>
                  <a:lnTo>
                    <a:pt x="222857" y="2963717"/>
                  </a:lnTo>
                  <a:lnTo>
                    <a:pt x="226904" y="2970774"/>
                  </a:lnTo>
                  <a:lnTo>
                    <a:pt x="230917" y="2977830"/>
                  </a:lnTo>
                  <a:lnTo>
                    <a:pt x="234950" y="2984886"/>
                  </a:lnTo>
                  <a:lnTo>
                    <a:pt x="239064" y="2991943"/>
                  </a:lnTo>
                  <a:lnTo>
                    <a:pt x="243321" y="2998999"/>
                  </a:lnTo>
                  <a:lnTo>
                    <a:pt x="247785" y="3006056"/>
                  </a:lnTo>
                  <a:lnTo>
                    <a:pt x="252479" y="3013112"/>
                  </a:lnTo>
                  <a:lnTo>
                    <a:pt x="257392" y="3020169"/>
                  </a:lnTo>
                  <a:lnTo>
                    <a:pt x="262495" y="3027225"/>
                  </a:lnTo>
                  <a:lnTo>
                    <a:pt x="267733" y="3034282"/>
                  </a:lnTo>
                  <a:lnTo>
                    <a:pt x="273033" y="3041338"/>
                  </a:lnTo>
                  <a:lnTo>
                    <a:pt x="278314" y="3048395"/>
                  </a:lnTo>
                  <a:lnTo>
                    <a:pt x="283492" y="3055451"/>
                  </a:lnTo>
                  <a:lnTo>
                    <a:pt x="288486" y="3062508"/>
                  </a:lnTo>
                  <a:lnTo>
                    <a:pt x="293225" y="3069564"/>
                  </a:lnTo>
                  <a:lnTo>
                    <a:pt x="297651" y="3076621"/>
                  </a:lnTo>
                  <a:lnTo>
                    <a:pt x="301720" y="3083677"/>
                  </a:lnTo>
                  <a:lnTo>
                    <a:pt x="305408" y="3090734"/>
                  </a:lnTo>
                  <a:lnTo>
                    <a:pt x="308685" y="3097790"/>
                  </a:lnTo>
                  <a:lnTo>
                    <a:pt x="311563" y="3104846"/>
                  </a:lnTo>
                  <a:lnTo>
                    <a:pt x="314078" y="3111903"/>
                  </a:lnTo>
                  <a:lnTo>
                    <a:pt x="316250" y="3118959"/>
                  </a:lnTo>
                  <a:lnTo>
                    <a:pt x="318097" y="3126016"/>
                  </a:lnTo>
                  <a:lnTo>
                    <a:pt x="319626" y="3133072"/>
                  </a:lnTo>
                  <a:lnTo>
                    <a:pt x="320826" y="3140129"/>
                  </a:lnTo>
                  <a:lnTo>
                    <a:pt x="321665" y="3147185"/>
                  </a:lnTo>
                  <a:lnTo>
                    <a:pt x="322093" y="3154242"/>
                  </a:lnTo>
                  <a:lnTo>
                    <a:pt x="322041" y="3161298"/>
                  </a:lnTo>
                  <a:lnTo>
                    <a:pt x="321437" y="3168355"/>
                  </a:lnTo>
                  <a:lnTo>
                    <a:pt x="320210" y="3175411"/>
                  </a:lnTo>
                  <a:lnTo>
                    <a:pt x="318303" y="3182468"/>
                  </a:lnTo>
                  <a:lnTo>
                    <a:pt x="315656" y="3189524"/>
                  </a:lnTo>
                  <a:lnTo>
                    <a:pt x="312265" y="3196581"/>
                  </a:lnTo>
                  <a:lnTo>
                    <a:pt x="308198" y="3203637"/>
                  </a:lnTo>
                  <a:lnTo>
                    <a:pt x="303504" y="3210694"/>
                  </a:lnTo>
                  <a:lnTo>
                    <a:pt x="298236" y="3217750"/>
                  </a:lnTo>
                  <a:lnTo>
                    <a:pt x="292439" y="3224806"/>
                  </a:lnTo>
                  <a:lnTo>
                    <a:pt x="286136" y="3231863"/>
                  </a:lnTo>
                  <a:lnTo>
                    <a:pt x="279324" y="3238919"/>
                  </a:lnTo>
                  <a:lnTo>
                    <a:pt x="271972" y="3245976"/>
                  </a:lnTo>
                  <a:lnTo>
                    <a:pt x="264023" y="3253032"/>
                  </a:lnTo>
                  <a:lnTo>
                    <a:pt x="255409" y="3260089"/>
                  </a:lnTo>
                  <a:lnTo>
                    <a:pt x="246055" y="3267145"/>
                  </a:lnTo>
                  <a:lnTo>
                    <a:pt x="235899" y="3274202"/>
                  </a:lnTo>
                  <a:lnTo>
                    <a:pt x="224878" y="3281258"/>
                  </a:lnTo>
                  <a:lnTo>
                    <a:pt x="212968" y="3288315"/>
                  </a:lnTo>
                  <a:lnTo>
                    <a:pt x="200274" y="3295371"/>
                  </a:lnTo>
                  <a:lnTo>
                    <a:pt x="186894" y="3302428"/>
                  </a:lnTo>
                  <a:lnTo>
                    <a:pt x="172966" y="3309484"/>
                  </a:lnTo>
                  <a:lnTo>
                    <a:pt x="158659" y="3316541"/>
                  </a:lnTo>
                  <a:lnTo>
                    <a:pt x="144168" y="3323597"/>
                  </a:lnTo>
                  <a:lnTo>
                    <a:pt x="129695" y="3330654"/>
                  </a:lnTo>
                  <a:lnTo>
                    <a:pt x="115443" y="3337710"/>
                  </a:lnTo>
                  <a:lnTo>
                    <a:pt x="101606" y="3344766"/>
                  </a:lnTo>
                  <a:lnTo>
                    <a:pt x="88361" y="3351823"/>
                  </a:lnTo>
                  <a:lnTo>
                    <a:pt x="75861" y="3358879"/>
                  </a:lnTo>
                  <a:lnTo>
                    <a:pt x="64235" y="3365936"/>
                  </a:lnTo>
                  <a:lnTo>
                    <a:pt x="53605" y="3372992"/>
                  </a:lnTo>
                  <a:lnTo>
                    <a:pt x="44105" y="3380049"/>
                  </a:lnTo>
                  <a:lnTo>
                    <a:pt x="35699" y="3387105"/>
                  </a:lnTo>
                  <a:lnTo>
                    <a:pt x="28393" y="3394162"/>
                  </a:lnTo>
                  <a:lnTo>
                    <a:pt x="22163" y="3401218"/>
                  </a:lnTo>
                  <a:lnTo>
                    <a:pt x="16957" y="3408275"/>
                  </a:lnTo>
                  <a:lnTo>
                    <a:pt x="12702" y="3415331"/>
                  </a:lnTo>
                  <a:lnTo>
                    <a:pt x="9302" y="3422388"/>
                  </a:lnTo>
                  <a:lnTo>
                    <a:pt x="6652" y="3429444"/>
                  </a:lnTo>
                  <a:lnTo>
                    <a:pt x="4640" y="3436501"/>
                  </a:lnTo>
                  <a:close/>
                </a:path>
              </a:pathLst>
            </a:custGeom>
            <a:solidFill>
              <a:srgbClr val="0073C2">
                <a:alpha val="29803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71" name="pl71"/>
            <p:cNvSpPr/>
            <p:nvPr/>
          </p:nvSpPr>
          <p:spPr>
            <a:xfrm>
              <a:off x="7688706" y="5374379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40651" cap="flat">
              <a:solidFill>
                <a:srgbClr val="000000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72" name="rc72"/>
            <p:cNvSpPr/>
            <p:nvPr/>
          </p:nvSpPr>
          <p:spPr>
            <a:xfrm>
              <a:off x="7688706" y="2378098"/>
              <a:ext cx="858915" cy="3442736"/>
            </a:xfrm>
            <a:prstGeom prst="rect">
              <a:avLst/>
            </a:prstGeom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73" name="rc73"/>
            <p:cNvSpPr/>
            <p:nvPr/>
          </p:nvSpPr>
          <p:spPr>
            <a:xfrm>
              <a:off x="6760202" y="2163235"/>
              <a:ext cx="858915" cy="214862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74" name="tx74"/>
            <p:cNvSpPr/>
            <p:nvPr/>
          </p:nvSpPr>
          <p:spPr>
            <a:xfrm>
              <a:off x="7065348" y="2228975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2020</a:t>
              </a:r>
            </a:p>
          </p:txBody>
        </p:sp>
        <p:sp>
          <p:nvSpPr>
            <p:cNvPr id="75" name="rc75"/>
            <p:cNvSpPr/>
            <p:nvPr/>
          </p:nvSpPr>
          <p:spPr>
            <a:xfrm>
              <a:off x="7688706" y="2163235"/>
              <a:ext cx="858915" cy="214862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76" name="tx76"/>
            <p:cNvSpPr/>
            <p:nvPr/>
          </p:nvSpPr>
          <p:spPr>
            <a:xfrm>
              <a:off x="7993853" y="2228975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2050</a:t>
              </a:r>
            </a:p>
          </p:txBody>
        </p:sp>
        <p:sp>
          <p:nvSpPr>
            <p:cNvPr id="77" name="pl77"/>
            <p:cNvSpPr/>
            <p:nvPr/>
          </p:nvSpPr>
          <p:spPr>
            <a:xfrm>
              <a:off x="7189660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78" name="tx78"/>
            <p:cNvSpPr/>
            <p:nvPr/>
          </p:nvSpPr>
          <p:spPr>
            <a:xfrm>
              <a:off x="7065348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2020</a:t>
              </a:r>
            </a:p>
          </p:txBody>
        </p:sp>
        <p:sp>
          <p:nvSpPr>
            <p:cNvPr id="79" name="pl79"/>
            <p:cNvSpPr/>
            <p:nvPr/>
          </p:nvSpPr>
          <p:spPr>
            <a:xfrm>
              <a:off x="8118164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80" name="tx80"/>
            <p:cNvSpPr/>
            <p:nvPr/>
          </p:nvSpPr>
          <p:spPr>
            <a:xfrm>
              <a:off x="7993853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2050</a:t>
              </a:r>
            </a:p>
          </p:txBody>
        </p:sp>
        <p:sp>
          <p:nvSpPr>
            <p:cNvPr id="81" name="tx81"/>
            <p:cNvSpPr/>
            <p:nvPr/>
          </p:nvSpPr>
          <p:spPr>
            <a:xfrm>
              <a:off x="6635416" y="5779143"/>
              <a:ext cx="62155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82" name="tx82"/>
            <p:cNvSpPr/>
            <p:nvPr/>
          </p:nvSpPr>
          <p:spPr>
            <a:xfrm>
              <a:off x="6573261" y="4631564"/>
              <a:ext cx="124311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83" name="tx83"/>
            <p:cNvSpPr/>
            <p:nvPr/>
          </p:nvSpPr>
          <p:spPr>
            <a:xfrm>
              <a:off x="6511105" y="3483985"/>
              <a:ext cx="186466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100</a:t>
              </a:r>
            </a:p>
          </p:txBody>
        </p:sp>
        <p:sp>
          <p:nvSpPr>
            <p:cNvPr id="84" name="tx84"/>
            <p:cNvSpPr/>
            <p:nvPr/>
          </p:nvSpPr>
          <p:spPr>
            <a:xfrm>
              <a:off x="6511105" y="2336406"/>
              <a:ext cx="186466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150</a:t>
              </a:r>
            </a:p>
          </p:txBody>
        </p:sp>
        <p:sp>
          <p:nvSpPr>
            <p:cNvPr id="85" name="pl85"/>
            <p:cNvSpPr/>
            <p:nvPr/>
          </p:nvSpPr>
          <p:spPr>
            <a:xfrm>
              <a:off x="6725407" y="5820834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86" name="pl86"/>
            <p:cNvSpPr/>
            <p:nvPr/>
          </p:nvSpPr>
          <p:spPr>
            <a:xfrm>
              <a:off x="6725407" y="4673255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87" name="pl87"/>
            <p:cNvSpPr/>
            <p:nvPr/>
          </p:nvSpPr>
          <p:spPr>
            <a:xfrm>
              <a:off x="6725407" y="3525677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88" name="pl88"/>
            <p:cNvSpPr/>
            <p:nvPr/>
          </p:nvSpPr>
          <p:spPr>
            <a:xfrm>
              <a:off x="6725407" y="2378098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89" name="tx89"/>
            <p:cNvSpPr/>
            <p:nvPr/>
          </p:nvSpPr>
          <p:spPr>
            <a:xfrm>
              <a:off x="6760202" y="1934847"/>
              <a:ext cx="1591679" cy="12939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0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Distribution within country</a:t>
              </a: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8BFD41D0-0B8D-48B2-861C-2313002084EE}"/>
              </a:ext>
            </a:extLst>
          </p:cNvPr>
          <p:cNvSpPr txBox="1"/>
          <p:nvPr/>
        </p:nvSpPr>
        <p:spPr>
          <a:xfrm>
            <a:off x="6807264" y="2703062"/>
            <a:ext cx="1243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Abadi Extra Light" panose="020B0204020104020204" pitchFamily="34" charset="0"/>
              </a:rPr>
              <a:t>Mitigation</a:t>
            </a:r>
            <a:endParaRPr lang="en-AT" b="1" dirty="0">
              <a:solidFill>
                <a:schemeClr val="tx2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F0387A6-6236-4667-BD16-93C374D1A82F}"/>
              </a:ext>
            </a:extLst>
          </p:cNvPr>
          <p:cNvSpPr txBox="1"/>
          <p:nvPr/>
        </p:nvSpPr>
        <p:spPr>
          <a:xfrm>
            <a:off x="6020899" y="2389210"/>
            <a:ext cx="1875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4">
                    <a:lumMod val="75000"/>
                  </a:schemeClr>
                </a:solidFill>
                <a:latin typeface="Abadi Extra Light" panose="020B0204020104020204" pitchFamily="34" charset="0"/>
              </a:rPr>
              <a:t>No climate policies</a:t>
            </a:r>
            <a:endParaRPr lang="en-AT" b="1">
              <a:solidFill>
                <a:schemeClr val="accent4">
                  <a:lumMod val="75000"/>
                </a:schemeClr>
              </a:solidFill>
              <a:latin typeface="Abadi Extra Light" panose="020B0204020104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63DBE89-C2CE-4EAB-9865-84886E4929A3}"/>
              </a:ext>
            </a:extLst>
          </p:cNvPr>
          <p:cNvSpPr txBox="1"/>
          <p:nvPr/>
        </p:nvSpPr>
        <p:spPr>
          <a:xfrm>
            <a:off x="2631226" y="2473492"/>
            <a:ext cx="81355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800" dirty="0"/>
              <a:t>Kenya</a:t>
            </a:r>
          </a:p>
        </p:txBody>
      </p:sp>
      <p:pic>
        <p:nvPicPr>
          <p:cNvPr id="93" name="Picture 9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B45A220-5F9E-4303-9683-75D0FD2E3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6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ontent Placeholder 2"/>
          <p:cNvGrpSpPr/>
          <p:nvPr/>
        </p:nvGrpSpPr>
        <p:grpSpPr>
          <a:xfrm>
            <a:off x="1981200" y="1600201"/>
            <a:ext cx="8229600" cy="4525963"/>
            <a:chOff x="457200" y="1600200"/>
            <a:chExt cx="8229600" cy="4525963"/>
          </a:xfrm>
        </p:grpSpPr>
        <p:sp>
          <p:nvSpPr>
            <p:cNvPr id="3" name="rc3"/>
            <p:cNvSpPr/>
            <p:nvPr/>
          </p:nvSpPr>
          <p:spPr>
            <a:xfrm>
              <a:off x="457200" y="1600200"/>
              <a:ext cx="8229600" cy="4525962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9525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4" name="rc4"/>
            <p:cNvSpPr/>
            <p:nvPr/>
          </p:nvSpPr>
          <p:spPr>
            <a:xfrm>
              <a:off x="457200" y="1600200"/>
              <a:ext cx="8229600" cy="4525962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" name="rc5"/>
            <p:cNvSpPr/>
            <p:nvPr/>
          </p:nvSpPr>
          <p:spPr>
            <a:xfrm>
              <a:off x="526789" y="1669789"/>
              <a:ext cx="5914727" cy="4386784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" name="rc6"/>
            <p:cNvSpPr/>
            <p:nvPr/>
          </p:nvSpPr>
          <p:spPr>
            <a:xfrm>
              <a:off x="1009669" y="2378098"/>
              <a:ext cx="5362258" cy="3442736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 sz="1800"/>
            </a:p>
          </p:txBody>
        </p:sp>
        <p:sp>
          <p:nvSpPr>
            <p:cNvPr id="7" name="pl7"/>
            <p:cNvSpPr/>
            <p:nvPr/>
          </p:nvSpPr>
          <p:spPr>
            <a:xfrm>
              <a:off x="1009669" y="5247045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8" name="pl8"/>
            <p:cNvSpPr/>
            <p:nvPr/>
          </p:nvSpPr>
          <p:spPr>
            <a:xfrm>
              <a:off x="1009669" y="4099466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9" name="pl9"/>
            <p:cNvSpPr/>
            <p:nvPr/>
          </p:nvSpPr>
          <p:spPr>
            <a:xfrm>
              <a:off x="1009669" y="2951887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0" name="pl10"/>
            <p:cNvSpPr/>
            <p:nvPr/>
          </p:nvSpPr>
          <p:spPr>
            <a:xfrm>
              <a:off x="1679951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1" name="pl11"/>
            <p:cNvSpPr/>
            <p:nvPr/>
          </p:nvSpPr>
          <p:spPr>
            <a:xfrm>
              <a:off x="3020516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2" name="pl12"/>
            <p:cNvSpPr/>
            <p:nvPr/>
          </p:nvSpPr>
          <p:spPr>
            <a:xfrm>
              <a:off x="4361080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3" name="pl13"/>
            <p:cNvSpPr/>
            <p:nvPr/>
          </p:nvSpPr>
          <p:spPr>
            <a:xfrm>
              <a:off x="5701645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4" name="pl14"/>
            <p:cNvSpPr/>
            <p:nvPr/>
          </p:nvSpPr>
          <p:spPr>
            <a:xfrm>
              <a:off x="6371927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5" name="pl15"/>
            <p:cNvSpPr/>
            <p:nvPr/>
          </p:nvSpPr>
          <p:spPr>
            <a:xfrm>
              <a:off x="1009669" y="5820834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6" name="pl16"/>
            <p:cNvSpPr/>
            <p:nvPr/>
          </p:nvSpPr>
          <p:spPr>
            <a:xfrm>
              <a:off x="1009669" y="4673255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7" name="pl17"/>
            <p:cNvSpPr/>
            <p:nvPr/>
          </p:nvSpPr>
          <p:spPr>
            <a:xfrm>
              <a:off x="1009669" y="3525677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8" name="pl18"/>
            <p:cNvSpPr/>
            <p:nvPr/>
          </p:nvSpPr>
          <p:spPr>
            <a:xfrm>
              <a:off x="1009669" y="2378098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9" name="pl19"/>
            <p:cNvSpPr/>
            <p:nvPr/>
          </p:nvSpPr>
          <p:spPr>
            <a:xfrm>
              <a:off x="1009669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20" name="pl20"/>
            <p:cNvSpPr/>
            <p:nvPr/>
          </p:nvSpPr>
          <p:spPr>
            <a:xfrm>
              <a:off x="2350233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21" name="pl21"/>
            <p:cNvSpPr/>
            <p:nvPr/>
          </p:nvSpPr>
          <p:spPr>
            <a:xfrm>
              <a:off x="3690798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22" name="pl22"/>
            <p:cNvSpPr/>
            <p:nvPr/>
          </p:nvSpPr>
          <p:spPr>
            <a:xfrm>
              <a:off x="5031362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23" name="pl23"/>
            <p:cNvSpPr/>
            <p:nvPr/>
          </p:nvSpPr>
          <p:spPr>
            <a:xfrm>
              <a:off x="1009669" y="4549081"/>
              <a:ext cx="5362258" cy="156633"/>
            </a:xfrm>
            <a:custGeom>
              <a:avLst/>
              <a:gdLst/>
              <a:ahLst/>
              <a:cxnLst/>
              <a:rect l="0" t="0" r="0" b="0"/>
              <a:pathLst>
                <a:path w="5362258" h="156633">
                  <a:moveTo>
                    <a:pt x="0" y="120622"/>
                  </a:moveTo>
                  <a:lnTo>
                    <a:pt x="670282" y="137333"/>
                  </a:lnTo>
                  <a:lnTo>
                    <a:pt x="1340564" y="156633"/>
                  </a:lnTo>
                  <a:lnTo>
                    <a:pt x="2010846" y="144876"/>
                  </a:lnTo>
                  <a:lnTo>
                    <a:pt x="2681129" y="143117"/>
                  </a:lnTo>
                  <a:lnTo>
                    <a:pt x="3351411" y="128674"/>
                  </a:lnTo>
                  <a:lnTo>
                    <a:pt x="4021693" y="123938"/>
                  </a:lnTo>
                  <a:lnTo>
                    <a:pt x="4691975" y="54178"/>
                  </a:ln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40651" cap="flat">
              <a:solidFill>
                <a:srgbClr val="EFC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24" name="pl24"/>
            <p:cNvSpPr/>
            <p:nvPr/>
          </p:nvSpPr>
          <p:spPr>
            <a:xfrm>
              <a:off x="1009669" y="4691407"/>
              <a:ext cx="5362258" cy="176022"/>
            </a:xfrm>
            <a:custGeom>
              <a:avLst/>
              <a:gdLst/>
              <a:ahLst/>
              <a:cxnLst/>
              <a:rect l="0" t="0" r="0" b="0"/>
              <a:pathLst>
                <a:path w="5362258" h="176022">
                  <a:moveTo>
                    <a:pt x="0" y="0"/>
                  </a:moveTo>
                  <a:lnTo>
                    <a:pt x="670282" y="45967"/>
                  </a:lnTo>
                  <a:lnTo>
                    <a:pt x="1340564" y="89854"/>
                  </a:lnTo>
                  <a:lnTo>
                    <a:pt x="2010846" y="126266"/>
                  </a:lnTo>
                  <a:lnTo>
                    <a:pt x="2681129" y="176022"/>
                  </a:lnTo>
                  <a:lnTo>
                    <a:pt x="3351411" y="154953"/>
                  </a:lnTo>
                  <a:lnTo>
                    <a:pt x="4021693" y="152835"/>
                  </a:lnTo>
                  <a:lnTo>
                    <a:pt x="4691975" y="144989"/>
                  </a:lnTo>
                  <a:lnTo>
                    <a:pt x="5362258" y="140065"/>
                  </a:lnTo>
                  <a:lnTo>
                    <a:pt x="5362258" y="140065"/>
                  </a:lnTo>
                </a:path>
              </a:pathLst>
            </a:custGeom>
            <a:ln w="40651" cap="flat">
              <a:solidFill>
                <a:srgbClr val="0073C2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25" name="pl25"/>
            <p:cNvSpPr/>
            <p:nvPr/>
          </p:nvSpPr>
          <p:spPr>
            <a:xfrm>
              <a:off x="1009669" y="5179416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0" y="0"/>
                  </a:lnTo>
                  <a:lnTo>
                    <a:pt x="670282" y="0"/>
                  </a:lnTo>
                  <a:lnTo>
                    <a:pt x="670282" y="0"/>
                  </a:lnTo>
                  <a:lnTo>
                    <a:pt x="1340564" y="0"/>
                  </a:lnTo>
                  <a:lnTo>
                    <a:pt x="1340564" y="0"/>
                  </a:lnTo>
                  <a:lnTo>
                    <a:pt x="2010846" y="0"/>
                  </a:lnTo>
                  <a:lnTo>
                    <a:pt x="2010846" y="0"/>
                  </a:lnTo>
                  <a:lnTo>
                    <a:pt x="2681129" y="0"/>
                  </a:lnTo>
                  <a:lnTo>
                    <a:pt x="2681129" y="0"/>
                  </a:lnTo>
                  <a:lnTo>
                    <a:pt x="3351411" y="0"/>
                  </a:lnTo>
                  <a:lnTo>
                    <a:pt x="3351411" y="0"/>
                  </a:lnTo>
                  <a:lnTo>
                    <a:pt x="4021693" y="0"/>
                  </a:lnTo>
                  <a:lnTo>
                    <a:pt x="4021693" y="0"/>
                  </a:lnTo>
                  <a:lnTo>
                    <a:pt x="4691975" y="0"/>
                  </a:lnTo>
                  <a:lnTo>
                    <a:pt x="4691975" y="0"/>
                  </a:lnTo>
                  <a:lnTo>
                    <a:pt x="5362258" y="0"/>
                  </a:ln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40651" cap="flat">
              <a:solidFill>
                <a:srgbClr val="000000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26" name="rc26"/>
            <p:cNvSpPr/>
            <p:nvPr/>
          </p:nvSpPr>
          <p:spPr>
            <a:xfrm>
              <a:off x="1009669" y="2378098"/>
              <a:ext cx="5362258" cy="3442736"/>
            </a:xfrm>
            <a:prstGeom prst="rect">
              <a:avLst/>
            </a:prstGeom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27" name="tx27"/>
            <p:cNvSpPr/>
            <p:nvPr/>
          </p:nvSpPr>
          <p:spPr>
            <a:xfrm>
              <a:off x="884883" y="5779143"/>
              <a:ext cx="62155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28" name="tx28"/>
            <p:cNvSpPr/>
            <p:nvPr/>
          </p:nvSpPr>
          <p:spPr>
            <a:xfrm>
              <a:off x="822728" y="4631564"/>
              <a:ext cx="124311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29" name="tx29"/>
            <p:cNvSpPr/>
            <p:nvPr/>
          </p:nvSpPr>
          <p:spPr>
            <a:xfrm>
              <a:off x="760572" y="3483985"/>
              <a:ext cx="186466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100</a:t>
              </a:r>
            </a:p>
          </p:txBody>
        </p:sp>
        <p:sp>
          <p:nvSpPr>
            <p:cNvPr id="30" name="tx30"/>
            <p:cNvSpPr/>
            <p:nvPr/>
          </p:nvSpPr>
          <p:spPr>
            <a:xfrm>
              <a:off x="760572" y="2336406"/>
              <a:ext cx="186466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150</a:t>
              </a:r>
            </a:p>
          </p:txBody>
        </p:sp>
        <p:sp>
          <p:nvSpPr>
            <p:cNvPr id="31" name="pl31"/>
            <p:cNvSpPr/>
            <p:nvPr/>
          </p:nvSpPr>
          <p:spPr>
            <a:xfrm>
              <a:off x="974874" y="5820834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32" name="pl32"/>
            <p:cNvSpPr/>
            <p:nvPr/>
          </p:nvSpPr>
          <p:spPr>
            <a:xfrm>
              <a:off x="974874" y="4673255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33" name="pl33"/>
            <p:cNvSpPr/>
            <p:nvPr/>
          </p:nvSpPr>
          <p:spPr>
            <a:xfrm>
              <a:off x="974874" y="3525677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34" name="pl34"/>
            <p:cNvSpPr/>
            <p:nvPr/>
          </p:nvSpPr>
          <p:spPr>
            <a:xfrm>
              <a:off x="974874" y="2378098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35" name="pl35"/>
            <p:cNvSpPr/>
            <p:nvPr/>
          </p:nvSpPr>
          <p:spPr>
            <a:xfrm>
              <a:off x="1009669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36" name="pl36"/>
            <p:cNvSpPr/>
            <p:nvPr/>
          </p:nvSpPr>
          <p:spPr>
            <a:xfrm>
              <a:off x="2350233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37" name="pl37"/>
            <p:cNvSpPr/>
            <p:nvPr/>
          </p:nvSpPr>
          <p:spPr>
            <a:xfrm>
              <a:off x="3690798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38" name="pl38"/>
            <p:cNvSpPr/>
            <p:nvPr/>
          </p:nvSpPr>
          <p:spPr>
            <a:xfrm>
              <a:off x="5031362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39" name="tx39"/>
            <p:cNvSpPr/>
            <p:nvPr/>
          </p:nvSpPr>
          <p:spPr>
            <a:xfrm>
              <a:off x="885358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2020</a:t>
              </a:r>
            </a:p>
          </p:txBody>
        </p:sp>
        <p:sp>
          <p:nvSpPr>
            <p:cNvPr id="40" name="tx40"/>
            <p:cNvSpPr/>
            <p:nvPr/>
          </p:nvSpPr>
          <p:spPr>
            <a:xfrm>
              <a:off x="2225922" y="5881718"/>
              <a:ext cx="248622" cy="8174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2030</a:t>
              </a:r>
            </a:p>
          </p:txBody>
        </p:sp>
        <p:sp>
          <p:nvSpPr>
            <p:cNvPr id="41" name="tx41"/>
            <p:cNvSpPr/>
            <p:nvPr/>
          </p:nvSpPr>
          <p:spPr>
            <a:xfrm>
              <a:off x="3566487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2040</a:t>
              </a:r>
            </a:p>
          </p:txBody>
        </p:sp>
        <p:sp>
          <p:nvSpPr>
            <p:cNvPr id="42" name="tx42"/>
            <p:cNvSpPr/>
            <p:nvPr/>
          </p:nvSpPr>
          <p:spPr>
            <a:xfrm>
              <a:off x="4907051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2050</a:t>
              </a:r>
            </a:p>
          </p:txBody>
        </p:sp>
        <p:sp>
          <p:nvSpPr>
            <p:cNvPr id="43" name="tx43"/>
            <p:cNvSpPr/>
            <p:nvPr/>
          </p:nvSpPr>
          <p:spPr>
            <a:xfrm rot="-5400000">
              <a:off x="-813377" y="4033913"/>
              <a:ext cx="2888406" cy="13110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0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Final Energy consumption per capita (GJ/year)</a:t>
              </a:r>
            </a:p>
          </p:txBody>
        </p:sp>
        <p:sp>
          <p:nvSpPr>
            <p:cNvPr id="44" name="tx44"/>
            <p:cNvSpPr/>
            <p:nvPr/>
          </p:nvSpPr>
          <p:spPr>
            <a:xfrm>
              <a:off x="1009669" y="1934847"/>
              <a:ext cx="2803276" cy="12939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0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National average energy consumption in ZAF</a:t>
              </a:r>
            </a:p>
          </p:txBody>
        </p:sp>
        <p:sp>
          <p:nvSpPr>
            <p:cNvPr id="45" name="tx45"/>
            <p:cNvSpPr/>
            <p:nvPr/>
          </p:nvSpPr>
          <p:spPr>
            <a:xfrm>
              <a:off x="1009669" y="1702051"/>
              <a:ext cx="1285949" cy="15732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3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2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Total final energy</a:t>
              </a:r>
            </a:p>
          </p:txBody>
        </p:sp>
        <p:sp>
          <p:nvSpPr>
            <p:cNvPr id="46" name="rc46"/>
            <p:cNvSpPr/>
            <p:nvPr/>
          </p:nvSpPr>
          <p:spPr>
            <a:xfrm>
              <a:off x="6441516" y="1669789"/>
              <a:ext cx="2175694" cy="4386784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47" name="rc47"/>
            <p:cNvSpPr/>
            <p:nvPr/>
          </p:nvSpPr>
          <p:spPr>
            <a:xfrm>
              <a:off x="6760202" y="2378098"/>
              <a:ext cx="858915" cy="3442736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 sz="1800"/>
            </a:p>
          </p:txBody>
        </p:sp>
        <p:sp>
          <p:nvSpPr>
            <p:cNvPr id="48" name="pl48"/>
            <p:cNvSpPr/>
            <p:nvPr/>
          </p:nvSpPr>
          <p:spPr>
            <a:xfrm>
              <a:off x="6760202" y="5247045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49" name="pl49"/>
            <p:cNvSpPr/>
            <p:nvPr/>
          </p:nvSpPr>
          <p:spPr>
            <a:xfrm>
              <a:off x="6760202" y="4099466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0" name="pl50"/>
            <p:cNvSpPr/>
            <p:nvPr/>
          </p:nvSpPr>
          <p:spPr>
            <a:xfrm>
              <a:off x="6760202" y="295188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1" name="pl51"/>
            <p:cNvSpPr/>
            <p:nvPr/>
          </p:nvSpPr>
          <p:spPr>
            <a:xfrm>
              <a:off x="6760202" y="5820834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2" name="pl52"/>
            <p:cNvSpPr/>
            <p:nvPr/>
          </p:nvSpPr>
          <p:spPr>
            <a:xfrm>
              <a:off x="6760202" y="4673255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3" name="pl53"/>
            <p:cNvSpPr/>
            <p:nvPr/>
          </p:nvSpPr>
          <p:spPr>
            <a:xfrm>
              <a:off x="6760202" y="352567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4" name="pl54"/>
            <p:cNvSpPr/>
            <p:nvPr/>
          </p:nvSpPr>
          <p:spPr>
            <a:xfrm>
              <a:off x="6760202" y="2378098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5" name="pl55"/>
            <p:cNvSpPr/>
            <p:nvPr/>
          </p:nvSpPr>
          <p:spPr>
            <a:xfrm>
              <a:off x="7189660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6" name="pg56"/>
            <p:cNvSpPr/>
            <p:nvPr/>
          </p:nvSpPr>
          <p:spPr>
            <a:xfrm>
              <a:off x="7189660" y="2385352"/>
              <a:ext cx="309439" cy="3428511"/>
            </a:xfrm>
            <a:custGeom>
              <a:avLst/>
              <a:gdLst/>
              <a:ahLst/>
              <a:cxnLst/>
              <a:rect l="0" t="0" r="0" b="0"/>
              <a:pathLst>
                <a:path w="309439" h="3428511">
                  <a:moveTo>
                    <a:pt x="0" y="3428511"/>
                  </a:moveTo>
                  <a:lnTo>
                    <a:pt x="0" y="3420719"/>
                  </a:lnTo>
                  <a:lnTo>
                    <a:pt x="0" y="3412927"/>
                  </a:lnTo>
                  <a:lnTo>
                    <a:pt x="0" y="3405134"/>
                  </a:lnTo>
                  <a:lnTo>
                    <a:pt x="0" y="3397342"/>
                  </a:lnTo>
                  <a:lnTo>
                    <a:pt x="0" y="3389550"/>
                  </a:lnTo>
                  <a:lnTo>
                    <a:pt x="0" y="3381758"/>
                  </a:lnTo>
                  <a:lnTo>
                    <a:pt x="0" y="3373966"/>
                  </a:lnTo>
                  <a:lnTo>
                    <a:pt x="0" y="3366174"/>
                  </a:lnTo>
                  <a:lnTo>
                    <a:pt x="0" y="3358382"/>
                  </a:lnTo>
                  <a:lnTo>
                    <a:pt x="0" y="3350590"/>
                  </a:lnTo>
                  <a:lnTo>
                    <a:pt x="0" y="3342798"/>
                  </a:lnTo>
                  <a:lnTo>
                    <a:pt x="0" y="3335006"/>
                  </a:lnTo>
                  <a:lnTo>
                    <a:pt x="0" y="3327214"/>
                  </a:lnTo>
                  <a:lnTo>
                    <a:pt x="0" y="3319422"/>
                  </a:lnTo>
                  <a:lnTo>
                    <a:pt x="0" y="3311630"/>
                  </a:lnTo>
                  <a:lnTo>
                    <a:pt x="0" y="3303838"/>
                  </a:lnTo>
                  <a:lnTo>
                    <a:pt x="0" y="3296045"/>
                  </a:lnTo>
                  <a:lnTo>
                    <a:pt x="0" y="3288253"/>
                  </a:lnTo>
                  <a:lnTo>
                    <a:pt x="0" y="3280461"/>
                  </a:lnTo>
                  <a:lnTo>
                    <a:pt x="0" y="3272669"/>
                  </a:lnTo>
                  <a:lnTo>
                    <a:pt x="0" y="3264877"/>
                  </a:lnTo>
                  <a:lnTo>
                    <a:pt x="0" y="3257085"/>
                  </a:lnTo>
                  <a:lnTo>
                    <a:pt x="0" y="3249293"/>
                  </a:lnTo>
                  <a:lnTo>
                    <a:pt x="0" y="3241501"/>
                  </a:lnTo>
                  <a:lnTo>
                    <a:pt x="0" y="3233709"/>
                  </a:lnTo>
                  <a:lnTo>
                    <a:pt x="0" y="3225917"/>
                  </a:lnTo>
                  <a:lnTo>
                    <a:pt x="0" y="3218125"/>
                  </a:lnTo>
                  <a:lnTo>
                    <a:pt x="0" y="3210333"/>
                  </a:lnTo>
                  <a:lnTo>
                    <a:pt x="0" y="3202541"/>
                  </a:lnTo>
                  <a:lnTo>
                    <a:pt x="0" y="3194749"/>
                  </a:lnTo>
                  <a:lnTo>
                    <a:pt x="0" y="3186956"/>
                  </a:lnTo>
                  <a:lnTo>
                    <a:pt x="0" y="3179164"/>
                  </a:lnTo>
                  <a:lnTo>
                    <a:pt x="0" y="3171372"/>
                  </a:lnTo>
                  <a:lnTo>
                    <a:pt x="0" y="3163580"/>
                  </a:lnTo>
                  <a:lnTo>
                    <a:pt x="0" y="3155788"/>
                  </a:lnTo>
                  <a:lnTo>
                    <a:pt x="0" y="3147996"/>
                  </a:lnTo>
                  <a:lnTo>
                    <a:pt x="0" y="3140204"/>
                  </a:lnTo>
                  <a:lnTo>
                    <a:pt x="0" y="3132412"/>
                  </a:lnTo>
                  <a:lnTo>
                    <a:pt x="0" y="3124620"/>
                  </a:lnTo>
                  <a:lnTo>
                    <a:pt x="0" y="3116828"/>
                  </a:lnTo>
                  <a:lnTo>
                    <a:pt x="0" y="3109036"/>
                  </a:lnTo>
                  <a:lnTo>
                    <a:pt x="0" y="3101244"/>
                  </a:lnTo>
                  <a:lnTo>
                    <a:pt x="0" y="3093452"/>
                  </a:lnTo>
                  <a:lnTo>
                    <a:pt x="0" y="3085660"/>
                  </a:lnTo>
                  <a:lnTo>
                    <a:pt x="0" y="3077867"/>
                  </a:lnTo>
                  <a:lnTo>
                    <a:pt x="0" y="3070075"/>
                  </a:lnTo>
                  <a:lnTo>
                    <a:pt x="0" y="3062283"/>
                  </a:lnTo>
                  <a:lnTo>
                    <a:pt x="0" y="3054491"/>
                  </a:lnTo>
                  <a:lnTo>
                    <a:pt x="0" y="3046699"/>
                  </a:lnTo>
                  <a:lnTo>
                    <a:pt x="0" y="3038907"/>
                  </a:lnTo>
                  <a:lnTo>
                    <a:pt x="0" y="3031115"/>
                  </a:lnTo>
                  <a:lnTo>
                    <a:pt x="0" y="3023323"/>
                  </a:lnTo>
                  <a:lnTo>
                    <a:pt x="0" y="3015531"/>
                  </a:lnTo>
                  <a:lnTo>
                    <a:pt x="0" y="3007739"/>
                  </a:lnTo>
                  <a:lnTo>
                    <a:pt x="0" y="2999947"/>
                  </a:lnTo>
                  <a:lnTo>
                    <a:pt x="0" y="2992155"/>
                  </a:lnTo>
                  <a:lnTo>
                    <a:pt x="0" y="2984363"/>
                  </a:lnTo>
                  <a:lnTo>
                    <a:pt x="0" y="2976571"/>
                  </a:lnTo>
                  <a:lnTo>
                    <a:pt x="0" y="2968779"/>
                  </a:lnTo>
                  <a:lnTo>
                    <a:pt x="0" y="2960986"/>
                  </a:lnTo>
                  <a:lnTo>
                    <a:pt x="0" y="2953194"/>
                  </a:lnTo>
                  <a:lnTo>
                    <a:pt x="0" y="2945402"/>
                  </a:lnTo>
                  <a:lnTo>
                    <a:pt x="0" y="2937610"/>
                  </a:lnTo>
                  <a:lnTo>
                    <a:pt x="0" y="2929818"/>
                  </a:lnTo>
                  <a:lnTo>
                    <a:pt x="0" y="2922026"/>
                  </a:lnTo>
                  <a:lnTo>
                    <a:pt x="0" y="2914234"/>
                  </a:lnTo>
                  <a:lnTo>
                    <a:pt x="0" y="2906442"/>
                  </a:lnTo>
                  <a:lnTo>
                    <a:pt x="0" y="2898650"/>
                  </a:lnTo>
                  <a:lnTo>
                    <a:pt x="0" y="2890858"/>
                  </a:lnTo>
                  <a:lnTo>
                    <a:pt x="0" y="2883066"/>
                  </a:lnTo>
                  <a:lnTo>
                    <a:pt x="0" y="2875274"/>
                  </a:lnTo>
                  <a:lnTo>
                    <a:pt x="0" y="2867482"/>
                  </a:lnTo>
                  <a:lnTo>
                    <a:pt x="0" y="2859690"/>
                  </a:lnTo>
                  <a:lnTo>
                    <a:pt x="0" y="2851897"/>
                  </a:lnTo>
                  <a:lnTo>
                    <a:pt x="0" y="2844105"/>
                  </a:lnTo>
                  <a:lnTo>
                    <a:pt x="0" y="2836313"/>
                  </a:lnTo>
                  <a:lnTo>
                    <a:pt x="0" y="2828521"/>
                  </a:lnTo>
                  <a:lnTo>
                    <a:pt x="0" y="2820729"/>
                  </a:lnTo>
                  <a:lnTo>
                    <a:pt x="0" y="2812937"/>
                  </a:lnTo>
                  <a:lnTo>
                    <a:pt x="0" y="2805145"/>
                  </a:lnTo>
                  <a:lnTo>
                    <a:pt x="0" y="2797353"/>
                  </a:lnTo>
                  <a:lnTo>
                    <a:pt x="0" y="2789561"/>
                  </a:lnTo>
                  <a:lnTo>
                    <a:pt x="0" y="2781769"/>
                  </a:lnTo>
                  <a:lnTo>
                    <a:pt x="0" y="2773977"/>
                  </a:lnTo>
                  <a:lnTo>
                    <a:pt x="0" y="2766185"/>
                  </a:lnTo>
                  <a:lnTo>
                    <a:pt x="0" y="2758393"/>
                  </a:lnTo>
                  <a:lnTo>
                    <a:pt x="0" y="2750601"/>
                  </a:lnTo>
                  <a:lnTo>
                    <a:pt x="0" y="2742808"/>
                  </a:lnTo>
                  <a:lnTo>
                    <a:pt x="0" y="2735016"/>
                  </a:lnTo>
                  <a:lnTo>
                    <a:pt x="0" y="2727224"/>
                  </a:lnTo>
                  <a:lnTo>
                    <a:pt x="0" y="2719432"/>
                  </a:lnTo>
                  <a:lnTo>
                    <a:pt x="0" y="2711640"/>
                  </a:lnTo>
                  <a:lnTo>
                    <a:pt x="0" y="2703848"/>
                  </a:lnTo>
                  <a:lnTo>
                    <a:pt x="0" y="2696056"/>
                  </a:lnTo>
                  <a:lnTo>
                    <a:pt x="0" y="2688264"/>
                  </a:lnTo>
                  <a:lnTo>
                    <a:pt x="0" y="2680472"/>
                  </a:lnTo>
                  <a:lnTo>
                    <a:pt x="0" y="2672680"/>
                  </a:lnTo>
                  <a:lnTo>
                    <a:pt x="0" y="2664888"/>
                  </a:lnTo>
                  <a:lnTo>
                    <a:pt x="0" y="2657096"/>
                  </a:lnTo>
                  <a:lnTo>
                    <a:pt x="0" y="2649304"/>
                  </a:lnTo>
                  <a:lnTo>
                    <a:pt x="0" y="2641512"/>
                  </a:lnTo>
                  <a:lnTo>
                    <a:pt x="0" y="2633719"/>
                  </a:lnTo>
                  <a:lnTo>
                    <a:pt x="0" y="2625927"/>
                  </a:lnTo>
                  <a:lnTo>
                    <a:pt x="0" y="2618135"/>
                  </a:lnTo>
                  <a:lnTo>
                    <a:pt x="0" y="2610343"/>
                  </a:lnTo>
                  <a:lnTo>
                    <a:pt x="0" y="2602551"/>
                  </a:lnTo>
                  <a:lnTo>
                    <a:pt x="0" y="2594759"/>
                  </a:lnTo>
                  <a:lnTo>
                    <a:pt x="0" y="2586967"/>
                  </a:lnTo>
                  <a:lnTo>
                    <a:pt x="0" y="2579175"/>
                  </a:lnTo>
                  <a:lnTo>
                    <a:pt x="0" y="2571383"/>
                  </a:lnTo>
                  <a:lnTo>
                    <a:pt x="0" y="2563591"/>
                  </a:lnTo>
                  <a:lnTo>
                    <a:pt x="0" y="2555799"/>
                  </a:lnTo>
                  <a:lnTo>
                    <a:pt x="0" y="2548007"/>
                  </a:lnTo>
                  <a:lnTo>
                    <a:pt x="0" y="2540215"/>
                  </a:lnTo>
                  <a:lnTo>
                    <a:pt x="0" y="2532423"/>
                  </a:lnTo>
                  <a:lnTo>
                    <a:pt x="0" y="2524630"/>
                  </a:lnTo>
                  <a:lnTo>
                    <a:pt x="0" y="2516838"/>
                  </a:lnTo>
                  <a:lnTo>
                    <a:pt x="0" y="2509046"/>
                  </a:lnTo>
                  <a:lnTo>
                    <a:pt x="0" y="2501254"/>
                  </a:lnTo>
                  <a:lnTo>
                    <a:pt x="0" y="2493462"/>
                  </a:lnTo>
                  <a:lnTo>
                    <a:pt x="0" y="2485670"/>
                  </a:lnTo>
                  <a:lnTo>
                    <a:pt x="0" y="2477878"/>
                  </a:lnTo>
                  <a:lnTo>
                    <a:pt x="0" y="2470086"/>
                  </a:lnTo>
                  <a:lnTo>
                    <a:pt x="0" y="2462294"/>
                  </a:lnTo>
                  <a:lnTo>
                    <a:pt x="0" y="2454502"/>
                  </a:lnTo>
                  <a:lnTo>
                    <a:pt x="0" y="2446710"/>
                  </a:lnTo>
                  <a:lnTo>
                    <a:pt x="0" y="2438918"/>
                  </a:lnTo>
                  <a:lnTo>
                    <a:pt x="0" y="2431126"/>
                  </a:lnTo>
                  <a:lnTo>
                    <a:pt x="0" y="2423334"/>
                  </a:lnTo>
                  <a:lnTo>
                    <a:pt x="0" y="2415541"/>
                  </a:lnTo>
                  <a:lnTo>
                    <a:pt x="0" y="2407749"/>
                  </a:lnTo>
                  <a:lnTo>
                    <a:pt x="0" y="2399957"/>
                  </a:lnTo>
                  <a:lnTo>
                    <a:pt x="0" y="2392165"/>
                  </a:lnTo>
                  <a:lnTo>
                    <a:pt x="0" y="2384373"/>
                  </a:lnTo>
                  <a:lnTo>
                    <a:pt x="0" y="2376581"/>
                  </a:lnTo>
                  <a:lnTo>
                    <a:pt x="0" y="2368789"/>
                  </a:lnTo>
                  <a:lnTo>
                    <a:pt x="0" y="2360997"/>
                  </a:lnTo>
                  <a:lnTo>
                    <a:pt x="0" y="2353205"/>
                  </a:lnTo>
                  <a:lnTo>
                    <a:pt x="0" y="2345413"/>
                  </a:lnTo>
                  <a:lnTo>
                    <a:pt x="0" y="2337621"/>
                  </a:lnTo>
                  <a:lnTo>
                    <a:pt x="0" y="2329829"/>
                  </a:lnTo>
                  <a:lnTo>
                    <a:pt x="0" y="2322037"/>
                  </a:lnTo>
                  <a:lnTo>
                    <a:pt x="0" y="2314245"/>
                  </a:lnTo>
                  <a:lnTo>
                    <a:pt x="0" y="2306452"/>
                  </a:lnTo>
                  <a:lnTo>
                    <a:pt x="0" y="2298660"/>
                  </a:lnTo>
                  <a:lnTo>
                    <a:pt x="0" y="2290868"/>
                  </a:lnTo>
                  <a:lnTo>
                    <a:pt x="0" y="2283076"/>
                  </a:lnTo>
                  <a:lnTo>
                    <a:pt x="0" y="2275284"/>
                  </a:lnTo>
                  <a:lnTo>
                    <a:pt x="0" y="2267492"/>
                  </a:lnTo>
                  <a:lnTo>
                    <a:pt x="0" y="2259700"/>
                  </a:lnTo>
                  <a:lnTo>
                    <a:pt x="0" y="2251908"/>
                  </a:lnTo>
                  <a:lnTo>
                    <a:pt x="0" y="2244116"/>
                  </a:lnTo>
                  <a:lnTo>
                    <a:pt x="0" y="2236324"/>
                  </a:lnTo>
                  <a:lnTo>
                    <a:pt x="0" y="2228532"/>
                  </a:lnTo>
                  <a:lnTo>
                    <a:pt x="0" y="2220740"/>
                  </a:lnTo>
                  <a:lnTo>
                    <a:pt x="0" y="2212948"/>
                  </a:lnTo>
                  <a:lnTo>
                    <a:pt x="0" y="2205156"/>
                  </a:lnTo>
                  <a:lnTo>
                    <a:pt x="0" y="2197363"/>
                  </a:lnTo>
                  <a:lnTo>
                    <a:pt x="0" y="2189571"/>
                  </a:lnTo>
                  <a:lnTo>
                    <a:pt x="0" y="2181779"/>
                  </a:lnTo>
                  <a:lnTo>
                    <a:pt x="0" y="2173987"/>
                  </a:lnTo>
                  <a:lnTo>
                    <a:pt x="0" y="2166195"/>
                  </a:lnTo>
                  <a:lnTo>
                    <a:pt x="0" y="2158403"/>
                  </a:lnTo>
                  <a:lnTo>
                    <a:pt x="0" y="2150611"/>
                  </a:lnTo>
                  <a:lnTo>
                    <a:pt x="0" y="2142819"/>
                  </a:lnTo>
                  <a:lnTo>
                    <a:pt x="0" y="2135027"/>
                  </a:lnTo>
                  <a:lnTo>
                    <a:pt x="0" y="2127235"/>
                  </a:lnTo>
                  <a:lnTo>
                    <a:pt x="0" y="2119443"/>
                  </a:lnTo>
                  <a:lnTo>
                    <a:pt x="0" y="2111651"/>
                  </a:lnTo>
                  <a:lnTo>
                    <a:pt x="0" y="2103859"/>
                  </a:lnTo>
                  <a:lnTo>
                    <a:pt x="0" y="2096067"/>
                  </a:lnTo>
                  <a:lnTo>
                    <a:pt x="0" y="2088274"/>
                  </a:lnTo>
                  <a:lnTo>
                    <a:pt x="0" y="2080482"/>
                  </a:lnTo>
                  <a:lnTo>
                    <a:pt x="0" y="2072690"/>
                  </a:lnTo>
                  <a:lnTo>
                    <a:pt x="0" y="2064898"/>
                  </a:lnTo>
                  <a:lnTo>
                    <a:pt x="0" y="2057106"/>
                  </a:lnTo>
                  <a:lnTo>
                    <a:pt x="0" y="2049314"/>
                  </a:lnTo>
                  <a:lnTo>
                    <a:pt x="0" y="2041522"/>
                  </a:lnTo>
                  <a:lnTo>
                    <a:pt x="0" y="2033730"/>
                  </a:lnTo>
                  <a:lnTo>
                    <a:pt x="0" y="2025938"/>
                  </a:lnTo>
                  <a:lnTo>
                    <a:pt x="0" y="2018146"/>
                  </a:lnTo>
                  <a:lnTo>
                    <a:pt x="0" y="2010354"/>
                  </a:lnTo>
                  <a:lnTo>
                    <a:pt x="0" y="2002562"/>
                  </a:lnTo>
                  <a:lnTo>
                    <a:pt x="0" y="1994770"/>
                  </a:lnTo>
                  <a:lnTo>
                    <a:pt x="0" y="1986978"/>
                  </a:lnTo>
                  <a:lnTo>
                    <a:pt x="0" y="1979186"/>
                  </a:lnTo>
                  <a:lnTo>
                    <a:pt x="0" y="1971393"/>
                  </a:lnTo>
                  <a:lnTo>
                    <a:pt x="0" y="1963601"/>
                  </a:lnTo>
                  <a:lnTo>
                    <a:pt x="0" y="1955809"/>
                  </a:lnTo>
                  <a:lnTo>
                    <a:pt x="0" y="1948017"/>
                  </a:lnTo>
                  <a:lnTo>
                    <a:pt x="0" y="1940225"/>
                  </a:lnTo>
                  <a:lnTo>
                    <a:pt x="0" y="1932433"/>
                  </a:lnTo>
                  <a:lnTo>
                    <a:pt x="0" y="1924641"/>
                  </a:lnTo>
                  <a:lnTo>
                    <a:pt x="0" y="1916849"/>
                  </a:lnTo>
                  <a:lnTo>
                    <a:pt x="0" y="1909057"/>
                  </a:lnTo>
                  <a:lnTo>
                    <a:pt x="0" y="1901265"/>
                  </a:lnTo>
                  <a:lnTo>
                    <a:pt x="0" y="1893473"/>
                  </a:lnTo>
                  <a:lnTo>
                    <a:pt x="0" y="1885681"/>
                  </a:lnTo>
                  <a:lnTo>
                    <a:pt x="0" y="1877889"/>
                  </a:lnTo>
                  <a:lnTo>
                    <a:pt x="0" y="1870097"/>
                  </a:lnTo>
                  <a:lnTo>
                    <a:pt x="0" y="1862304"/>
                  </a:lnTo>
                  <a:lnTo>
                    <a:pt x="0" y="1854512"/>
                  </a:lnTo>
                  <a:lnTo>
                    <a:pt x="0" y="1846720"/>
                  </a:lnTo>
                  <a:lnTo>
                    <a:pt x="0" y="1838928"/>
                  </a:lnTo>
                  <a:lnTo>
                    <a:pt x="0" y="1831136"/>
                  </a:lnTo>
                  <a:lnTo>
                    <a:pt x="0" y="1823344"/>
                  </a:lnTo>
                  <a:lnTo>
                    <a:pt x="0" y="1815552"/>
                  </a:lnTo>
                  <a:lnTo>
                    <a:pt x="0" y="1807760"/>
                  </a:lnTo>
                  <a:lnTo>
                    <a:pt x="0" y="1799968"/>
                  </a:lnTo>
                  <a:lnTo>
                    <a:pt x="0" y="1792176"/>
                  </a:lnTo>
                  <a:lnTo>
                    <a:pt x="0" y="1784384"/>
                  </a:lnTo>
                  <a:lnTo>
                    <a:pt x="0" y="1776592"/>
                  </a:lnTo>
                  <a:lnTo>
                    <a:pt x="0" y="1768800"/>
                  </a:lnTo>
                  <a:lnTo>
                    <a:pt x="0" y="1761008"/>
                  </a:lnTo>
                  <a:lnTo>
                    <a:pt x="0" y="1753215"/>
                  </a:lnTo>
                  <a:lnTo>
                    <a:pt x="0" y="1745423"/>
                  </a:lnTo>
                  <a:lnTo>
                    <a:pt x="0" y="1737631"/>
                  </a:lnTo>
                  <a:lnTo>
                    <a:pt x="0" y="1729839"/>
                  </a:lnTo>
                  <a:lnTo>
                    <a:pt x="0" y="1722047"/>
                  </a:lnTo>
                  <a:lnTo>
                    <a:pt x="0" y="1714255"/>
                  </a:lnTo>
                  <a:lnTo>
                    <a:pt x="0" y="1706463"/>
                  </a:lnTo>
                  <a:lnTo>
                    <a:pt x="0" y="1698671"/>
                  </a:lnTo>
                  <a:lnTo>
                    <a:pt x="0" y="1690879"/>
                  </a:lnTo>
                  <a:lnTo>
                    <a:pt x="0" y="1683087"/>
                  </a:lnTo>
                  <a:lnTo>
                    <a:pt x="0" y="1675295"/>
                  </a:lnTo>
                  <a:lnTo>
                    <a:pt x="0" y="1667503"/>
                  </a:lnTo>
                  <a:lnTo>
                    <a:pt x="0" y="1659711"/>
                  </a:lnTo>
                  <a:lnTo>
                    <a:pt x="0" y="1651919"/>
                  </a:lnTo>
                  <a:lnTo>
                    <a:pt x="0" y="1644126"/>
                  </a:lnTo>
                  <a:lnTo>
                    <a:pt x="0" y="1636334"/>
                  </a:lnTo>
                  <a:lnTo>
                    <a:pt x="0" y="1628542"/>
                  </a:lnTo>
                  <a:lnTo>
                    <a:pt x="0" y="1620750"/>
                  </a:lnTo>
                  <a:lnTo>
                    <a:pt x="0" y="1612958"/>
                  </a:lnTo>
                  <a:lnTo>
                    <a:pt x="0" y="1605166"/>
                  </a:lnTo>
                  <a:lnTo>
                    <a:pt x="0" y="1597374"/>
                  </a:lnTo>
                  <a:lnTo>
                    <a:pt x="0" y="1589582"/>
                  </a:lnTo>
                  <a:lnTo>
                    <a:pt x="0" y="1581790"/>
                  </a:lnTo>
                  <a:lnTo>
                    <a:pt x="0" y="1573998"/>
                  </a:lnTo>
                  <a:lnTo>
                    <a:pt x="0" y="1566206"/>
                  </a:lnTo>
                  <a:lnTo>
                    <a:pt x="0" y="1558414"/>
                  </a:lnTo>
                  <a:lnTo>
                    <a:pt x="0" y="1550622"/>
                  </a:lnTo>
                  <a:lnTo>
                    <a:pt x="0" y="1542830"/>
                  </a:lnTo>
                  <a:lnTo>
                    <a:pt x="0" y="1535037"/>
                  </a:lnTo>
                  <a:lnTo>
                    <a:pt x="0" y="1527245"/>
                  </a:lnTo>
                  <a:lnTo>
                    <a:pt x="0" y="1519453"/>
                  </a:lnTo>
                  <a:lnTo>
                    <a:pt x="0" y="1511661"/>
                  </a:lnTo>
                  <a:lnTo>
                    <a:pt x="0" y="1503869"/>
                  </a:lnTo>
                  <a:lnTo>
                    <a:pt x="0" y="1496077"/>
                  </a:lnTo>
                  <a:lnTo>
                    <a:pt x="0" y="1488285"/>
                  </a:lnTo>
                  <a:lnTo>
                    <a:pt x="0" y="1480493"/>
                  </a:lnTo>
                  <a:lnTo>
                    <a:pt x="0" y="1472701"/>
                  </a:lnTo>
                  <a:lnTo>
                    <a:pt x="0" y="1464909"/>
                  </a:lnTo>
                  <a:lnTo>
                    <a:pt x="0" y="1457117"/>
                  </a:lnTo>
                  <a:lnTo>
                    <a:pt x="0" y="1449325"/>
                  </a:lnTo>
                  <a:lnTo>
                    <a:pt x="0" y="1441533"/>
                  </a:lnTo>
                  <a:lnTo>
                    <a:pt x="0" y="1433741"/>
                  </a:lnTo>
                  <a:lnTo>
                    <a:pt x="0" y="1425948"/>
                  </a:lnTo>
                  <a:lnTo>
                    <a:pt x="0" y="1418156"/>
                  </a:lnTo>
                  <a:lnTo>
                    <a:pt x="0" y="1410364"/>
                  </a:lnTo>
                  <a:lnTo>
                    <a:pt x="0" y="1402572"/>
                  </a:lnTo>
                  <a:lnTo>
                    <a:pt x="0" y="1394780"/>
                  </a:lnTo>
                  <a:lnTo>
                    <a:pt x="0" y="1386988"/>
                  </a:lnTo>
                  <a:lnTo>
                    <a:pt x="0" y="1379196"/>
                  </a:lnTo>
                  <a:lnTo>
                    <a:pt x="0" y="1371404"/>
                  </a:lnTo>
                  <a:lnTo>
                    <a:pt x="0" y="1363612"/>
                  </a:lnTo>
                  <a:lnTo>
                    <a:pt x="0" y="1355820"/>
                  </a:lnTo>
                  <a:lnTo>
                    <a:pt x="0" y="1348028"/>
                  </a:lnTo>
                  <a:lnTo>
                    <a:pt x="0" y="1340236"/>
                  </a:lnTo>
                  <a:lnTo>
                    <a:pt x="0" y="1332444"/>
                  </a:lnTo>
                  <a:lnTo>
                    <a:pt x="0" y="1324652"/>
                  </a:lnTo>
                  <a:lnTo>
                    <a:pt x="0" y="1316859"/>
                  </a:lnTo>
                  <a:lnTo>
                    <a:pt x="0" y="1309067"/>
                  </a:lnTo>
                  <a:lnTo>
                    <a:pt x="0" y="1301275"/>
                  </a:lnTo>
                  <a:lnTo>
                    <a:pt x="0" y="1293483"/>
                  </a:lnTo>
                  <a:lnTo>
                    <a:pt x="0" y="1285691"/>
                  </a:lnTo>
                  <a:lnTo>
                    <a:pt x="0" y="1277899"/>
                  </a:lnTo>
                  <a:lnTo>
                    <a:pt x="0" y="1270107"/>
                  </a:lnTo>
                  <a:lnTo>
                    <a:pt x="0" y="1262315"/>
                  </a:lnTo>
                  <a:lnTo>
                    <a:pt x="0" y="1254523"/>
                  </a:lnTo>
                  <a:lnTo>
                    <a:pt x="0" y="1246731"/>
                  </a:lnTo>
                  <a:lnTo>
                    <a:pt x="0" y="1238939"/>
                  </a:lnTo>
                  <a:lnTo>
                    <a:pt x="0" y="1231147"/>
                  </a:lnTo>
                  <a:lnTo>
                    <a:pt x="0" y="1223355"/>
                  </a:lnTo>
                  <a:lnTo>
                    <a:pt x="0" y="1215563"/>
                  </a:lnTo>
                  <a:lnTo>
                    <a:pt x="0" y="1207770"/>
                  </a:lnTo>
                  <a:lnTo>
                    <a:pt x="0" y="1199978"/>
                  </a:lnTo>
                  <a:lnTo>
                    <a:pt x="0" y="1192186"/>
                  </a:lnTo>
                  <a:lnTo>
                    <a:pt x="0" y="1184394"/>
                  </a:lnTo>
                  <a:lnTo>
                    <a:pt x="0" y="1176602"/>
                  </a:lnTo>
                  <a:lnTo>
                    <a:pt x="0" y="1168810"/>
                  </a:lnTo>
                  <a:lnTo>
                    <a:pt x="0" y="1161018"/>
                  </a:lnTo>
                  <a:lnTo>
                    <a:pt x="0" y="1153226"/>
                  </a:lnTo>
                  <a:lnTo>
                    <a:pt x="0" y="1145434"/>
                  </a:lnTo>
                  <a:lnTo>
                    <a:pt x="0" y="1137642"/>
                  </a:lnTo>
                  <a:lnTo>
                    <a:pt x="0" y="1129850"/>
                  </a:lnTo>
                  <a:lnTo>
                    <a:pt x="0" y="1122058"/>
                  </a:lnTo>
                  <a:lnTo>
                    <a:pt x="0" y="1114266"/>
                  </a:lnTo>
                  <a:lnTo>
                    <a:pt x="0" y="1106474"/>
                  </a:lnTo>
                  <a:lnTo>
                    <a:pt x="0" y="1098681"/>
                  </a:lnTo>
                  <a:lnTo>
                    <a:pt x="0" y="1090889"/>
                  </a:lnTo>
                  <a:lnTo>
                    <a:pt x="0" y="1083097"/>
                  </a:lnTo>
                  <a:lnTo>
                    <a:pt x="0" y="1075305"/>
                  </a:lnTo>
                  <a:lnTo>
                    <a:pt x="0" y="1067513"/>
                  </a:lnTo>
                  <a:lnTo>
                    <a:pt x="0" y="1059721"/>
                  </a:lnTo>
                  <a:lnTo>
                    <a:pt x="0" y="1051929"/>
                  </a:lnTo>
                  <a:lnTo>
                    <a:pt x="0" y="1044137"/>
                  </a:lnTo>
                  <a:lnTo>
                    <a:pt x="0" y="1036345"/>
                  </a:lnTo>
                  <a:lnTo>
                    <a:pt x="0" y="1028553"/>
                  </a:lnTo>
                  <a:lnTo>
                    <a:pt x="0" y="1020761"/>
                  </a:lnTo>
                  <a:lnTo>
                    <a:pt x="0" y="1012969"/>
                  </a:lnTo>
                  <a:lnTo>
                    <a:pt x="0" y="1005177"/>
                  </a:lnTo>
                  <a:lnTo>
                    <a:pt x="0" y="997385"/>
                  </a:lnTo>
                  <a:lnTo>
                    <a:pt x="0" y="989593"/>
                  </a:lnTo>
                  <a:lnTo>
                    <a:pt x="0" y="981800"/>
                  </a:lnTo>
                  <a:lnTo>
                    <a:pt x="0" y="974008"/>
                  </a:lnTo>
                  <a:lnTo>
                    <a:pt x="0" y="966216"/>
                  </a:lnTo>
                  <a:lnTo>
                    <a:pt x="0" y="958424"/>
                  </a:lnTo>
                  <a:lnTo>
                    <a:pt x="0" y="950632"/>
                  </a:lnTo>
                  <a:lnTo>
                    <a:pt x="0" y="942840"/>
                  </a:lnTo>
                  <a:lnTo>
                    <a:pt x="0" y="935048"/>
                  </a:lnTo>
                  <a:lnTo>
                    <a:pt x="0" y="927256"/>
                  </a:lnTo>
                  <a:lnTo>
                    <a:pt x="0" y="919464"/>
                  </a:lnTo>
                  <a:lnTo>
                    <a:pt x="0" y="911672"/>
                  </a:lnTo>
                  <a:lnTo>
                    <a:pt x="0" y="903880"/>
                  </a:lnTo>
                  <a:lnTo>
                    <a:pt x="0" y="896088"/>
                  </a:lnTo>
                  <a:lnTo>
                    <a:pt x="0" y="888296"/>
                  </a:lnTo>
                  <a:lnTo>
                    <a:pt x="0" y="880504"/>
                  </a:lnTo>
                  <a:lnTo>
                    <a:pt x="0" y="872711"/>
                  </a:lnTo>
                  <a:lnTo>
                    <a:pt x="0" y="864919"/>
                  </a:lnTo>
                  <a:lnTo>
                    <a:pt x="0" y="857127"/>
                  </a:lnTo>
                  <a:lnTo>
                    <a:pt x="0" y="849335"/>
                  </a:lnTo>
                  <a:lnTo>
                    <a:pt x="0" y="841543"/>
                  </a:lnTo>
                  <a:lnTo>
                    <a:pt x="0" y="833751"/>
                  </a:lnTo>
                  <a:lnTo>
                    <a:pt x="0" y="825959"/>
                  </a:lnTo>
                  <a:lnTo>
                    <a:pt x="0" y="818167"/>
                  </a:lnTo>
                  <a:lnTo>
                    <a:pt x="0" y="810375"/>
                  </a:lnTo>
                  <a:lnTo>
                    <a:pt x="0" y="802583"/>
                  </a:lnTo>
                  <a:lnTo>
                    <a:pt x="0" y="794791"/>
                  </a:lnTo>
                  <a:lnTo>
                    <a:pt x="0" y="786999"/>
                  </a:lnTo>
                  <a:lnTo>
                    <a:pt x="0" y="779207"/>
                  </a:lnTo>
                  <a:lnTo>
                    <a:pt x="0" y="771415"/>
                  </a:lnTo>
                  <a:lnTo>
                    <a:pt x="0" y="763622"/>
                  </a:lnTo>
                  <a:lnTo>
                    <a:pt x="0" y="755830"/>
                  </a:lnTo>
                  <a:lnTo>
                    <a:pt x="0" y="748038"/>
                  </a:lnTo>
                  <a:lnTo>
                    <a:pt x="0" y="740246"/>
                  </a:lnTo>
                  <a:lnTo>
                    <a:pt x="0" y="732454"/>
                  </a:lnTo>
                  <a:lnTo>
                    <a:pt x="0" y="724662"/>
                  </a:lnTo>
                  <a:lnTo>
                    <a:pt x="0" y="716870"/>
                  </a:lnTo>
                  <a:lnTo>
                    <a:pt x="0" y="709078"/>
                  </a:lnTo>
                  <a:lnTo>
                    <a:pt x="0" y="701286"/>
                  </a:lnTo>
                  <a:lnTo>
                    <a:pt x="0" y="693494"/>
                  </a:lnTo>
                  <a:lnTo>
                    <a:pt x="0" y="685702"/>
                  </a:lnTo>
                  <a:lnTo>
                    <a:pt x="0" y="677910"/>
                  </a:lnTo>
                  <a:lnTo>
                    <a:pt x="0" y="670118"/>
                  </a:lnTo>
                  <a:lnTo>
                    <a:pt x="0" y="662326"/>
                  </a:lnTo>
                  <a:lnTo>
                    <a:pt x="0" y="654533"/>
                  </a:lnTo>
                  <a:lnTo>
                    <a:pt x="0" y="646741"/>
                  </a:lnTo>
                  <a:lnTo>
                    <a:pt x="0" y="638949"/>
                  </a:lnTo>
                  <a:lnTo>
                    <a:pt x="0" y="631157"/>
                  </a:lnTo>
                  <a:lnTo>
                    <a:pt x="0" y="623365"/>
                  </a:lnTo>
                  <a:lnTo>
                    <a:pt x="0" y="615573"/>
                  </a:lnTo>
                  <a:lnTo>
                    <a:pt x="0" y="607781"/>
                  </a:lnTo>
                  <a:lnTo>
                    <a:pt x="0" y="599989"/>
                  </a:lnTo>
                  <a:lnTo>
                    <a:pt x="0" y="592197"/>
                  </a:lnTo>
                  <a:lnTo>
                    <a:pt x="0" y="584405"/>
                  </a:lnTo>
                  <a:lnTo>
                    <a:pt x="0" y="576613"/>
                  </a:lnTo>
                  <a:lnTo>
                    <a:pt x="0" y="568821"/>
                  </a:lnTo>
                  <a:lnTo>
                    <a:pt x="0" y="561029"/>
                  </a:lnTo>
                  <a:lnTo>
                    <a:pt x="0" y="553237"/>
                  </a:lnTo>
                  <a:lnTo>
                    <a:pt x="0" y="545444"/>
                  </a:lnTo>
                  <a:lnTo>
                    <a:pt x="0" y="537652"/>
                  </a:lnTo>
                  <a:lnTo>
                    <a:pt x="0" y="529860"/>
                  </a:lnTo>
                  <a:lnTo>
                    <a:pt x="0" y="522068"/>
                  </a:lnTo>
                  <a:lnTo>
                    <a:pt x="0" y="514276"/>
                  </a:lnTo>
                  <a:lnTo>
                    <a:pt x="0" y="506484"/>
                  </a:lnTo>
                  <a:lnTo>
                    <a:pt x="0" y="498692"/>
                  </a:lnTo>
                  <a:lnTo>
                    <a:pt x="0" y="490900"/>
                  </a:lnTo>
                  <a:lnTo>
                    <a:pt x="0" y="483108"/>
                  </a:lnTo>
                  <a:lnTo>
                    <a:pt x="0" y="475316"/>
                  </a:lnTo>
                  <a:lnTo>
                    <a:pt x="0" y="467524"/>
                  </a:lnTo>
                  <a:lnTo>
                    <a:pt x="0" y="459732"/>
                  </a:lnTo>
                  <a:lnTo>
                    <a:pt x="0" y="451940"/>
                  </a:lnTo>
                  <a:lnTo>
                    <a:pt x="0" y="444148"/>
                  </a:lnTo>
                  <a:lnTo>
                    <a:pt x="0" y="436355"/>
                  </a:lnTo>
                  <a:lnTo>
                    <a:pt x="0" y="428563"/>
                  </a:lnTo>
                  <a:lnTo>
                    <a:pt x="0" y="420771"/>
                  </a:lnTo>
                  <a:lnTo>
                    <a:pt x="0" y="412979"/>
                  </a:lnTo>
                  <a:lnTo>
                    <a:pt x="0" y="405187"/>
                  </a:lnTo>
                  <a:lnTo>
                    <a:pt x="0" y="397395"/>
                  </a:lnTo>
                  <a:lnTo>
                    <a:pt x="0" y="389603"/>
                  </a:lnTo>
                  <a:lnTo>
                    <a:pt x="0" y="381811"/>
                  </a:lnTo>
                  <a:lnTo>
                    <a:pt x="0" y="374019"/>
                  </a:lnTo>
                  <a:lnTo>
                    <a:pt x="0" y="366227"/>
                  </a:lnTo>
                  <a:lnTo>
                    <a:pt x="0" y="358435"/>
                  </a:lnTo>
                  <a:lnTo>
                    <a:pt x="0" y="350643"/>
                  </a:lnTo>
                  <a:lnTo>
                    <a:pt x="0" y="342851"/>
                  </a:lnTo>
                  <a:lnTo>
                    <a:pt x="0" y="335059"/>
                  </a:lnTo>
                  <a:lnTo>
                    <a:pt x="0" y="327266"/>
                  </a:lnTo>
                  <a:lnTo>
                    <a:pt x="0" y="319474"/>
                  </a:lnTo>
                  <a:lnTo>
                    <a:pt x="0" y="311682"/>
                  </a:lnTo>
                  <a:lnTo>
                    <a:pt x="0" y="303890"/>
                  </a:lnTo>
                  <a:lnTo>
                    <a:pt x="0" y="296098"/>
                  </a:lnTo>
                  <a:lnTo>
                    <a:pt x="0" y="288306"/>
                  </a:lnTo>
                  <a:lnTo>
                    <a:pt x="0" y="280514"/>
                  </a:lnTo>
                  <a:lnTo>
                    <a:pt x="0" y="272722"/>
                  </a:lnTo>
                  <a:lnTo>
                    <a:pt x="0" y="264930"/>
                  </a:lnTo>
                  <a:lnTo>
                    <a:pt x="0" y="257138"/>
                  </a:lnTo>
                  <a:lnTo>
                    <a:pt x="0" y="249346"/>
                  </a:lnTo>
                  <a:lnTo>
                    <a:pt x="0" y="241554"/>
                  </a:lnTo>
                  <a:lnTo>
                    <a:pt x="0" y="233762"/>
                  </a:lnTo>
                  <a:lnTo>
                    <a:pt x="0" y="225970"/>
                  </a:lnTo>
                  <a:lnTo>
                    <a:pt x="0" y="218177"/>
                  </a:lnTo>
                  <a:lnTo>
                    <a:pt x="0" y="210385"/>
                  </a:lnTo>
                  <a:lnTo>
                    <a:pt x="0" y="202593"/>
                  </a:lnTo>
                  <a:lnTo>
                    <a:pt x="0" y="194801"/>
                  </a:lnTo>
                  <a:lnTo>
                    <a:pt x="0" y="187009"/>
                  </a:lnTo>
                  <a:lnTo>
                    <a:pt x="0" y="179217"/>
                  </a:lnTo>
                  <a:lnTo>
                    <a:pt x="0" y="171425"/>
                  </a:lnTo>
                  <a:lnTo>
                    <a:pt x="0" y="163633"/>
                  </a:lnTo>
                  <a:lnTo>
                    <a:pt x="0" y="155841"/>
                  </a:lnTo>
                  <a:lnTo>
                    <a:pt x="0" y="148049"/>
                  </a:lnTo>
                  <a:lnTo>
                    <a:pt x="0" y="140257"/>
                  </a:lnTo>
                  <a:lnTo>
                    <a:pt x="0" y="132465"/>
                  </a:lnTo>
                  <a:lnTo>
                    <a:pt x="0" y="124673"/>
                  </a:lnTo>
                  <a:lnTo>
                    <a:pt x="0" y="116881"/>
                  </a:lnTo>
                  <a:lnTo>
                    <a:pt x="0" y="109088"/>
                  </a:lnTo>
                  <a:lnTo>
                    <a:pt x="0" y="101296"/>
                  </a:lnTo>
                  <a:lnTo>
                    <a:pt x="0" y="93504"/>
                  </a:lnTo>
                  <a:lnTo>
                    <a:pt x="0" y="85712"/>
                  </a:lnTo>
                  <a:lnTo>
                    <a:pt x="0" y="77920"/>
                  </a:lnTo>
                  <a:lnTo>
                    <a:pt x="0" y="70128"/>
                  </a:lnTo>
                  <a:lnTo>
                    <a:pt x="0" y="62336"/>
                  </a:lnTo>
                  <a:lnTo>
                    <a:pt x="0" y="54544"/>
                  </a:lnTo>
                  <a:lnTo>
                    <a:pt x="0" y="46752"/>
                  </a:lnTo>
                  <a:lnTo>
                    <a:pt x="0" y="38960"/>
                  </a:lnTo>
                  <a:lnTo>
                    <a:pt x="0" y="31168"/>
                  </a:lnTo>
                  <a:lnTo>
                    <a:pt x="0" y="23376"/>
                  </a:lnTo>
                  <a:lnTo>
                    <a:pt x="0" y="15584"/>
                  </a:lnTo>
                  <a:lnTo>
                    <a:pt x="0" y="7792"/>
                  </a:lnTo>
                  <a:lnTo>
                    <a:pt x="0" y="0"/>
                  </a:lnTo>
                  <a:lnTo>
                    <a:pt x="5144" y="0"/>
                  </a:lnTo>
                  <a:lnTo>
                    <a:pt x="5492" y="7792"/>
                  </a:lnTo>
                  <a:lnTo>
                    <a:pt x="5839" y="15584"/>
                  </a:lnTo>
                  <a:lnTo>
                    <a:pt x="6182" y="23376"/>
                  </a:lnTo>
                  <a:lnTo>
                    <a:pt x="6518" y="31168"/>
                  </a:lnTo>
                  <a:lnTo>
                    <a:pt x="6848" y="38960"/>
                  </a:lnTo>
                  <a:lnTo>
                    <a:pt x="7168" y="46752"/>
                  </a:lnTo>
                  <a:lnTo>
                    <a:pt x="7477" y="54544"/>
                  </a:lnTo>
                  <a:lnTo>
                    <a:pt x="7771" y="62336"/>
                  </a:lnTo>
                  <a:lnTo>
                    <a:pt x="8051" y="70128"/>
                  </a:lnTo>
                  <a:lnTo>
                    <a:pt x="8316" y="77920"/>
                  </a:lnTo>
                  <a:lnTo>
                    <a:pt x="8565" y="85712"/>
                  </a:lnTo>
                  <a:lnTo>
                    <a:pt x="8799" y="93504"/>
                  </a:lnTo>
                  <a:lnTo>
                    <a:pt x="9016" y="101296"/>
                  </a:lnTo>
                  <a:lnTo>
                    <a:pt x="9217" y="109088"/>
                  </a:lnTo>
                  <a:lnTo>
                    <a:pt x="9399" y="116881"/>
                  </a:lnTo>
                  <a:lnTo>
                    <a:pt x="9567" y="124673"/>
                  </a:lnTo>
                  <a:lnTo>
                    <a:pt x="9721" y="132465"/>
                  </a:lnTo>
                  <a:lnTo>
                    <a:pt x="9861" y="140257"/>
                  </a:lnTo>
                  <a:lnTo>
                    <a:pt x="9990" y="148049"/>
                  </a:lnTo>
                  <a:lnTo>
                    <a:pt x="10108" y="155841"/>
                  </a:lnTo>
                  <a:lnTo>
                    <a:pt x="10215" y="163633"/>
                  </a:lnTo>
                  <a:lnTo>
                    <a:pt x="10315" y="171425"/>
                  </a:lnTo>
                  <a:lnTo>
                    <a:pt x="10409" y="179217"/>
                  </a:lnTo>
                  <a:lnTo>
                    <a:pt x="10499" y="187009"/>
                  </a:lnTo>
                  <a:lnTo>
                    <a:pt x="10586" y="194801"/>
                  </a:lnTo>
                  <a:lnTo>
                    <a:pt x="10671" y="202593"/>
                  </a:lnTo>
                  <a:lnTo>
                    <a:pt x="10756" y="210385"/>
                  </a:lnTo>
                  <a:lnTo>
                    <a:pt x="10842" y="218177"/>
                  </a:lnTo>
                  <a:lnTo>
                    <a:pt x="10931" y="225970"/>
                  </a:lnTo>
                  <a:lnTo>
                    <a:pt x="11023" y="233762"/>
                  </a:lnTo>
                  <a:lnTo>
                    <a:pt x="11119" y="241554"/>
                  </a:lnTo>
                  <a:lnTo>
                    <a:pt x="11218" y="249346"/>
                  </a:lnTo>
                  <a:lnTo>
                    <a:pt x="11322" y="257138"/>
                  </a:lnTo>
                  <a:lnTo>
                    <a:pt x="11432" y="264930"/>
                  </a:lnTo>
                  <a:lnTo>
                    <a:pt x="11545" y="272722"/>
                  </a:lnTo>
                  <a:lnTo>
                    <a:pt x="11662" y="280514"/>
                  </a:lnTo>
                  <a:lnTo>
                    <a:pt x="11781" y="288306"/>
                  </a:lnTo>
                  <a:lnTo>
                    <a:pt x="11903" y="296098"/>
                  </a:lnTo>
                  <a:lnTo>
                    <a:pt x="12027" y="303890"/>
                  </a:lnTo>
                  <a:lnTo>
                    <a:pt x="12151" y="311682"/>
                  </a:lnTo>
                  <a:lnTo>
                    <a:pt x="12275" y="319474"/>
                  </a:lnTo>
                  <a:lnTo>
                    <a:pt x="12397" y="327266"/>
                  </a:lnTo>
                  <a:lnTo>
                    <a:pt x="12517" y="335059"/>
                  </a:lnTo>
                  <a:lnTo>
                    <a:pt x="12635" y="342851"/>
                  </a:lnTo>
                  <a:lnTo>
                    <a:pt x="12749" y="350643"/>
                  </a:lnTo>
                  <a:lnTo>
                    <a:pt x="12859" y="358435"/>
                  </a:lnTo>
                  <a:lnTo>
                    <a:pt x="12965" y="366227"/>
                  </a:lnTo>
                  <a:lnTo>
                    <a:pt x="13066" y="374019"/>
                  </a:lnTo>
                  <a:lnTo>
                    <a:pt x="13165" y="381811"/>
                  </a:lnTo>
                  <a:lnTo>
                    <a:pt x="13260" y="389603"/>
                  </a:lnTo>
                  <a:lnTo>
                    <a:pt x="13353" y="397395"/>
                  </a:lnTo>
                  <a:lnTo>
                    <a:pt x="13445" y="405187"/>
                  </a:lnTo>
                  <a:lnTo>
                    <a:pt x="13536" y="412979"/>
                  </a:lnTo>
                  <a:lnTo>
                    <a:pt x="13628" y="420771"/>
                  </a:lnTo>
                  <a:lnTo>
                    <a:pt x="13723" y="428563"/>
                  </a:lnTo>
                  <a:lnTo>
                    <a:pt x="13821" y="436355"/>
                  </a:lnTo>
                  <a:lnTo>
                    <a:pt x="13923" y="444148"/>
                  </a:lnTo>
                  <a:lnTo>
                    <a:pt x="14030" y="451940"/>
                  </a:lnTo>
                  <a:lnTo>
                    <a:pt x="14145" y="459732"/>
                  </a:lnTo>
                  <a:lnTo>
                    <a:pt x="14268" y="467524"/>
                  </a:lnTo>
                  <a:lnTo>
                    <a:pt x="14398" y="475316"/>
                  </a:lnTo>
                  <a:lnTo>
                    <a:pt x="14537" y="483108"/>
                  </a:lnTo>
                  <a:lnTo>
                    <a:pt x="14684" y="490900"/>
                  </a:lnTo>
                  <a:lnTo>
                    <a:pt x="14839" y="498692"/>
                  </a:lnTo>
                  <a:lnTo>
                    <a:pt x="15002" y="506484"/>
                  </a:lnTo>
                  <a:lnTo>
                    <a:pt x="15173" y="514276"/>
                  </a:lnTo>
                  <a:lnTo>
                    <a:pt x="15350" y="522068"/>
                  </a:lnTo>
                  <a:lnTo>
                    <a:pt x="15530" y="529860"/>
                  </a:lnTo>
                  <a:lnTo>
                    <a:pt x="15714" y="537652"/>
                  </a:lnTo>
                  <a:lnTo>
                    <a:pt x="15900" y="545444"/>
                  </a:lnTo>
                  <a:lnTo>
                    <a:pt x="16086" y="553237"/>
                  </a:lnTo>
                  <a:lnTo>
                    <a:pt x="16270" y="561029"/>
                  </a:lnTo>
                  <a:lnTo>
                    <a:pt x="16450" y="568821"/>
                  </a:lnTo>
                  <a:lnTo>
                    <a:pt x="16624" y="576613"/>
                  </a:lnTo>
                  <a:lnTo>
                    <a:pt x="16792" y="584405"/>
                  </a:lnTo>
                  <a:lnTo>
                    <a:pt x="16952" y="592197"/>
                  </a:lnTo>
                  <a:lnTo>
                    <a:pt x="17102" y="599989"/>
                  </a:lnTo>
                  <a:lnTo>
                    <a:pt x="17243" y="607781"/>
                  </a:lnTo>
                  <a:lnTo>
                    <a:pt x="17370" y="615573"/>
                  </a:lnTo>
                  <a:lnTo>
                    <a:pt x="17485" y="623365"/>
                  </a:lnTo>
                  <a:lnTo>
                    <a:pt x="17588" y="631157"/>
                  </a:lnTo>
                  <a:lnTo>
                    <a:pt x="17681" y="638949"/>
                  </a:lnTo>
                  <a:lnTo>
                    <a:pt x="17762" y="646741"/>
                  </a:lnTo>
                  <a:lnTo>
                    <a:pt x="17832" y="654533"/>
                  </a:lnTo>
                  <a:lnTo>
                    <a:pt x="17892" y="662326"/>
                  </a:lnTo>
                  <a:lnTo>
                    <a:pt x="17943" y="670118"/>
                  </a:lnTo>
                  <a:lnTo>
                    <a:pt x="17988" y="677910"/>
                  </a:lnTo>
                  <a:lnTo>
                    <a:pt x="18028" y="685702"/>
                  </a:lnTo>
                  <a:lnTo>
                    <a:pt x="18066" y="693494"/>
                  </a:lnTo>
                  <a:lnTo>
                    <a:pt x="18102" y="701286"/>
                  </a:lnTo>
                  <a:lnTo>
                    <a:pt x="18139" y="709078"/>
                  </a:lnTo>
                  <a:lnTo>
                    <a:pt x="18180" y="716870"/>
                  </a:lnTo>
                  <a:lnTo>
                    <a:pt x="18227" y="724662"/>
                  </a:lnTo>
                  <a:lnTo>
                    <a:pt x="18282" y="732454"/>
                  </a:lnTo>
                  <a:lnTo>
                    <a:pt x="18347" y="740246"/>
                  </a:lnTo>
                  <a:lnTo>
                    <a:pt x="18423" y="748038"/>
                  </a:lnTo>
                  <a:lnTo>
                    <a:pt x="18512" y="755830"/>
                  </a:lnTo>
                  <a:lnTo>
                    <a:pt x="18618" y="763622"/>
                  </a:lnTo>
                  <a:lnTo>
                    <a:pt x="18741" y="771415"/>
                  </a:lnTo>
                  <a:lnTo>
                    <a:pt x="18881" y="779207"/>
                  </a:lnTo>
                  <a:lnTo>
                    <a:pt x="19039" y="786999"/>
                  </a:lnTo>
                  <a:lnTo>
                    <a:pt x="19214" y="794791"/>
                  </a:lnTo>
                  <a:lnTo>
                    <a:pt x="19408" y="802583"/>
                  </a:lnTo>
                  <a:lnTo>
                    <a:pt x="19620" y="810375"/>
                  </a:lnTo>
                  <a:lnTo>
                    <a:pt x="19851" y="818167"/>
                  </a:lnTo>
                  <a:lnTo>
                    <a:pt x="20097" y="825959"/>
                  </a:lnTo>
                  <a:lnTo>
                    <a:pt x="20356" y="833751"/>
                  </a:lnTo>
                  <a:lnTo>
                    <a:pt x="20628" y="841543"/>
                  </a:lnTo>
                  <a:lnTo>
                    <a:pt x="20909" y="849335"/>
                  </a:lnTo>
                  <a:lnTo>
                    <a:pt x="21199" y="857127"/>
                  </a:lnTo>
                  <a:lnTo>
                    <a:pt x="21494" y="864919"/>
                  </a:lnTo>
                  <a:lnTo>
                    <a:pt x="21790" y="872711"/>
                  </a:lnTo>
                  <a:lnTo>
                    <a:pt x="22086" y="880504"/>
                  </a:lnTo>
                  <a:lnTo>
                    <a:pt x="22377" y="888296"/>
                  </a:lnTo>
                  <a:lnTo>
                    <a:pt x="22663" y="896088"/>
                  </a:lnTo>
                  <a:lnTo>
                    <a:pt x="22939" y="903880"/>
                  </a:lnTo>
                  <a:lnTo>
                    <a:pt x="23204" y="911672"/>
                  </a:lnTo>
                  <a:lnTo>
                    <a:pt x="23454" y="919464"/>
                  </a:lnTo>
                  <a:lnTo>
                    <a:pt x="23689" y="927256"/>
                  </a:lnTo>
                  <a:lnTo>
                    <a:pt x="23909" y="935048"/>
                  </a:lnTo>
                  <a:lnTo>
                    <a:pt x="24112" y="942840"/>
                  </a:lnTo>
                  <a:lnTo>
                    <a:pt x="24298" y="950632"/>
                  </a:lnTo>
                  <a:lnTo>
                    <a:pt x="24468" y="958424"/>
                  </a:lnTo>
                  <a:lnTo>
                    <a:pt x="24619" y="966216"/>
                  </a:lnTo>
                  <a:lnTo>
                    <a:pt x="24756" y="974008"/>
                  </a:lnTo>
                  <a:lnTo>
                    <a:pt x="24879" y="981800"/>
                  </a:lnTo>
                  <a:lnTo>
                    <a:pt x="24992" y="989593"/>
                  </a:lnTo>
                  <a:lnTo>
                    <a:pt x="25095" y="997385"/>
                  </a:lnTo>
                  <a:lnTo>
                    <a:pt x="25191" y="1005177"/>
                  </a:lnTo>
                  <a:lnTo>
                    <a:pt x="25281" y="1012969"/>
                  </a:lnTo>
                  <a:lnTo>
                    <a:pt x="25369" y="1020761"/>
                  </a:lnTo>
                  <a:lnTo>
                    <a:pt x="25456" y="1028553"/>
                  </a:lnTo>
                  <a:lnTo>
                    <a:pt x="25545" y="1036345"/>
                  </a:lnTo>
                  <a:lnTo>
                    <a:pt x="25636" y="1044137"/>
                  </a:lnTo>
                  <a:lnTo>
                    <a:pt x="25732" y="1051929"/>
                  </a:lnTo>
                  <a:lnTo>
                    <a:pt x="25833" y="1059721"/>
                  </a:lnTo>
                  <a:lnTo>
                    <a:pt x="25942" y="1067513"/>
                  </a:lnTo>
                  <a:lnTo>
                    <a:pt x="26058" y="1075305"/>
                  </a:lnTo>
                  <a:lnTo>
                    <a:pt x="26182" y="1083097"/>
                  </a:lnTo>
                  <a:lnTo>
                    <a:pt x="26312" y="1090889"/>
                  </a:lnTo>
                  <a:lnTo>
                    <a:pt x="26449" y="1098681"/>
                  </a:lnTo>
                  <a:lnTo>
                    <a:pt x="26593" y="1106474"/>
                  </a:lnTo>
                  <a:lnTo>
                    <a:pt x="26743" y="1114266"/>
                  </a:lnTo>
                  <a:lnTo>
                    <a:pt x="26899" y="1122058"/>
                  </a:lnTo>
                  <a:lnTo>
                    <a:pt x="27058" y="1129850"/>
                  </a:lnTo>
                  <a:lnTo>
                    <a:pt x="27221" y="1137642"/>
                  </a:lnTo>
                  <a:lnTo>
                    <a:pt x="27386" y="1145434"/>
                  </a:lnTo>
                  <a:lnTo>
                    <a:pt x="27553" y="1153226"/>
                  </a:lnTo>
                  <a:lnTo>
                    <a:pt x="27721" y="1161018"/>
                  </a:lnTo>
                  <a:lnTo>
                    <a:pt x="27889" y="1168810"/>
                  </a:lnTo>
                  <a:lnTo>
                    <a:pt x="28057" y="1176602"/>
                  </a:lnTo>
                  <a:lnTo>
                    <a:pt x="28224" y="1184394"/>
                  </a:lnTo>
                  <a:lnTo>
                    <a:pt x="28390" y="1192186"/>
                  </a:lnTo>
                  <a:lnTo>
                    <a:pt x="28554" y="1199978"/>
                  </a:lnTo>
                  <a:lnTo>
                    <a:pt x="28717" y="1207770"/>
                  </a:lnTo>
                  <a:lnTo>
                    <a:pt x="28878" y="1215563"/>
                  </a:lnTo>
                  <a:lnTo>
                    <a:pt x="29038" y="1223355"/>
                  </a:lnTo>
                  <a:lnTo>
                    <a:pt x="29197" y="1231147"/>
                  </a:lnTo>
                  <a:lnTo>
                    <a:pt x="29355" y="1238939"/>
                  </a:lnTo>
                  <a:lnTo>
                    <a:pt x="29512" y="1246731"/>
                  </a:lnTo>
                  <a:lnTo>
                    <a:pt x="29669" y="1254523"/>
                  </a:lnTo>
                  <a:lnTo>
                    <a:pt x="29827" y="1262315"/>
                  </a:lnTo>
                  <a:lnTo>
                    <a:pt x="29985" y="1270107"/>
                  </a:lnTo>
                  <a:lnTo>
                    <a:pt x="30145" y="1277899"/>
                  </a:lnTo>
                  <a:lnTo>
                    <a:pt x="30308" y="1285691"/>
                  </a:lnTo>
                  <a:lnTo>
                    <a:pt x="30472" y="1293483"/>
                  </a:lnTo>
                  <a:lnTo>
                    <a:pt x="30640" y="1301275"/>
                  </a:lnTo>
                  <a:lnTo>
                    <a:pt x="30811" y="1309067"/>
                  </a:lnTo>
                  <a:lnTo>
                    <a:pt x="30986" y="1316859"/>
                  </a:lnTo>
                  <a:lnTo>
                    <a:pt x="31166" y="1324652"/>
                  </a:lnTo>
                  <a:lnTo>
                    <a:pt x="31350" y="1332444"/>
                  </a:lnTo>
                  <a:lnTo>
                    <a:pt x="31538" y="1340236"/>
                  </a:lnTo>
                  <a:lnTo>
                    <a:pt x="31732" y="1348028"/>
                  </a:lnTo>
                  <a:lnTo>
                    <a:pt x="31930" y="1355820"/>
                  </a:lnTo>
                  <a:lnTo>
                    <a:pt x="32134" y="1363612"/>
                  </a:lnTo>
                  <a:lnTo>
                    <a:pt x="32344" y="1371404"/>
                  </a:lnTo>
                  <a:lnTo>
                    <a:pt x="32559" y="1379196"/>
                  </a:lnTo>
                  <a:lnTo>
                    <a:pt x="32778" y="1386988"/>
                  </a:lnTo>
                  <a:lnTo>
                    <a:pt x="33004" y="1394780"/>
                  </a:lnTo>
                  <a:lnTo>
                    <a:pt x="33234" y="1402572"/>
                  </a:lnTo>
                  <a:lnTo>
                    <a:pt x="33470" y="1410364"/>
                  </a:lnTo>
                  <a:lnTo>
                    <a:pt x="33713" y="1418156"/>
                  </a:lnTo>
                  <a:lnTo>
                    <a:pt x="33961" y="1425948"/>
                  </a:lnTo>
                  <a:lnTo>
                    <a:pt x="34216" y="1433741"/>
                  </a:lnTo>
                  <a:lnTo>
                    <a:pt x="34478" y="1441533"/>
                  </a:lnTo>
                  <a:lnTo>
                    <a:pt x="34746" y="1449325"/>
                  </a:lnTo>
                  <a:lnTo>
                    <a:pt x="35021" y="1457117"/>
                  </a:lnTo>
                  <a:lnTo>
                    <a:pt x="35304" y="1464909"/>
                  </a:lnTo>
                  <a:lnTo>
                    <a:pt x="35595" y="1472701"/>
                  </a:lnTo>
                  <a:lnTo>
                    <a:pt x="35893" y="1480493"/>
                  </a:lnTo>
                  <a:lnTo>
                    <a:pt x="36198" y="1488285"/>
                  </a:lnTo>
                  <a:lnTo>
                    <a:pt x="36510" y="1496077"/>
                  </a:lnTo>
                  <a:lnTo>
                    <a:pt x="36829" y="1503869"/>
                  </a:lnTo>
                  <a:lnTo>
                    <a:pt x="37154" y="1511661"/>
                  </a:lnTo>
                  <a:lnTo>
                    <a:pt x="37486" y="1519453"/>
                  </a:lnTo>
                  <a:lnTo>
                    <a:pt x="37822" y="1527245"/>
                  </a:lnTo>
                  <a:lnTo>
                    <a:pt x="38162" y="1535037"/>
                  </a:lnTo>
                  <a:lnTo>
                    <a:pt x="38506" y="1542830"/>
                  </a:lnTo>
                  <a:lnTo>
                    <a:pt x="38852" y="1550622"/>
                  </a:lnTo>
                  <a:lnTo>
                    <a:pt x="39201" y="1558414"/>
                  </a:lnTo>
                  <a:lnTo>
                    <a:pt x="39551" y="1566206"/>
                  </a:lnTo>
                  <a:lnTo>
                    <a:pt x="39903" y="1573998"/>
                  </a:lnTo>
                  <a:lnTo>
                    <a:pt x="40256" y="1581790"/>
                  </a:lnTo>
                  <a:lnTo>
                    <a:pt x="40610" y="1589582"/>
                  </a:lnTo>
                  <a:lnTo>
                    <a:pt x="40966" y="1597374"/>
                  </a:lnTo>
                  <a:lnTo>
                    <a:pt x="41322" y="1605166"/>
                  </a:lnTo>
                  <a:lnTo>
                    <a:pt x="41681" y="1612958"/>
                  </a:lnTo>
                  <a:lnTo>
                    <a:pt x="42043" y="1620750"/>
                  </a:lnTo>
                  <a:lnTo>
                    <a:pt x="42407" y="1628542"/>
                  </a:lnTo>
                  <a:lnTo>
                    <a:pt x="42775" y="1636334"/>
                  </a:lnTo>
                  <a:lnTo>
                    <a:pt x="43148" y="1644126"/>
                  </a:lnTo>
                  <a:lnTo>
                    <a:pt x="43524" y="1651919"/>
                  </a:lnTo>
                  <a:lnTo>
                    <a:pt x="43906" y="1659711"/>
                  </a:lnTo>
                  <a:lnTo>
                    <a:pt x="44293" y="1667503"/>
                  </a:lnTo>
                  <a:lnTo>
                    <a:pt x="44686" y="1675295"/>
                  </a:lnTo>
                  <a:lnTo>
                    <a:pt x="45083" y="1683087"/>
                  </a:lnTo>
                  <a:lnTo>
                    <a:pt x="45484" y="1690879"/>
                  </a:lnTo>
                  <a:lnTo>
                    <a:pt x="45889" y="1698671"/>
                  </a:lnTo>
                  <a:lnTo>
                    <a:pt x="46296" y="1706463"/>
                  </a:lnTo>
                  <a:lnTo>
                    <a:pt x="46706" y="1714255"/>
                  </a:lnTo>
                  <a:lnTo>
                    <a:pt x="47116" y="1722047"/>
                  </a:lnTo>
                  <a:lnTo>
                    <a:pt x="47526" y="1729839"/>
                  </a:lnTo>
                  <a:lnTo>
                    <a:pt x="47935" y="1737631"/>
                  </a:lnTo>
                  <a:lnTo>
                    <a:pt x="48341" y="1745423"/>
                  </a:lnTo>
                  <a:lnTo>
                    <a:pt x="48744" y="1753215"/>
                  </a:lnTo>
                  <a:lnTo>
                    <a:pt x="49143" y="1761008"/>
                  </a:lnTo>
                  <a:lnTo>
                    <a:pt x="49536" y="1768800"/>
                  </a:lnTo>
                  <a:lnTo>
                    <a:pt x="49924" y="1776592"/>
                  </a:lnTo>
                  <a:lnTo>
                    <a:pt x="50307" y="1784384"/>
                  </a:lnTo>
                  <a:lnTo>
                    <a:pt x="50683" y="1792176"/>
                  </a:lnTo>
                  <a:lnTo>
                    <a:pt x="51055" y="1799968"/>
                  </a:lnTo>
                  <a:lnTo>
                    <a:pt x="51421" y="1807760"/>
                  </a:lnTo>
                  <a:lnTo>
                    <a:pt x="51780" y="1815552"/>
                  </a:lnTo>
                  <a:lnTo>
                    <a:pt x="52135" y="1823344"/>
                  </a:lnTo>
                  <a:lnTo>
                    <a:pt x="52485" y="1831136"/>
                  </a:lnTo>
                  <a:lnTo>
                    <a:pt x="52831" y="1838928"/>
                  </a:lnTo>
                  <a:lnTo>
                    <a:pt x="53173" y="1846720"/>
                  </a:lnTo>
                  <a:lnTo>
                    <a:pt x="53511" y="1854512"/>
                  </a:lnTo>
                  <a:lnTo>
                    <a:pt x="53847" y="1862304"/>
                  </a:lnTo>
                  <a:lnTo>
                    <a:pt x="54180" y="1870097"/>
                  </a:lnTo>
                  <a:lnTo>
                    <a:pt x="54511" y="1877889"/>
                  </a:lnTo>
                  <a:lnTo>
                    <a:pt x="54841" y="1885681"/>
                  </a:lnTo>
                  <a:lnTo>
                    <a:pt x="55171" y="1893473"/>
                  </a:lnTo>
                  <a:lnTo>
                    <a:pt x="55502" y="1901265"/>
                  </a:lnTo>
                  <a:lnTo>
                    <a:pt x="55833" y="1909057"/>
                  </a:lnTo>
                  <a:lnTo>
                    <a:pt x="56168" y="1916849"/>
                  </a:lnTo>
                  <a:lnTo>
                    <a:pt x="56506" y="1924641"/>
                  </a:lnTo>
                  <a:lnTo>
                    <a:pt x="56851" y="1932433"/>
                  </a:lnTo>
                  <a:lnTo>
                    <a:pt x="57203" y="1940225"/>
                  </a:lnTo>
                  <a:lnTo>
                    <a:pt x="57563" y="1948017"/>
                  </a:lnTo>
                  <a:lnTo>
                    <a:pt x="57935" y="1955809"/>
                  </a:lnTo>
                  <a:lnTo>
                    <a:pt x="58320" y="1963601"/>
                  </a:lnTo>
                  <a:lnTo>
                    <a:pt x="58722" y="1971393"/>
                  </a:lnTo>
                  <a:lnTo>
                    <a:pt x="59141" y="1979186"/>
                  </a:lnTo>
                  <a:lnTo>
                    <a:pt x="59580" y="1986978"/>
                  </a:lnTo>
                  <a:lnTo>
                    <a:pt x="60039" y="1994770"/>
                  </a:lnTo>
                  <a:lnTo>
                    <a:pt x="60520" y="2002562"/>
                  </a:lnTo>
                  <a:lnTo>
                    <a:pt x="61024" y="2010354"/>
                  </a:lnTo>
                  <a:lnTo>
                    <a:pt x="61557" y="2018146"/>
                  </a:lnTo>
                  <a:lnTo>
                    <a:pt x="62116" y="2025938"/>
                  </a:lnTo>
                  <a:lnTo>
                    <a:pt x="62700" y="2033730"/>
                  </a:lnTo>
                  <a:lnTo>
                    <a:pt x="63308" y="2041522"/>
                  </a:lnTo>
                  <a:lnTo>
                    <a:pt x="63939" y="2049314"/>
                  </a:lnTo>
                  <a:lnTo>
                    <a:pt x="64594" y="2057106"/>
                  </a:lnTo>
                  <a:lnTo>
                    <a:pt x="65273" y="2064898"/>
                  </a:lnTo>
                  <a:lnTo>
                    <a:pt x="65973" y="2072690"/>
                  </a:lnTo>
                  <a:lnTo>
                    <a:pt x="66691" y="2080482"/>
                  </a:lnTo>
                  <a:lnTo>
                    <a:pt x="67423" y="2088274"/>
                  </a:lnTo>
                  <a:lnTo>
                    <a:pt x="68168" y="2096067"/>
                  </a:lnTo>
                  <a:lnTo>
                    <a:pt x="68924" y="2103859"/>
                  </a:lnTo>
                  <a:lnTo>
                    <a:pt x="69688" y="2111651"/>
                  </a:lnTo>
                  <a:lnTo>
                    <a:pt x="70459" y="2119443"/>
                  </a:lnTo>
                  <a:lnTo>
                    <a:pt x="71233" y="2127235"/>
                  </a:lnTo>
                  <a:lnTo>
                    <a:pt x="72009" y="2135027"/>
                  </a:lnTo>
                  <a:lnTo>
                    <a:pt x="72785" y="2142819"/>
                  </a:lnTo>
                  <a:lnTo>
                    <a:pt x="73561" y="2150611"/>
                  </a:lnTo>
                  <a:lnTo>
                    <a:pt x="74334" y="2158403"/>
                  </a:lnTo>
                  <a:lnTo>
                    <a:pt x="75106" y="2166195"/>
                  </a:lnTo>
                  <a:lnTo>
                    <a:pt x="75875" y="2173987"/>
                  </a:lnTo>
                  <a:lnTo>
                    <a:pt x="76643" y="2181779"/>
                  </a:lnTo>
                  <a:lnTo>
                    <a:pt x="77410" y="2189571"/>
                  </a:lnTo>
                  <a:lnTo>
                    <a:pt x="78178" y="2197363"/>
                  </a:lnTo>
                  <a:lnTo>
                    <a:pt x="78947" y="2205156"/>
                  </a:lnTo>
                  <a:lnTo>
                    <a:pt x="79719" y="2212948"/>
                  </a:lnTo>
                  <a:lnTo>
                    <a:pt x="80496" y="2220740"/>
                  </a:lnTo>
                  <a:lnTo>
                    <a:pt x="81280" y="2228532"/>
                  </a:lnTo>
                  <a:lnTo>
                    <a:pt x="82071" y="2236324"/>
                  </a:lnTo>
                  <a:lnTo>
                    <a:pt x="82871" y="2244116"/>
                  </a:lnTo>
                  <a:lnTo>
                    <a:pt x="83680" y="2251908"/>
                  </a:lnTo>
                  <a:lnTo>
                    <a:pt x="84500" y="2259700"/>
                  </a:lnTo>
                  <a:lnTo>
                    <a:pt x="85333" y="2267492"/>
                  </a:lnTo>
                  <a:lnTo>
                    <a:pt x="86178" y="2275284"/>
                  </a:lnTo>
                  <a:lnTo>
                    <a:pt x="87033" y="2283076"/>
                  </a:lnTo>
                  <a:lnTo>
                    <a:pt x="87898" y="2290868"/>
                  </a:lnTo>
                  <a:lnTo>
                    <a:pt x="88772" y="2298660"/>
                  </a:lnTo>
                  <a:lnTo>
                    <a:pt x="89655" y="2306452"/>
                  </a:lnTo>
                  <a:lnTo>
                    <a:pt x="90545" y="2314245"/>
                  </a:lnTo>
                  <a:lnTo>
                    <a:pt x="91443" y="2322037"/>
                  </a:lnTo>
                  <a:lnTo>
                    <a:pt x="92345" y="2329829"/>
                  </a:lnTo>
                  <a:lnTo>
                    <a:pt x="93250" y="2337621"/>
                  </a:lnTo>
                  <a:lnTo>
                    <a:pt x="94159" y="2345413"/>
                  </a:lnTo>
                  <a:lnTo>
                    <a:pt x="95070" y="2353205"/>
                  </a:lnTo>
                  <a:lnTo>
                    <a:pt x="95983" y="2360997"/>
                  </a:lnTo>
                  <a:lnTo>
                    <a:pt x="96900" y="2368789"/>
                  </a:lnTo>
                  <a:lnTo>
                    <a:pt x="97820" y="2376581"/>
                  </a:lnTo>
                  <a:lnTo>
                    <a:pt x="98745" y="2384373"/>
                  </a:lnTo>
                  <a:lnTo>
                    <a:pt x="99676" y="2392165"/>
                  </a:lnTo>
                  <a:lnTo>
                    <a:pt x="100616" y="2399957"/>
                  </a:lnTo>
                  <a:lnTo>
                    <a:pt x="101566" y="2407749"/>
                  </a:lnTo>
                  <a:lnTo>
                    <a:pt x="102530" y="2415541"/>
                  </a:lnTo>
                  <a:lnTo>
                    <a:pt x="103513" y="2423334"/>
                  </a:lnTo>
                  <a:lnTo>
                    <a:pt x="104516" y="2431126"/>
                  </a:lnTo>
                  <a:lnTo>
                    <a:pt x="105542" y="2438918"/>
                  </a:lnTo>
                  <a:lnTo>
                    <a:pt x="106594" y="2446710"/>
                  </a:lnTo>
                  <a:lnTo>
                    <a:pt x="107673" y="2454502"/>
                  </a:lnTo>
                  <a:lnTo>
                    <a:pt x="108783" y="2462294"/>
                  </a:lnTo>
                  <a:lnTo>
                    <a:pt x="109934" y="2470086"/>
                  </a:lnTo>
                  <a:lnTo>
                    <a:pt x="111120" y="2477878"/>
                  </a:lnTo>
                  <a:lnTo>
                    <a:pt x="112342" y="2485670"/>
                  </a:lnTo>
                  <a:lnTo>
                    <a:pt x="113603" y="2493462"/>
                  </a:lnTo>
                  <a:lnTo>
                    <a:pt x="114901" y="2501254"/>
                  </a:lnTo>
                  <a:lnTo>
                    <a:pt x="116238" y="2509046"/>
                  </a:lnTo>
                  <a:lnTo>
                    <a:pt x="117617" y="2516838"/>
                  </a:lnTo>
                  <a:lnTo>
                    <a:pt x="119038" y="2524630"/>
                  </a:lnTo>
                  <a:lnTo>
                    <a:pt x="120495" y="2532423"/>
                  </a:lnTo>
                  <a:lnTo>
                    <a:pt x="121987" y="2540215"/>
                  </a:lnTo>
                  <a:lnTo>
                    <a:pt x="123513" y="2548007"/>
                  </a:lnTo>
                  <a:lnTo>
                    <a:pt x="125071" y="2555799"/>
                  </a:lnTo>
                  <a:lnTo>
                    <a:pt x="126663" y="2563591"/>
                  </a:lnTo>
                  <a:lnTo>
                    <a:pt x="128290" y="2571383"/>
                  </a:lnTo>
                  <a:lnTo>
                    <a:pt x="129945" y="2579175"/>
                  </a:lnTo>
                  <a:lnTo>
                    <a:pt x="131628" y="2586967"/>
                  </a:lnTo>
                  <a:lnTo>
                    <a:pt x="133338" y="2594759"/>
                  </a:lnTo>
                  <a:lnTo>
                    <a:pt x="135076" y="2602551"/>
                  </a:lnTo>
                  <a:lnTo>
                    <a:pt x="136840" y="2610343"/>
                  </a:lnTo>
                  <a:lnTo>
                    <a:pt x="138636" y="2618135"/>
                  </a:lnTo>
                  <a:lnTo>
                    <a:pt x="140461" y="2625927"/>
                  </a:lnTo>
                  <a:lnTo>
                    <a:pt x="142315" y="2633719"/>
                  </a:lnTo>
                  <a:lnTo>
                    <a:pt x="144200" y="2641512"/>
                  </a:lnTo>
                  <a:lnTo>
                    <a:pt x="146115" y="2649304"/>
                  </a:lnTo>
                  <a:lnTo>
                    <a:pt x="148063" y="2657096"/>
                  </a:lnTo>
                  <a:lnTo>
                    <a:pt x="150046" y="2664888"/>
                  </a:lnTo>
                  <a:lnTo>
                    <a:pt x="152070" y="2672680"/>
                  </a:lnTo>
                  <a:lnTo>
                    <a:pt x="154130" y="2680472"/>
                  </a:lnTo>
                  <a:lnTo>
                    <a:pt x="156227" y="2688264"/>
                  </a:lnTo>
                  <a:lnTo>
                    <a:pt x="158360" y="2696056"/>
                  </a:lnTo>
                  <a:lnTo>
                    <a:pt x="160531" y="2703848"/>
                  </a:lnTo>
                  <a:lnTo>
                    <a:pt x="162737" y="2711640"/>
                  </a:lnTo>
                  <a:lnTo>
                    <a:pt x="164987" y="2719432"/>
                  </a:lnTo>
                  <a:lnTo>
                    <a:pt x="167270" y="2727224"/>
                  </a:lnTo>
                  <a:lnTo>
                    <a:pt x="169586" y="2735016"/>
                  </a:lnTo>
                  <a:lnTo>
                    <a:pt x="171931" y="2742808"/>
                  </a:lnTo>
                  <a:lnTo>
                    <a:pt x="174303" y="2750601"/>
                  </a:lnTo>
                  <a:lnTo>
                    <a:pt x="176699" y="2758393"/>
                  </a:lnTo>
                  <a:lnTo>
                    <a:pt x="179118" y="2766185"/>
                  </a:lnTo>
                  <a:lnTo>
                    <a:pt x="181557" y="2773977"/>
                  </a:lnTo>
                  <a:lnTo>
                    <a:pt x="184009" y="2781769"/>
                  </a:lnTo>
                  <a:lnTo>
                    <a:pt x="186472" y="2789561"/>
                  </a:lnTo>
                  <a:lnTo>
                    <a:pt x="188944" y="2797353"/>
                  </a:lnTo>
                  <a:lnTo>
                    <a:pt x="191421" y="2805145"/>
                  </a:lnTo>
                  <a:lnTo>
                    <a:pt x="193903" y="2812937"/>
                  </a:lnTo>
                  <a:lnTo>
                    <a:pt x="196386" y="2820729"/>
                  </a:lnTo>
                  <a:lnTo>
                    <a:pt x="198870" y="2828521"/>
                  </a:lnTo>
                  <a:lnTo>
                    <a:pt x="201354" y="2836313"/>
                  </a:lnTo>
                  <a:lnTo>
                    <a:pt x="203839" y="2844105"/>
                  </a:lnTo>
                  <a:lnTo>
                    <a:pt x="206325" y="2851897"/>
                  </a:lnTo>
                  <a:lnTo>
                    <a:pt x="208814" y="2859690"/>
                  </a:lnTo>
                  <a:lnTo>
                    <a:pt x="211308" y="2867482"/>
                  </a:lnTo>
                  <a:lnTo>
                    <a:pt x="213810" y="2875274"/>
                  </a:lnTo>
                  <a:lnTo>
                    <a:pt x="216323" y="2883066"/>
                  </a:lnTo>
                  <a:lnTo>
                    <a:pt x="218850" y="2890858"/>
                  </a:lnTo>
                  <a:lnTo>
                    <a:pt x="221395" y="2898650"/>
                  </a:lnTo>
                  <a:lnTo>
                    <a:pt x="223961" y="2906442"/>
                  </a:lnTo>
                  <a:lnTo>
                    <a:pt x="226552" y="2914234"/>
                  </a:lnTo>
                  <a:lnTo>
                    <a:pt x="229178" y="2922026"/>
                  </a:lnTo>
                  <a:lnTo>
                    <a:pt x="231836" y="2929818"/>
                  </a:lnTo>
                  <a:lnTo>
                    <a:pt x="234530" y="2937610"/>
                  </a:lnTo>
                  <a:lnTo>
                    <a:pt x="237261" y="2945402"/>
                  </a:lnTo>
                  <a:lnTo>
                    <a:pt x="240031" y="2953194"/>
                  </a:lnTo>
                  <a:lnTo>
                    <a:pt x="242840" y="2960986"/>
                  </a:lnTo>
                  <a:lnTo>
                    <a:pt x="245695" y="2968779"/>
                  </a:lnTo>
                  <a:lnTo>
                    <a:pt x="248591" y="2976571"/>
                  </a:lnTo>
                  <a:lnTo>
                    <a:pt x="251521" y="2984363"/>
                  </a:lnTo>
                  <a:lnTo>
                    <a:pt x="254482" y="2992155"/>
                  </a:lnTo>
                  <a:lnTo>
                    <a:pt x="257471" y="2999947"/>
                  </a:lnTo>
                  <a:lnTo>
                    <a:pt x="260482" y="3007739"/>
                  </a:lnTo>
                  <a:lnTo>
                    <a:pt x="263509" y="3015531"/>
                  </a:lnTo>
                  <a:lnTo>
                    <a:pt x="266542" y="3023323"/>
                  </a:lnTo>
                  <a:lnTo>
                    <a:pt x="269571" y="3031115"/>
                  </a:lnTo>
                  <a:lnTo>
                    <a:pt x="272587" y="3038907"/>
                  </a:lnTo>
                  <a:lnTo>
                    <a:pt x="275580" y="3046699"/>
                  </a:lnTo>
                  <a:lnTo>
                    <a:pt x="278538" y="3054491"/>
                  </a:lnTo>
                  <a:lnTo>
                    <a:pt x="281453" y="3062283"/>
                  </a:lnTo>
                  <a:lnTo>
                    <a:pt x="284298" y="3070075"/>
                  </a:lnTo>
                  <a:lnTo>
                    <a:pt x="287066" y="3077867"/>
                  </a:lnTo>
                  <a:lnTo>
                    <a:pt x="289749" y="3085660"/>
                  </a:lnTo>
                  <a:lnTo>
                    <a:pt x="292332" y="3093452"/>
                  </a:lnTo>
                  <a:lnTo>
                    <a:pt x="294803" y="3101244"/>
                  </a:lnTo>
                  <a:lnTo>
                    <a:pt x="297149" y="3109036"/>
                  </a:lnTo>
                  <a:lnTo>
                    <a:pt x="299341" y="3116828"/>
                  </a:lnTo>
                  <a:lnTo>
                    <a:pt x="301353" y="3124620"/>
                  </a:lnTo>
                  <a:lnTo>
                    <a:pt x="303189" y="3132412"/>
                  </a:lnTo>
                  <a:lnTo>
                    <a:pt x="304832" y="3140204"/>
                  </a:lnTo>
                  <a:lnTo>
                    <a:pt x="306266" y="3147996"/>
                  </a:lnTo>
                  <a:lnTo>
                    <a:pt x="307474" y="3155788"/>
                  </a:lnTo>
                  <a:lnTo>
                    <a:pt x="308438" y="3163580"/>
                  </a:lnTo>
                  <a:lnTo>
                    <a:pt x="309074" y="3171372"/>
                  </a:lnTo>
                  <a:lnTo>
                    <a:pt x="309414" y="3179164"/>
                  </a:lnTo>
                  <a:lnTo>
                    <a:pt x="309439" y="3186956"/>
                  </a:lnTo>
                  <a:lnTo>
                    <a:pt x="309126" y="3194749"/>
                  </a:lnTo>
                  <a:lnTo>
                    <a:pt x="308455" y="3202541"/>
                  </a:lnTo>
                  <a:lnTo>
                    <a:pt x="307402" y="3210333"/>
                  </a:lnTo>
                  <a:lnTo>
                    <a:pt x="305893" y="3218125"/>
                  </a:lnTo>
                  <a:lnTo>
                    <a:pt x="303905" y="3225917"/>
                  </a:lnTo>
                  <a:lnTo>
                    <a:pt x="301460" y="3233709"/>
                  </a:lnTo>
                  <a:lnTo>
                    <a:pt x="298540" y="3241501"/>
                  </a:lnTo>
                  <a:lnTo>
                    <a:pt x="295128" y="3249293"/>
                  </a:lnTo>
                  <a:lnTo>
                    <a:pt x="291209" y="3257085"/>
                  </a:lnTo>
                  <a:lnTo>
                    <a:pt x="286757" y="3264877"/>
                  </a:lnTo>
                  <a:lnTo>
                    <a:pt x="281671" y="3272669"/>
                  </a:lnTo>
                  <a:lnTo>
                    <a:pt x="276053" y="3280461"/>
                  </a:lnTo>
                  <a:lnTo>
                    <a:pt x="269906" y="3288253"/>
                  </a:lnTo>
                  <a:lnTo>
                    <a:pt x="263238" y="3296045"/>
                  </a:lnTo>
                  <a:lnTo>
                    <a:pt x="256060" y="3303838"/>
                  </a:lnTo>
                  <a:lnTo>
                    <a:pt x="248389" y="3311630"/>
                  </a:lnTo>
                  <a:lnTo>
                    <a:pt x="240182" y="3319422"/>
                  </a:lnTo>
                  <a:lnTo>
                    <a:pt x="231518" y="3327214"/>
                  </a:lnTo>
                  <a:lnTo>
                    <a:pt x="222467" y="3335006"/>
                  </a:lnTo>
                  <a:lnTo>
                    <a:pt x="213071" y="3342798"/>
                  </a:lnTo>
                  <a:lnTo>
                    <a:pt x="203375" y="3350590"/>
                  </a:lnTo>
                  <a:lnTo>
                    <a:pt x="193428" y="3358382"/>
                  </a:lnTo>
                  <a:lnTo>
                    <a:pt x="183275" y="3366174"/>
                  </a:lnTo>
                  <a:lnTo>
                    <a:pt x="172977" y="3373966"/>
                  </a:lnTo>
                  <a:lnTo>
                    <a:pt x="162627" y="3381758"/>
                  </a:lnTo>
                  <a:lnTo>
                    <a:pt x="152282" y="3389550"/>
                  </a:lnTo>
                  <a:lnTo>
                    <a:pt x="142000" y="3397342"/>
                  </a:lnTo>
                  <a:lnTo>
                    <a:pt x="131838" y="3405134"/>
                  </a:lnTo>
                  <a:lnTo>
                    <a:pt x="121850" y="3412927"/>
                  </a:lnTo>
                  <a:lnTo>
                    <a:pt x="112146" y="3420719"/>
                  </a:lnTo>
                  <a:lnTo>
                    <a:pt x="102754" y="3428511"/>
                  </a:lnTo>
                  <a:close/>
                </a:path>
              </a:pathLst>
            </a:custGeom>
            <a:solidFill>
              <a:srgbClr val="EFC000">
                <a:alpha val="29803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7" name="pg57"/>
            <p:cNvSpPr/>
            <p:nvPr/>
          </p:nvSpPr>
          <p:spPr>
            <a:xfrm>
              <a:off x="7189660" y="2385732"/>
              <a:ext cx="322093" cy="3434997"/>
            </a:xfrm>
            <a:custGeom>
              <a:avLst/>
              <a:gdLst/>
              <a:ahLst/>
              <a:cxnLst/>
              <a:rect l="0" t="0" r="0" b="0"/>
              <a:pathLst>
                <a:path w="322093" h="3434997">
                  <a:moveTo>
                    <a:pt x="0" y="3434997"/>
                  </a:moveTo>
                  <a:lnTo>
                    <a:pt x="0" y="3427243"/>
                  </a:lnTo>
                  <a:lnTo>
                    <a:pt x="0" y="3419489"/>
                  </a:lnTo>
                  <a:lnTo>
                    <a:pt x="0" y="3411735"/>
                  </a:lnTo>
                  <a:lnTo>
                    <a:pt x="0" y="3403981"/>
                  </a:lnTo>
                  <a:lnTo>
                    <a:pt x="0" y="3396227"/>
                  </a:lnTo>
                  <a:lnTo>
                    <a:pt x="0" y="3388473"/>
                  </a:lnTo>
                  <a:lnTo>
                    <a:pt x="0" y="3380719"/>
                  </a:lnTo>
                  <a:lnTo>
                    <a:pt x="0" y="3372965"/>
                  </a:lnTo>
                  <a:lnTo>
                    <a:pt x="0" y="3365211"/>
                  </a:lnTo>
                  <a:lnTo>
                    <a:pt x="0" y="3357457"/>
                  </a:lnTo>
                  <a:lnTo>
                    <a:pt x="0" y="3349703"/>
                  </a:lnTo>
                  <a:lnTo>
                    <a:pt x="0" y="3341949"/>
                  </a:lnTo>
                  <a:lnTo>
                    <a:pt x="0" y="3334195"/>
                  </a:lnTo>
                  <a:lnTo>
                    <a:pt x="0" y="3326441"/>
                  </a:lnTo>
                  <a:lnTo>
                    <a:pt x="0" y="3318687"/>
                  </a:lnTo>
                  <a:lnTo>
                    <a:pt x="0" y="3310933"/>
                  </a:lnTo>
                  <a:lnTo>
                    <a:pt x="0" y="3303179"/>
                  </a:lnTo>
                  <a:lnTo>
                    <a:pt x="0" y="3295426"/>
                  </a:lnTo>
                  <a:lnTo>
                    <a:pt x="0" y="3287672"/>
                  </a:lnTo>
                  <a:lnTo>
                    <a:pt x="0" y="3279918"/>
                  </a:lnTo>
                  <a:lnTo>
                    <a:pt x="0" y="3272164"/>
                  </a:lnTo>
                  <a:lnTo>
                    <a:pt x="0" y="3264410"/>
                  </a:lnTo>
                  <a:lnTo>
                    <a:pt x="0" y="3256656"/>
                  </a:lnTo>
                  <a:lnTo>
                    <a:pt x="0" y="3248902"/>
                  </a:lnTo>
                  <a:lnTo>
                    <a:pt x="0" y="3241148"/>
                  </a:lnTo>
                  <a:lnTo>
                    <a:pt x="0" y="3233394"/>
                  </a:lnTo>
                  <a:lnTo>
                    <a:pt x="0" y="3225640"/>
                  </a:lnTo>
                  <a:lnTo>
                    <a:pt x="0" y="3217886"/>
                  </a:lnTo>
                  <a:lnTo>
                    <a:pt x="0" y="3210132"/>
                  </a:lnTo>
                  <a:lnTo>
                    <a:pt x="0" y="3202378"/>
                  </a:lnTo>
                  <a:lnTo>
                    <a:pt x="0" y="3194624"/>
                  </a:lnTo>
                  <a:lnTo>
                    <a:pt x="0" y="3186870"/>
                  </a:lnTo>
                  <a:lnTo>
                    <a:pt x="0" y="3179116"/>
                  </a:lnTo>
                  <a:lnTo>
                    <a:pt x="0" y="3171362"/>
                  </a:lnTo>
                  <a:lnTo>
                    <a:pt x="0" y="3163608"/>
                  </a:lnTo>
                  <a:lnTo>
                    <a:pt x="0" y="3155855"/>
                  </a:lnTo>
                  <a:lnTo>
                    <a:pt x="0" y="3148101"/>
                  </a:lnTo>
                  <a:lnTo>
                    <a:pt x="0" y="3140347"/>
                  </a:lnTo>
                  <a:lnTo>
                    <a:pt x="0" y="3132593"/>
                  </a:lnTo>
                  <a:lnTo>
                    <a:pt x="0" y="3124839"/>
                  </a:lnTo>
                  <a:lnTo>
                    <a:pt x="0" y="3117085"/>
                  </a:lnTo>
                  <a:lnTo>
                    <a:pt x="0" y="3109331"/>
                  </a:lnTo>
                  <a:lnTo>
                    <a:pt x="0" y="3101577"/>
                  </a:lnTo>
                  <a:lnTo>
                    <a:pt x="0" y="3093823"/>
                  </a:lnTo>
                  <a:lnTo>
                    <a:pt x="0" y="3086069"/>
                  </a:lnTo>
                  <a:lnTo>
                    <a:pt x="0" y="3078315"/>
                  </a:lnTo>
                  <a:lnTo>
                    <a:pt x="0" y="3070561"/>
                  </a:lnTo>
                  <a:lnTo>
                    <a:pt x="0" y="3062807"/>
                  </a:lnTo>
                  <a:lnTo>
                    <a:pt x="0" y="3055053"/>
                  </a:lnTo>
                  <a:lnTo>
                    <a:pt x="0" y="3047299"/>
                  </a:lnTo>
                  <a:lnTo>
                    <a:pt x="0" y="3039545"/>
                  </a:lnTo>
                  <a:lnTo>
                    <a:pt x="0" y="3031791"/>
                  </a:lnTo>
                  <a:lnTo>
                    <a:pt x="0" y="3024038"/>
                  </a:lnTo>
                  <a:lnTo>
                    <a:pt x="0" y="3016284"/>
                  </a:lnTo>
                  <a:lnTo>
                    <a:pt x="0" y="3008530"/>
                  </a:lnTo>
                  <a:lnTo>
                    <a:pt x="0" y="3000776"/>
                  </a:lnTo>
                  <a:lnTo>
                    <a:pt x="0" y="2993022"/>
                  </a:lnTo>
                  <a:lnTo>
                    <a:pt x="0" y="2985268"/>
                  </a:lnTo>
                  <a:lnTo>
                    <a:pt x="0" y="2977514"/>
                  </a:lnTo>
                  <a:lnTo>
                    <a:pt x="0" y="2969760"/>
                  </a:lnTo>
                  <a:lnTo>
                    <a:pt x="0" y="2962006"/>
                  </a:lnTo>
                  <a:lnTo>
                    <a:pt x="0" y="2954252"/>
                  </a:lnTo>
                  <a:lnTo>
                    <a:pt x="0" y="2946498"/>
                  </a:lnTo>
                  <a:lnTo>
                    <a:pt x="0" y="2938744"/>
                  </a:lnTo>
                  <a:lnTo>
                    <a:pt x="0" y="2930990"/>
                  </a:lnTo>
                  <a:lnTo>
                    <a:pt x="0" y="2923236"/>
                  </a:lnTo>
                  <a:lnTo>
                    <a:pt x="0" y="2915482"/>
                  </a:lnTo>
                  <a:lnTo>
                    <a:pt x="0" y="2907728"/>
                  </a:lnTo>
                  <a:lnTo>
                    <a:pt x="0" y="2899974"/>
                  </a:lnTo>
                  <a:lnTo>
                    <a:pt x="0" y="2892220"/>
                  </a:lnTo>
                  <a:lnTo>
                    <a:pt x="0" y="2884467"/>
                  </a:lnTo>
                  <a:lnTo>
                    <a:pt x="0" y="2876713"/>
                  </a:lnTo>
                  <a:lnTo>
                    <a:pt x="0" y="2868959"/>
                  </a:lnTo>
                  <a:lnTo>
                    <a:pt x="0" y="2861205"/>
                  </a:lnTo>
                  <a:lnTo>
                    <a:pt x="0" y="2853451"/>
                  </a:lnTo>
                  <a:lnTo>
                    <a:pt x="0" y="2845697"/>
                  </a:lnTo>
                  <a:lnTo>
                    <a:pt x="0" y="2837943"/>
                  </a:lnTo>
                  <a:lnTo>
                    <a:pt x="0" y="2830189"/>
                  </a:lnTo>
                  <a:lnTo>
                    <a:pt x="0" y="2822435"/>
                  </a:lnTo>
                  <a:lnTo>
                    <a:pt x="0" y="2814681"/>
                  </a:lnTo>
                  <a:lnTo>
                    <a:pt x="0" y="2806927"/>
                  </a:lnTo>
                  <a:lnTo>
                    <a:pt x="0" y="2799173"/>
                  </a:lnTo>
                  <a:lnTo>
                    <a:pt x="0" y="2791419"/>
                  </a:lnTo>
                  <a:lnTo>
                    <a:pt x="0" y="2783665"/>
                  </a:lnTo>
                  <a:lnTo>
                    <a:pt x="0" y="2775911"/>
                  </a:lnTo>
                  <a:lnTo>
                    <a:pt x="0" y="2768157"/>
                  </a:lnTo>
                  <a:lnTo>
                    <a:pt x="0" y="2760403"/>
                  </a:lnTo>
                  <a:lnTo>
                    <a:pt x="0" y="2752649"/>
                  </a:lnTo>
                  <a:lnTo>
                    <a:pt x="0" y="2744896"/>
                  </a:lnTo>
                  <a:lnTo>
                    <a:pt x="0" y="2737142"/>
                  </a:lnTo>
                  <a:lnTo>
                    <a:pt x="0" y="2729388"/>
                  </a:lnTo>
                  <a:lnTo>
                    <a:pt x="0" y="2721634"/>
                  </a:lnTo>
                  <a:lnTo>
                    <a:pt x="0" y="2713880"/>
                  </a:lnTo>
                  <a:lnTo>
                    <a:pt x="0" y="2706126"/>
                  </a:lnTo>
                  <a:lnTo>
                    <a:pt x="0" y="2698372"/>
                  </a:lnTo>
                  <a:lnTo>
                    <a:pt x="0" y="2690618"/>
                  </a:lnTo>
                  <a:lnTo>
                    <a:pt x="0" y="2682864"/>
                  </a:lnTo>
                  <a:lnTo>
                    <a:pt x="0" y="2675110"/>
                  </a:lnTo>
                  <a:lnTo>
                    <a:pt x="0" y="2667356"/>
                  </a:lnTo>
                  <a:lnTo>
                    <a:pt x="0" y="2659602"/>
                  </a:lnTo>
                  <a:lnTo>
                    <a:pt x="0" y="2651848"/>
                  </a:lnTo>
                  <a:lnTo>
                    <a:pt x="0" y="2644094"/>
                  </a:lnTo>
                  <a:lnTo>
                    <a:pt x="0" y="2636340"/>
                  </a:lnTo>
                  <a:lnTo>
                    <a:pt x="0" y="2628586"/>
                  </a:lnTo>
                  <a:lnTo>
                    <a:pt x="0" y="2620832"/>
                  </a:lnTo>
                  <a:lnTo>
                    <a:pt x="0" y="2613079"/>
                  </a:lnTo>
                  <a:lnTo>
                    <a:pt x="0" y="2605325"/>
                  </a:lnTo>
                  <a:lnTo>
                    <a:pt x="0" y="2597571"/>
                  </a:lnTo>
                  <a:lnTo>
                    <a:pt x="0" y="2589817"/>
                  </a:lnTo>
                  <a:lnTo>
                    <a:pt x="0" y="2582063"/>
                  </a:lnTo>
                  <a:lnTo>
                    <a:pt x="0" y="2574309"/>
                  </a:lnTo>
                  <a:lnTo>
                    <a:pt x="0" y="2566555"/>
                  </a:lnTo>
                  <a:lnTo>
                    <a:pt x="0" y="2558801"/>
                  </a:lnTo>
                  <a:lnTo>
                    <a:pt x="0" y="2551047"/>
                  </a:lnTo>
                  <a:lnTo>
                    <a:pt x="0" y="2543293"/>
                  </a:lnTo>
                  <a:lnTo>
                    <a:pt x="0" y="2535539"/>
                  </a:lnTo>
                  <a:lnTo>
                    <a:pt x="0" y="2527785"/>
                  </a:lnTo>
                  <a:lnTo>
                    <a:pt x="0" y="2520031"/>
                  </a:lnTo>
                  <a:lnTo>
                    <a:pt x="0" y="2512277"/>
                  </a:lnTo>
                  <a:lnTo>
                    <a:pt x="0" y="2504523"/>
                  </a:lnTo>
                  <a:lnTo>
                    <a:pt x="0" y="2496769"/>
                  </a:lnTo>
                  <a:lnTo>
                    <a:pt x="0" y="2489015"/>
                  </a:lnTo>
                  <a:lnTo>
                    <a:pt x="0" y="2481261"/>
                  </a:lnTo>
                  <a:lnTo>
                    <a:pt x="0" y="2473508"/>
                  </a:lnTo>
                  <a:lnTo>
                    <a:pt x="0" y="2465754"/>
                  </a:lnTo>
                  <a:lnTo>
                    <a:pt x="0" y="2458000"/>
                  </a:lnTo>
                  <a:lnTo>
                    <a:pt x="0" y="2450246"/>
                  </a:lnTo>
                  <a:lnTo>
                    <a:pt x="0" y="2442492"/>
                  </a:lnTo>
                  <a:lnTo>
                    <a:pt x="0" y="2434738"/>
                  </a:lnTo>
                  <a:lnTo>
                    <a:pt x="0" y="2426984"/>
                  </a:lnTo>
                  <a:lnTo>
                    <a:pt x="0" y="2419230"/>
                  </a:lnTo>
                  <a:lnTo>
                    <a:pt x="0" y="2411476"/>
                  </a:lnTo>
                  <a:lnTo>
                    <a:pt x="0" y="2403722"/>
                  </a:lnTo>
                  <a:lnTo>
                    <a:pt x="0" y="2395968"/>
                  </a:lnTo>
                  <a:lnTo>
                    <a:pt x="0" y="2388214"/>
                  </a:lnTo>
                  <a:lnTo>
                    <a:pt x="0" y="2380460"/>
                  </a:lnTo>
                  <a:lnTo>
                    <a:pt x="0" y="2372706"/>
                  </a:lnTo>
                  <a:lnTo>
                    <a:pt x="0" y="2364952"/>
                  </a:lnTo>
                  <a:lnTo>
                    <a:pt x="0" y="2357198"/>
                  </a:lnTo>
                  <a:lnTo>
                    <a:pt x="0" y="2349444"/>
                  </a:lnTo>
                  <a:lnTo>
                    <a:pt x="0" y="2341690"/>
                  </a:lnTo>
                  <a:lnTo>
                    <a:pt x="0" y="2333937"/>
                  </a:lnTo>
                  <a:lnTo>
                    <a:pt x="0" y="2326183"/>
                  </a:lnTo>
                  <a:lnTo>
                    <a:pt x="0" y="2318429"/>
                  </a:lnTo>
                  <a:lnTo>
                    <a:pt x="0" y="2310675"/>
                  </a:lnTo>
                  <a:lnTo>
                    <a:pt x="0" y="2302921"/>
                  </a:lnTo>
                  <a:lnTo>
                    <a:pt x="0" y="2295167"/>
                  </a:lnTo>
                  <a:lnTo>
                    <a:pt x="0" y="2287413"/>
                  </a:lnTo>
                  <a:lnTo>
                    <a:pt x="0" y="2279659"/>
                  </a:lnTo>
                  <a:lnTo>
                    <a:pt x="0" y="2271905"/>
                  </a:lnTo>
                  <a:lnTo>
                    <a:pt x="0" y="2264151"/>
                  </a:lnTo>
                  <a:lnTo>
                    <a:pt x="0" y="2256397"/>
                  </a:lnTo>
                  <a:lnTo>
                    <a:pt x="0" y="2248643"/>
                  </a:lnTo>
                  <a:lnTo>
                    <a:pt x="0" y="2240889"/>
                  </a:lnTo>
                  <a:lnTo>
                    <a:pt x="0" y="2233135"/>
                  </a:lnTo>
                  <a:lnTo>
                    <a:pt x="0" y="2225381"/>
                  </a:lnTo>
                  <a:lnTo>
                    <a:pt x="0" y="2217627"/>
                  </a:lnTo>
                  <a:lnTo>
                    <a:pt x="0" y="2209873"/>
                  </a:lnTo>
                  <a:lnTo>
                    <a:pt x="0" y="2202119"/>
                  </a:lnTo>
                  <a:lnTo>
                    <a:pt x="0" y="2194366"/>
                  </a:lnTo>
                  <a:lnTo>
                    <a:pt x="0" y="2186612"/>
                  </a:lnTo>
                  <a:lnTo>
                    <a:pt x="0" y="2178858"/>
                  </a:lnTo>
                  <a:lnTo>
                    <a:pt x="0" y="2171104"/>
                  </a:lnTo>
                  <a:lnTo>
                    <a:pt x="0" y="2163350"/>
                  </a:lnTo>
                  <a:lnTo>
                    <a:pt x="0" y="2155596"/>
                  </a:lnTo>
                  <a:lnTo>
                    <a:pt x="0" y="2147842"/>
                  </a:lnTo>
                  <a:lnTo>
                    <a:pt x="0" y="2140088"/>
                  </a:lnTo>
                  <a:lnTo>
                    <a:pt x="0" y="2132334"/>
                  </a:lnTo>
                  <a:lnTo>
                    <a:pt x="0" y="2124580"/>
                  </a:lnTo>
                  <a:lnTo>
                    <a:pt x="0" y="2116826"/>
                  </a:lnTo>
                  <a:lnTo>
                    <a:pt x="0" y="2109072"/>
                  </a:lnTo>
                  <a:lnTo>
                    <a:pt x="0" y="2101318"/>
                  </a:lnTo>
                  <a:lnTo>
                    <a:pt x="0" y="2093564"/>
                  </a:lnTo>
                  <a:lnTo>
                    <a:pt x="0" y="2085810"/>
                  </a:lnTo>
                  <a:lnTo>
                    <a:pt x="0" y="2078056"/>
                  </a:lnTo>
                  <a:lnTo>
                    <a:pt x="0" y="2070302"/>
                  </a:lnTo>
                  <a:lnTo>
                    <a:pt x="0" y="2062549"/>
                  </a:lnTo>
                  <a:lnTo>
                    <a:pt x="0" y="2054795"/>
                  </a:lnTo>
                  <a:lnTo>
                    <a:pt x="0" y="2047041"/>
                  </a:lnTo>
                  <a:lnTo>
                    <a:pt x="0" y="2039287"/>
                  </a:lnTo>
                  <a:lnTo>
                    <a:pt x="0" y="2031533"/>
                  </a:lnTo>
                  <a:lnTo>
                    <a:pt x="0" y="2023779"/>
                  </a:lnTo>
                  <a:lnTo>
                    <a:pt x="0" y="2016025"/>
                  </a:lnTo>
                  <a:lnTo>
                    <a:pt x="0" y="2008271"/>
                  </a:lnTo>
                  <a:lnTo>
                    <a:pt x="0" y="2000517"/>
                  </a:lnTo>
                  <a:lnTo>
                    <a:pt x="0" y="1992763"/>
                  </a:lnTo>
                  <a:lnTo>
                    <a:pt x="0" y="1985009"/>
                  </a:lnTo>
                  <a:lnTo>
                    <a:pt x="0" y="1977255"/>
                  </a:lnTo>
                  <a:lnTo>
                    <a:pt x="0" y="1969501"/>
                  </a:lnTo>
                  <a:lnTo>
                    <a:pt x="0" y="1961747"/>
                  </a:lnTo>
                  <a:lnTo>
                    <a:pt x="0" y="1953993"/>
                  </a:lnTo>
                  <a:lnTo>
                    <a:pt x="0" y="1946239"/>
                  </a:lnTo>
                  <a:lnTo>
                    <a:pt x="0" y="1938485"/>
                  </a:lnTo>
                  <a:lnTo>
                    <a:pt x="0" y="1930731"/>
                  </a:lnTo>
                  <a:lnTo>
                    <a:pt x="0" y="1922978"/>
                  </a:lnTo>
                  <a:lnTo>
                    <a:pt x="0" y="1915224"/>
                  </a:lnTo>
                  <a:lnTo>
                    <a:pt x="0" y="1907470"/>
                  </a:lnTo>
                  <a:lnTo>
                    <a:pt x="0" y="1899716"/>
                  </a:lnTo>
                  <a:lnTo>
                    <a:pt x="0" y="1891962"/>
                  </a:lnTo>
                  <a:lnTo>
                    <a:pt x="0" y="1884208"/>
                  </a:lnTo>
                  <a:lnTo>
                    <a:pt x="0" y="1876454"/>
                  </a:lnTo>
                  <a:lnTo>
                    <a:pt x="0" y="1868700"/>
                  </a:lnTo>
                  <a:lnTo>
                    <a:pt x="0" y="1860946"/>
                  </a:lnTo>
                  <a:lnTo>
                    <a:pt x="0" y="1853192"/>
                  </a:lnTo>
                  <a:lnTo>
                    <a:pt x="0" y="1845438"/>
                  </a:lnTo>
                  <a:lnTo>
                    <a:pt x="0" y="1837684"/>
                  </a:lnTo>
                  <a:lnTo>
                    <a:pt x="0" y="1829930"/>
                  </a:lnTo>
                  <a:lnTo>
                    <a:pt x="0" y="1822176"/>
                  </a:lnTo>
                  <a:lnTo>
                    <a:pt x="0" y="1814422"/>
                  </a:lnTo>
                  <a:lnTo>
                    <a:pt x="0" y="1806668"/>
                  </a:lnTo>
                  <a:lnTo>
                    <a:pt x="0" y="1798914"/>
                  </a:lnTo>
                  <a:lnTo>
                    <a:pt x="0" y="1791160"/>
                  </a:lnTo>
                  <a:lnTo>
                    <a:pt x="0" y="1783407"/>
                  </a:lnTo>
                  <a:lnTo>
                    <a:pt x="0" y="1775653"/>
                  </a:lnTo>
                  <a:lnTo>
                    <a:pt x="0" y="1767899"/>
                  </a:lnTo>
                  <a:lnTo>
                    <a:pt x="0" y="1760145"/>
                  </a:lnTo>
                  <a:lnTo>
                    <a:pt x="0" y="1752391"/>
                  </a:lnTo>
                  <a:lnTo>
                    <a:pt x="0" y="1744637"/>
                  </a:lnTo>
                  <a:lnTo>
                    <a:pt x="0" y="1736883"/>
                  </a:lnTo>
                  <a:lnTo>
                    <a:pt x="0" y="1729129"/>
                  </a:lnTo>
                  <a:lnTo>
                    <a:pt x="0" y="1721375"/>
                  </a:lnTo>
                  <a:lnTo>
                    <a:pt x="0" y="1713621"/>
                  </a:lnTo>
                  <a:lnTo>
                    <a:pt x="0" y="1705867"/>
                  </a:lnTo>
                  <a:lnTo>
                    <a:pt x="0" y="1698113"/>
                  </a:lnTo>
                  <a:lnTo>
                    <a:pt x="0" y="1690359"/>
                  </a:lnTo>
                  <a:lnTo>
                    <a:pt x="0" y="1682605"/>
                  </a:lnTo>
                  <a:lnTo>
                    <a:pt x="0" y="1674851"/>
                  </a:lnTo>
                  <a:lnTo>
                    <a:pt x="0" y="1667097"/>
                  </a:lnTo>
                  <a:lnTo>
                    <a:pt x="0" y="1659343"/>
                  </a:lnTo>
                  <a:lnTo>
                    <a:pt x="0" y="1651589"/>
                  </a:lnTo>
                  <a:lnTo>
                    <a:pt x="0" y="1643836"/>
                  </a:lnTo>
                  <a:lnTo>
                    <a:pt x="0" y="1636082"/>
                  </a:lnTo>
                  <a:lnTo>
                    <a:pt x="0" y="1628328"/>
                  </a:lnTo>
                  <a:lnTo>
                    <a:pt x="0" y="1620574"/>
                  </a:lnTo>
                  <a:lnTo>
                    <a:pt x="0" y="1612820"/>
                  </a:lnTo>
                  <a:lnTo>
                    <a:pt x="0" y="1605066"/>
                  </a:lnTo>
                  <a:lnTo>
                    <a:pt x="0" y="1597312"/>
                  </a:lnTo>
                  <a:lnTo>
                    <a:pt x="0" y="1589558"/>
                  </a:lnTo>
                  <a:lnTo>
                    <a:pt x="0" y="1581804"/>
                  </a:lnTo>
                  <a:lnTo>
                    <a:pt x="0" y="1574050"/>
                  </a:lnTo>
                  <a:lnTo>
                    <a:pt x="0" y="1566296"/>
                  </a:lnTo>
                  <a:lnTo>
                    <a:pt x="0" y="1558542"/>
                  </a:lnTo>
                  <a:lnTo>
                    <a:pt x="0" y="1550788"/>
                  </a:lnTo>
                  <a:lnTo>
                    <a:pt x="0" y="1543034"/>
                  </a:lnTo>
                  <a:lnTo>
                    <a:pt x="0" y="1535280"/>
                  </a:lnTo>
                  <a:lnTo>
                    <a:pt x="0" y="1527526"/>
                  </a:lnTo>
                  <a:lnTo>
                    <a:pt x="0" y="1519772"/>
                  </a:lnTo>
                  <a:lnTo>
                    <a:pt x="0" y="1512019"/>
                  </a:lnTo>
                  <a:lnTo>
                    <a:pt x="0" y="1504265"/>
                  </a:lnTo>
                  <a:lnTo>
                    <a:pt x="0" y="1496511"/>
                  </a:lnTo>
                  <a:lnTo>
                    <a:pt x="0" y="1488757"/>
                  </a:lnTo>
                  <a:lnTo>
                    <a:pt x="0" y="1481003"/>
                  </a:lnTo>
                  <a:lnTo>
                    <a:pt x="0" y="1473249"/>
                  </a:lnTo>
                  <a:lnTo>
                    <a:pt x="0" y="1465495"/>
                  </a:lnTo>
                  <a:lnTo>
                    <a:pt x="0" y="1457741"/>
                  </a:lnTo>
                  <a:lnTo>
                    <a:pt x="0" y="1449987"/>
                  </a:lnTo>
                  <a:lnTo>
                    <a:pt x="0" y="1442233"/>
                  </a:lnTo>
                  <a:lnTo>
                    <a:pt x="0" y="1434479"/>
                  </a:lnTo>
                  <a:lnTo>
                    <a:pt x="0" y="1426725"/>
                  </a:lnTo>
                  <a:lnTo>
                    <a:pt x="0" y="1418971"/>
                  </a:lnTo>
                  <a:lnTo>
                    <a:pt x="0" y="1411217"/>
                  </a:lnTo>
                  <a:lnTo>
                    <a:pt x="0" y="1403463"/>
                  </a:lnTo>
                  <a:lnTo>
                    <a:pt x="0" y="1395709"/>
                  </a:lnTo>
                  <a:lnTo>
                    <a:pt x="0" y="1387955"/>
                  </a:lnTo>
                  <a:lnTo>
                    <a:pt x="0" y="1380201"/>
                  </a:lnTo>
                  <a:lnTo>
                    <a:pt x="0" y="1372448"/>
                  </a:lnTo>
                  <a:lnTo>
                    <a:pt x="0" y="1364694"/>
                  </a:lnTo>
                  <a:lnTo>
                    <a:pt x="0" y="1356940"/>
                  </a:lnTo>
                  <a:lnTo>
                    <a:pt x="0" y="1349186"/>
                  </a:lnTo>
                  <a:lnTo>
                    <a:pt x="0" y="1341432"/>
                  </a:lnTo>
                  <a:lnTo>
                    <a:pt x="0" y="1333678"/>
                  </a:lnTo>
                  <a:lnTo>
                    <a:pt x="0" y="1325924"/>
                  </a:lnTo>
                  <a:lnTo>
                    <a:pt x="0" y="1318170"/>
                  </a:lnTo>
                  <a:lnTo>
                    <a:pt x="0" y="1310416"/>
                  </a:lnTo>
                  <a:lnTo>
                    <a:pt x="0" y="1302662"/>
                  </a:lnTo>
                  <a:lnTo>
                    <a:pt x="0" y="1294908"/>
                  </a:lnTo>
                  <a:lnTo>
                    <a:pt x="0" y="1287154"/>
                  </a:lnTo>
                  <a:lnTo>
                    <a:pt x="0" y="1279400"/>
                  </a:lnTo>
                  <a:lnTo>
                    <a:pt x="0" y="1271646"/>
                  </a:lnTo>
                  <a:lnTo>
                    <a:pt x="0" y="1263892"/>
                  </a:lnTo>
                  <a:lnTo>
                    <a:pt x="0" y="1256138"/>
                  </a:lnTo>
                  <a:lnTo>
                    <a:pt x="0" y="1248384"/>
                  </a:lnTo>
                  <a:lnTo>
                    <a:pt x="0" y="1240630"/>
                  </a:lnTo>
                  <a:lnTo>
                    <a:pt x="0" y="1232877"/>
                  </a:lnTo>
                  <a:lnTo>
                    <a:pt x="0" y="1225123"/>
                  </a:lnTo>
                  <a:lnTo>
                    <a:pt x="0" y="1217369"/>
                  </a:lnTo>
                  <a:lnTo>
                    <a:pt x="0" y="1209615"/>
                  </a:lnTo>
                  <a:lnTo>
                    <a:pt x="0" y="1201861"/>
                  </a:lnTo>
                  <a:lnTo>
                    <a:pt x="0" y="1194107"/>
                  </a:lnTo>
                  <a:lnTo>
                    <a:pt x="0" y="1186353"/>
                  </a:lnTo>
                  <a:lnTo>
                    <a:pt x="0" y="1178599"/>
                  </a:lnTo>
                  <a:lnTo>
                    <a:pt x="0" y="1170845"/>
                  </a:lnTo>
                  <a:lnTo>
                    <a:pt x="0" y="1163091"/>
                  </a:lnTo>
                  <a:lnTo>
                    <a:pt x="0" y="1155337"/>
                  </a:lnTo>
                  <a:lnTo>
                    <a:pt x="0" y="1147583"/>
                  </a:lnTo>
                  <a:lnTo>
                    <a:pt x="0" y="1139829"/>
                  </a:lnTo>
                  <a:lnTo>
                    <a:pt x="0" y="1132075"/>
                  </a:lnTo>
                  <a:lnTo>
                    <a:pt x="0" y="1124321"/>
                  </a:lnTo>
                  <a:lnTo>
                    <a:pt x="0" y="1116567"/>
                  </a:lnTo>
                  <a:lnTo>
                    <a:pt x="0" y="1108813"/>
                  </a:lnTo>
                  <a:lnTo>
                    <a:pt x="0" y="1101059"/>
                  </a:lnTo>
                  <a:lnTo>
                    <a:pt x="0" y="1093306"/>
                  </a:lnTo>
                  <a:lnTo>
                    <a:pt x="0" y="1085552"/>
                  </a:lnTo>
                  <a:lnTo>
                    <a:pt x="0" y="1077798"/>
                  </a:lnTo>
                  <a:lnTo>
                    <a:pt x="0" y="1070044"/>
                  </a:lnTo>
                  <a:lnTo>
                    <a:pt x="0" y="1062290"/>
                  </a:lnTo>
                  <a:lnTo>
                    <a:pt x="0" y="1054536"/>
                  </a:lnTo>
                  <a:lnTo>
                    <a:pt x="0" y="1046782"/>
                  </a:lnTo>
                  <a:lnTo>
                    <a:pt x="0" y="1039028"/>
                  </a:lnTo>
                  <a:lnTo>
                    <a:pt x="0" y="1031274"/>
                  </a:lnTo>
                  <a:lnTo>
                    <a:pt x="0" y="1023520"/>
                  </a:lnTo>
                  <a:lnTo>
                    <a:pt x="0" y="1015766"/>
                  </a:lnTo>
                  <a:lnTo>
                    <a:pt x="0" y="1008012"/>
                  </a:lnTo>
                  <a:lnTo>
                    <a:pt x="0" y="1000258"/>
                  </a:lnTo>
                  <a:lnTo>
                    <a:pt x="0" y="992504"/>
                  </a:lnTo>
                  <a:lnTo>
                    <a:pt x="0" y="984750"/>
                  </a:lnTo>
                  <a:lnTo>
                    <a:pt x="0" y="976996"/>
                  </a:lnTo>
                  <a:lnTo>
                    <a:pt x="0" y="969242"/>
                  </a:lnTo>
                  <a:lnTo>
                    <a:pt x="0" y="961489"/>
                  </a:lnTo>
                  <a:lnTo>
                    <a:pt x="0" y="953735"/>
                  </a:lnTo>
                  <a:lnTo>
                    <a:pt x="0" y="945981"/>
                  </a:lnTo>
                  <a:lnTo>
                    <a:pt x="0" y="938227"/>
                  </a:lnTo>
                  <a:lnTo>
                    <a:pt x="0" y="930473"/>
                  </a:lnTo>
                  <a:lnTo>
                    <a:pt x="0" y="922719"/>
                  </a:lnTo>
                  <a:lnTo>
                    <a:pt x="0" y="914965"/>
                  </a:lnTo>
                  <a:lnTo>
                    <a:pt x="0" y="907211"/>
                  </a:lnTo>
                  <a:lnTo>
                    <a:pt x="0" y="899457"/>
                  </a:lnTo>
                  <a:lnTo>
                    <a:pt x="0" y="891703"/>
                  </a:lnTo>
                  <a:lnTo>
                    <a:pt x="0" y="883949"/>
                  </a:lnTo>
                  <a:lnTo>
                    <a:pt x="0" y="876195"/>
                  </a:lnTo>
                  <a:lnTo>
                    <a:pt x="0" y="868441"/>
                  </a:lnTo>
                  <a:lnTo>
                    <a:pt x="0" y="860687"/>
                  </a:lnTo>
                  <a:lnTo>
                    <a:pt x="0" y="852933"/>
                  </a:lnTo>
                  <a:lnTo>
                    <a:pt x="0" y="845179"/>
                  </a:lnTo>
                  <a:lnTo>
                    <a:pt x="0" y="837425"/>
                  </a:lnTo>
                  <a:lnTo>
                    <a:pt x="0" y="829671"/>
                  </a:lnTo>
                  <a:lnTo>
                    <a:pt x="0" y="821918"/>
                  </a:lnTo>
                  <a:lnTo>
                    <a:pt x="0" y="814164"/>
                  </a:lnTo>
                  <a:lnTo>
                    <a:pt x="0" y="806410"/>
                  </a:lnTo>
                  <a:lnTo>
                    <a:pt x="0" y="798656"/>
                  </a:lnTo>
                  <a:lnTo>
                    <a:pt x="0" y="790902"/>
                  </a:lnTo>
                  <a:lnTo>
                    <a:pt x="0" y="783148"/>
                  </a:lnTo>
                  <a:lnTo>
                    <a:pt x="0" y="775394"/>
                  </a:lnTo>
                  <a:lnTo>
                    <a:pt x="0" y="767640"/>
                  </a:lnTo>
                  <a:lnTo>
                    <a:pt x="0" y="759886"/>
                  </a:lnTo>
                  <a:lnTo>
                    <a:pt x="0" y="752132"/>
                  </a:lnTo>
                  <a:lnTo>
                    <a:pt x="0" y="744378"/>
                  </a:lnTo>
                  <a:lnTo>
                    <a:pt x="0" y="736624"/>
                  </a:lnTo>
                  <a:lnTo>
                    <a:pt x="0" y="728870"/>
                  </a:lnTo>
                  <a:lnTo>
                    <a:pt x="0" y="721116"/>
                  </a:lnTo>
                  <a:lnTo>
                    <a:pt x="0" y="713362"/>
                  </a:lnTo>
                  <a:lnTo>
                    <a:pt x="0" y="705608"/>
                  </a:lnTo>
                  <a:lnTo>
                    <a:pt x="0" y="697854"/>
                  </a:lnTo>
                  <a:lnTo>
                    <a:pt x="0" y="690100"/>
                  </a:lnTo>
                  <a:lnTo>
                    <a:pt x="0" y="682347"/>
                  </a:lnTo>
                  <a:lnTo>
                    <a:pt x="0" y="674593"/>
                  </a:lnTo>
                  <a:lnTo>
                    <a:pt x="0" y="666839"/>
                  </a:lnTo>
                  <a:lnTo>
                    <a:pt x="0" y="659085"/>
                  </a:lnTo>
                  <a:lnTo>
                    <a:pt x="0" y="651331"/>
                  </a:lnTo>
                  <a:lnTo>
                    <a:pt x="0" y="643577"/>
                  </a:lnTo>
                  <a:lnTo>
                    <a:pt x="0" y="635823"/>
                  </a:lnTo>
                  <a:lnTo>
                    <a:pt x="0" y="628069"/>
                  </a:lnTo>
                  <a:lnTo>
                    <a:pt x="0" y="620315"/>
                  </a:lnTo>
                  <a:lnTo>
                    <a:pt x="0" y="612561"/>
                  </a:lnTo>
                  <a:lnTo>
                    <a:pt x="0" y="604807"/>
                  </a:lnTo>
                  <a:lnTo>
                    <a:pt x="0" y="597053"/>
                  </a:lnTo>
                  <a:lnTo>
                    <a:pt x="0" y="589299"/>
                  </a:lnTo>
                  <a:lnTo>
                    <a:pt x="0" y="581545"/>
                  </a:lnTo>
                  <a:lnTo>
                    <a:pt x="0" y="573791"/>
                  </a:lnTo>
                  <a:lnTo>
                    <a:pt x="0" y="566037"/>
                  </a:lnTo>
                  <a:lnTo>
                    <a:pt x="0" y="558283"/>
                  </a:lnTo>
                  <a:lnTo>
                    <a:pt x="0" y="550529"/>
                  </a:lnTo>
                  <a:lnTo>
                    <a:pt x="0" y="542776"/>
                  </a:lnTo>
                  <a:lnTo>
                    <a:pt x="0" y="535022"/>
                  </a:lnTo>
                  <a:lnTo>
                    <a:pt x="0" y="527268"/>
                  </a:lnTo>
                  <a:lnTo>
                    <a:pt x="0" y="519514"/>
                  </a:lnTo>
                  <a:lnTo>
                    <a:pt x="0" y="511760"/>
                  </a:lnTo>
                  <a:lnTo>
                    <a:pt x="0" y="504006"/>
                  </a:lnTo>
                  <a:lnTo>
                    <a:pt x="0" y="496252"/>
                  </a:lnTo>
                  <a:lnTo>
                    <a:pt x="0" y="488498"/>
                  </a:lnTo>
                  <a:lnTo>
                    <a:pt x="0" y="480744"/>
                  </a:lnTo>
                  <a:lnTo>
                    <a:pt x="0" y="472990"/>
                  </a:lnTo>
                  <a:lnTo>
                    <a:pt x="0" y="465236"/>
                  </a:lnTo>
                  <a:lnTo>
                    <a:pt x="0" y="457482"/>
                  </a:lnTo>
                  <a:lnTo>
                    <a:pt x="0" y="449728"/>
                  </a:lnTo>
                  <a:lnTo>
                    <a:pt x="0" y="441974"/>
                  </a:lnTo>
                  <a:lnTo>
                    <a:pt x="0" y="434220"/>
                  </a:lnTo>
                  <a:lnTo>
                    <a:pt x="0" y="426466"/>
                  </a:lnTo>
                  <a:lnTo>
                    <a:pt x="0" y="418712"/>
                  </a:lnTo>
                  <a:lnTo>
                    <a:pt x="0" y="410959"/>
                  </a:lnTo>
                  <a:lnTo>
                    <a:pt x="0" y="403205"/>
                  </a:lnTo>
                  <a:lnTo>
                    <a:pt x="0" y="395451"/>
                  </a:lnTo>
                  <a:lnTo>
                    <a:pt x="0" y="387697"/>
                  </a:lnTo>
                  <a:lnTo>
                    <a:pt x="0" y="379943"/>
                  </a:lnTo>
                  <a:lnTo>
                    <a:pt x="0" y="372189"/>
                  </a:lnTo>
                  <a:lnTo>
                    <a:pt x="0" y="364435"/>
                  </a:lnTo>
                  <a:lnTo>
                    <a:pt x="0" y="356681"/>
                  </a:lnTo>
                  <a:lnTo>
                    <a:pt x="0" y="348927"/>
                  </a:lnTo>
                  <a:lnTo>
                    <a:pt x="0" y="341173"/>
                  </a:lnTo>
                  <a:lnTo>
                    <a:pt x="0" y="333419"/>
                  </a:lnTo>
                  <a:lnTo>
                    <a:pt x="0" y="325665"/>
                  </a:lnTo>
                  <a:lnTo>
                    <a:pt x="0" y="317911"/>
                  </a:lnTo>
                  <a:lnTo>
                    <a:pt x="0" y="310157"/>
                  </a:lnTo>
                  <a:lnTo>
                    <a:pt x="0" y="302403"/>
                  </a:lnTo>
                  <a:lnTo>
                    <a:pt x="0" y="294649"/>
                  </a:lnTo>
                  <a:lnTo>
                    <a:pt x="0" y="286895"/>
                  </a:lnTo>
                  <a:lnTo>
                    <a:pt x="0" y="279141"/>
                  </a:lnTo>
                  <a:lnTo>
                    <a:pt x="0" y="271388"/>
                  </a:lnTo>
                  <a:lnTo>
                    <a:pt x="0" y="263634"/>
                  </a:lnTo>
                  <a:lnTo>
                    <a:pt x="0" y="255880"/>
                  </a:lnTo>
                  <a:lnTo>
                    <a:pt x="0" y="248126"/>
                  </a:lnTo>
                  <a:lnTo>
                    <a:pt x="0" y="240372"/>
                  </a:lnTo>
                  <a:lnTo>
                    <a:pt x="0" y="232618"/>
                  </a:lnTo>
                  <a:lnTo>
                    <a:pt x="0" y="224864"/>
                  </a:lnTo>
                  <a:lnTo>
                    <a:pt x="0" y="217110"/>
                  </a:lnTo>
                  <a:lnTo>
                    <a:pt x="0" y="209356"/>
                  </a:lnTo>
                  <a:lnTo>
                    <a:pt x="0" y="201602"/>
                  </a:lnTo>
                  <a:lnTo>
                    <a:pt x="0" y="193848"/>
                  </a:lnTo>
                  <a:lnTo>
                    <a:pt x="0" y="186094"/>
                  </a:lnTo>
                  <a:lnTo>
                    <a:pt x="0" y="178340"/>
                  </a:lnTo>
                  <a:lnTo>
                    <a:pt x="0" y="170586"/>
                  </a:lnTo>
                  <a:lnTo>
                    <a:pt x="0" y="162832"/>
                  </a:lnTo>
                  <a:lnTo>
                    <a:pt x="0" y="155078"/>
                  </a:lnTo>
                  <a:lnTo>
                    <a:pt x="0" y="147324"/>
                  </a:lnTo>
                  <a:lnTo>
                    <a:pt x="0" y="139570"/>
                  </a:lnTo>
                  <a:lnTo>
                    <a:pt x="0" y="131817"/>
                  </a:lnTo>
                  <a:lnTo>
                    <a:pt x="0" y="124063"/>
                  </a:lnTo>
                  <a:lnTo>
                    <a:pt x="0" y="116309"/>
                  </a:lnTo>
                  <a:lnTo>
                    <a:pt x="0" y="108555"/>
                  </a:lnTo>
                  <a:lnTo>
                    <a:pt x="0" y="100801"/>
                  </a:lnTo>
                  <a:lnTo>
                    <a:pt x="0" y="93047"/>
                  </a:lnTo>
                  <a:lnTo>
                    <a:pt x="0" y="85293"/>
                  </a:lnTo>
                  <a:lnTo>
                    <a:pt x="0" y="77539"/>
                  </a:lnTo>
                  <a:lnTo>
                    <a:pt x="0" y="69785"/>
                  </a:lnTo>
                  <a:lnTo>
                    <a:pt x="0" y="62031"/>
                  </a:lnTo>
                  <a:lnTo>
                    <a:pt x="0" y="54277"/>
                  </a:lnTo>
                  <a:lnTo>
                    <a:pt x="0" y="46523"/>
                  </a:lnTo>
                  <a:lnTo>
                    <a:pt x="0" y="38769"/>
                  </a:lnTo>
                  <a:lnTo>
                    <a:pt x="0" y="31015"/>
                  </a:lnTo>
                  <a:lnTo>
                    <a:pt x="0" y="23261"/>
                  </a:lnTo>
                  <a:lnTo>
                    <a:pt x="0" y="15507"/>
                  </a:lnTo>
                  <a:lnTo>
                    <a:pt x="0" y="7753"/>
                  </a:lnTo>
                  <a:lnTo>
                    <a:pt x="0" y="0"/>
                  </a:lnTo>
                  <a:lnTo>
                    <a:pt x="4324" y="0"/>
                  </a:lnTo>
                  <a:lnTo>
                    <a:pt x="4655" y="7753"/>
                  </a:lnTo>
                  <a:lnTo>
                    <a:pt x="4989" y="15507"/>
                  </a:lnTo>
                  <a:lnTo>
                    <a:pt x="5326" y="23261"/>
                  </a:lnTo>
                  <a:lnTo>
                    <a:pt x="5663" y="31015"/>
                  </a:lnTo>
                  <a:lnTo>
                    <a:pt x="5997" y="38769"/>
                  </a:lnTo>
                  <a:lnTo>
                    <a:pt x="6328" y="46523"/>
                  </a:lnTo>
                  <a:lnTo>
                    <a:pt x="6653" y="54277"/>
                  </a:lnTo>
                  <a:lnTo>
                    <a:pt x="6971" y="62031"/>
                  </a:lnTo>
                  <a:lnTo>
                    <a:pt x="7282" y="69785"/>
                  </a:lnTo>
                  <a:lnTo>
                    <a:pt x="7583" y="77539"/>
                  </a:lnTo>
                  <a:lnTo>
                    <a:pt x="7874" y="85293"/>
                  </a:lnTo>
                  <a:lnTo>
                    <a:pt x="8152" y="93047"/>
                  </a:lnTo>
                  <a:lnTo>
                    <a:pt x="8420" y="100801"/>
                  </a:lnTo>
                  <a:lnTo>
                    <a:pt x="8675" y="108555"/>
                  </a:lnTo>
                  <a:lnTo>
                    <a:pt x="8920" y="116309"/>
                  </a:lnTo>
                  <a:lnTo>
                    <a:pt x="9153" y="124063"/>
                  </a:lnTo>
                  <a:lnTo>
                    <a:pt x="9376" y="131817"/>
                  </a:lnTo>
                  <a:lnTo>
                    <a:pt x="9586" y="139570"/>
                  </a:lnTo>
                  <a:lnTo>
                    <a:pt x="9785" y="147324"/>
                  </a:lnTo>
                  <a:lnTo>
                    <a:pt x="9976" y="155078"/>
                  </a:lnTo>
                  <a:lnTo>
                    <a:pt x="10159" y="162832"/>
                  </a:lnTo>
                  <a:lnTo>
                    <a:pt x="10333" y="170586"/>
                  </a:lnTo>
                  <a:lnTo>
                    <a:pt x="10501" y="178340"/>
                  </a:lnTo>
                  <a:lnTo>
                    <a:pt x="10662" y="186094"/>
                  </a:lnTo>
                  <a:lnTo>
                    <a:pt x="10816" y="193848"/>
                  </a:lnTo>
                  <a:lnTo>
                    <a:pt x="10964" y="201602"/>
                  </a:lnTo>
                  <a:lnTo>
                    <a:pt x="11107" y="209356"/>
                  </a:lnTo>
                  <a:lnTo>
                    <a:pt x="11246" y="217110"/>
                  </a:lnTo>
                  <a:lnTo>
                    <a:pt x="11379" y="224864"/>
                  </a:lnTo>
                  <a:lnTo>
                    <a:pt x="11508" y="232618"/>
                  </a:lnTo>
                  <a:lnTo>
                    <a:pt x="11631" y="240372"/>
                  </a:lnTo>
                  <a:lnTo>
                    <a:pt x="11749" y="248126"/>
                  </a:lnTo>
                  <a:lnTo>
                    <a:pt x="11861" y="255880"/>
                  </a:lnTo>
                  <a:lnTo>
                    <a:pt x="11968" y="263634"/>
                  </a:lnTo>
                  <a:lnTo>
                    <a:pt x="12069" y="271388"/>
                  </a:lnTo>
                  <a:lnTo>
                    <a:pt x="12164" y="279141"/>
                  </a:lnTo>
                  <a:lnTo>
                    <a:pt x="12253" y="286895"/>
                  </a:lnTo>
                  <a:lnTo>
                    <a:pt x="12337" y="294649"/>
                  </a:lnTo>
                  <a:lnTo>
                    <a:pt x="12415" y="302403"/>
                  </a:lnTo>
                  <a:lnTo>
                    <a:pt x="12489" y="310157"/>
                  </a:lnTo>
                  <a:lnTo>
                    <a:pt x="12559" y="317911"/>
                  </a:lnTo>
                  <a:lnTo>
                    <a:pt x="12626" y="325665"/>
                  </a:lnTo>
                  <a:lnTo>
                    <a:pt x="12692" y="333419"/>
                  </a:lnTo>
                  <a:lnTo>
                    <a:pt x="12758" y="341173"/>
                  </a:lnTo>
                  <a:lnTo>
                    <a:pt x="12826" y="348927"/>
                  </a:lnTo>
                  <a:lnTo>
                    <a:pt x="12896" y="356681"/>
                  </a:lnTo>
                  <a:lnTo>
                    <a:pt x="12971" y="364435"/>
                  </a:lnTo>
                  <a:lnTo>
                    <a:pt x="13052" y="372189"/>
                  </a:lnTo>
                  <a:lnTo>
                    <a:pt x="13140" y="379943"/>
                  </a:lnTo>
                  <a:lnTo>
                    <a:pt x="13237" y="387697"/>
                  </a:lnTo>
                  <a:lnTo>
                    <a:pt x="13346" y="395451"/>
                  </a:lnTo>
                  <a:lnTo>
                    <a:pt x="13466" y="403205"/>
                  </a:lnTo>
                  <a:lnTo>
                    <a:pt x="13596" y="410959"/>
                  </a:lnTo>
                  <a:lnTo>
                    <a:pt x="13738" y="418712"/>
                  </a:lnTo>
                  <a:lnTo>
                    <a:pt x="13892" y="426466"/>
                  </a:lnTo>
                  <a:lnTo>
                    <a:pt x="14056" y="434220"/>
                  </a:lnTo>
                  <a:lnTo>
                    <a:pt x="14231" y="441974"/>
                  </a:lnTo>
                  <a:lnTo>
                    <a:pt x="14415" y="449728"/>
                  </a:lnTo>
                  <a:lnTo>
                    <a:pt x="14606" y="457482"/>
                  </a:lnTo>
                  <a:lnTo>
                    <a:pt x="14803" y="465236"/>
                  </a:lnTo>
                  <a:lnTo>
                    <a:pt x="15002" y="472990"/>
                  </a:lnTo>
                  <a:lnTo>
                    <a:pt x="15203" y="480744"/>
                  </a:lnTo>
                  <a:lnTo>
                    <a:pt x="15402" y="488498"/>
                  </a:lnTo>
                  <a:lnTo>
                    <a:pt x="15598" y="496252"/>
                  </a:lnTo>
                  <a:lnTo>
                    <a:pt x="15787" y="504006"/>
                  </a:lnTo>
                  <a:lnTo>
                    <a:pt x="15968" y="511760"/>
                  </a:lnTo>
                  <a:lnTo>
                    <a:pt x="16139" y="519514"/>
                  </a:lnTo>
                  <a:lnTo>
                    <a:pt x="16299" y="527268"/>
                  </a:lnTo>
                  <a:lnTo>
                    <a:pt x="16447" y="535022"/>
                  </a:lnTo>
                  <a:lnTo>
                    <a:pt x="16579" y="542776"/>
                  </a:lnTo>
                  <a:lnTo>
                    <a:pt x="16695" y="550529"/>
                  </a:lnTo>
                  <a:lnTo>
                    <a:pt x="16797" y="558283"/>
                  </a:lnTo>
                  <a:lnTo>
                    <a:pt x="16884" y="566037"/>
                  </a:lnTo>
                  <a:lnTo>
                    <a:pt x="16957" y="573791"/>
                  </a:lnTo>
                  <a:lnTo>
                    <a:pt x="17016" y="581545"/>
                  </a:lnTo>
                  <a:lnTo>
                    <a:pt x="17063" y="589299"/>
                  </a:lnTo>
                  <a:lnTo>
                    <a:pt x="17096" y="597053"/>
                  </a:lnTo>
                  <a:lnTo>
                    <a:pt x="17120" y="604807"/>
                  </a:lnTo>
                  <a:lnTo>
                    <a:pt x="17135" y="612561"/>
                  </a:lnTo>
                  <a:lnTo>
                    <a:pt x="17142" y="620315"/>
                  </a:lnTo>
                  <a:lnTo>
                    <a:pt x="17145" y="628069"/>
                  </a:lnTo>
                  <a:lnTo>
                    <a:pt x="17142" y="635823"/>
                  </a:lnTo>
                  <a:lnTo>
                    <a:pt x="17136" y="643577"/>
                  </a:lnTo>
                  <a:lnTo>
                    <a:pt x="17128" y="651331"/>
                  </a:lnTo>
                  <a:lnTo>
                    <a:pt x="17118" y="659085"/>
                  </a:lnTo>
                  <a:lnTo>
                    <a:pt x="17109" y="666839"/>
                  </a:lnTo>
                  <a:lnTo>
                    <a:pt x="17099" y="674593"/>
                  </a:lnTo>
                  <a:lnTo>
                    <a:pt x="17090" y="682347"/>
                  </a:lnTo>
                  <a:lnTo>
                    <a:pt x="17082" y="690100"/>
                  </a:lnTo>
                  <a:lnTo>
                    <a:pt x="17076" y="697854"/>
                  </a:lnTo>
                  <a:lnTo>
                    <a:pt x="17072" y="705608"/>
                  </a:lnTo>
                  <a:lnTo>
                    <a:pt x="17071" y="713362"/>
                  </a:lnTo>
                  <a:lnTo>
                    <a:pt x="17072" y="721116"/>
                  </a:lnTo>
                  <a:lnTo>
                    <a:pt x="17077" y="728870"/>
                  </a:lnTo>
                  <a:lnTo>
                    <a:pt x="17086" y="736624"/>
                  </a:lnTo>
                  <a:lnTo>
                    <a:pt x="17101" y="744378"/>
                  </a:lnTo>
                  <a:lnTo>
                    <a:pt x="17123" y="752132"/>
                  </a:lnTo>
                  <a:lnTo>
                    <a:pt x="17153" y="759886"/>
                  </a:lnTo>
                  <a:lnTo>
                    <a:pt x="17193" y="767640"/>
                  </a:lnTo>
                  <a:lnTo>
                    <a:pt x="17243" y="775394"/>
                  </a:lnTo>
                  <a:lnTo>
                    <a:pt x="17305" y="783148"/>
                  </a:lnTo>
                  <a:lnTo>
                    <a:pt x="17380" y="790902"/>
                  </a:lnTo>
                  <a:lnTo>
                    <a:pt x="17472" y="798656"/>
                  </a:lnTo>
                  <a:lnTo>
                    <a:pt x="17582" y="806410"/>
                  </a:lnTo>
                  <a:lnTo>
                    <a:pt x="17708" y="814164"/>
                  </a:lnTo>
                  <a:lnTo>
                    <a:pt x="17852" y="821918"/>
                  </a:lnTo>
                  <a:lnTo>
                    <a:pt x="18013" y="829671"/>
                  </a:lnTo>
                  <a:lnTo>
                    <a:pt x="18192" y="837425"/>
                  </a:lnTo>
                  <a:lnTo>
                    <a:pt x="18389" y="845179"/>
                  </a:lnTo>
                  <a:lnTo>
                    <a:pt x="18604" y="852933"/>
                  </a:lnTo>
                  <a:lnTo>
                    <a:pt x="18835" y="860687"/>
                  </a:lnTo>
                  <a:lnTo>
                    <a:pt x="19078" y="868441"/>
                  </a:lnTo>
                  <a:lnTo>
                    <a:pt x="19333" y="876195"/>
                  </a:lnTo>
                  <a:lnTo>
                    <a:pt x="19598" y="883949"/>
                  </a:lnTo>
                  <a:lnTo>
                    <a:pt x="19869" y="891703"/>
                  </a:lnTo>
                  <a:lnTo>
                    <a:pt x="20147" y="899457"/>
                  </a:lnTo>
                  <a:lnTo>
                    <a:pt x="20427" y="907211"/>
                  </a:lnTo>
                  <a:lnTo>
                    <a:pt x="20707" y="914965"/>
                  </a:lnTo>
                  <a:lnTo>
                    <a:pt x="20986" y="922719"/>
                  </a:lnTo>
                  <a:lnTo>
                    <a:pt x="21262" y="930473"/>
                  </a:lnTo>
                  <a:lnTo>
                    <a:pt x="21533" y="938227"/>
                  </a:lnTo>
                  <a:lnTo>
                    <a:pt x="21798" y="945981"/>
                  </a:lnTo>
                  <a:lnTo>
                    <a:pt x="22055" y="953735"/>
                  </a:lnTo>
                  <a:lnTo>
                    <a:pt x="22303" y="961489"/>
                  </a:lnTo>
                  <a:lnTo>
                    <a:pt x="22544" y="969242"/>
                  </a:lnTo>
                  <a:lnTo>
                    <a:pt x="22776" y="976996"/>
                  </a:lnTo>
                  <a:lnTo>
                    <a:pt x="22999" y="984750"/>
                  </a:lnTo>
                  <a:lnTo>
                    <a:pt x="23215" y="992504"/>
                  </a:lnTo>
                  <a:lnTo>
                    <a:pt x="23423" y="1000258"/>
                  </a:lnTo>
                  <a:lnTo>
                    <a:pt x="23623" y="1008012"/>
                  </a:lnTo>
                  <a:lnTo>
                    <a:pt x="23818" y="1015766"/>
                  </a:lnTo>
                  <a:lnTo>
                    <a:pt x="24008" y="1023520"/>
                  </a:lnTo>
                  <a:lnTo>
                    <a:pt x="24195" y="1031274"/>
                  </a:lnTo>
                  <a:lnTo>
                    <a:pt x="24379" y="1039028"/>
                  </a:lnTo>
                  <a:lnTo>
                    <a:pt x="24562" y="1046782"/>
                  </a:lnTo>
                  <a:lnTo>
                    <a:pt x="24745" y="1054536"/>
                  </a:lnTo>
                  <a:lnTo>
                    <a:pt x="24930" y="1062290"/>
                  </a:lnTo>
                  <a:lnTo>
                    <a:pt x="25118" y="1070044"/>
                  </a:lnTo>
                  <a:lnTo>
                    <a:pt x="25309" y="1077798"/>
                  </a:lnTo>
                  <a:lnTo>
                    <a:pt x="25504" y="1085552"/>
                  </a:lnTo>
                  <a:lnTo>
                    <a:pt x="25705" y="1093306"/>
                  </a:lnTo>
                  <a:lnTo>
                    <a:pt x="25910" y="1101059"/>
                  </a:lnTo>
                  <a:lnTo>
                    <a:pt x="26122" y="1108813"/>
                  </a:lnTo>
                  <a:lnTo>
                    <a:pt x="26339" y="1116567"/>
                  </a:lnTo>
                  <a:lnTo>
                    <a:pt x="26561" y="1124321"/>
                  </a:lnTo>
                  <a:lnTo>
                    <a:pt x="26785" y="1132075"/>
                  </a:lnTo>
                  <a:lnTo>
                    <a:pt x="27012" y="1139829"/>
                  </a:lnTo>
                  <a:lnTo>
                    <a:pt x="27240" y="1147583"/>
                  </a:lnTo>
                  <a:lnTo>
                    <a:pt x="27466" y="1155337"/>
                  </a:lnTo>
                  <a:lnTo>
                    <a:pt x="27688" y="1163091"/>
                  </a:lnTo>
                  <a:lnTo>
                    <a:pt x="27905" y="1170845"/>
                  </a:lnTo>
                  <a:lnTo>
                    <a:pt x="28113" y="1178599"/>
                  </a:lnTo>
                  <a:lnTo>
                    <a:pt x="28311" y="1186353"/>
                  </a:lnTo>
                  <a:lnTo>
                    <a:pt x="28497" y="1194107"/>
                  </a:lnTo>
                  <a:lnTo>
                    <a:pt x="28669" y="1201861"/>
                  </a:lnTo>
                  <a:lnTo>
                    <a:pt x="28822" y="1209615"/>
                  </a:lnTo>
                  <a:lnTo>
                    <a:pt x="28956" y="1217369"/>
                  </a:lnTo>
                  <a:lnTo>
                    <a:pt x="29072" y="1225123"/>
                  </a:lnTo>
                  <a:lnTo>
                    <a:pt x="29168" y="1232877"/>
                  </a:lnTo>
                  <a:lnTo>
                    <a:pt x="29245" y="1240630"/>
                  </a:lnTo>
                  <a:lnTo>
                    <a:pt x="29302" y="1248384"/>
                  </a:lnTo>
                  <a:lnTo>
                    <a:pt x="29337" y="1256138"/>
                  </a:lnTo>
                  <a:lnTo>
                    <a:pt x="29353" y="1263892"/>
                  </a:lnTo>
                  <a:lnTo>
                    <a:pt x="29353" y="1271646"/>
                  </a:lnTo>
                  <a:lnTo>
                    <a:pt x="29338" y="1279400"/>
                  </a:lnTo>
                  <a:lnTo>
                    <a:pt x="29311" y="1287154"/>
                  </a:lnTo>
                  <a:lnTo>
                    <a:pt x="29273" y="1294908"/>
                  </a:lnTo>
                  <a:lnTo>
                    <a:pt x="29227" y="1302662"/>
                  </a:lnTo>
                  <a:lnTo>
                    <a:pt x="29174" y="1310416"/>
                  </a:lnTo>
                  <a:lnTo>
                    <a:pt x="29120" y="1318170"/>
                  </a:lnTo>
                  <a:lnTo>
                    <a:pt x="29067" y="1325924"/>
                  </a:lnTo>
                  <a:lnTo>
                    <a:pt x="29017" y="1333678"/>
                  </a:lnTo>
                  <a:lnTo>
                    <a:pt x="28972" y="1341432"/>
                  </a:lnTo>
                  <a:lnTo>
                    <a:pt x="28936" y="1349186"/>
                  </a:lnTo>
                  <a:lnTo>
                    <a:pt x="28912" y="1356940"/>
                  </a:lnTo>
                  <a:lnTo>
                    <a:pt x="28903" y="1364694"/>
                  </a:lnTo>
                  <a:lnTo>
                    <a:pt x="28909" y="1372448"/>
                  </a:lnTo>
                  <a:lnTo>
                    <a:pt x="28932" y="1380201"/>
                  </a:lnTo>
                  <a:lnTo>
                    <a:pt x="28973" y="1387955"/>
                  </a:lnTo>
                  <a:lnTo>
                    <a:pt x="29033" y="1395709"/>
                  </a:lnTo>
                  <a:lnTo>
                    <a:pt x="29113" y="1403463"/>
                  </a:lnTo>
                  <a:lnTo>
                    <a:pt x="29218" y="1411217"/>
                  </a:lnTo>
                  <a:lnTo>
                    <a:pt x="29344" y="1418971"/>
                  </a:lnTo>
                  <a:lnTo>
                    <a:pt x="29490" y="1426725"/>
                  </a:lnTo>
                  <a:lnTo>
                    <a:pt x="29657" y="1434479"/>
                  </a:lnTo>
                  <a:lnTo>
                    <a:pt x="29843" y="1442233"/>
                  </a:lnTo>
                  <a:lnTo>
                    <a:pt x="30048" y="1449987"/>
                  </a:lnTo>
                  <a:lnTo>
                    <a:pt x="30273" y="1457741"/>
                  </a:lnTo>
                  <a:lnTo>
                    <a:pt x="30517" y="1465495"/>
                  </a:lnTo>
                  <a:lnTo>
                    <a:pt x="30777" y="1473249"/>
                  </a:lnTo>
                  <a:lnTo>
                    <a:pt x="31052" y="1481003"/>
                  </a:lnTo>
                  <a:lnTo>
                    <a:pt x="31342" y="1488757"/>
                  </a:lnTo>
                  <a:lnTo>
                    <a:pt x="31645" y="1496511"/>
                  </a:lnTo>
                  <a:lnTo>
                    <a:pt x="31961" y="1504265"/>
                  </a:lnTo>
                  <a:lnTo>
                    <a:pt x="32291" y="1512019"/>
                  </a:lnTo>
                  <a:lnTo>
                    <a:pt x="32634" y="1519772"/>
                  </a:lnTo>
                  <a:lnTo>
                    <a:pt x="32988" y="1527526"/>
                  </a:lnTo>
                  <a:lnTo>
                    <a:pt x="33355" y="1535280"/>
                  </a:lnTo>
                  <a:lnTo>
                    <a:pt x="33733" y="1543034"/>
                  </a:lnTo>
                  <a:lnTo>
                    <a:pt x="34123" y="1550788"/>
                  </a:lnTo>
                  <a:lnTo>
                    <a:pt x="34525" y="1558542"/>
                  </a:lnTo>
                  <a:lnTo>
                    <a:pt x="34941" y="1566296"/>
                  </a:lnTo>
                  <a:lnTo>
                    <a:pt x="35369" y="1574050"/>
                  </a:lnTo>
                  <a:lnTo>
                    <a:pt x="35809" y="1581804"/>
                  </a:lnTo>
                  <a:lnTo>
                    <a:pt x="36260" y="1589558"/>
                  </a:lnTo>
                  <a:lnTo>
                    <a:pt x="36721" y="1597312"/>
                  </a:lnTo>
                  <a:lnTo>
                    <a:pt x="37192" y="1605066"/>
                  </a:lnTo>
                  <a:lnTo>
                    <a:pt x="37673" y="1612820"/>
                  </a:lnTo>
                  <a:lnTo>
                    <a:pt x="38160" y="1620574"/>
                  </a:lnTo>
                  <a:lnTo>
                    <a:pt x="38653" y="1628328"/>
                  </a:lnTo>
                  <a:lnTo>
                    <a:pt x="39148" y="1636082"/>
                  </a:lnTo>
                  <a:lnTo>
                    <a:pt x="39645" y="1643836"/>
                  </a:lnTo>
                  <a:lnTo>
                    <a:pt x="40140" y="1651589"/>
                  </a:lnTo>
                  <a:lnTo>
                    <a:pt x="40632" y="1659343"/>
                  </a:lnTo>
                  <a:lnTo>
                    <a:pt x="41116" y="1667097"/>
                  </a:lnTo>
                  <a:lnTo>
                    <a:pt x="41592" y="1674851"/>
                  </a:lnTo>
                  <a:lnTo>
                    <a:pt x="42057" y="1682605"/>
                  </a:lnTo>
                  <a:lnTo>
                    <a:pt x="42510" y="1690359"/>
                  </a:lnTo>
                  <a:lnTo>
                    <a:pt x="42950" y="1698113"/>
                  </a:lnTo>
                  <a:lnTo>
                    <a:pt x="43374" y="1705867"/>
                  </a:lnTo>
                  <a:lnTo>
                    <a:pt x="43780" y="1713621"/>
                  </a:lnTo>
                  <a:lnTo>
                    <a:pt x="44168" y="1721375"/>
                  </a:lnTo>
                  <a:lnTo>
                    <a:pt x="44539" y="1729129"/>
                  </a:lnTo>
                  <a:lnTo>
                    <a:pt x="44894" y="1736883"/>
                  </a:lnTo>
                  <a:lnTo>
                    <a:pt x="45233" y="1744637"/>
                  </a:lnTo>
                  <a:lnTo>
                    <a:pt x="45557" y="1752391"/>
                  </a:lnTo>
                  <a:lnTo>
                    <a:pt x="45868" y="1760145"/>
                  </a:lnTo>
                  <a:lnTo>
                    <a:pt x="46166" y="1767899"/>
                  </a:lnTo>
                  <a:lnTo>
                    <a:pt x="46456" y="1775653"/>
                  </a:lnTo>
                  <a:lnTo>
                    <a:pt x="46740" y="1783407"/>
                  </a:lnTo>
                  <a:lnTo>
                    <a:pt x="47021" y="1791160"/>
                  </a:lnTo>
                  <a:lnTo>
                    <a:pt x="47300" y="1798914"/>
                  </a:lnTo>
                  <a:lnTo>
                    <a:pt x="47582" y="1806668"/>
                  </a:lnTo>
                  <a:lnTo>
                    <a:pt x="47870" y="1814422"/>
                  </a:lnTo>
                  <a:lnTo>
                    <a:pt x="48167" y="1822176"/>
                  </a:lnTo>
                  <a:lnTo>
                    <a:pt x="48476" y="1829930"/>
                  </a:lnTo>
                  <a:lnTo>
                    <a:pt x="48798" y="1837684"/>
                  </a:lnTo>
                  <a:lnTo>
                    <a:pt x="49137" y="1845438"/>
                  </a:lnTo>
                  <a:lnTo>
                    <a:pt x="49493" y="1853192"/>
                  </a:lnTo>
                  <a:lnTo>
                    <a:pt x="49869" y="1860946"/>
                  </a:lnTo>
                  <a:lnTo>
                    <a:pt x="50269" y="1868700"/>
                  </a:lnTo>
                  <a:lnTo>
                    <a:pt x="50693" y="1876454"/>
                  </a:lnTo>
                  <a:lnTo>
                    <a:pt x="51139" y="1884208"/>
                  </a:lnTo>
                  <a:lnTo>
                    <a:pt x="51608" y="1891962"/>
                  </a:lnTo>
                  <a:lnTo>
                    <a:pt x="52100" y="1899716"/>
                  </a:lnTo>
                  <a:lnTo>
                    <a:pt x="52613" y="1907470"/>
                  </a:lnTo>
                  <a:lnTo>
                    <a:pt x="53150" y="1915224"/>
                  </a:lnTo>
                  <a:lnTo>
                    <a:pt x="53710" y="1922978"/>
                  </a:lnTo>
                  <a:lnTo>
                    <a:pt x="54289" y="1930731"/>
                  </a:lnTo>
                  <a:lnTo>
                    <a:pt x="54886" y="1938485"/>
                  </a:lnTo>
                  <a:lnTo>
                    <a:pt x="55499" y="1946239"/>
                  </a:lnTo>
                  <a:lnTo>
                    <a:pt x="56128" y="1953993"/>
                  </a:lnTo>
                  <a:lnTo>
                    <a:pt x="56770" y="1961747"/>
                  </a:lnTo>
                  <a:lnTo>
                    <a:pt x="57425" y="1969501"/>
                  </a:lnTo>
                  <a:lnTo>
                    <a:pt x="58092" y="1977255"/>
                  </a:lnTo>
                  <a:lnTo>
                    <a:pt x="58767" y="1985009"/>
                  </a:lnTo>
                  <a:lnTo>
                    <a:pt x="59449" y="1992763"/>
                  </a:lnTo>
                  <a:lnTo>
                    <a:pt x="60136" y="2000517"/>
                  </a:lnTo>
                  <a:lnTo>
                    <a:pt x="60828" y="2008271"/>
                  </a:lnTo>
                  <a:lnTo>
                    <a:pt x="61522" y="2016025"/>
                  </a:lnTo>
                  <a:lnTo>
                    <a:pt x="62217" y="2023779"/>
                  </a:lnTo>
                  <a:lnTo>
                    <a:pt x="62911" y="2031533"/>
                  </a:lnTo>
                  <a:lnTo>
                    <a:pt x="63602" y="2039287"/>
                  </a:lnTo>
                  <a:lnTo>
                    <a:pt x="64289" y="2047041"/>
                  </a:lnTo>
                  <a:lnTo>
                    <a:pt x="64970" y="2054795"/>
                  </a:lnTo>
                  <a:lnTo>
                    <a:pt x="65646" y="2062549"/>
                  </a:lnTo>
                  <a:lnTo>
                    <a:pt x="66312" y="2070302"/>
                  </a:lnTo>
                  <a:lnTo>
                    <a:pt x="66969" y="2078056"/>
                  </a:lnTo>
                  <a:lnTo>
                    <a:pt x="67618" y="2085810"/>
                  </a:lnTo>
                  <a:lnTo>
                    <a:pt x="68257" y="2093564"/>
                  </a:lnTo>
                  <a:lnTo>
                    <a:pt x="68889" y="2101318"/>
                  </a:lnTo>
                  <a:lnTo>
                    <a:pt x="69512" y="2109072"/>
                  </a:lnTo>
                  <a:lnTo>
                    <a:pt x="70130" y="2116826"/>
                  </a:lnTo>
                  <a:lnTo>
                    <a:pt x="70743" y="2124580"/>
                  </a:lnTo>
                  <a:lnTo>
                    <a:pt x="71354" y="2132334"/>
                  </a:lnTo>
                  <a:lnTo>
                    <a:pt x="71968" y="2140088"/>
                  </a:lnTo>
                  <a:lnTo>
                    <a:pt x="72587" y="2147842"/>
                  </a:lnTo>
                  <a:lnTo>
                    <a:pt x="73215" y="2155596"/>
                  </a:lnTo>
                  <a:lnTo>
                    <a:pt x="73855" y="2163350"/>
                  </a:lnTo>
                  <a:lnTo>
                    <a:pt x="74514" y="2171104"/>
                  </a:lnTo>
                  <a:lnTo>
                    <a:pt x="75196" y="2178858"/>
                  </a:lnTo>
                  <a:lnTo>
                    <a:pt x="75904" y="2186612"/>
                  </a:lnTo>
                  <a:lnTo>
                    <a:pt x="76641" y="2194366"/>
                  </a:lnTo>
                  <a:lnTo>
                    <a:pt x="77410" y="2202119"/>
                  </a:lnTo>
                  <a:lnTo>
                    <a:pt x="78212" y="2209873"/>
                  </a:lnTo>
                  <a:lnTo>
                    <a:pt x="79051" y="2217627"/>
                  </a:lnTo>
                  <a:lnTo>
                    <a:pt x="79933" y="2225381"/>
                  </a:lnTo>
                  <a:lnTo>
                    <a:pt x="80853" y="2233135"/>
                  </a:lnTo>
                  <a:lnTo>
                    <a:pt x="81810" y="2240889"/>
                  </a:lnTo>
                  <a:lnTo>
                    <a:pt x="82800" y="2248643"/>
                  </a:lnTo>
                  <a:lnTo>
                    <a:pt x="83821" y="2256397"/>
                  </a:lnTo>
                  <a:lnTo>
                    <a:pt x="84871" y="2264151"/>
                  </a:lnTo>
                  <a:lnTo>
                    <a:pt x="85947" y="2271905"/>
                  </a:lnTo>
                  <a:lnTo>
                    <a:pt x="87044" y="2279659"/>
                  </a:lnTo>
                  <a:lnTo>
                    <a:pt x="88152" y="2287413"/>
                  </a:lnTo>
                  <a:lnTo>
                    <a:pt x="89268" y="2295167"/>
                  </a:lnTo>
                  <a:lnTo>
                    <a:pt x="90385" y="2302921"/>
                  </a:lnTo>
                  <a:lnTo>
                    <a:pt x="91498" y="2310675"/>
                  </a:lnTo>
                  <a:lnTo>
                    <a:pt x="92602" y="2318429"/>
                  </a:lnTo>
                  <a:lnTo>
                    <a:pt x="93689" y="2326183"/>
                  </a:lnTo>
                  <a:lnTo>
                    <a:pt x="94756" y="2333937"/>
                  </a:lnTo>
                  <a:lnTo>
                    <a:pt x="95799" y="2341690"/>
                  </a:lnTo>
                  <a:lnTo>
                    <a:pt x="96818" y="2349444"/>
                  </a:lnTo>
                  <a:lnTo>
                    <a:pt x="97810" y="2357198"/>
                  </a:lnTo>
                  <a:lnTo>
                    <a:pt x="98774" y="2364952"/>
                  </a:lnTo>
                  <a:lnTo>
                    <a:pt x="99710" y="2372706"/>
                  </a:lnTo>
                  <a:lnTo>
                    <a:pt x="100617" y="2380460"/>
                  </a:lnTo>
                  <a:lnTo>
                    <a:pt x="101501" y="2388214"/>
                  </a:lnTo>
                  <a:lnTo>
                    <a:pt x="102365" y="2395968"/>
                  </a:lnTo>
                  <a:lnTo>
                    <a:pt x="103215" y="2403722"/>
                  </a:lnTo>
                  <a:lnTo>
                    <a:pt x="104053" y="2411476"/>
                  </a:lnTo>
                  <a:lnTo>
                    <a:pt x="104886" y="2419230"/>
                  </a:lnTo>
                  <a:lnTo>
                    <a:pt x="105719" y="2426984"/>
                  </a:lnTo>
                  <a:lnTo>
                    <a:pt x="106560" y="2434738"/>
                  </a:lnTo>
                  <a:lnTo>
                    <a:pt x="107415" y="2442492"/>
                  </a:lnTo>
                  <a:lnTo>
                    <a:pt x="108290" y="2450246"/>
                  </a:lnTo>
                  <a:lnTo>
                    <a:pt x="109190" y="2458000"/>
                  </a:lnTo>
                  <a:lnTo>
                    <a:pt x="110122" y="2465754"/>
                  </a:lnTo>
                  <a:lnTo>
                    <a:pt x="111091" y="2473508"/>
                  </a:lnTo>
                  <a:lnTo>
                    <a:pt x="112113" y="2481261"/>
                  </a:lnTo>
                  <a:lnTo>
                    <a:pt x="113184" y="2489015"/>
                  </a:lnTo>
                  <a:lnTo>
                    <a:pt x="114310" y="2496769"/>
                  </a:lnTo>
                  <a:lnTo>
                    <a:pt x="115493" y="2504523"/>
                  </a:lnTo>
                  <a:lnTo>
                    <a:pt x="116738" y="2512277"/>
                  </a:lnTo>
                  <a:lnTo>
                    <a:pt x="118047" y="2520031"/>
                  </a:lnTo>
                  <a:lnTo>
                    <a:pt x="119432" y="2527785"/>
                  </a:lnTo>
                  <a:lnTo>
                    <a:pt x="120893" y="2535539"/>
                  </a:lnTo>
                  <a:lnTo>
                    <a:pt x="122425" y="2543293"/>
                  </a:lnTo>
                  <a:lnTo>
                    <a:pt x="124027" y="2551047"/>
                  </a:lnTo>
                  <a:lnTo>
                    <a:pt x="125700" y="2558801"/>
                  </a:lnTo>
                  <a:lnTo>
                    <a:pt x="127442" y="2566555"/>
                  </a:lnTo>
                  <a:lnTo>
                    <a:pt x="129252" y="2574309"/>
                  </a:lnTo>
                  <a:lnTo>
                    <a:pt x="131139" y="2582063"/>
                  </a:lnTo>
                  <a:lnTo>
                    <a:pt x="133086" y="2589817"/>
                  </a:lnTo>
                  <a:lnTo>
                    <a:pt x="135088" y="2597571"/>
                  </a:lnTo>
                  <a:lnTo>
                    <a:pt x="137141" y="2605325"/>
                  </a:lnTo>
                  <a:lnTo>
                    <a:pt x="139238" y="2613079"/>
                  </a:lnTo>
                  <a:lnTo>
                    <a:pt x="141375" y="2620832"/>
                  </a:lnTo>
                  <a:lnTo>
                    <a:pt x="143547" y="2628586"/>
                  </a:lnTo>
                  <a:lnTo>
                    <a:pt x="145745" y="2636340"/>
                  </a:lnTo>
                  <a:lnTo>
                    <a:pt x="147960" y="2644094"/>
                  </a:lnTo>
                  <a:lnTo>
                    <a:pt x="150185" y="2651848"/>
                  </a:lnTo>
                  <a:lnTo>
                    <a:pt x="152414" y="2659602"/>
                  </a:lnTo>
                  <a:lnTo>
                    <a:pt x="154641" y="2667356"/>
                  </a:lnTo>
                  <a:lnTo>
                    <a:pt x="156859" y="2675110"/>
                  </a:lnTo>
                  <a:lnTo>
                    <a:pt x="159062" y="2682864"/>
                  </a:lnTo>
                  <a:lnTo>
                    <a:pt x="161245" y="2690618"/>
                  </a:lnTo>
                  <a:lnTo>
                    <a:pt x="163407" y="2698372"/>
                  </a:lnTo>
                  <a:lnTo>
                    <a:pt x="165545" y="2706126"/>
                  </a:lnTo>
                  <a:lnTo>
                    <a:pt x="167659" y="2713880"/>
                  </a:lnTo>
                  <a:lnTo>
                    <a:pt x="169749" y="2721634"/>
                  </a:lnTo>
                  <a:lnTo>
                    <a:pt x="171814" y="2729388"/>
                  </a:lnTo>
                  <a:lnTo>
                    <a:pt x="173854" y="2737142"/>
                  </a:lnTo>
                  <a:lnTo>
                    <a:pt x="175877" y="2744896"/>
                  </a:lnTo>
                  <a:lnTo>
                    <a:pt x="177885" y="2752649"/>
                  </a:lnTo>
                  <a:lnTo>
                    <a:pt x="179885" y="2760403"/>
                  </a:lnTo>
                  <a:lnTo>
                    <a:pt x="181879" y="2768157"/>
                  </a:lnTo>
                  <a:lnTo>
                    <a:pt x="183873" y="2775911"/>
                  </a:lnTo>
                  <a:lnTo>
                    <a:pt x="185873" y="2783665"/>
                  </a:lnTo>
                  <a:lnTo>
                    <a:pt x="187888" y="2791419"/>
                  </a:lnTo>
                  <a:lnTo>
                    <a:pt x="189920" y="2799173"/>
                  </a:lnTo>
                  <a:lnTo>
                    <a:pt x="191975" y="2806927"/>
                  </a:lnTo>
                  <a:lnTo>
                    <a:pt x="194057" y="2814681"/>
                  </a:lnTo>
                  <a:lnTo>
                    <a:pt x="196171" y="2822435"/>
                  </a:lnTo>
                  <a:lnTo>
                    <a:pt x="198321" y="2830189"/>
                  </a:lnTo>
                  <a:lnTo>
                    <a:pt x="200516" y="2837943"/>
                  </a:lnTo>
                  <a:lnTo>
                    <a:pt x="202754" y="2845697"/>
                  </a:lnTo>
                  <a:lnTo>
                    <a:pt x="205036" y="2853451"/>
                  </a:lnTo>
                  <a:lnTo>
                    <a:pt x="207364" y="2861205"/>
                  </a:lnTo>
                  <a:lnTo>
                    <a:pt x="209738" y="2868959"/>
                  </a:lnTo>
                  <a:lnTo>
                    <a:pt x="212159" y="2876713"/>
                  </a:lnTo>
                  <a:lnTo>
                    <a:pt x="214635" y="2884467"/>
                  </a:lnTo>
                  <a:lnTo>
                    <a:pt x="217161" y="2892220"/>
                  </a:lnTo>
                  <a:lnTo>
                    <a:pt x="219735" y="2899974"/>
                  </a:lnTo>
                  <a:lnTo>
                    <a:pt x="222356" y="2907728"/>
                  </a:lnTo>
                  <a:lnTo>
                    <a:pt x="225021" y="2915482"/>
                  </a:lnTo>
                  <a:lnTo>
                    <a:pt x="227731" y="2923236"/>
                  </a:lnTo>
                  <a:lnTo>
                    <a:pt x="230485" y="2930990"/>
                  </a:lnTo>
                  <a:lnTo>
                    <a:pt x="233289" y="2938744"/>
                  </a:lnTo>
                  <a:lnTo>
                    <a:pt x="236132" y="2946498"/>
                  </a:lnTo>
                  <a:lnTo>
                    <a:pt x="239013" y="2954252"/>
                  </a:lnTo>
                  <a:lnTo>
                    <a:pt x="241930" y="2962006"/>
                  </a:lnTo>
                  <a:lnTo>
                    <a:pt x="244883" y="2969760"/>
                  </a:lnTo>
                  <a:lnTo>
                    <a:pt x="247868" y="2977514"/>
                  </a:lnTo>
                  <a:lnTo>
                    <a:pt x="250888" y="2985268"/>
                  </a:lnTo>
                  <a:lnTo>
                    <a:pt x="253940" y="2993022"/>
                  </a:lnTo>
                  <a:lnTo>
                    <a:pt x="257019" y="3000776"/>
                  </a:lnTo>
                  <a:lnTo>
                    <a:pt x="260123" y="3008530"/>
                  </a:lnTo>
                  <a:lnTo>
                    <a:pt x="263251" y="3016284"/>
                  </a:lnTo>
                  <a:lnTo>
                    <a:pt x="266399" y="3024038"/>
                  </a:lnTo>
                  <a:lnTo>
                    <a:pt x="269566" y="3031791"/>
                  </a:lnTo>
                  <a:lnTo>
                    <a:pt x="272751" y="3039545"/>
                  </a:lnTo>
                  <a:lnTo>
                    <a:pt x="275946" y="3047299"/>
                  </a:lnTo>
                  <a:lnTo>
                    <a:pt x="279145" y="3055053"/>
                  </a:lnTo>
                  <a:lnTo>
                    <a:pt x="282345" y="3062807"/>
                  </a:lnTo>
                  <a:lnTo>
                    <a:pt x="285537" y="3070561"/>
                  </a:lnTo>
                  <a:lnTo>
                    <a:pt x="288715" y="3078315"/>
                  </a:lnTo>
                  <a:lnTo>
                    <a:pt x="291867" y="3086069"/>
                  </a:lnTo>
                  <a:lnTo>
                    <a:pt x="294974" y="3093823"/>
                  </a:lnTo>
                  <a:lnTo>
                    <a:pt x="298027" y="3101577"/>
                  </a:lnTo>
                  <a:lnTo>
                    <a:pt x="301010" y="3109331"/>
                  </a:lnTo>
                  <a:lnTo>
                    <a:pt x="303907" y="3117085"/>
                  </a:lnTo>
                  <a:lnTo>
                    <a:pt x="306698" y="3124839"/>
                  </a:lnTo>
                  <a:lnTo>
                    <a:pt x="309362" y="3132593"/>
                  </a:lnTo>
                  <a:lnTo>
                    <a:pt x="311843" y="3140347"/>
                  </a:lnTo>
                  <a:lnTo>
                    <a:pt x="314129" y="3148101"/>
                  </a:lnTo>
                  <a:lnTo>
                    <a:pt x="316198" y="3155855"/>
                  </a:lnTo>
                  <a:lnTo>
                    <a:pt x="318020" y="3163608"/>
                  </a:lnTo>
                  <a:lnTo>
                    <a:pt x="319565" y="3171362"/>
                  </a:lnTo>
                  <a:lnTo>
                    <a:pt x="320800" y="3179116"/>
                  </a:lnTo>
                  <a:lnTo>
                    <a:pt x="321670" y="3186870"/>
                  </a:lnTo>
                  <a:lnTo>
                    <a:pt x="322093" y="3194624"/>
                  </a:lnTo>
                  <a:lnTo>
                    <a:pt x="322088" y="3202378"/>
                  </a:lnTo>
                  <a:lnTo>
                    <a:pt x="321625" y="3210132"/>
                  </a:lnTo>
                  <a:lnTo>
                    <a:pt x="320672" y="3217886"/>
                  </a:lnTo>
                  <a:lnTo>
                    <a:pt x="319198" y="3225640"/>
                  </a:lnTo>
                  <a:lnTo>
                    <a:pt x="317177" y="3233394"/>
                  </a:lnTo>
                  <a:lnTo>
                    <a:pt x="314485" y="3241148"/>
                  </a:lnTo>
                  <a:lnTo>
                    <a:pt x="311153" y="3248902"/>
                  </a:lnTo>
                  <a:lnTo>
                    <a:pt x="307200" y="3256656"/>
                  </a:lnTo>
                  <a:lnTo>
                    <a:pt x="302615" y="3264410"/>
                  </a:lnTo>
                  <a:lnTo>
                    <a:pt x="297392" y="3272164"/>
                  </a:lnTo>
                  <a:lnTo>
                    <a:pt x="291529" y="3279918"/>
                  </a:lnTo>
                  <a:lnTo>
                    <a:pt x="285008" y="3287672"/>
                  </a:lnTo>
                  <a:lnTo>
                    <a:pt x="277753" y="3295426"/>
                  </a:lnTo>
                  <a:lnTo>
                    <a:pt x="269903" y="3303179"/>
                  </a:lnTo>
                  <a:lnTo>
                    <a:pt x="261485" y="3310933"/>
                  </a:lnTo>
                  <a:lnTo>
                    <a:pt x="252534" y="3318687"/>
                  </a:lnTo>
                  <a:lnTo>
                    <a:pt x="243088" y="3326441"/>
                  </a:lnTo>
                  <a:lnTo>
                    <a:pt x="233191" y="3334195"/>
                  </a:lnTo>
                  <a:lnTo>
                    <a:pt x="222852" y="3341949"/>
                  </a:lnTo>
                  <a:lnTo>
                    <a:pt x="212168" y="3349703"/>
                  </a:lnTo>
                  <a:lnTo>
                    <a:pt x="201234" y="3357457"/>
                  </a:lnTo>
                  <a:lnTo>
                    <a:pt x="190117" y="3365211"/>
                  </a:lnTo>
                  <a:lnTo>
                    <a:pt x="178883" y="3372965"/>
                  </a:lnTo>
                  <a:lnTo>
                    <a:pt x="167599" y="3380719"/>
                  </a:lnTo>
                  <a:lnTo>
                    <a:pt x="156336" y="3388473"/>
                  </a:lnTo>
                  <a:lnTo>
                    <a:pt x="145201" y="3396227"/>
                  </a:lnTo>
                  <a:lnTo>
                    <a:pt x="134255" y="3403981"/>
                  </a:lnTo>
                  <a:lnTo>
                    <a:pt x="123557" y="3411735"/>
                  </a:lnTo>
                  <a:lnTo>
                    <a:pt x="113164" y="3419489"/>
                  </a:lnTo>
                  <a:lnTo>
                    <a:pt x="103126" y="3427243"/>
                  </a:lnTo>
                  <a:lnTo>
                    <a:pt x="93492" y="3434997"/>
                  </a:lnTo>
                  <a:close/>
                </a:path>
              </a:pathLst>
            </a:custGeom>
            <a:solidFill>
              <a:srgbClr val="0073C2">
                <a:alpha val="29803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8" name="pl58"/>
            <p:cNvSpPr/>
            <p:nvPr/>
          </p:nvSpPr>
          <p:spPr>
            <a:xfrm>
              <a:off x="6760202" y="5179416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40651" cap="flat">
              <a:solidFill>
                <a:srgbClr val="000000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9" name="rc59"/>
            <p:cNvSpPr/>
            <p:nvPr/>
          </p:nvSpPr>
          <p:spPr>
            <a:xfrm>
              <a:off x="6760202" y="2378098"/>
              <a:ext cx="858915" cy="3442736"/>
            </a:xfrm>
            <a:prstGeom prst="rect">
              <a:avLst/>
            </a:prstGeom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0" name="rc60"/>
            <p:cNvSpPr/>
            <p:nvPr/>
          </p:nvSpPr>
          <p:spPr>
            <a:xfrm>
              <a:off x="7688706" y="2378098"/>
              <a:ext cx="858915" cy="3442736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 sz="1800"/>
            </a:p>
          </p:txBody>
        </p:sp>
        <p:sp>
          <p:nvSpPr>
            <p:cNvPr id="61" name="pl61"/>
            <p:cNvSpPr/>
            <p:nvPr/>
          </p:nvSpPr>
          <p:spPr>
            <a:xfrm>
              <a:off x="7688706" y="5247045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2" name="pl62"/>
            <p:cNvSpPr/>
            <p:nvPr/>
          </p:nvSpPr>
          <p:spPr>
            <a:xfrm>
              <a:off x="7688706" y="4099466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3" name="pl63"/>
            <p:cNvSpPr/>
            <p:nvPr/>
          </p:nvSpPr>
          <p:spPr>
            <a:xfrm>
              <a:off x="7688706" y="295188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4" name="pl64"/>
            <p:cNvSpPr/>
            <p:nvPr/>
          </p:nvSpPr>
          <p:spPr>
            <a:xfrm>
              <a:off x="7688706" y="5820834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5" name="pl65"/>
            <p:cNvSpPr/>
            <p:nvPr/>
          </p:nvSpPr>
          <p:spPr>
            <a:xfrm>
              <a:off x="7688706" y="4673255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6" name="pl66"/>
            <p:cNvSpPr/>
            <p:nvPr/>
          </p:nvSpPr>
          <p:spPr>
            <a:xfrm>
              <a:off x="7688706" y="352567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7" name="pl67"/>
            <p:cNvSpPr/>
            <p:nvPr/>
          </p:nvSpPr>
          <p:spPr>
            <a:xfrm>
              <a:off x="7688706" y="2378098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8" name="pl68"/>
            <p:cNvSpPr/>
            <p:nvPr/>
          </p:nvSpPr>
          <p:spPr>
            <a:xfrm>
              <a:off x="8118164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9" name="pg69"/>
            <p:cNvSpPr/>
            <p:nvPr/>
          </p:nvSpPr>
          <p:spPr>
            <a:xfrm>
              <a:off x="8118164" y="2378518"/>
              <a:ext cx="286825" cy="3440380"/>
            </a:xfrm>
            <a:custGeom>
              <a:avLst/>
              <a:gdLst/>
              <a:ahLst/>
              <a:cxnLst/>
              <a:rect l="0" t="0" r="0" b="0"/>
              <a:pathLst>
                <a:path w="286825" h="3440380">
                  <a:moveTo>
                    <a:pt x="0" y="3440380"/>
                  </a:moveTo>
                  <a:lnTo>
                    <a:pt x="0" y="3432561"/>
                  </a:lnTo>
                  <a:lnTo>
                    <a:pt x="0" y="3424742"/>
                  </a:lnTo>
                  <a:lnTo>
                    <a:pt x="0" y="3416923"/>
                  </a:lnTo>
                  <a:lnTo>
                    <a:pt x="0" y="3409104"/>
                  </a:lnTo>
                  <a:lnTo>
                    <a:pt x="0" y="3401285"/>
                  </a:lnTo>
                  <a:lnTo>
                    <a:pt x="0" y="3393466"/>
                  </a:lnTo>
                  <a:lnTo>
                    <a:pt x="0" y="3385647"/>
                  </a:lnTo>
                  <a:lnTo>
                    <a:pt x="0" y="3377828"/>
                  </a:lnTo>
                  <a:lnTo>
                    <a:pt x="0" y="3370009"/>
                  </a:lnTo>
                  <a:lnTo>
                    <a:pt x="0" y="3362190"/>
                  </a:lnTo>
                  <a:lnTo>
                    <a:pt x="0" y="3354371"/>
                  </a:lnTo>
                  <a:lnTo>
                    <a:pt x="0" y="3346552"/>
                  </a:lnTo>
                  <a:lnTo>
                    <a:pt x="0" y="3338733"/>
                  </a:lnTo>
                  <a:lnTo>
                    <a:pt x="0" y="3330914"/>
                  </a:lnTo>
                  <a:lnTo>
                    <a:pt x="0" y="3323095"/>
                  </a:lnTo>
                  <a:lnTo>
                    <a:pt x="0" y="3315276"/>
                  </a:lnTo>
                  <a:lnTo>
                    <a:pt x="0" y="3307457"/>
                  </a:lnTo>
                  <a:lnTo>
                    <a:pt x="0" y="3299638"/>
                  </a:lnTo>
                  <a:lnTo>
                    <a:pt x="0" y="3291819"/>
                  </a:lnTo>
                  <a:lnTo>
                    <a:pt x="0" y="3283999"/>
                  </a:lnTo>
                  <a:lnTo>
                    <a:pt x="0" y="3276180"/>
                  </a:lnTo>
                  <a:lnTo>
                    <a:pt x="0" y="3268361"/>
                  </a:lnTo>
                  <a:lnTo>
                    <a:pt x="0" y="3260542"/>
                  </a:lnTo>
                  <a:lnTo>
                    <a:pt x="0" y="3252723"/>
                  </a:lnTo>
                  <a:lnTo>
                    <a:pt x="0" y="3244904"/>
                  </a:lnTo>
                  <a:lnTo>
                    <a:pt x="0" y="3237085"/>
                  </a:lnTo>
                  <a:lnTo>
                    <a:pt x="0" y="3229266"/>
                  </a:lnTo>
                  <a:lnTo>
                    <a:pt x="0" y="3221447"/>
                  </a:lnTo>
                  <a:lnTo>
                    <a:pt x="0" y="3213628"/>
                  </a:lnTo>
                  <a:lnTo>
                    <a:pt x="0" y="3205809"/>
                  </a:lnTo>
                  <a:lnTo>
                    <a:pt x="0" y="3197990"/>
                  </a:lnTo>
                  <a:lnTo>
                    <a:pt x="0" y="3190171"/>
                  </a:lnTo>
                  <a:lnTo>
                    <a:pt x="0" y="3182352"/>
                  </a:lnTo>
                  <a:lnTo>
                    <a:pt x="0" y="3174533"/>
                  </a:lnTo>
                  <a:lnTo>
                    <a:pt x="0" y="3166714"/>
                  </a:lnTo>
                  <a:lnTo>
                    <a:pt x="0" y="3158895"/>
                  </a:lnTo>
                  <a:lnTo>
                    <a:pt x="0" y="3151076"/>
                  </a:lnTo>
                  <a:lnTo>
                    <a:pt x="0" y="3143257"/>
                  </a:lnTo>
                  <a:lnTo>
                    <a:pt x="0" y="3135438"/>
                  </a:lnTo>
                  <a:lnTo>
                    <a:pt x="0" y="3127619"/>
                  </a:lnTo>
                  <a:lnTo>
                    <a:pt x="0" y="3119799"/>
                  </a:lnTo>
                  <a:lnTo>
                    <a:pt x="0" y="3111980"/>
                  </a:lnTo>
                  <a:lnTo>
                    <a:pt x="0" y="3104161"/>
                  </a:lnTo>
                  <a:lnTo>
                    <a:pt x="0" y="3096342"/>
                  </a:lnTo>
                  <a:lnTo>
                    <a:pt x="0" y="3088523"/>
                  </a:lnTo>
                  <a:lnTo>
                    <a:pt x="0" y="3080704"/>
                  </a:lnTo>
                  <a:lnTo>
                    <a:pt x="0" y="3072885"/>
                  </a:lnTo>
                  <a:lnTo>
                    <a:pt x="0" y="3065066"/>
                  </a:lnTo>
                  <a:lnTo>
                    <a:pt x="0" y="3057247"/>
                  </a:lnTo>
                  <a:lnTo>
                    <a:pt x="0" y="3049428"/>
                  </a:lnTo>
                  <a:lnTo>
                    <a:pt x="0" y="3041609"/>
                  </a:lnTo>
                  <a:lnTo>
                    <a:pt x="0" y="3033790"/>
                  </a:lnTo>
                  <a:lnTo>
                    <a:pt x="0" y="3025971"/>
                  </a:lnTo>
                  <a:lnTo>
                    <a:pt x="0" y="3018152"/>
                  </a:lnTo>
                  <a:lnTo>
                    <a:pt x="0" y="3010333"/>
                  </a:lnTo>
                  <a:lnTo>
                    <a:pt x="0" y="3002514"/>
                  </a:lnTo>
                  <a:lnTo>
                    <a:pt x="0" y="2994695"/>
                  </a:lnTo>
                  <a:lnTo>
                    <a:pt x="0" y="2986876"/>
                  </a:lnTo>
                  <a:lnTo>
                    <a:pt x="0" y="2979057"/>
                  </a:lnTo>
                  <a:lnTo>
                    <a:pt x="0" y="2971238"/>
                  </a:lnTo>
                  <a:lnTo>
                    <a:pt x="0" y="2963419"/>
                  </a:lnTo>
                  <a:lnTo>
                    <a:pt x="0" y="2955599"/>
                  </a:lnTo>
                  <a:lnTo>
                    <a:pt x="0" y="2947780"/>
                  </a:lnTo>
                  <a:lnTo>
                    <a:pt x="0" y="2939961"/>
                  </a:lnTo>
                  <a:lnTo>
                    <a:pt x="0" y="2932142"/>
                  </a:lnTo>
                  <a:lnTo>
                    <a:pt x="0" y="2924323"/>
                  </a:lnTo>
                  <a:lnTo>
                    <a:pt x="0" y="2916504"/>
                  </a:lnTo>
                  <a:lnTo>
                    <a:pt x="0" y="2908685"/>
                  </a:lnTo>
                  <a:lnTo>
                    <a:pt x="0" y="2900866"/>
                  </a:lnTo>
                  <a:lnTo>
                    <a:pt x="0" y="2893047"/>
                  </a:lnTo>
                  <a:lnTo>
                    <a:pt x="0" y="2885228"/>
                  </a:lnTo>
                  <a:lnTo>
                    <a:pt x="0" y="2877409"/>
                  </a:lnTo>
                  <a:lnTo>
                    <a:pt x="0" y="2869590"/>
                  </a:lnTo>
                  <a:lnTo>
                    <a:pt x="0" y="2861771"/>
                  </a:lnTo>
                  <a:lnTo>
                    <a:pt x="0" y="2853952"/>
                  </a:lnTo>
                  <a:lnTo>
                    <a:pt x="0" y="2846133"/>
                  </a:lnTo>
                  <a:lnTo>
                    <a:pt x="0" y="2838314"/>
                  </a:lnTo>
                  <a:lnTo>
                    <a:pt x="0" y="2830495"/>
                  </a:lnTo>
                  <a:lnTo>
                    <a:pt x="0" y="2822676"/>
                  </a:lnTo>
                  <a:lnTo>
                    <a:pt x="0" y="2814857"/>
                  </a:lnTo>
                  <a:lnTo>
                    <a:pt x="0" y="2807038"/>
                  </a:lnTo>
                  <a:lnTo>
                    <a:pt x="0" y="2799219"/>
                  </a:lnTo>
                  <a:lnTo>
                    <a:pt x="0" y="2791399"/>
                  </a:lnTo>
                  <a:lnTo>
                    <a:pt x="0" y="2783580"/>
                  </a:lnTo>
                  <a:lnTo>
                    <a:pt x="0" y="2775761"/>
                  </a:lnTo>
                  <a:lnTo>
                    <a:pt x="0" y="2767942"/>
                  </a:lnTo>
                  <a:lnTo>
                    <a:pt x="0" y="2760123"/>
                  </a:lnTo>
                  <a:lnTo>
                    <a:pt x="0" y="2752304"/>
                  </a:lnTo>
                  <a:lnTo>
                    <a:pt x="0" y="2744485"/>
                  </a:lnTo>
                  <a:lnTo>
                    <a:pt x="0" y="2736666"/>
                  </a:lnTo>
                  <a:lnTo>
                    <a:pt x="0" y="2728847"/>
                  </a:lnTo>
                  <a:lnTo>
                    <a:pt x="0" y="2721028"/>
                  </a:lnTo>
                  <a:lnTo>
                    <a:pt x="0" y="2713209"/>
                  </a:lnTo>
                  <a:lnTo>
                    <a:pt x="0" y="2705390"/>
                  </a:lnTo>
                  <a:lnTo>
                    <a:pt x="0" y="2697571"/>
                  </a:lnTo>
                  <a:lnTo>
                    <a:pt x="0" y="2689752"/>
                  </a:lnTo>
                  <a:lnTo>
                    <a:pt x="0" y="2681933"/>
                  </a:lnTo>
                  <a:lnTo>
                    <a:pt x="0" y="2674114"/>
                  </a:lnTo>
                  <a:lnTo>
                    <a:pt x="0" y="2666295"/>
                  </a:lnTo>
                  <a:lnTo>
                    <a:pt x="0" y="2658476"/>
                  </a:lnTo>
                  <a:lnTo>
                    <a:pt x="0" y="2650657"/>
                  </a:lnTo>
                  <a:lnTo>
                    <a:pt x="0" y="2642838"/>
                  </a:lnTo>
                  <a:lnTo>
                    <a:pt x="0" y="2635019"/>
                  </a:lnTo>
                  <a:lnTo>
                    <a:pt x="0" y="2627199"/>
                  </a:lnTo>
                  <a:lnTo>
                    <a:pt x="0" y="2619380"/>
                  </a:lnTo>
                  <a:lnTo>
                    <a:pt x="0" y="2611561"/>
                  </a:lnTo>
                  <a:lnTo>
                    <a:pt x="0" y="2603742"/>
                  </a:lnTo>
                  <a:lnTo>
                    <a:pt x="0" y="2595923"/>
                  </a:lnTo>
                  <a:lnTo>
                    <a:pt x="0" y="2588104"/>
                  </a:lnTo>
                  <a:lnTo>
                    <a:pt x="0" y="2580285"/>
                  </a:lnTo>
                  <a:lnTo>
                    <a:pt x="0" y="2572466"/>
                  </a:lnTo>
                  <a:lnTo>
                    <a:pt x="0" y="2564647"/>
                  </a:lnTo>
                  <a:lnTo>
                    <a:pt x="0" y="2556828"/>
                  </a:lnTo>
                  <a:lnTo>
                    <a:pt x="0" y="2549009"/>
                  </a:lnTo>
                  <a:lnTo>
                    <a:pt x="0" y="2541190"/>
                  </a:lnTo>
                  <a:lnTo>
                    <a:pt x="0" y="2533371"/>
                  </a:lnTo>
                  <a:lnTo>
                    <a:pt x="0" y="2525552"/>
                  </a:lnTo>
                  <a:lnTo>
                    <a:pt x="0" y="2517733"/>
                  </a:lnTo>
                  <a:lnTo>
                    <a:pt x="0" y="2509914"/>
                  </a:lnTo>
                  <a:lnTo>
                    <a:pt x="0" y="2502095"/>
                  </a:lnTo>
                  <a:lnTo>
                    <a:pt x="0" y="2494276"/>
                  </a:lnTo>
                  <a:lnTo>
                    <a:pt x="0" y="2486457"/>
                  </a:lnTo>
                  <a:lnTo>
                    <a:pt x="0" y="2478638"/>
                  </a:lnTo>
                  <a:lnTo>
                    <a:pt x="0" y="2470819"/>
                  </a:lnTo>
                  <a:lnTo>
                    <a:pt x="0" y="2462999"/>
                  </a:lnTo>
                  <a:lnTo>
                    <a:pt x="0" y="2455180"/>
                  </a:lnTo>
                  <a:lnTo>
                    <a:pt x="0" y="2447361"/>
                  </a:lnTo>
                  <a:lnTo>
                    <a:pt x="0" y="2439542"/>
                  </a:lnTo>
                  <a:lnTo>
                    <a:pt x="0" y="2431723"/>
                  </a:lnTo>
                  <a:lnTo>
                    <a:pt x="0" y="2423904"/>
                  </a:lnTo>
                  <a:lnTo>
                    <a:pt x="0" y="2416085"/>
                  </a:lnTo>
                  <a:lnTo>
                    <a:pt x="0" y="2408266"/>
                  </a:lnTo>
                  <a:lnTo>
                    <a:pt x="0" y="2400447"/>
                  </a:lnTo>
                  <a:lnTo>
                    <a:pt x="0" y="2392628"/>
                  </a:lnTo>
                  <a:lnTo>
                    <a:pt x="0" y="2384809"/>
                  </a:lnTo>
                  <a:lnTo>
                    <a:pt x="0" y="2376990"/>
                  </a:lnTo>
                  <a:lnTo>
                    <a:pt x="0" y="2369171"/>
                  </a:lnTo>
                  <a:lnTo>
                    <a:pt x="0" y="2361352"/>
                  </a:lnTo>
                  <a:lnTo>
                    <a:pt x="0" y="2353533"/>
                  </a:lnTo>
                  <a:lnTo>
                    <a:pt x="0" y="2345714"/>
                  </a:lnTo>
                  <a:lnTo>
                    <a:pt x="0" y="2337895"/>
                  </a:lnTo>
                  <a:lnTo>
                    <a:pt x="0" y="2330076"/>
                  </a:lnTo>
                  <a:lnTo>
                    <a:pt x="0" y="2322257"/>
                  </a:lnTo>
                  <a:lnTo>
                    <a:pt x="0" y="2314438"/>
                  </a:lnTo>
                  <a:lnTo>
                    <a:pt x="0" y="2306619"/>
                  </a:lnTo>
                  <a:lnTo>
                    <a:pt x="0" y="2298799"/>
                  </a:lnTo>
                  <a:lnTo>
                    <a:pt x="0" y="2290980"/>
                  </a:lnTo>
                  <a:lnTo>
                    <a:pt x="0" y="2283161"/>
                  </a:lnTo>
                  <a:lnTo>
                    <a:pt x="0" y="2275342"/>
                  </a:lnTo>
                  <a:lnTo>
                    <a:pt x="0" y="2267523"/>
                  </a:lnTo>
                  <a:lnTo>
                    <a:pt x="0" y="2259704"/>
                  </a:lnTo>
                  <a:lnTo>
                    <a:pt x="0" y="2251885"/>
                  </a:lnTo>
                  <a:lnTo>
                    <a:pt x="0" y="2244066"/>
                  </a:lnTo>
                  <a:lnTo>
                    <a:pt x="0" y="2236247"/>
                  </a:lnTo>
                  <a:lnTo>
                    <a:pt x="0" y="2228428"/>
                  </a:lnTo>
                  <a:lnTo>
                    <a:pt x="0" y="2220609"/>
                  </a:lnTo>
                  <a:lnTo>
                    <a:pt x="0" y="2212790"/>
                  </a:lnTo>
                  <a:lnTo>
                    <a:pt x="0" y="2204971"/>
                  </a:lnTo>
                  <a:lnTo>
                    <a:pt x="0" y="2197152"/>
                  </a:lnTo>
                  <a:lnTo>
                    <a:pt x="0" y="2189333"/>
                  </a:lnTo>
                  <a:lnTo>
                    <a:pt x="0" y="2181514"/>
                  </a:lnTo>
                  <a:lnTo>
                    <a:pt x="0" y="2173695"/>
                  </a:lnTo>
                  <a:lnTo>
                    <a:pt x="0" y="2165876"/>
                  </a:lnTo>
                  <a:lnTo>
                    <a:pt x="0" y="2158057"/>
                  </a:lnTo>
                  <a:lnTo>
                    <a:pt x="0" y="2150238"/>
                  </a:lnTo>
                  <a:lnTo>
                    <a:pt x="0" y="2142419"/>
                  </a:lnTo>
                  <a:lnTo>
                    <a:pt x="0" y="2134599"/>
                  </a:lnTo>
                  <a:lnTo>
                    <a:pt x="0" y="2126780"/>
                  </a:lnTo>
                  <a:lnTo>
                    <a:pt x="0" y="2118961"/>
                  </a:lnTo>
                  <a:lnTo>
                    <a:pt x="0" y="2111142"/>
                  </a:lnTo>
                  <a:lnTo>
                    <a:pt x="0" y="2103323"/>
                  </a:lnTo>
                  <a:lnTo>
                    <a:pt x="0" y="2095504"/>
                  </a:lnTo>
                  <a:lnTo>
                    <a:pt x="0" y="2087685"/>
                  </a:lnTo>
                  <a:lnTo>
                    <a:pt x="0" y="2079866"/>
                  </a:lnTo>
                  <a:lnTo>
                    <a:pt x="0" y="2072047"/>
                  </a:lnTo>
                  <a:lnTo>
                    <a:pt x="0" y="2064228"/>
                  </a:lnTo>
                  <a:lnTo>
                    <a:pt x="0" y="2056409"/>
                  </a:lnTo>
                  <a:lnTo>
                    <a:pt x="0" y="2048590"/>
                  </a:lnTo>
                  <a:lnTo>
                    <a:pt x="0" y="2040771"/>
                  </a:lnTo>
                  <a:lnTo>
                    <a:pt x="0" y="2032952"/>
                  </a:lnTo>
                  <a:lnTo>
                    <a:pt x="0" y="2025133"/>
                  </a:lnTo>
                  <a:lnTo>
                    <a:pt x="0" y="2017314"/>
                  </a:lnTo>
                  <a:lnTo>
                    <a:pt x="0" y="2009495"/>
                  </a:lnTo>
                  <a:lnTo>
                    <a:pt x="0" y="2001676"/>
                  </a:lnTo>
                  <a:lnTo>
                    <a:pt x="0" y="1993857"/>
                  </a:lnTo>
                  <a:lnTo>
                    <a:pt x="0" y="1986038"/>
                  </a:lnTo>
                  <a:lnTo>
                    <a:pt x="0" y="1978219"/>
                  </a:lnTo>
                  <a:lnTo>
                    <a:pt x="0" y="1970399"/>
                  </a:lnTo>
                  <a:lnTo>
                    <a:pt x="0" y="1962580"/>
                  </a:lnTo>
                  <a:lnTo>
                    <a:pt x="0" y="1954761"/>
                  </a:lnTo>
                  <a:lnTo>
                    <a:pt x="0" y="1946942"/>
                  </a:lnTo>
                  <a:lnTo>
                    <a:pt x="0" y="1939123"/>
                  </a:lnTo>
                  <a:lnTo>
                    <a:pt x="0" y="1931304"/>
                  </a:lnTo>
                  <a:lnTo>
                    <a:pt x="0" y="1923485"/>
                  </a:lnTo>
                  <a:lnTo>
                    <a:pt x="0" y="1915666"/>
                  </a:lnTo>
                  <a:lnTo>
                    <a:pt x="0" y="1907847"/>
                  </a:lnTo>
                  <a:lnTo>
                    <a:pt x="0" y="1900028"/>
                  </a:lnTo>
                  <a:lnTo>
                    <a:pt x="0" y="1892209"/>
                  </a:lnTo>
                  <a:lnTo>
                    <a:pt x="0" y="1884390"/>
                  </a:lnTo>
                  <a:lnTo>
                    <a:pt x="0" y="1876571"/>
                  </a:lnTo>
                  <a:lnTo>
                    <a:pt x="0" y="1868752"/>
                  </a:lnTo>
                  <a:lnTo>
                    <a:pt x="0" y="1860933"/>
                  </a:lnTo>
                  <a:lnTo>
                    <a:pt x="0" y="1853114"/>
                  </a:lnTo>
                  <a:lnTo>
                    <a:pt x="0" y="1845295"/>
                  </a:lnTo>
                  <a:lnTo>
                    <a:pt x="0" y="1837476"/>
                  </a:lnTo>
                  <a:lnTo>
                    <a:pt x="0" y="1829657"/>
                  </a:lnTo>
                  <a:lnTo>
                    <a:pt x="0" y="1821838"/>
                  </a:lnTo>
                  <a:lnTo>
                    <a:pt x="0" y="1814019"/>
                  </a:lnTo>
                  <a:lnTo>
                    <a:pt x="0" y="1806199"/>
                  </a:lnTo>
                  <a:lnTo>
                    <a:pt x="0" y="1798380"/>
                  </a:lnTo>
                  <a:lnTo>
                    <a:pt x="0" y="1790561"/>
                  </a:lnTo>
                  <a:lnTo>
                    <a:pt x="0" y="1782742"/>
                  </a:lnTo>
                  <a:lnTo>
                    <a:pt x="0" y="1774923"/>
                  </a:lnTo>
                  <a:lnTo>
                    <a:pt x="0" y="1767104"/>
                  </a:lnTo>
                  <a:lnTo>
                    <a:pt x="0" y="1759285"/>
                  </a:lnTo>
                  <a:lnTo>
                    <a:pt x="0" y="1751466"/>
                  </a:lnTo>
                  <a:lnTo>
                    <a:pt x="0" y="1743647"/>
                  </a:lnTo>
                  <a:lnTo>
                    <a:pt x="0" y="1735828"/>
                  </a:lnTo>
                  <a:lnTo>
                    <a:pt x="0" y="1728009"/>
                  </a:lnTo>
                  <a:lnTo>
                    <a:pt x="0" y="1720190"/>
                  </a:lnTo>
                  <a:lnTo>
                    <a:pt x="0" y="1712371"/>
                  </a:lnTo>
                  <a:lnTo>
                    <a:pt x="0" y="1704552"/>
                  </a:lnTo>
                  <a:lnTo>
                    <a:pt x="0" y="1696733"/>
                  </a:lnTo>
                  <a:lnTo>
                    <a:pt x="0" y="1688914"/>
                  </a:lnTo>
                  <a:lnTo>
                    <a:pt x="0" y="1681095"/>
                  </a:lnTo>
                  <a:lnTo>
                    <a:pt x="0" y="1673276"/>
                  </a:lnTo>
                  <a:lnTo>
                    <a:pt x="0" y="1665457"/>
                  </a:lnTo>
                  <a:lnTo>
                    <a:pt x="0" y="1657638"/>
                  </a:lnTo>
                  <a:lnTo>
                    <a:pt x="0" y="1649819"/>
                  </a:lnTo>
                  <a:lnTo>
                    <a:pt x="0" y="1641999"/>
                  </a:lnTo>
                  <a:lnTo>
                    <a:pt x="0" y="1634180"/>
                  </a:lnTo>
                  <a:lnTo>
                    <a:pt x="0" y="1626361"/>
                  </a:lnTo>
                  <a:lnTo>
                    <a:pt x="0" y="1618542"/>
                  </a:lnTo>
                  <a:lnTo>
                    <a:pt x="0" y="1610723"/>
                  </a:lnTo>
                  <a:lnTo>
                    <a:pt x="0" y="1602904"/>
                  </a:lnTo>
                  <a:lnTo>
                    <a:pt x="0" y="1595085"/>
                  </a:lnTo>
                  <a:lnTo>
                    <a:pt x="0" y="1587266"/>
                  </a:lnTo>
                  <a:lnTo>
                    <a:pt x="0" y="1579447"/>
                  </a:lnTo>
                  <a:lnTo>
                    <a:pt x="0" y="1571628"/>
                  </a:lnTo>
                  <a:lnTo>
                    <a:pt x="0" y="1563809"/>
                  </a:lnTo>
                  <a:lnTo>
                    <a:pt x="0" y="1555990"/>
                  </a:lnTo>
                  <a:lnTo>
                    <a:pt x="0" y="1548171"/>
                  </a:lnTo>
                  <a:lnTo>
                    <a:pt x="0" y="1540352"/>
                  </a:lnTo>
                  <a:lnTo>
                    <a:pt x="0" y="1532533"/>
                  </a:lnTo>
                  <a:lnTo>
                    <a:pt x="0" y="1524714"/>
                  </a:lnTo>
                  <a:lnTo>
                    <a:pt x="0" y="1516895"/>
                  </a:lnTo>
                  <a:lnTo>
                    <a:pt x="0" y="1509076"/>
                  </a:lnTo>
                  <a:lnTo>
                    <a:pt x="0" y="1501257"/>
                  </a:lnTo>
                  <a:lnTo>
                    <a:pt x="0" y="1493438"/>
                  </a:lnTo>
                  <a:lnTo>
                    <a:pt x="0" y="1485619"/>
                  </a:lnTo>
                  <a:lnTo>
                    <a:pt x="0" y="1477799"/>
                  </a:lnTo>
                  <a:lnTo>
                    <a:pt x="0" y="1469980"/>
                  </a:lnTo>
                  <a:lnTo>
                    <a:pt x="0" y="1462161"/>
                  </a:lnTo>
                  <a:lnTo>
                    <a:pt x="0" y="1454342"/>
                  </a:lnTo>
                  <a:lnTo>
                    <a:pt x="0" y="1446523"/>
                  </a:lnTo>
                  <a:lnTo>
                    <a:pt x="0" y="1438704"/>
                  </a:lnTo>
                  <a:lnTo>
                    <a:pt x="0" y="1430885"/>
                  </a:lnTo>
                  <a:lnTo>
                    <a:pt x="0" y="1423066"/>
                  </a:lnTo>
                  <a:lnTo>
                    <a:pt x="0" y="1415247"/>
                  </a:lnTo>
                  <a:lnTo>
                    <a:pt x="0" y="1407428"/>
                  </a:lnTo>
                  <a:lnTo>
                    <a:pt x="0" y="1399609"/>
                  </a:lnTo>
                  <a:lnTo>
                    <a:pt x="0" y="1391790"/>
                  </a:lnTo>
                  <a:lnTo>
                    <a:pt x="0" y="1383971"/>
                  </a:lnTo>
                  <a:lnTo>
                    <a:pt x="0" y="1376152"/>
                  </a:lnTo>
                  <a:lnTo>
                    <a:pt x="0" y="1368333"/>
                  </a:lnTo>
                  <a:lnTo>
                    <a:pt x="0" y="1360514"/>
                  </a:lnTo>
                  <a:lnTo>
                    <a:pt x="0" y="1352695"/>
                  </a:lnTo>
                  <a:lnTo>
                    <a:pt x="0" y="1344876"/>
                  </a:lnTo>
                  <a:lnTo>
                    <a:pt x="0" y="1337057"/>
                  </a:lnTo>
                  <a:lnTo>
                    <a:pt x="0" y="1329238"/>
                  </a:lnTo>
                  <a:lnTo>
                    <a:pt x="0" y="1321419"/>
                  </a:lnTo>
                  <a:lnTo>
                    <a:pt x="0" y="1313599"/>
                  </a:lnTo>
                  <a:lnTo>
                    <a:pt x="0" y="1305780"/>
                  </a:lnTo>
                  <a:lnTo>
                    <a:pt x="0" y="1297961"/>
                  </a:lnTo>
                  <a:lnTo>
                    <a:pt x="0" y="1290142"/>
                  </a:lnTo>
                  <a:lnTo>
                    <a:pt x="0" y="1282323"/>
                  </a:lnTo>
                  <a:lnTo>
                    <a:pt x="0" y="1274504"/>
                  </a:lnTo>
                  <a:lnTo>
                    <a:pt x="0" y="1266685"/>
                  </a:lnTo>
                  <a:lnTo>
                    <a:pt x="0" y="1258866"/>
                  </a:lnTo>
                  <a:lnTo>
                    <a:pt x="0" y="1251047"/>
                  </a:lnTo>
                  <a:lnTo>
                    <a:pt x="0" y="1243228"/>
                  </a:lnTo>
                  <a:lnTo>
                    <a:pt x="0" y="1235409"/>
                  </a:lnTo>
                  <a:lnTo>
                    <a:pt x="0" y="1227590"/>
                  </a:lnTo>
                  <a:lnTo>
                    <a:pt x="0" y="1219771"/>
                  </a:lnTo>
                  <a:lnTo>
                    <a:pt x="0" y="1211952"/>
                  </a:lnTo>
                  <a:lnTo>
                    <a:pt x="0" y="1204133"/>
                  </a:lnTo>
                  <a:lnTo>
                    <a:pt x="0" y="1196314"/>
                  </a:lnTo>
                  <a:lnTo>
                    <a:pt x="0" y="1188495"/>
                  </a:lnTo>
                  <a:lnTo>
                    <a:pt x="0" y="1180676"/>
                  </a:lnTo>
                  <a:lnTo>
                    <a:pt x="0" y="1172857"/>
                  </a:lnTo>
                  <a:lnTo>
                    <a:pt x="0" y="1165038"/>
                  </a:lnTo>
                  <a:lnTo>
                    <a:pt x="0" y="1157219"/>
                  </a:lnTo>
                  <a:lnTo>
                    <a:pt x="0" y="1149399"/>
                  </a:lnTo>
                  <a:lnTo>
                    <a:pt x="0" y="1141580"/>
                  </a:lnTo>
                  <a:lnTo>
                    <a:pt x="0" y="1133761"/>
                  </a:lnTo>
                  <a:lnTo>
                    <a:pt x="0" y="1125942"/>
                  </a:lnTo>
                  <a:lnTo>
                    <a:pt x="0" y="1118123"/>
                  </a:lnTo>
                  <a:lnTo>
                    <a:pt x="0" y="1110304"/>
                  </a:lnTo>
                  <a:lnTo>
                    <a:pt x="0" y="1102485"/>
                  </a:lnTo>
                  <a:lnTo>
                    <a:pt x="0" y="1094666"/>
                  </a:lnTo>
                  <a:lnTo>
                    <a:pt x="0" y="1086847"/>
                  </a:lnTo>
                  <a:lnTo>
                    <a:pt x="0" y="1079028"/>
                  </a:lnTo>
                  <a:lnTo>
                    <a:pt x="0" y="1071209"/>
                  </a:lnTo>
                  <a:lnTo>
                    <a:pt x="0" y="1063390"/>
                  </a:lnTo>
                  <a:lnTo>
                    <a:pt x="0" y="1055571"/>
                  </a:lnTo>
                  <a:lnTo>
                    <a:pt x="0" y="1047752"/>
                  </a:lnTo>
                  <a:lnTo>
                    <a:pt x="0" y="1039933"/>
                  </a:lnTo>
                  <a:lnTo>
                    <a:pt x="0" y="1032114"/>
                  </a:lnTo>
                  <a:lnTo>
                    <a:pt x="0" y="1024295"/>
                  </a:lnTo>
                  <a:lnTo>
                    <a:pt x="0" y="1016476"/>
                  </a:lnTo>
                  <a:lnTo>
                    <a:pt x="0" y="1008657"/>
                  </a:lnTo>
                  <a:lnTo>
                    <a:pt x="0" y="1000838"/>
                  </a:lnTo>
                  <a:lnTo>
                    <a:pt x="0" y="993019"/>
                  </a:lnTo>
                  <a:lnTo>
                    <a:pt x="0" y="985199"/>
                  </a:lnTo>
                  <a:lnTo>
                    <a:pt x="0" y="977380"/>
                  </a:lnTo>
                  <a:lnTo>
                    <a:pt x="0" y="969561"/>
                  </a:lnTo>
                  <a:lnTo>
                    <a:pt x="0" y="961742"/>
                  </a:lnTo>
                  <a:lnTo>
                    <a:pt x="0" y="953923"/>
                  </a:lnTo>
                  <a:lnTo>
                    <a:pt x="0" y="946104"/>
                  </a:lnTo>
                  <a:lnTo>
                    <a:pt x="0" y="938285"/>
                  </a:lnTo>
                  <a:lnTo>
                    <a:pt x="0" y="930466"/>
                  </a:lnTo>
                  <a:lnTo>
                    <a:pt x="0" y="922647"/>
                  </a:lnTo>
                  <a:lnTo>
                    <a:pt x="0" y="914828"/>
                  </a:lnTo>
                  <a:lnTo>
                    <a:pt x="0" y="907009"/>
                  </a:lnTo>
                  <a:lnTo>
                    <a:pt x="0" y="899190"/>
                  </a:lnTo>
                  <a:lnTo>
                    <a:pt x="0" y="891371"/>
                  </a:lnTo>
                  <a:lnTo>
                    <a:pt x="0" y="883552"/>
                  </a:lnTo>
                  <a:lnTo>
                    <a:pt x="0" y="875733"/>
                  </a:lnTo>
                  <a:lnTo>
                    <a:pt x="0" y="867914"/>
                  </a:lnTo>
                  <a:lnTo>
                    <a:pt x="0" y="860095"/>
                  </a:lnTo>
                  <a:lnTo>
                    <a:pt x="0" y="852276"/>
                  </a:lnTo>
                  <a:lnTo>
                    <a:pt x="0" y="844457"/>
                  </a:lnTo>
                  <a:lnTo>
                    <a:pt x="0" y="836638"/>
                  </a:lnTo>
                  <a:lnTo>
                    <a:pt x="0" y="828819"/>
                  </a:lnTo>
                  <a:lnTo>
                    <a:pt x="0" y="820999"/>
                  </a:lnTo>
                  <a:lnTo>
                    <a:pt x="0" y="813180"/>
                  </a:lnTo>
                  <a:lnTo>
                    <a:pt x="0" y="805361"/>
                  </a:lnTo>
                  <a:lnTo>
                    <a:pt x="0" y="797542"/>
                  </a:lnTo>
                  <a:lnTo>
                    <a:pt x="0" y="789723"/>
                  </a:lnTo>
                  <a:lnTo>
                    <a:pt x="0" y="781904"/>
                  </a:lnTo>
                  <a:lnTo>
                    <a:pt x="0" y="774085"/>
                  </a:lnTo>
                  <a:lnTo>
                    <a:pt x="0" y="766266"/>
                  </a:lnTo>
                  <a:lnTo>
                    <a:pt x="0" y="758447"/>
                  </a:lnTo>
                  <a:lnTo>
                    <a:pt x="0" y="750628"/>
                  </a:lnTo>
                  <a:lnTo>
                    <a:pt x="0" y="742809"/>
                  </a:lnTo>
                  <a:lnTo>
                    <a:pt x="0" y="734990"/>
                  </a:lnTo>
                  <a:lnTo>
                    <a:pt x="0" y="727171"/>
                  </a:lnTo>
                  <a:lnTo>
                    <a:pt x="0" y="719352"/>
                  </a:lnTo>
                  <a:lnTo>
                    <a:pt x="0" y="711533"/>
                  </a:lnTo>
                  <a:lnTo>
                    <a:pt x="0" y="703714"/>
                  </a:lnTo>
                  <a:lnTo>
                    <a:pt x="0" y="695895"/>
                  </a:lnTo>
                  <a:lnTo>
                    <a:pt x="0" y="688076"/>
                  </a:lnTo>
                  <a:lnTo>
                    <a:pt x="0" y="680257"/>
                  </a:lnTo>
                  <a:lnTo>
                    <a:pt x="0" y="672438"/>
                  </a:lnTo>
                  <a:lnTo>
                    <a:pt x="0" y="664619"/>
                  </a:lnTo>
                  <a:lnTo>
                    <a:pt x="0" y="656799"/>
                  </a:lnTo>
                  <a:lnTo>
                    <a:pt x="0" y="648980"/>
                  </a:lnTo>
                  <a:lnTo>
                    <a:pt x="0" y="641161"/>
                  </a:lnTo>
                  <a:lnTo>
                    <a:pt x="0" y="633342"/>
                  </a:lnTo>
                  <a:lnTo>
                    <a:pt x="0" y="625523"/>
                  </a:lnTo>
                  <a:lnTo>
                    <a:pt x="0" y="617704"/>
                  </a:lnTo>
                  <a:lnTo>
                    <a:pt x="0" y="609885"/>
                  </a:lnTo>
                  <a:lnTo>
                    <a:pt x="0" y="602066"/>
                  </a:lnTo>
                  <a:lnTo>
                    <a:pt x="0" y="594247"/>
                  </a:lnTo>
                  <a:lnTo>
                    <a:pt x="0" y="586428"/>
                  </a:lnTo>
                  <a:lnTo>
                    <a:pt x="0" y="578609"/>
                  </a:lnTo>
                  <a:lnTo>
                    <a:pt x="0" y="570790"/>
                  </a:lnTo>
                  <a:lnTo>
                    <a:pt x="0" y="562971"/>
                  </a:lnTo>
                  <a:lnTo>
                    <a:pt x="0" y="555152"/>
                  </a:lnTo>
                  <a:lnTo>
                    <a:pt x="0" y="547333"/>
                  </a:lnTo>
                  <a:lnTo>
                    <a:pt x="0" y="539514"/>
                  </a:lnTo>
                  <a:lnTo>
                    <a:pt x="0" y="531695"/>
                  </a:lnTo>
                  <a:lnTo>
                    <a:pt x="0" y="523876"/>
                  </a:lnTo>
                  <a:lnTo>
                    <a:pt x="0" y="516057"/>
                  </a:lnTo>
                  <a:lnTo>
                    <a:pt x="0" y="508238"/>
                  </a:lnTo>
                  <a:lnTo>
                    <a:pt x="0" y="500419"/>
                  </a:lnTo>
                  <a:lnTo>
                    <a:pt x="0" y="492599"/>
                  </a:lnTo>
                  <a:lnTo>
                    <a:pt x="0" y="484780"/>
                  </a:lnTo>
                  <a:lnTo>
                    <a:pt x="0" y="476961"/>
                  </a:lnTo>
                  <a:lnTo>
                    <a:pt x="0" y="469142"/>
                  </a:lnTo>
                  <a:lnTo>
                    <a:pt x="0" y="461323"/>
                  </a:lnTo>
                  <a:lnTo>
                    <a:pt x="0" y="453504"/>
                  </a:lnTo>
                  <a:lnTo>
                    <a:pt x="0" y="445685"/>
                  </a:lnTo>
                  <a:lnTo>
                    <a:pt x="0" y="437866"/>
                  </a:lnTo>
                  <a:lnTo>
                    <a:pt x="0" y="430047"/>
                  </a:lnTo>
                  <a:lnTo>
                    <a:pt x="0" y="422228"/>
                  </a:lnTo>
                  <a:lnTo>
                    <a:pt x="0" y="414409"/>
                  </a:lnTo>
                  <a:lnTo>
                    <a:pt x="0" y="406590"/>
                  </a:lnTo>
                  <a:lnTo>
                    <a:pt x="0" y="398771"/>
                  </a:lnTo>
                  <a:lnTo>
                    <a:pt x="0" y="390952"/>
                  </a:lnTo>
                  <a:lnTo>
                    <a:pt x="0" y="383133"/>
                  </a:lnTo>
                  <a:lnTo>
                    <a:pt x="0" y="375314"/>
                  </a:lnTo>
                  <a:lnTo>
                    <a:pt x="0" y="367495"/>
                  </a:lnTo>
                  <a:lnTo>
                    <a:pt x="0" y="359676"/>
                  </a:lnTo>
                  <a:lnTo>
                    <a:pt x="0" y="351857"/>
                  </a:lnTo>
                  <a:lnTo>
                    <a:pt x="0" y="344038"/>
                  </a:lnTo>
                  <a:lnTo>
                    <a:pt x="0" y="336219"/>
                  </a:lnTo>
                  <a:lnTo>
                    <a:pt x="0" y="328399"/>
                  </a:lnTo>
                  <a:lnTo>
                    <a:pt x="0" y="320580"/>
                  </a:lnTo>
                  <a:lnTo>
                    <a:pt x="0" y="312761"/>
                  </a:lnTo>
                  <a:lnTo>
                    <a:pt x="0" y="304942"/>
                  </a:lnTo>
                  <a:lnTo>
                    <a:pt x="0" y="297123"/>
                  </a:lnTo>
                  <a:lnTo>
                    <a:pt x="0" y="289304"/>
                  </a:lnTo>
                  <a:lnTo>
                    <a:pt x="0" y="281485"/>
                  </a:lnTo>
                  <a:lnTo>
                    <a:pt x="0" y="273666"/>
                  </a:lnTo>
                  <a:lnTo>
                    <a:pt x="0" y="265847"/>
                  </a:lnTo>
                  <a:lnTo>
                    <a:pt x="0" y="258028"/>
                  </a:lnTo>
                  <a:lnTo>
                    <a:pt x="0" y="250209"/>
                  </a:lnTo>
                  <a:lnTo>
                    <a:pt x="0" y="242390"/>
                  </a:lnTo>
                  <a:lnTo>
                    <a:pt x="0" y="234571"/>
                  </a:lnTo>
                  <a:lnTo>
                    <a:pt x="0" y="226752"/>
                  </a:lnTo>
                  <a:lnTo>
                    <a:pt x="0" y="218933"/>
                  </a:lnTo>
                  <a:lnTo>
                    <a:pt x="0" y="211114"/>
                  </a:lnTo>
                  <a:lnTo>
                    <a:pt x="0" y="203295"/>
                  </a:lnTo>
                  <a:lnTo>
                    <a:pt x="0" y="195476"/>
                  </a:lnTo>
                  <a:lnTo>
                    <a:pt x="0" y="187657"/>
                  </a:lnTo>
                  <a:lnTo>
                    <a:pt x="0" y="179838"/>
                  </a:lnTo>
                  <a:lnTo>
                    <a:pt x="0" y="172019"/>
                  </a:lnTo>
                  <a:lnTo>
                    <a:pt x="0" y="164199"/>
                  </a:lnTo>
                  <a:lnTo>
                    <a:pt x="0" y="156380"/>
                  </a:lnTo>
                  <a:lnTo>
                    <a:pt x="0" y="148561"/>
                  </a:lnTo>
                  <a:lnTo>
                    <a:pt x="0" y="140742"/>
                  </a:lnTo>
                  <a:lnTo>
                    <a:pt x="0" y="132923"/>
                  </a:lnTo>
                  <a:lnTo>
                    <a:pt x="0" y="125104"/>
                  </a:lnTo>
                  <a:lnTo>
                    <a:pt x="0" y="117285"/>
                  </a:lnTo>
                  <a:lnTo>
                    <a:pt x="0" y="109466"/>
                  </a:lnTo>
                  <a:lnTo>
                    <a:pt x="0" y="101647"/>
                  </a:lnTo>
                  <a:lnTo>
                    <a:pt x="0" y="93828"/>
                  </a:lnTo>
                  <a:lnTo>
                    <a:pt x="0" y="86009"/>
                  </a:lnTo>
                  <a:lnTo>
                    <a:pt x="0" y="78190"/>
                  </a:lnTo>
                  <a:lnTo>
                    <a:pt x="0" y="70371"/>
                  </a:lnTo>
                  <a:lnTo>
                    <a:pt x="0" y="62552"/>
                  </a:lnTo>
                  <a:lnTo>
                    <a:pt x="0" y="54733"/>
                  </a:lnTo>
                  <a:lnTo>
                    <a:pt x="0" y="46914"/>
                  </a:lnTo>
                  <a:lnTo>
                    <a:pt x="0" y="39095"/>
                  </a:lnTo>
                  <a:lnTo>
                    <a:pt x="0" y="31276"/>
                  </a:lnTo>
                  <a:lnTo>
                    <a:pt x="0" y="23457"/>
                  </a:lnTo>
                  <a:lnTo>
                    <a:pt x="0" y="15638"/>
                  </a:lnTo>
                  <a:lnTo>
                    <a:pt x="0" y="7819"/>
                  </a:lnTo>
                  <a:lnTo>
                    <a:pt x="0" y="0"/>
                  </a:lnTo>
                  <a:lnTo>
                    <a:pt x="5696" y="0"/>
                  </a:lnTo>
                  <a:lnTo>
                    <a:pt x="6095" y="7819"/>
                  </a:lnTo>
                  <a:lnTo>
                    <a:pt x="6493" y="15638"/>
                  </a:lnTo>
                  <a:lnTo>
                    <a:pt x="6887" y="23457"/>
                  </a:lnTo>
                  <a:lnTo>
                    <a:pt x="7275" y="31276"/>
                  </a:lnTo>
                  <a:lnTo>
                    <a:pt x="7654" y="39095"/>
                  </a:lnTo>
                  <a:lnTo>
                    <a:pt x="8023" y="46914"/>
                  </a:lnTo>
                  <a:lnTo>
                    <a:pt x="8376" y="54733"/>
                  </a:lnTo>
                  <a:lnTo>
                    <a:pt x="8715" y="62552"/>
                  </a:lnTo>
                  <a:lnTo>
                    <a:pt x="9038" y="70371"/>
                  </a:lnTo>
                  <a:lnTo>
                    <a:pt x="9344" y="78190"/>
                  </a:lnTo>
                  <a:lnTo>
                    <a:pt x="9633" y="86009"/>
                  </a:lnTo>
                  <a:lnTo>
                    <a:pt x="9905" y="93828"/>
                  </a:lnTo>
                  <a:lnTo>
                    <a:pt x="10156" y="101647"/>
                  </a:lnTo>
                  <a:lnTo>
                    <a:pt x="10388" y="109466"/>
                  </a:lnTo>
                  <a:lnTo>
                    <a:pt x="10604" y="117285"/>
                  </a:lnTo>
                  <a:lnTo>
                    <a:pt x="10804" y="125104"/>
                  </a:lnTo>
                  <a:lnTo>
                    <a:pt x="10988" y="132923"/>
                  </a:lnTo>
                  <a:lnTo>
                    <a:pt x="11159" y="140742"/>
                  </a:lnTo>
                  <a:lnTo>
                    <a:pt x="11314" y="148561"/>
                  </a:lnTo>
                  <a:lnTo>
                    <a:pt x="11458" y="156380"/>
                  </a:lnTo>
                  <a:lnTo>
                    <a:pt x="11590" y="164199"/>
                  </a:lnTo>
                  <a:lnTo>
                    <a:pt x="11714" y="172019"/>
                  </a:lnTo>
                  <a:lnTo>
                    <a:pt x="11830" y="179838"/>
                  </a:lnTo>
                  <a:lnTo>
                    <a:pt x="11939" y="187657"/>
                  </a:lnTo>
                  <a:lnTo>
                    <a:pt x="12043" y="195476"/>
                  </a:lnTo>
                  <a:lnTo>
                    <a:pt x="12141" y="203295"/>
                  </a:lnTo>
                  <a:lnTo>
                    <a:pt x="12237" y="211114"/>
                  </a:lnTo>
                  <a:lnTo>
                    <a:pt x="12331" y="218933"/>
                  </a:lnTo>
                  <a:lnTo>
                    <a:pt x="12423" y="226752"/>
                  </a:lnTo>
                  <a:lnTo>
                    <a:pt x="12516" y="234571"/>
                  </a:lnTo>
                  <a:lnTo>
                    <a:pt x="12609" y="242390"/>
                  </a:lnTo>
                  <a:lnTo>
                    <a:pt x="12705" y="250209"/>
                  </a:lnTo>
                  <a:lnTo>
                    <a:pt x="12803" y="258028"/>
                  </a:lnTo>
                  <a:lnTo>
                    <a:pt x="12905" y="265847"/>
                  </a:lnTo>
                  <a:lnTo>
                    <a:pt x="13011" y="273666"/>
                  </a:lnTo>
                  <a:lnTo>
                    <a:pt x="13122" y="281485"/>
                  </a:lnTo>
                  <a:lnTo>
                    <a:pt x="13238" y="289304"/>
                  </a:lnTo>
                  <a:lnTo>
                    <a:pt x="13360" y="297123"/>
                  </a:lnTo>
                  <a:lnTo>
                    <a:pt x="13488" y="304942"/>
                  </a:lnTo>
                  <a:lnTo>
                    <a:pt x="13622" y="312761"/>
                  </a:lnTo>
                  <a:lnTo>
                    <a:pt x="13762" y="320580"/>
                  </a:lnTo>
                  <a:lnTo>
                    <a:pt x="13907" y="328399"/>
                  </a:lnTo>
                  <a:lnTo>
                    <a:pt x="14058" y="336219"/>
                  </a:lnTo>
                  <a:lnTo>
                    <a:pt x="14214" y="344038"/>
                  </a:lnTo>
                  <a:lnTo>
                    <a:pt x="14375" y="351857"/>
                  </a:lnTo>
                  <a:lnTo>
                    <a:pt x="14539" y="359676"/>
                  </a:lnTo>
                  <a:lnTo>
                    <a:pt x="14706" y="367495"/>
                  </a:lnTo>
                  <a:lnTo>
                    <a:pt x="14874" y="375314"/>
                  </a:lnTo>
                  <a:lnTo>
                    <a:pt x="15044" y="383133"/>
                  </a:lnTo>
                  <a:lnTo>
                    <a:pt x="15214" y="390952"/>
                  </a:lnTo>
                  <a:lnTo>
                    <a:pt x="15382" y="398771"/>
                  </a:lnTo>
                  <a:lnTo>
                    <a:pt x="15549" y="406590"/>
                  </a:lnTo>
                  <a:lnTo>
                    <a:pt x="15713" y="414409"/>
                  </a:lnTo>
                  <a:lnTo>
                    <a:pt x="15873" y="422228"/>
                  </a:lnTo>
                  <a:lnTo>
                    <a:pt x="16030" y="430047"/>
                  </a:lnTo>
                  <a:lnTo>
                    <a:pt x="16181" y="437866"/>
                  </a:lnTo>
                  <a:lnTo>
                    <a:pt x="16327" y="445685"/>
                  </a:lnTo>
                  <a:lnTo>
                    <a:pt x="16466" y="453504"/>
                  </a:lnTo>
                  <a:lnTo>
                    <a:pt x="16599" y="461323"/>
                  </a:lnTo>
                  <a:lnTo>
                    <a:pt x="16726" y="469142"/>
                  </a:lnTo>
                  <a:lnTo>
                    <a:pt x="16847" y="476961"/>
                  </a:lnTo>
                  <a:lnTo>
                    <a:pt x="16962" y="484780"/>
                  </a:lnTo>
                  <a:lnTo>
                    <a:pt x="17069" y="492599"/>
                  </a:lnTo>
                  <a:lnTo>
                    <a:pt x="17170" y="500419"/>
                  </a:lnTo>
                  <a:lnTo>
                    <a:pt x="17264" y="508238"/>
                  </a:lnTo>
                  <a:lnTo>
                    <a:pt x="17353" y="516057"/>
                  </a:lnTo>
                  <a:lnTo>
                    <a:pt x="17436" y="523876"/>
                  </a:lnTo>
                  <a:lnTo>
                    <a:pt x="17514" y="531695"/>
                  </a:lnTo>
                  <a:lnTo>
                    <a:pt x="17586" y="539514"/>
                  </a:lnTo>
                  <a:lnTo>
                    <a:pt x="17653" y="547333"/>
                  </a:lnTo>
                  <a:lnTo>
                    <a:pt x="17716" y="555152"/>
                  </a:lnTo>
                  <a:lnTo>
                    <a:pt x="17776" y="562971"/>
                  </a:lnTo>
                  <a:lnTo>
                    <a:pt x="17831" y="570790"/>
                  </a:lnTo>
                  <a:lnTo>
                    <a:pt x="17884" y="578609"/>
                  </a:lnTo>
                  <a:lnTo>
                    <a:pt x="17934" y="586428"/>
                  </a:lnTo>
                  <a:lnTo>
                    <a:pt x="17982" y="594247"/>
                  </a:lnTo>
                  <a:lnTo>
                    <a:pt x="18028" y="602066"/>
                  </a:lnTo>
                  <a:lnTo>
                    <a:pt x="18074" y="609885"/>
                  </a:lnTo>
                  <a:lnTo>
                    <a:pt x="18120" y="617704"/>
                  </a:lnTo>
                  <a:lnTo>
                    <a:pt x="18166" y="625523"/>
                  </a:lnTo>
                  <a:lnTo>
                    <a:pt x="18213" y="633342"/>
                  </a:lnTo>
                  <a:lnTo>
                    <a:pt x="18261" y="641161"/>
                  </a:lnTo>
                  <a:lnTo>
                    <a:pt x="18312" y="648980"/>
                  </a:lnTo>
                  <a:lnTo>
                    <a:pt x="18365" y="656799"/>
                  </a:lnTo>
                  <a:lnTo>
                    <a:pt x="18421" y="664619"/>
                  </a:lnTo>
                  <a:lnTo>
                    <a:pt x="18480" y="672438"/>
                  </a:lnTo>
                  <a:lnTo>
                    <a:pt x="18541" y="680257"/>
                  </a:lnTo>
                  <a:lnTo>
                    <a:pt x="18605" y="688076"/>
                  </a:lnTo>
                  <a:lnTo>
                    <a:pt x="18671" y="695895"/>
                  </a:lnTo>
                  <a:lnTo>
                    <a:pt x="18739" y="703714"/>
                  </a:lnTo>
                  <a:lnTo>
                    <a:pt x="18807" y="711533"/>
                  </a:lnTo>
                  <a:lnTo>
                    <a:pt x="18875" y="719352"/>
                  </a:lnTo>
                  <a:lnTo>
                    <a:pt x="18941" y="727171"/>
                  </a:lnTo>
                  <a:lnTo>
                    <a:pt x="19006" y="734990"/>
                  </a:lnTo>
                  <a:lnTo>
                    <a:pt x="19065" y="742809"/>
                  </a:lnTo>
                  <a:lnTo>
                    <a:pt x="19120" y="750628"/>
                  </a:lnTo>
                  <a:lnTo>
                    <a:pt x="19169" y="758447"/>
                  </a:lnTo>
                  <a:lnTo>
                    <a:pt x="19211" y="766266"/>
                  </a:lnTo>
                  <a:lnTo>
                    <a:pt x="19245" y="774085"/>
                  </a:lnTo>
                  <a:lnTo>
                    <a:pt x="19271" y="781904"/>
                  </a:lnTo>
                  <a:lnTo>
                    <a:pt x="19286" y="789723"/>
                  </a:lnTo>
                  <a:lnTo>
                    <a:pt x="19293" y="797542"/>
                  </a:lnTo>
                  <a:lnTo>
                    <a:pt x="19291" y="805361"/>
                  </a:lnTo>
                  <a:lnTo>
                    <a:pt x="19282" y="813180"/>
                  </a:lnTo>
                  <a:lnTo>
                    <a:pt x="19267" y="820999"/>
                  </a:lnTo>
                  <a:lnTo>
                    <a:pt x="19246" y="828819"/>
                  </a:lnTo>
                  <a:lnTo>
                    <a:pt x="19222" y="836638"/>
                  </a:lnTo>
                  <a:lnTo>
                    <a:pt x="19198" y="844457"/>
                  </a:lnTo>
                  <a:lnTo>
                    <a:pt x="19174" y="852276"/>
                  </a:lnTo>
                  <a:lnTo>
                    <a:pt x="19156" y="860095"/>
                  </a:lnTo>
                  <a:lnTo>
                    <a:pt x="19143" y="867914"/>
                  </a:lnTo>
                  <a:lnTo>
                    <a:pt x="19140" y="875733"/>
                  </a:lnTo>
                  <a:lnTo>
                    <a:pt x="19149" y="883552"/>
                  </a:lnTo>
                  <a:lnTo>
                    <a:pt x="19176" y="891371"/>
                  </a:lnTo>
                  <a:lnTo>
                    <a:pt x="19220" y="899190"/>
                  </a:lnTo>
                  <a:lnTo>
                    <a:pt x="19285" y="907009"/>
                  </a:lnTo>
                  <a:lnTo>
                    <a:pt x="19371" y="914828"/>
                  </a:lnTo>
                  <a:lnTo>
                    <a:pt x="19481" y="922647"/>
                  </a:lnTo>
                  <a:lnTo>
                    <a:pt x="19616" y="930466"/>
                  </a:lnTo>
                  <a:lnTo>
                    <a:pt x="19783" y="938285"/>
                  </a:lnTo>
                  <a:lnTo>
                    <a:pt x="19978" y="946104"/>
                  </a:lnTo>
                  <a:lnTo>
                    <a:pt x="20199" y="953923"/>
                  </a:lnTo>
                  <a:lnTo>
                    <a:pt x="20448" y="961742"/>
                  </a:lnTo>
                  <a:lnTo>
                    <a:pt x="20724" y="969561"/>
                  </a:lnTo>
                  <a:lnTo>
                    <a:pt x="21026" y="977380"/>
                  </a:lnTo>
                  <a:lnTo>
                    <a:pt x="21358" y="985199"/>
                  </a:lnTo>
                  <a:lnTo>
                    <a:pt x="21713" y="993019"/>
                  </a:lnTo>
                  <a:lnTo>
                    <a:pt x="22090" y="1000838"/>
                  </a:lnTo>
                  <a:lnTo>
                    <a:pt x="22486" y="1008657"/>
                  </a:lnTo>
                  <a:lnTo>
                    <a:pt x="22898" y="1016476"/>
                  </a:lnTo>
                  <a:lnTo>
                    <a:pt x="23326" y="1024295"/>
                  </a:lnTo>
                  <a:lnTo>
                    <a:pt x="23767" y="1032114"/>
                  </a:lnTo>
                  <a:lnTo>
                    <a:pt x="24217" y="1039933"/>
                  </a:lnTo>
                  <a:lnTo>
                    <a:pt x="24673" y="1047752"/>
                  </a:lnTo>
                  <a:lnTo>
                    <a:pt x="25133" y="1055571"/>
                  </a:lnTo>
                  <a:lnTo>
                    <a:pt x="25593" y="1063390"/>
                  </a:lnTo>
                  <a:lnTo>
                    <a:pt x="26052" y="1071209"/>
                  </a:lnTo>
                  <a:lnTo>
                    <a:pt x="26507" y="1079028"/>
                  </a:lnTo>
                  <a:lnTo>
                    <a:pt x="26953" y="1086847"/>
                  </a:lnTo>
                  <a:lnTo>
                    <a:pt x="27389" y="1094666"/>
                  </a:lnTo>
                  <a:lnTo>
                    <a:pt x="27815" y="1102485"/>
                  </a:lnTo>
                  <a:lnTo>
                    <a:pt x="28227" y="1110304"/>
                  </a:lnTo>
                  <a:lnTo>
                    <a:pt x="28625" y="1118123"/>
                  </a:lnTo>
                  <a:lnTo>
                    <a:pt x="29007" y="1125942"/>
                  </a:lnTo>
                  <a:lnTo>
                    <a:pt x="29369" y="1133761"/>
                  </a:lnTo>
                  <a:lnTo>
                    <a:pt x="29711" y="1141580"/>
                  </a:lnTo>
                  <a:lnTo>
                    <a:pt x="30035" y="1149399"/>
                  </a:lnTo>
                  <a:lnTo>
                    <a:pt x="30340" y="1157219"/>
                  </a:lnTo>
                  <a:lnTo>
                    <a:pt x="30624" y="1165038"/>
                  </a:lnTo>
                  <a:lnTo>
                    <a:pt x="30889" y="1172857"/>
                  </a:lnTo>
                  <a:lnTo>
                    <a:pt x="31131" y="1180676"/>
                  </a:lnTo>
                  <a:lnTo>
                    <a:pt x="31351" y="1188495"/>
                  </a:lnTo>
                  <a:lnTo>
                    <a:pt x="31552" y="1196314"/>
                  </a:lnTo>
                  <a:lnTo>
                    <a:pt x="31734" y="1204133"/>
                  </a:lnTo>
                  <a:lnTo>
                    <a:pt x="31898" y="1211952"/>
                  </a:lnTo>
                  <a:lnTo>
                    <a:pt x="32044" y="1219771"/>
                  </a:lnTo>
                  <a:lnTo>
                    <a:pt x="32172" y="1227590"/>
                  </a:lnTo>
                  <a:lnTo>
                    <a:pt x="32282" y="1235409"/>
                  </a:lnTo>
                  <a:lnTo>
                    <a:pt x="32378" y="1243228"/>
                  </a:lnTo>
                  <a:lnTo>
                    <a:pt x="32462" y="1251047"/>
                  </a:lnTo>
                  <a:lnTo>
                    <a:pt x="32533" y="1258866"/>
                  </a:lnTo>
                  <a:lnTo>
                    <a:pt x="32596" y="1266685"/>
                  </a:lnTo>
                  <a:lnTo>
                    <a:pt x="32649" y="1274504"/>
                  </a:lnTo>
                  <a:lnTo>
                    <a:pt x="32696" y="1282323"/>
                  </a:lnTo>
                  <a:lnTo>
                    <a:pt x="32740" y="1290142"/>
                  </a:lnTo>
                  <a:lnTo>
                    <a:pt x="32783" y="1297961"/>
                  </a:lnTo>
                  <a:lnTo>
                    <a:pt x="32828" y="1305780"/>
                  </a:lnTo>
                  <a:lnTo>
                    <a:pt x="32875" y="1313599"/>
                  </a:lnTo>
                  <a:lnTo>
                    <a:pt x="32929" y="1321419"/>
                  </a:lnTo>
                  <a:lnTo>
                    <a:pt x="32994" y="1329238"/>
                  </a:lnTo>
                  <a:lnTo>
                    <a:pt x="33071" y="1337057"/>
                  </a:lnTo>
                  <a:lnTo>
                    <a:pt x="33163" y="1344876"/>
                  </a:lnTo>
                  <a:lnTo>
                    <a:pt x="33271" y="1352695"/>
                  </a:lnTo>
                  <a:lnTo>
                    <a:pt x="33398" y="1360514"/>
                  </a:lnTo>
                  <a:lnTo>
                    <a:pt x="33546" y="1368333"/>
                  </a:lnTo>
                  <a:lnTo>
                    <a:pt x="33719" y="1376152"/>
                  </a:lnTo>
                  <a:lnTo>
                    <a:pt x="33918" y="1383971"/>
                  </a:lnTo>
                  <a:lnTo>
                    <a:pt x="34143" y="1391790"/>
                  </a:lnTo>
                  <a:lnTo>
                    <a:pt x="34394" y="1399609"/>
                  </a:lnTo>
                  <a:lnTo>
                    <a:pt x="34670" y="1407428"/>
                  </a:lnTo>
                  <a:lnTo>
                    <a:pt x="34972" y="1415247"/>
                  </a:lnTo>
                  <a:lnTo>
                    <a:pt x="35301" y="1423066"/>
                  </a:lnTo>
                  <a:lnTo>
                    <a:pt x="35657" y="1430885"/>
                  </a:lnTo>
                  <a:lnTo>
                    <a:pt x="36036" y="1438704"/>
                  </a:lnTo>
                  <a:lnTo>
                    <a:pt x="36435" y="1446523"/>
                  </a:lnTo>
                  <a:lnTo>
                    <a:pt x="36851" y="1454342"/>
                  </a:lnTo>
                  <a:lnTo>
                    <a:pt x="37284" y="1462161"/>
                  </a:lnTo>
                  <a:lnTo>
                    <a:pt x="37731" y="1469980"/>
                  </a:lnTo>
                  <a:lnTo>
                    <a:pt x="38190" y="1477799"/>
                  </a:lnTo>
                  <a:lnTo>
                    <a:pt x="38656" y="1485619"/>
                  </a:lnTo>
                  <a:lnTo>
                    <a:pt x="39126" y="1493438"/>
                  </a:lnTo>
                  <a:lnTo>
                    <a:pt x="39599" y="1501257"/>
                  </a:lnTo>
                  <a:lnTo>
                    <a:pt x="40071" y="1509076"/>
                  </a:lnTo>
                  <a:lnTo>
                    <a:pt x="40540" y="1516895"/>
                  </a:lnTo>
                  <a:lnTo>
                    <a:pt x="41004" y="1524714"/>
                  </a:lnTo>
                  <a:lnTo>
                    <a:pt x="41461" y="1532533"/>
                  </a:lnTo>
                  <a:lnTo>
                    <a:pt x="41910" y="1540352"/>
                  </a:lnTo>
                  <a:lnTo>
                    <a:pt x="42351" y="1548171"/>
                  </a:lnTo>
                  <a:lnTo>
                    <a:pt x="42782" y="1555990"/>
                  </a:lnTo>
                  <a:lnTo>
                    <a:pt x="43204" y="1563809"/>
                  </a:lnTo>
                  <a:lnTo>
                    <a:pt x="43617" y="1571628"/>
                  </a:lnTo>
                  <a:lnTo>
                    <a:pt x="44021" y="1579447"/>
                  </a:lnTo>
                  <a:lnTo>
                    <a:pt x="44417" y="1587266"/>
                  </a:lnTo>
                  <a:lnTo>
                    <a:pt x="44807" y="1595085"/>
                  </a:lnTo>
                  <a:lnTo>
                    <a:pt x="45193" y="1602904"/>
                  </a:lnTo>
                  <a:lnTo>
                    <a:pt x="45577" y="1610723"/>
                  </a:lnTo>
                  <a:lnTo>
                    <a:pt x="45958" y="1618542"/>
                  </a:lnTo>
                  <a:lnTo>
                    <a:pt x="46341" y="1626361"/>
                  </a:lnTo>
                  <a:lnTo>
                    <a:pt x="46727" y="1634180"/>
                  </a:lnTo>
                  <a:lnTo>
                    <a:pt x="47118" y="1641999"/>
                  </a:lnTo>
                  <a:lnTo>
                    <a:pt x="47515" y="1649819"/>
                  </a:lnTo>
                  <a:lnTo>
                    <a:pt x="47921" y="1657638"/>
                  </a:lnTo>
                  <a:lnTo>
                    <a:pt x="48336" y="1665457"/>
                  </a:lnTo>
                  <a:lnTo>
                    <a:pt x="48764" y="1673276"/>
                  </a:lnTo>
                  <a:lnTo>
                    <a:pt x="49205" y="1681095"/>
                  </a:lnTo>
                  <a:lnTo>
                    <a:pt x="49660" y="1688914"/>
                  </a:lnTo>
                  <a:lnTo>
                    <a:pt x="50128" y="1696733"/>
                  </a:lnTo>
                  <a:lnTo>
                    <a:pt x="50611" y="1704552"/>
                  </a:lnTo>
                  <a:lnTo>
                    <a:pt x="51108" y="1712371"/>
                  </a:lnTo>
                  <a:lnTo>
                    <a:pt x="51622" y="1720190"/>
                  </a:lnTo>
                  <a:lnTo>
                    <a:pt x="52150" y="1728009"/>
                  </a:lnTo>
                  <a:lnTo>
                    <a:pt x="52691" y="1735828"/>
                  </a:lnTo>
                  <a:lnTo>
                    <a:pt x="53245" y="1743647"/>
                  </a:lnTo>
                  <a:lnTo>
                    <a:pt x="53808" y="1751466"/>
                  </a:lnTo>
                  <a:lnTo>
                    <a:pt x="54381" y="1759285"/>
                  </a:lnTo>
                  <a:lnTo>
                    <a:pt x="54961" y="1767104"/>
                  </a:lnTo>
                  <a:lnTo>
                    <a:pt x="55547" y="1774923"/>
                  </a:lnTo>
                  <a:lnTo>
                    <a:pt x="56135" y="1782742"/>
                  </a:lnTo>
                  <a:lnTo>
                    <a:pt x="56722" y="1790561"/>
                  </a:lnTo>
                  <a:lnTo>
                    <a:pt x="57308" y="1798380"/>
                  </a:lnTo>
                  <a:lnTo>
                    <a:pt x="57888" y="1806199"/>
                  </a:lnTo>
                  <a:lnTo>
                    <a:pt x="58461" y="1814019"/>
                  </a:lnTo>
                  <a:lnTo>
                    <a:pt x="59022" y="1821838"/>
                  </a:lnTo>
                  <a:lnTo>
                    <a:pt x="59569" y="1829657"/>
                  </a:lnTo>
                  <a:lnTo>
                    <a:pt x="60102" y="1837476"/>
                  </a:lnTo>
                  <a:lnTo>
                    <a:pt x="60619" y="1845295"/>
                  </a:lnTo>
                  <a:lnTo>
                    <a:pt x="61117" y="1853114"/>
                  </a:lnTo>
                  <a:lnTo>
                    <a:pt x="61597" y="1860933"/>
                  </a:lnTo>
                  <a:lnTo>
                    <a:pt x="62053" y="1868752"/>
                  </a:lnTo>
                  <a:lnTo>
                    <a:pt x="62489" y="1876571"/>
                  </a:lnTo>
                  <a:lnTo>
                    <a:pt x="62904" y="1884390"/>
                  </a:lnTo>
                  <a:lnTo>
                    <a:pt x="63301" y="1892209"/>
                  </a:lnTo>
                  <a:lnTo>
                    <a:pt x="63680" y="1900028"/>
                  </a:lnTo>
                  <a:lnTo>
                    <a:pt x="64042" y="1907847"/>
                  </a:lnTo>
                  <a:lnTo>
                    <a:pt x="64390" y="1915666"/>
                  </a:lnTo>
                  <a:lnTo>
                    <a:pt x="64725" y="1923485"/>
                  </a:lnTo>
                  <a:lnTo>
                    <a:pt x="65053" y="1931304"/>
                  </a:lnTo>
                  <a:lnTo>
                    <a:pt x="65377" y="1939123"/>
                  </a:lnTo>
                  <a:lnTo>
                    <a:pt x="65700" y="1946942"/>
                  </a:lnTo>
                  <a:lnTo>
                    <a:pt x="66025" y="1954761"/>
                  </a:lnTo>
                  <a:lnTo>
                    <a:pt x="66356" y="1962580"/>
                  </a:lnTo>
                  <a:lnTo>
                    <a:pt x="66701" y="1970399"/>
                  </a:lnTo>
                  <a:lnTo>
                    <a:pt x="67061" y="1978219"/>
                  </a:lnTo>
                  <a:lnTo>
                    <a:pt x="67440" y="1986038"/>
                  </a:lnTo>
                  <a:lnTo>
                    <a:pt x="67842" y="1993857"/>
                  </a:lnTo>
                  <a:lnTo>
                    <a:pt x="68269" y="2001676"/>
                  </a:lnTo>
                  <a:lnTo>
                    <a:pt x="68724" y="2009495"/>
                  </a:lnTo>
                  <a:lnTo>
                    <a:pt x="69218" y="2017314"/>
                  </a:lnTo>
                  <a:lnTo>
                    <a:pt x="69749" y="2025133"/>
                  </a:lnTo>
                  <a:lnTo>
                    <a:pt x="70317" y="2032952"/>
                  </a:lnTo>
                  <a:lnTo>
                    <a:pt x="70925" y="2040771"/>
                  </a:lnTo>
                  <a:lnTo>
                    <a:pt x="71572" y="2048590"/>
                  </a:lnTo>
                  <a:lnTo>
                    <a:pt x="72262" y="2056409"/>
                  </a:lnTo>
                  <a:lnTo>
                    <a:pt x="72999" y="2064228"/>
                  </a:lnTo>
                  <a:lnTo>
                    <a:pt x="73783" y="2072047"/>
                  </a:lnTo>
                  <a:lnTo>
                    <a:pt x="74609" y="2079866"/>
                  </a:lnTo>
                  <a:lnTo>
                    <a:pt x="75476" y="2087685"/>
                  </a:lnTo>
                  <a:lnTo>
                    <a:pt x="76383" y="2095504"/>
                  </a:lnTo>
                  <a:lnTo>
                    <a:pt x="77328" y="2103323"/>
                  </a:lnTo>
                  <a:lnTo>
                    <a:pt x="78310" y="2111142"/>
                  </a:lnTo>
                  <a:lnTo>
                    <a:pt x="79329" y="2118961"/>
                  </a:lnTo>
                  <a:lnTo>
                    <a:pt x="80377" y="2126780"/>
                  </a:lnTo>
                  <a:lnTo>
                    <a:pt x="81448" y="2134599"/>
                  </a:lnTo>
                  <a:lnTo>
                    <a:pt x="82540" y="2142419"/>
                  </a:lnTo>
                  <a:lnTo>
                    <a:pt x="83649" y="2150238"/>
                  </a:lnTo>
                  <a:lnTo>
                    <a:pt x="84769" y="2158057"/>
                  </a:lnTo>
                  <a:lnTo>
                    <a:pt x="85897" y="2165876"/>
                  </a:lnTo>
                  <a:lnTo>
                    <a:pt x="87025" y="2173695"/>
                  </a:lnTo>
                  <a:lnTo>
                    <a:pt x="88149" y="2181514"/>
                  </a:lnTo>
                  <a:lnTo>
                    <a:pt x="89265" y="2189333"/>
                  </a:lnTo>
                  <a:lnTo>
                    <a:pt x="90368" y="2197152"/>
                  </a:lnTo>
                  <a:lnTo>
                    <a:pt x="91455" y="2204971"/>
                  </a:lnTo>
                  <a:lnTo>
                    <a:pt x="92519" y="2212790"/>
                  </a:lnTo>
                  <a:lnTo>
                    <a:pt x="93558" y="2220609"/>
                  </a:lnTo>
                  <a:lnTo>
                    <a:pt x="94571" y="2228428"/>
                  </a:lnTo>
                  <a:lnTo>
                    <a:pt x="95557" y="2236247"/>
                  </a:lnTo>
                  <a:lnTo>
                    <a:pt x="96515" y="2244066"/>
                  </a:lnTo>
                  <a:lnTo>
                    <a:pt x="97443" y="2251885"/>
                  </a:lnTo>
                  <a:lnTo>
                    <a:pt x="98340" y="2259704"/>
                  </a:lnTo>
                  <a:lnTo>
                    <a:pt x="99204" y="2267523"/>
                  </a:lnTo>
                  <a:lnTo>
                    <a:pt x="100042" y="2275342"/>
                  </a:lnTo>
                  <a:lnTo>
                    <a:pt x="100854" y="2283161"/>
                  </a:lnTo>
                  <a:lnTo>
                    <a:pt x="101643" y="2290980"/>
                  </a:lnTo>
                  <a:lnTo>
                    <a:pt x="102410" y="2298799"/>
                  </a:lnTo>
                  <a:lnTo>
                    <a:pt x="103158" y="2306619"/>
                  </a:lnTo>
                  <a:lnTo>
                    <a:pt x="103887" y="2314438"/>
                  </a:lnTo>
                  <a:lnTo>
                    <a:pt x="104604" y="2322257"/>
                  </a:lnTo>
                  <a:lnTo>
                    <a:pt x="105311" y="2330076"/>
                  </a:lnTo>
                  <a:lnTo>
                    <a:pt x="106012" y="2337895"/>
                  </a:lnTo>
                  <a:lnTo>
                    <a:pt x="106708" y="2345714"/>
                  </a:lnTo>
                  <a:lnTo>
                    <a:pt x="107402" y="2353533"/>
                  </a:lnTo>
                  <a:lnTo>
                    <a:pt x="108098" y="2361352"/>
                  </a:lnTo>
                  <a:lnTo>
                    <a:pt x="108800" y="2369171"/>
                  </a:lnTo>
                  <a:lnTo>
                    <a:pt x="109509" y="2376990"/>
                  </a:lnTo>
                  <a:lnTo>
                    <a:pt x="110228" y="2384809"/>
                  </a:lnTo>
                  <a:lnTo>
                    <a:pt x="110960" y="2392628"/>
                  </a:lnTo>
                  <a:lnTo>
                    <a:pt x="111707" y="2400447"/>
                  </a:lnTo>
                  <a:lnTo>
                    <a:pt x="112475" y="2408266"/>
                  </a:lnTo>
                  <a:lnTo>
                    <a:pt x="113266" y="2416085"/>
                  </a:lnTo>
                  <a:lnTo>
                    <a:pt x="114083" y="2423904"/>
                  </a:lnTo>
                  <a:lnTo>
                    <a:pt x="114927" y="2431723"/>
                  </a:lnTo>
                  <a:lnTo>
                    <a:pt x="115801" y="2439542"/>
                  </a:lnTo>
                  <a:lnTo>
                    <a:pt x="116708" y="2447361"/>
                  </a:lnTo>
                  <a:lnTo>
                    <a:pt x="117654" y="2455180"/>
                  </a:lnTo>
                  <a:lnTo>
                    <a:pt x="118646" y="2462999"/>
                  </a:lnTo>
                  <a:lnTo>
                    <a:pt x="119682" y="2470819"/>
                  </a:lnTo>
                  <a:lnTo>
                    <a:pt x="120764" y="2478638"/>
                  </a:lnTo>
                  <a:lnTo>
                    <a:pt x="121895" y="2486457"/>
                  </a:lnTo>
                  <a:lnTo>
                    <a:pt x="123076" y="2494276"/>
                  </a:lnTo>
                  <a:lnTo>
                    <a:pt x="124310" y="2502095"/>
                  </a:lnTo>
                  <a:lnTo>
                    <a:pt x="125611" y="2509914"/>
                  </a:lnTo>
                  <a:lnTo>
                    <a:pt x="126969" y="2517733"/>
                  </a:lnTo>
                  <a:lnTo>
                    <a:pt x="128384" y="2525552"/>
                  </a:lnTo>
                  <a:lnTo>
                    <a:pt x="129857" y="2533371"/>
                  </a:lnTo>
                  <a:lnTo>
                    <a:pt x="131387" y="2541190"/>
                  </a:lnTo>
                  <a:lnTo>
                    <a:pt x="132974" y="2549009"/>
                  </a:lnTo>
                  <a:lnTo>
                    <a:pt x="134626" y="2556828"/>
                  </a:lnTo>
                  <a:lnTo>
                    <a:pt x="136337" y="2564647"/>
                  </a:lnTo>
                  <a:lnTo>
                    <a:pt x="138099" y="2572466"/>
                  </a:lnTo>
                  <a:lnTo>
                    <a:pt x="139911" y="2580285"/>
                  </a:lnTo>
                  <a:lnTo>
                    <a:pt x="141770" y="2588104"/>
                  </a:lnTo>
                  <a:lnTo>
                    <a:pt x="143674" y="2595923"/>
                  </a:lnTo>
                  <a:lnTo>
                    <a:pt x="145623" y="2603742"/>
                  </a:lnTo>
                  <a:lnTo>
                    <a:pt x="147615" y="2611561"/>
                  </a:lnTo>
                  <a:lnTo>
                    <a:pt x="149641" y="2619380"/>
                  </a:lnTo>
                  <a:lnTo>
                    <a:pt x="151696" y="2627199"/>
                  </a:lnTo>
                  <a:lnTo>
                    <a:pt x="153779" y="2635019"/>
                  </a:lnTo>
                  <a:lnTo>
                    <a:pt x="155885" y="2642838"/>
                  </a:lnTo>
                  <a:lnTo>
                    <a:pt x="158013" y="2650657"/>
                  </a:lnTo>
                  <a:lnTo>
                    <a:pt x="160160" y="2658476"/>
                  </a:lnTo>
                  <a:lnTo>
                    <a:pt x="162321" y="2666295"/>
                  </a:lnTo>
                  <a:lnTo>
                    <a:pt x="164493" y="2674114"/>
                  </a:lnTo>
                  <a:lnTo>
                    <a:pt x="166673" y="2681933"/>
                  </a:lnTo>
                  <a:lnTo>
                    <a:pt x="168860" y="2689752"/>
                  </a:lnTo>
                  <a:lnTo>
                    <a:pt x="171051" y="2697571"/>
                  </a:lnTo>
                  <a:lnTo>
                    <a:pt x="173245" y="2705390"/>
                  </a:lnTo>
                  <a:lnTo>
                    <a:pt x="175440" y="2713209"/>
                  </a:lnTo>
                  <a:lnTo>
                    <a:pt x="177635" y="2721028"/>
                  </a:lnTo>
                  <a:lnTo>
                    <a:pt x="179830" y="2728847"/>
                  </a:lnTo>
                  <a:lnTo>
                    <a:pt x="182024" y="2736666"/>
                  </a:lnTo>
                  <a:lnTo>
                    <a:pt x="184218" y="2744485"/>
                  </a:lnTo>
                  <a:lnTo>
                    <a:pt x="186412" y="2752304"/>
                  </a:lnTo>
                  <a:lnTo>
                    <a:pt x="188606" y="2760123"/>
                  </a:lnTo>
                  <a:lnTo>
                    <a:pt x="190803" y="2767942"/>
                  </a:lnTo>
                  <a:lnTo>
                    <a:pt x="193003" y="2775761"/>
                  </a:lnTo>
                  <a:lnTo>
                    <a:pt x="195209" y="2783580"/>
                  </a:lnTo>
                  <a:lnTo>
                    <a:pt x="197423" y="2791399"/>
                  </a:lnTo>
                  <a:lnTo>
                    <a:pt x="199646" y="2799219"/>
                  </a:lnTo>
                  <a:lnTo>
                    <a:pt x="201885" y="2807038"/>
                  </a:lnTo>
                  <a:lnTo>
                    <a:pt x="204139" y="2814857"/>
                  </a:lnTo>
                  <a:lnTo>
                    <a:pt x="206411" y="2822676"/>
                  </a:lnTo>
                  <a:lnTo>
                    <a:pt x="208704" y="2830495"/>
                  </a:lnTo>
                  <a:lnTo>
                    <a:pt x="211019" y="2838314"/>
                  </a:lnTo>
                  <a:lnTo>
                    <a:pt x="213360" y="2846133"/>
                  </a:lnTo>
                  <a:lnTo>
                    <a:pt x="215735" y="2853952"/>
                  </a:lnTo>
                  <a:lnTo>
                    <a:pt x="218139" y="2861771"/>
                  </a:lnTo>
                  <a:lnTo>
                    <a:pt x="220574" y="2869590"/>
                  </a:lnTo>
                  <a:lnTo>
                    <a:pt x="223041" y="2877409"/>
                  </a:lnTo>
                  <a:lnTo>
                    <a:pt x="225539" y="2885228"/>
                  </a:lnTo>
                  <a:lnTo>
                    <a:pt x="228069" y="2893047"/>
                  </a:lnTo>
                  <a:lnTo>
                    <a:pt x="230635" y="2900866"/>
                  </a:lnTo>
                  <a:lnTo>
                    <a:pt x="233231" y="2908685"/>
                  </a:lnTo>
                  <a:lnTo>
                    <a:pt x="235853" y="2916504"/>
                  </a:lnTo>
                  <a:lnTo>
                    <a:pt x="238497" y="2924323"/>
                  </a:lnTo>
                  <a:lnTo>
                    <a:pt x="241160" y="2932142"/>
                  </a:lnTo>
                  <a:lnTo>
                    <a:pt x="243838" y="2939961"/>
                  </a:lnTo>
                  <a:lnTo>
                    <a:pt x="246525" y="2947780"/>
                  </a:lnTo>
                  <a:lnTo>
                    <a:pt x="249213" y="2955599"/>
                  </a:lnTo>
                  <a:lnTo>
                    <a:pt x="251893" y="2963419"/>
                  </a:lnTo>
                  <a:lnTo>
                    <a:pt x="254558" y="2971238"/>
                  </a:lnTo>
                  <a:lnTo>
                    <a:pt x="257200" y="2979057"/>
                  </a:lnTo>
                  <a:lnTo>
                    <a:pt x="259810" y="2986876"/>
                  </a:lnTo>
                  <a:lnTo>
                    <a:pt x="262377" y="2994695"/>
                  </a:lnTo>
                  <a:lnTo>
                    <a:pt x="264879" y="3002514"/>
                  </a:lnTo>
                  <a:lnTo>
                    <a:pt x="267313" y="3010333"/>
                  </a:lnTo>
                  <a:lnTo>
                    <a:pt x="269667" y="3018152"/>
                  </a:lnTo>
                  <a:lnTo>
                    <a:pt x="271932" y="3025971"/>
                  </a:lnTo>
                  <a:lnTo>
                    <a:pt x="274095" y="3033790"/>
                  </a:lnTo>
                  <a:lnTo>
                    <a:pt x="276145" y="3041609"/>
                  </a:lnTo>
                  <a:lnTo>
                    <a:pt x="278041" y="3049428"/>
                  </a:lnTo>
                  <a:lnTo>
                    <a:pt x="279787" y="3057247"/>
                  </a:lnTo>
                  <a:lnTo>
                    <a:pt x="281376" y="3065066"/>
                  </a:lnTo>
                  <a:lnTo>
                    <a:pt x="282795" y="3072885"/>
                  </a:lnTo>
                  <a:lnTo>
                    <a:pt x="284032" y="3080704"/>
                  </a:lnTo>
                  <a:lnTo>
                    <a:pt x="285074" y="3088523"/>
                  </a:lnTo>
                  <a:lnTo>
                    <a:pt x="285879" y="3096342"/>
                  </a:lnTo>
                  <a:lnTo>
                    <a:pt x="286437" y="3104161"/>
                  </a:lnTo>
                  <a:lnTo>
                    <a:pt x="286756" y="3111980"/>
                  </a:lnTo>
                  <a:lnTo>
                    <a:pt x="286825" y="3119799"/>
                  </a:lnTo>
                  <a:lnTo>
                    <a:pt x="286630" y="3127619"/>
                  </a:lnTo>
                  <a:lnTo>
                    <a:pt x="286162" y="3135438"/>
                  </a:lnTo>
                  <a:lnTo>
                    <a:pt x="285386" y="3143257"/>
                  </a:lnTo>
                  <a:lnTo>
                    <a:pt x="284259" y="3151076"/>
                  </a:lnTo>
                  <a:lnTo>
                    <a:pt x="282818" y="3158895"/>
                  </a:lnTo>
                  <a:lnTo>
                    <a:pt x="281051" y="3166714"/>
                  </a:lnTo>
                  <a:lnTo>
                    <a:pt x="278951" y="3174533"/>
                  </a:lnTo>
                  <a:lnTo>
                    <a:pt x="276507" y="3182352"/>
                  </a:lnTo>
                  <a:lnTo>
                    <a:pt x="273710" y="3190171"/>
                  </a:lnTo>
                  <a:lnTo>
                    <a:pt x="270469" y="3197990"/>
                  </a:lnTo>
                  <a:lnTo>
                    <a:pt x="266861" y="3205809"/>
                  </a:lnTo>
                  <a:lnTo>
                    <a:pt x="262881" y="3213628"/>
                  </a:lnTo>
                  <a:lnTo>
                    <a:pt x="258529" y="3221447"/>
                  </a:lnTo>
                  <a:lnTo>
                    <a:pt x="253803" y="3229266"/>
                  </a:lnTo>
                  <a:lnTo>
                    <a:pt x="248706" y="3237085"/>
                  </a:lnTo>
                  <a:lnTo>
                    <a:pt x="243179" y="3244904"/>
                  </a:lnTo>
                  <a:lnTo>
                    <a:pt x="237274" y="3252723"/>
                  </a:lnTo>
                  <a:lnTo>
                    <a:pt x="231023" y="3260542"/>
                  </a:lnTo>
                  <a:lnTo>
                    <a:pt x="224441" y="3268361"/>
                  </a:lnTo>
                  <a:lnTo>
                    <a:pt x="217543" y="3276180"/>
                  </a:lnTo>
                  <a:lnTo>
                    <a:pt x="210348" y="3283999"/>
                  </a:lnTo>
                  <a:lnTo>
                    <a:pt x="202853" y="3291819"/>
                  </a:lnTo>
                  <a:lnTo>
                    <a:pt x="195086" y="3299638"/>
                  </a:lnTo>
                  <a:lnTo>
                    <a:pt x="187112" y="3307457"/>
                  </a:lnTo>
                  <a:lnTo>
                    <a:pt x="178962" y="3315276"/>
                  </a:lnTo>
                  <a:lnTo>
                    <a:pt x="170668" y="3323095"/>
                  </a:lnTo>
                  <a:lnTo>
                    <a:pt x="162263" y="3330914"/>
                  </a:lnTo>
                  <a:lnTo>
                    <a:pt x="153783" y="3338733"/>
                  </a:lnTo>
                  <a:lnTo>
                    <a:pt x="145271" y="3346552"/>
                  </a:lnTo>
                  <a:lnTo>
                    <a:pt x="136781" y="3354371"/>
                  </a:lnTo>
                  <a:lnTo>
                    <a:pt x="128348" y="3362190"/>
                  </a:lnTo>
                  <a:lnTo>
                    <a:pt x="120009" y="3370009"/>
                  </a:lnTo>
                  <a:lnTo>
                    <a:pt x="111800" y="3377828"/>
                  </a:lnTo>
                  <a:lnTo>
                    <a:pt x="103754" y="3385647"/>
                  </a:lnTo>
                  <a:lnTo>
                    <a:pt x="95953" y="3393466"/>
                  </a:lnTo>
                  <a:lnTo>
                    <a:pt x="88402" y="3401285"/>
                  </a:lnTo>
                  <a:lnTo>
                    <a:pt x="81118" y="3409104"/>
                  </a:lnTo>
                  <a:lnTo>
                    <a:pt x="74125" y="3416923"/>
                  </a:lnTo>
                  <a:lnTo>
                    <a:pt x="67444" y="3424742"/>
                  </a:lnTo>
                  <a:lnTo>
                    <a:pt x="61090" y="3432561"/>
                  </a:lnTo>
                  <a:lnTo>
                    <a:pt x="55127" y="3440380"/>
                  </a:lnTo>
                  <a:close/>
                </a:path>
              </a:pathLst>
            </a:custGeom>
            <a:solidFill>
              <a:srgbClr val="EFC000">
                <a:alpha val="29803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70" name="pg70"/>
            <p:cNvSpPr/>
            <p:nvPr/>
          </p:nvSpPr>
          <p:spPr>
            <a:xfrm>
              <a:off x="8118164" y="2379156"/>
              <a:ext cx="322093" cy="3438210"/>
            </a:xfrm>
            <a:custGeom>
              <a:avLst/>
              <a:gdLst/>
              <a:ahLst/>
              <a:cxnLst/>
              <a:rect l="0" t="0" r="0" b="0"/>
              <a:pathLst>
                <a:path w="322093" h="3438210">
                  <a:moveTo>
                    <a:pt x="0" y="3438210"/>
                  </a:moveTo>
                  <a:lnTo>
                    <a:pt x="0" y="3430552"/>
                  </a:lnTo>
                  <a:lnTo>
                    <a:pt x="0" y="3422895"/>
                  </a:lnTo>
                  <a:lnTo>
                    <a:pt x="0" y="3415237"/>
                  </a:lnTo>
                  <a:lnTo>
                    <a:pt x="0" y="3407580"/>
                  </a:lnTo>
                  <a:lnTo>
                    <a:pt x="0" y="3399922"/>
                  </a:lnTo>
                  <a:lnTo>
                    <a:pt x="0" y="3392265"/>
                  </a:lnTo>
                  <a:lnTo>
                    <a:pt x="0" y="3384607"/>
                  </a:lnTo>
                  <a:lnTo>
                    <a:pt x="0" y="3376950"/>
                  </a:lnTo>
                  <a:lnTo>
                    <a:pt x="0" y="3369292"/>
                  </a:lnTo>
                  <a:lnTo>
                    <a:pt x="0" y="3361635"/>
                  </a:lnTo>
                  <a:lnTo>
                    <a:pt x="0" y="3353977"/>
                  </a:lnTo>
                  <a:lnTo>
                    <a:pt x="0" y="3346320"/>
                  </a:lnTo>
                  <a:lnTo>
                    <a:pt x="0" y="3338663"/>
                  </a:lnTo>
                  <a:lnTo>
                    <a:pt x="0" y="3331005"/>
                  </a:lnTo>
                  <a:lnTo>
                    <a:pt x="0" y="3323348"/>
                  </a:lnTo>
                  <a:lnTo>
                    <a:pt x="0" y="3315690"/>
                  </a:lnTo>
                  <a:lnTo>
                    <a:pt x="0" y="3308033"/>
                  </a:lnTo>
                  <a:lnTo>
                    <a:pt x="0" y="3300375"/>
                  </a:lnTo>
                  <a:lnTo>
                    <a:pt x="0" y="3292718"/>
                  </a:lnTo>
                  <a:lnTo>
                    <a:pt x="0" y="3285060"/>
                  </a:lnTo>
                  <a:lnTo>
                    <a:pt x="0" y="3277403"/>
                  </a:lnTo>
                  <a:lnTo>
                    <a:pt x="0" y="3269745"/>
                  </a:lnTo>
                  <a:lnTo>
                    <a:pt x="0" y="3262088"/>
                  </a:lnTo>
                  <a:lnTo>
                    <a:pt x="0" y="3254430"/>
                  </a:lnTo>
                  <a:lnTo>
                    <a:pt x="0" y="3246773"/>
                  </a:lnTo>
                  <a:lnTo>
                    <a:pt x="0" y="3239115"/>
                  </a:lnTo>
                  <a:lnTo>
                    <a:pt x="0" y="3231458"/>
                  </a:lnTo>
                  <a:lnTo>
                    <a:pt x="0" y="3223800"/>
                  </a:lnTo>
                  <a:lnTo>
                    <a:pt x="0" y="3216143"/>
                  </a:lnTo>
                  <a:lnTo>
                    <a:pt x="0" y="3208485"/>
                  </a:lnTo>
                  <a:lnTo>
                    <a:pt x="0" y="3200828"/>
                  </a:lnTo>
                  <a:lnTo>
                    <a:pt x="0" y="3193170"/>
                  </a:lnTo>
                  <a:lnTo>
                    <a:pt x="0" y="3185513"/>
                  </a:lnTo>
                  <a:lnTo>
                    <a:pt x="0" y="3177855"/>
                  </a:lnTo>
                  <a:lnTo>
                    <a:pt x="0" y="3170198"/>
                  </a:lnTo>
                  <a:lnTo>
                    <a:pt x="0" y="3162540"/>
                  </a:lnTo>
                  <a:lnTo>
                    <a:pt x="0" y="3154883"/>
                  </a:lnTo>
                  <a:lnTo>
                    <a:pt x="0" y="3147225"/>
                  </a:lnTo>
                  <a:lnTo>
                    <a:pt x="0" y="3139568"/>
                  </a:lnTo>
                  <a:lnTo>
                    <a:pt x="0" y="3131910"/>
                  </a:lnTo>
                  <a:lnTo>
                    <a:pt x="0" y="3124253"/>
                  </a:lnTo>
                  <a:lnTo>
                    <a:pt x="0" y="3116595"/>
                  </a:lnTo>
                  <a:lnTo>
                    <a:pt x="0" y="3108938"/>
                  </a:lnTo>
                  <a:lnTo>
                    <a:pt x="0" y="3101281"/>
                  </a:lnTo>
                  <a:lnTo>
                    <a:pt x="0" y="3093623"/>
                  </a:lnTo>
                  <a:lnTo>
                    <a:pt x="0" y="3085966"/>
                  </a:lnTo>
                  <a:lnTo>
                    <a:pt x="0" y="3078308"/>
                  </a:lnTo>
                  <a:lnTo>
                    <a:pt x="0" y="3070651"/>
                  </a:lnTo>
                  <a:lnTo>
                    <a:pt x="0" y="3062993"/>
                  </a:lnTo>
                  <a:lnTo>
                    <a:pt x="0" y="3055336"/>
                  </a:lnTo>
                  <a:lnTo>
                    <a:pt x="0" y="3047678"/>
                  </a:lnTo>
                  <a:lnTo>
                    <a:pt x="0" y="3040021"/>
                  </a:lnTo>
                  <a:lnTo>
                    <a:pt x="0" y="3032363"/>
                  </a:lnTo>
                  <a:lnTo>
                    <a:pt x="0" y="3024706"/>
                  </a:lnTo>
                  <a:lnTo>
                    <a:pt x="0" y="3017048"/>
                  </a:lnTo>
                  <a:lnTo>
                    <a:pt x="0" y="3009391"/>
                  </a:lnTo>
                  <a:lnTo>
                    <a:pt x="0" y="3001733"/>
                  </a:lnTo>
                  <a:lnTo>
                    <a:pt x="0" y="2994076"/>
                  </a:lnTo>
                  <a:lnTo>
                    <a:pt x="0" y="2986418"/>
                  </a:lnTo>
                  <a:lnTo>
                    <a:pt x="0" y="2978761"/>
                  </a:lnTo>
                  <a:lnTo>
                    <a:pt x="0" y="2971103"/>
                  </a:lnTo>
                  <a:lnTo>
                    <a:pt x="0" y="2963446"/>
                  </a:lnTo>
                  <a:lnTo>
                    <a:pt x="0" y="2955788"/>
                  </a:lnTo>
                  <a:lnTo>
                    <a:pt x="0" y="2948131"/>
                  </a:lnTo>
                  <a:lnTo>
                    <a:pt x="0" y="2940473"/>
                  </a:lnTo>
                  <a:lnTo>
                    <a:pt x="0" y="2932816"/>
                  </a:lnTo>
                  <a:lnTo>
                    <a:pt x="0" y="2925158"/>
                  </a:lnTo>
                  <a:lnTo>
                    <a:pt x="0" y="2917501"/>
                  </a:lnTo>
                  <a:lnTo>
                    <a:pt x="0" y="2909843"/>
                  </a:lnTo>
                  <a:lnTo>
                    <a:pt x="0" y="2902186"/>
                  </a:lnTo>
                  <a:lnTo>
                    <a:pt x="0" y="2894528"/>
                  </a:lnTo>
                  <a:lnTo>
                    <a:pt x="0" y="2886871"/>
                  </a:lnTo>
                  <a:lnTo>
                    <a:pt x="0" y="2879213"/>
                  </a:lnTo>
                  <a:lnTo>
                    <a:pt x="0" y="2871556"/>
                  </a:lnTo>
                  <a:lnTo>
                    <a:pt x="0" y="2863899"/>
                  </a:lnTo>
                  <a:lnTo>
                    <a:pt x="0" y="2856241"/>
                  </a:lnTo>
                  <a:lnTo>
                    <a:pt x="0" y="2848584"/>
                  </a:lnTo>
                  <a:lnTo>
                    <a:pt x="0" y="2840926"/>
                  </a:lnTo>
                  <a:lnTo>
                    <a:pt x="0" y="2833269"/>
                  </a:lnTo>
                  <a:lnTo>
                    <a:pt x="0" y="2825611"/>
                  </a:lnTo>
                  <a:lnTo>
                    <a:pt x="0" y="2817954"/>
                  </a:lnTo>
                  <a:lnTo>
                    <a:pt x="0" y="2810296"/>
                  </a:lnTo>
                  <a:lnTo>
                    <a:pt x="0" y="2802639"/>
                  </a:lnTo>
                  <a:lnTo>
                    <a:pt x="0" y="2794981"/>
                  </a:lnTo>
                  <a:lnTo>
                    <a:pt x="0" y="2787324"/>
                  </a:lnTo>
                  <a:lnTo>
                    <a:pt x="0" y="2779666"/>
                  </a:lnTo>
                  <a:lnTo>
                    <a:pt x="0" y="2772009"/>
                  </a:lnTo>
                  <a:lnTo>
                    <a:pt x="0" y="2764351"/>
                  </a:lnTo>
                  <a:lnTo>
                    <a:pt x="0" y="2756694"/>
                  </a:lnTo>
                  <a:lnTo>
                    <a:pt x="0" y="2749036"/>
                  </a:lnTo>
                  <a:lnTo>
                    <a:pt x="0" y="2741379"/>
                  </a:lnTo>
                  <a:lnTo>
                    <a:pt x="0" y="2733721"/>
                  </a:lnTo>
                  <a:lnTo>
                    <a:pt x="0" y="2726064"/>
                  </a:lnTo>
                  <a:lnTo>
                    <a:pt x="0" y="2718406"/>
                  </a:lnTo>
                  <a:lnTo>
                    <a:pt x="0" y="2710749"/>
                  </a:lnTo>
                  <a:lnTo>
                    <a:pt x="0" y="2703091"/>
                  </a:lnTo>
                  <a:lnTo>
                    <a:pt x="0" y="2695434"/>
                  </a:lnTo>
                  <a:lnTo>
                    <a:pt x="0" y="2687776"/>
                  </a:lnTo>
                  <a:lnTo>
                    <a:pt x="0" y="2680119"/>
                  </a:lnTo>
                  <a:lnTo>
                    <a:pt x="0" y="2672461"/>
                  </a:lnTo>
                  <a:lnTo>
                    <a:pt x="0" y="2664804"/>
                  </a:lnTo>
                  <a:lnTo>
                    <a:pt x="0" y="2657146"/>
                  </a:lnTo>
                  <a:lnTo>
                    <a:pt x="0" y="2649489"/>
                  </a:lnTo>
                  <a:lnTo>
                    <a:pt x="0" y="2641831"/>
                  </a:lnTo>
                  <a:lnTo>
                    <a:pt x="0" y="2634174"/>
                  </a:lnTo>
                  <a:lnTo>
                    <a:pt x="0" y="2626517"/>
                  </a:lnTo>
                  <a:lnTo>
                    <a:pt x="0" y="2618859"/>
                  </a:lnTo>
                  <a:lnTo>
                    <a:pt x="0" y="2611202"/>
                  </a:lnTo>
                  <a:lnTo>
                    <a:pt x="0" y="2603544"/>
                  </a:lnTo>
                  <a:lnTo>
                    <a:pt x="0" y="2595887"/>
                  </a:lnTo>
                  <a:lnTo>
                    <a:pt x="0" y="2588229"/>
                  </a:lnTo>
                  <a:lnTo>
                    <a:pt x="0" y="2580572"/>
                  </a:lnTo>
                  <a:lnTo>
                    <a:pt x="0" y="2572914"/>
                  </a:lnTo>
                  <a:lnTo>
                    <a:pt x="0" y="2565257"/>
                  </a:lnTo>
                  <a:lnTo>
                    <a:pt x="0" y="2557599"/>
                  </a:lnTo>
                  <a:lnTo>
                    <a:pt x="0" y="2549942"/>
                  </a:lnTo>
                  <a:lnTo>
                    <a:pt x="0" y="2542284"/>
                  </a:lnTo>
                  <a:lnTo>
                    <a:pt x="0" y="2534627"/>
                  </a:lnTo>
                  <a:lnTo>
                    <a:pt x="0" y="2526969"/>
                  </a:lnTo>
                  <a:lnTo>
                    <a:pt x="0" y="2519312"/>
                  </a:lnTo>
                  <a:lnTo>
                    <a:pt x="0" y="2511654"/>
                  </a:lnTo>
                  <a:lnTo>
                    <a:pt x="0" y="2503997"/>
                  </a:lnTo>
                  <a:lnTo>
                    <a:pt x="0" y="2496339"/>
                  </a:lnTo>
                  <a:lnTo>
                    <a:pt x="0" y="2488682"/>
                  </a:lnTo>
                  <a:lnTo>
                    <a:pt x="0" y="2481024"/>
                  </a:lnTo>
                  <a:lnTo>
                    <a:pt x="0" y="2473367"/>
                  </a:lnTo>
                  <a:lnTo>
                    <a:pt x="0" y="2465709"/>
                  </a:lnTo>
                  <a:lnTo>
                    <a:pt x="0" y="2458052"/>
                  </a:lnTo>
                  <a:lnTo>
                    <a:pt x="0" y="2450394"/>
                  </a:lnTo>
                  <a:lnTo>
                    <a:pt x="0" y="2442737"/>
                  </a:lnTo>
                  <a:lnTo>
                    <a:pt x="0" y="2435079"/>
                  </a:lnTo>
                  <a:lnTo>
                    <a:pt x="0" y="2427422"/>
                  </a:lnTo>
                  <a:lnTo>
                    <a:pt x="0" y="2419764"/>
                  </a:lnTo>
                  <a:lnTo>
                    <a:pt x="0" y="2412107"/>
                  </a:lnTo>
                  <a:lnTo>
                    <a:pt x="0" y="2404449"/>
                  </a:lnTo>
                  <a:lnTo>
                    <a:pt x="0" y="2396792"/>
                  </a:lnTo>
                  <a:lnTo>
                    <a:pt x="0" y="2389134"/>
                  </a:lnTo>
                  <a:lnTo>
                    <a:pt x="0" y="2381477"/>
                  </a:lnTo>
                  <a:lnTo>
                    <a:pt x="0" y="2373820"/>
                  </a:lnTo>
                  <a:lnTo>
                    <a:pt x="0" y="2366162"/>
                  </a:lnTo>
                  <a:lnTo>
                    <a:pt x="0" y="2358505"/>
                  </a:lnTo>
                  <a:lnTo>
                    <a:pt x="0" y="2350847"/>
                  </a:lnTo>
                  <a:lnTo>
                    <a:pt x="0" y="2343190"/>
                  </a:lnTo>
                  <a:lnTo>
                    <a:pt x="0" y="2335532"/>
                  </a:lnTo>
                  <a:lnTo>
                    <a:pt x="0" y="2327875"/>
                  </a:lnTo>
                  <a:lnTo>
                    <a:pt x="0" y="2320217"/>
                  </a:lnTo>
                  <a:lnTo>
                    <a:pt x="0" y="2312560"/>
                  </a:lnTo>
                  <a:lnTo>
                    <a:pt x="0" y="2304902"/>
                  </a:lnTo>
                  <a:lnTo>
                    <a:pt x="0" y="2297245"/>
                  </a:lnTo>
                  <a:lnTo>
                    <a:pt x="0" y="2289587"/>
                  </a:lnTo>
                  <a:lnTo>
                    <a:pt x="0" y="2281930"/>
                  </a:lnTo>
                  <a:lnTo>
                    <a:pt x="0" y="2274272"/>
                  </a:lnTo>
                  <a:lnTo>
                    <a:pt x="0" y="2266615"/>
                  </a:lnTo>
                  <a:lnTo>
                    <a:pt x="0" y="2258957"/>
                  </a:lnTo>
                  <a:lnTo>
                    <a:pt x="0" y="2251300"/>
                  </a:lnTo>
                  <a:lnTo>
                    <a:pt x="0" y="2243642"/>
                  </a:lnTo>
                  <a:lnTo>
                    <a:pt x="0" y="2235985"/>
                  </a:lnTo>
                  <a:lnTo>
                    <a:pt x="0" y="2228327"/>
                  </a:lnTo>
                  <a:lnTo>
                    <a:pt x="0" y="2220670"/>
                  </a:lnTo>
                  <a:lnTo>
                    <a:pt x="0" y="2213012"/>
                  </a:lnTo>
                  <a:lnTo>
                    <a:pt x="0" y="2205355"/>
                  </a:lnTo>
                  <a:lnTo>
                    <a:pt x="0" y="2197697"/>
                  </a:lnTo>
                  <a:lnTo>
                    <a:pt x="0" y="2190040"/>
                  </a:lnTo>
                  <a:lnTo>
                    <a:pt x="0" y="2182382"/>
                  </a:lnTo>
                  <a:lnTo>
                    <a:pt x="0" y="2174725"/>
                  </a:lnTo>
                  <a:lnTo>
                    <a:pt x="0" y="2167067"/>
                  </a:lnTo>
                  <a:lnTo>
                    <a:pt x="0" y="2159410"/>
                  </a:lnTo>
                  <a:lnTo>
                    <a:pt x="0" y="2151752"/>
                  </a:lnTo>
                  <a:lnTo>
                    <a:pt x="0" y="2144095"/>
                  </a:lnTo>
                  <a:lnTo>
                    <a:pt x="0" y="2136438"/>
                  </a:lnTo>
                  <a:lnTo>
                    <a:pt x="0" y="2128780"/>
                  </a:lnTo>
                  <a:lnTo>
                    <a:pt x="0" y="2121123"/>
                  </a:lnTo>
                  <a:lnTo>
                    <a:pt x="0" y="2113465"/>
                  </a:lnTo>
                  <a:lnTo>
                    <a:pt x="0" y="2105808"/>
                  </a:lnTo>
                  <a:lnTo>
                    <a:pt x="0" y="2098150"/>
                  </a:lnTo>
                  <a:lnTo>
                    <a:pt x="0" y="2090493"/>
                  </a:lnTo>
                  <a:lnTo>
                    <a:pt x="0" y="2082835"/>
                  </a:lnTo>
                  <a:lnTo>
                    <a:pt x="0" y="2075178"/>
                  </a:lnTo>
                  <a:lnTo>
                    <a:pt x="0" y="2067520"/>
                  </a:lnTo>
                  <a:lnTo>
                    <a:pt x="0" y="2059863"/>
                  </a:lnTo>
                  <a:lnTo>
                    <a:pt x="0" y="2052205"/>
                  </a:lnTo>
                  <a:lnTo>
                    <a:pt x="0" y="2044548"/>
                  </a:lnTo>
                  <a:lnTo>
                    <a:pt x="0" y="2036890"/>
                  </a:lnTo>
                  <a:lnTo>
                    <a:pt x="0" y="2029233"/>
                  </a:lnTo>
                  <a:lnTo>
                    <a:pt x="0" y="2021575"/>
                  </a:lnTo>
                  <a:lnTo>
                    <a:pt x="0" y="2013918"/>
                  </a:lnTo>
                  <a:lnTo>
                    <a:pt x="0" y="2006260"/>
                  </a:lnTo>
                  <a:lnTo>
                    <a:pt x="0" y="1998603"/>
                  </a:lnTo>
                  <a:lnTo>
                    <a:pt x="0" y="1990945"/>
                  </a:lnTo>
                  <a:lnTo>
                    <a:pt x="0" y="1983288"/>
                  </a:lnTo>
                  <a:lnTo>
                    <a:pt x="0" y="1975630"/>
                  </a:lnTo>
                  <a:lnTo>
                    <a:pt x="0" y="1967973"/>
                  </a:lnTo>
                  <a:lnTo>
                    <a:pt x="0" y="1960315"/>
                  </a:lnTo>
                  <a:lnTo>
                    <a:pt x="0" y="1952658"/>
                  </a:lnTo>
                  <a:lnTo>
                    <a:pt x="0" y="1945000"/>
                  </a:lnTo>
                  <a:lnTo>
                    <a:pt x="0" y="1937343"/>
                  </a:lnTo>
                  <a:lnTo>
                    <a:pt x="0" y="1929685"/>
                  </a:lnTo>
                  <a:lnTo>
                    <a:pt x="0" y="1922028"/>
                  </a:lnTo>
                  <a:lnTo>
                    <a:pt x="0" y="1914370"/>
                  </a:lnTo>
                  <a:lnTo>
                    <a:pt x="0" y="1906713"/>
                  </a:lnTo>
                  <a:lnTo>
                    <a:pt x="0" y="1899056"/>
                  </a:lnTo>
                  <a:lnTo>
                    <a:pt x="0" y="1891398"/>
                  </a:lnTo>
                  <a:lnTo>
                    <a:pt x="0" y="1883741"/>
                  </a:lnTo>
                  <a:lnTo>
                    <a:pt x="0" y="1876083"/>
                  </a:lnTo>
                  <a:lnTo>
                    <a:pt x="0" y="1868426"/>
                  </a:lnTo>
                  <a:lnTo>
                    <a:pt x="0" y="1860768"/>
                  </a:lnTo>
                  <a:lnTo>
                    <a:pt x="0" y="1853111"/>
                  </a:lnTo>
                  <a:lnTo>
                    <a:pt x="0" y="1845453"/>
                  </a:lnTo>
                  <a:lnTo>
                    <a:pt x="0" y="1837796"/>
                  </a:lnTo>
                  <a:lnTo>
                    <a:pt x="0" y="1830138"/>
                  </a:lnTo>
                  <a:lnTo>
                    <a:pt x="0" y="1822481"/>
                  </a:lnTo>
                  <a:lnTo>
                    <a:pt x="0" y="1814823"/>
                  </a:lnTo>
                  <a:lnTo>
                    <a:pt x="0" y="1807166"/>
                  </a:lnTo>
                  <a:lnTo>
                    <a:pt x="0" y="1799508"/>
                  </a:lnTo>
                  <a:lnTo>
                    <a:pt x="0" y="1791851"/>
                  </a:lnTo>
                  <a:lnTo>
                    <a:pt x="0" y="1784193"/>
                  </a:lnTo>
                  <a:lnTo>
                    <a:pt x="0" y="1776536"/>
                  </a:lnTo>
                  <a:lnTo>
                    <a:pt x="0" y="1768878"/>
                  </a:lnTo>
                  <a:lnTo>
                    <a:pt x="0" y="1761221"/>
                  </a:lnTo>
                  <a:lnTo>
                    <a:pt x="0" y="1753563"/>
                  </a:lnTo>
                  <a:lnTo>
                    <a:pt x="0" y="1745906"/>
                  </a:lnTo>
                  <a:lnTo>
                    <a:pt x="0" y="1738248"/>
                  </a:lnTo>
                  <a:lnTo>
                    <a:pt x="0" y="1730591"/>
                  </a:lnTo>
                  <a:lnTo>
                    <a:pt x="0" y="1722933"/>
                  </a:lnTo>
                  <a:lnTo>
                    <a:pt x="0" y="1715276"/>
                  </a:lnTo>
                  <a:lnTo>
                    <a:pt x="0" y="1707618"/>
                  </a:lnTo>
                  <a:lnTo>
                    <a:pt x="0" y="1699961"/>
                  </a:lnTo>
                  <a:lnTo>
                    <a:pt x="0" y="1692303"/>
                  </a:lnTo>
                  <a:lnTo>
                    <a:pt x="0" y="1684646"/>
                  </a:lnTo>
                  <a:lnTo>
                    <a:pt x="0" y="1676988"/>
                  </a:lnTo>
                  <a:lnTo>
                    <a:pt x="0" y="1669331"/>
                  </a:lnTo>
                  <a:lnTo>
                    <a:pt x="0" y="1661674"/>
                  </a:lnTo>
                  <a:lnTo>
                    <a:pt x="0" y="1654016"/>
                  </a:lnTo>
                  <a:lnTo>
                    <a:pt x="0" y="1646359"/>
                  </a:lnTo>
                  <a:lnTo>
                    <a:pt x="0" y="1638701"/>
                  </a:lnTo>
                  <a:lnTo>
                    <a:pt x="0" y="1631044"/>
                  </a:lnTo>
                  <a:lnTo>
                    <a:pt x="0" y="1623386"/>
                  </a:lnTo>
                  <a:lnTo>
                    <a:pt x="0" y="1615729"/>
                  </a:lnTo>
                  <a:lnTo>
                    <a:pt x="0" y="1608071"/>
                  </a:lnTo>
                  <a:lnTo>
                    <a:pt x="0" y="1600414"/>
                  </a:lnTo>
                  <a:lnTo>
                    <a:pt x="0" y="1592756"/>
                  </a:lnTo>
                  <a:lnTo>
                    <a:pt x="0" y="1585099"/>
                  </a:lnTo>
                  <a:lnTo>
                    <a:pt x="0" y="1577441"/>
                  </a:lnTo>
                  <a:lnTo>
                    <a:pt x="0" y="1569784"/>
                  </a:lnTo>
                  <a:lnTo>
                    <a:pt x="0" y="1562126"/>
                  </a:lnTo>
                  <a:lnTo>
                    <a:pt x="0" y="1554469"/>
                  </a:lnTo>
                  <a:lnTo>
                    <a:pt x="0" y="1546811"/>
                  </a:lnTo>
                  <a:lnTo>
                    <a:pt x="0" y="1539154"/>
                  </a:lnTo>
                  <a:lnTo>
                    <a:pt x="0" y="1531496"/>
                  </a:lnTo>
                  <a:lnTo>
                    <a:pt x="0" y="1523839"/>
                  </a:lnTo>
                  <a:lnTo>
                    <a:pt x="0" y="1516181"/>
                  </a:lnTo>
                  <a:lnTo>
                    <a:pt x="0" y="1508524"/>
                  </a:lnTo>
                  <a:lnTo>
                    <a:pt x="0" y="1500866"/>
                  </a:lnTo>
                  <a:lnTo>
                    <a:pt x="0" y="1493209"/>
                  </a:lnTo>
                  <a:lnTo>
                    <a:pt x="0" y="1485551"/>
                  </a:lnTo>
                  <a:lnTo>
                    <a:pt x="0" y="1477894"/>
                  </a:lnTo>
                  <a:lnTo>
                    <a:pt x="0" y="1470236"/>
                  </a:lnTo>
                  <a:lnTo>
                    <a:pt x="0" y="1462579"/>
                  </a:lnTo>
                  <a:lnTo>
                    <a:pt x="0" y="1454921"/>
                  </a:lnTo>
                  <a:lnTo>
                    <a:pt x="0" y="1447264"/>
                  </a:lnTo>
                  <a:lnTo>
                    <a:pt x="0" y="1439606"/>
                  </a:lnTo>
                  <a:lnTo>
                    <a:pt x="0" y="1431949"/>
                  </a:lnTo>
                  <a:lnTo>
                    <a:pt x="0" y="1424292"/>
                  </a:lnTo>
                  <a:lnTo>
                    <a:pt x="0" y="1416634"/>
                  </a:lnTo>
                  <a:lnTo>
                    <a:pt x="0" y="1408977"/>
                  </a:lnTo>
                  <a:lnTo>
                    <a:pt x="0" y="1401319"/>
                  </a:lnTo>
                  <a:lnTo>
                    <a:pt x="0" y="1393662"/>
                  </a:lnTo>
                  <a:lnTo>
                    <a:pt x="0" y="1386004"/>
                  </a:lnTo>
                  <a:lnTo>
                    <a:pt x="0" y="1378347"/>
                  </a:lnTo>
                  <a:lnTo>
                    <a:pt x="0" y="1370689"/>
                  </a:lnTo>
                  <a:lnTo>
                    <a:pt x="0" y="1363032"/>
                  </a:lnTo>
                  <a:lnTo>
                    <a:pt x="0" y="1355374"/>
                  </a:lnTo>
                  <a:lnTo>
                    <a:pt x="0" y="1347717"/>
                  </a:lnTo>
                  <a:lnTo>
                    <a:pt x="0" y="1340059"/>
                  </a:lnTo>
                  <a:lnTo>
                    <a:pt x="0" y="1332402"/>
                  </a:lnTo>
                  <a:lnTo>
                    <a:pt x="0" y="1324744"/>
                  </a:lnTo>
                  <a:lnTo>
                    <a:pt x="0" y="1317087"/>
                  </a:lnTo>
                  <a:lnTo>
                    <a:pt x="0" y="1309429"/>
                  </a:lnTo>
                  <a:lnTo>
                    <a:pt x="0" y="1301772"/>
                  </a:lnTo>
                  <a:lnTo>
                    <a:pt x="0" y="1294114"/>
                  </a:lnTo>
                  <a:lnTo>
                    <a:pt x="0" y="1286457"/>
                  </a:lnTo>
                  <a:lnTo>
                    <a:pt x="0" y="1278799"/>
                  </a:lnTo>
                  <a:lnTo>
                    <a:pt x="0" y="1271142"/>
                  </a:lnTo>
                  <a:lnTo>
                    <a:pt x="0" y="1263484"/>
                  </a:lnTo>
                  <a:lnTo>
                    <a:pt x="0" y="1255827"/>
                  </a:lnTo>
                  <a:lnTo>
                    <a:pt x="0" y="1248169"/>
                  </a:lnTo>
                  <a:lnTo>
                    <a:pt x="0" y="1240512"/>
                  </a:lnTo>
                  <a:lnTo>
                    <a:pt x="0" y="1232854"/>
                  </a:lnTo>
                  <a:lnTo>
                    <a:pt x="0" y="1225197"/>
                  </a:lnTo>
                  <a:lnTo>
                    <a:pt x="0" y="1217539"/>
                  </a:lnTo>
                  <a:lnTo>
                    <a:pt x="0" y="1209882"/>
                  </a:lnTo>
                  <a:lnTo>
                    <a:pt x="0" y="1202224"/>
                  </a:lnTo>
                  <a:lnTo>
                    <a:pt x="0" y="1194567"/>
                  </a:lnTo>
                  <a:lnTo>
                    <a:pt x="0" y="1186910"/>
                  </a:lnTo>
                  <a:lnTo>
                    <a:pt x="0" y="1179252"/>
                  </a:lnTo>
                  <a:lnTo>
                    <a:pt x="0" y="1171595"/>
                  </a:lnTo>
                  <a:lnTo>
                    <a:pt x="0" y="1163937"/>
                  </a:lnTo>
                  <a:lnTo>
                    <a:pt x="0" y="1156280"/>
                  </a:lnTo>
                  <a:lnTo>
                    <a:pt x="0" y="1148622"/>
                  </a:lnTo>
                  <a:lnTo>
                    <a:pt x="0" y="1140965"/>
                  </a:lnTo>
                  <a:lnTo>
                    <a:pt x="0" y="1133307"/>
                  </a:lnTo>
                  <a:lnTo>
                    <a:pt x="0" y="1125650"/>
                  </a:lnTo>
                  <a:lnTo>
                    <a:pt x="0" y="1117992"/>
                  </a:lnTo>
                  <a:lnTo>
                    <a:pt x="0" y="1110335"/>
                  </a:lnTo>
                  <a:lnTo>
                    <a:pt x="0" y="1102677"/>
                  </a:lnTo>
                  <a:lnTo>
                    <a:pt x="0" y="1095020"/>
                  </a:lnTo>
                  <a:lnTo>
                    <a:pt x="0" y="1087362"/>
                  </a:lnTo>
                  <a:lnTo>
                    <a:pt x="0" y="1079705"/>
                  </a:lnTo>
                  <a:lnTo>
                    <a:pt x="0" y="1072047"/>
                  </a:lnTo>
                  <a:lnTo>
                    <a:pt x="0" y="1064390"/>
                  </a:lnTo>
                  <a:lnTo>
                    <a:pt x="0" y="1056732"/>
                  </a:lnTo>
                  <a:lnTo>
                    <a:pt x="0" y="1049075"/>
                  </a:lnTo>
                  <a:lnTo>
                    <a:pt x="0" y="1041417"/>
                  </a:lnTo>
                  <a:lnTo>
                    <a:pt x="0" y="1033760"/>
                  </a:lnTo>
                  <a:lnTo>
                    <a:pt x="0" y="1026102"/>
                  </a:lnTo>
                  <a:lnTo>
                    <a:pt x="0" y="1018445"/>
                  </a:lnTo>
                  <a:lnTo>
                    <a:pt x="0" y="1010787"/>
                  </a:lnTo>
                  <a:lnTo>
                    <a:pt x="0" y="1003130"/>
                  </a:lnTo>
                  <a:lnTo>
                    <a:pt x="0" y="995472"/>
                  </a:lnTo>
                  <a:lnTo>
                    <a:pt x="0" y="987815"/>
                  </a:lnTo>
                  <a:lnTo>
                    <a:pt x="0" y="980157"/>
                  </a:lnTo>
                  <a:lnTo>
                    <a:pt x="0" y="972500"/>
                  </a:lnTo>
                  <a:lnTo>
                    <a:pt x="0" y="964842"/>
                  </a:lnTo>
                  <a:lnTo>
                    <a:pt x="0" y="957185"/>
                  </a:lnTo>
                  <a:lnTo>
                    <a:pt x="0" y="949528"/>
                  </a:lnTo>
                  <a:lnTo>
                    <a:pt x="0" y="941870"/>
                  </a:lnTo>
                  <a:lnTo>
                    <a:pt x="0" y="934213"/>
                  </a:lnTo>
                  <a:lnTo>
                    <a:pt x="0" y="926555"/>
                  </a:lnTo>
                  <a:lnTo>
                    <a:pt x="0" y="918898"/>
                  </a:lnTo>
                  <a:lnTo>
                    <a:pt x="0" y="911240"/>
                  </a:lnTo>
                  <a:lnTo>
                    <a:pt x="0" y="903583"/>
                  </a:lnTo>
                  <a:lnTo>
                    <a:pt x="0" y="895925"/>
                  </a:lnTo>
                  <a:lnTo>
                    <a:pt x="0" y="888268"/>
                  </a:lnTo>
                  <a:lnTo>
                    <a:pt x="0" y="880610"/>
                  </a:lnTo>
                  <a:lnTo>
                    <a:pt x="0" y="872953"/>
                  </a:lnTo>
                  <a:lnTo>
                    <a:pt x="0" y="865295"/>
                  </a:lnTo>
                  <a:lnTo>
                    <a:pt x="0" y="857638"/>
                  </a:lnTo>
                  <a:lnTo>
                    <a:pt x="0" y="849980"/>
                  </a:lnTo>
                  <a:lnTo>
                    <a:pt x="0" y="842323"/>
                  </a:lnTo>
                  <a:lnTo>
                    <a:pt x="0" y="834665"/>
                  </a:lnTo>
                  <a:lnTo>
                    <a:pt x="0" y="827008"/>
                  </a:lnTo>
                  <a:lnTo>
                    <a:pt x="0" y="819350"/>
                  </a:lnTo>
                  <a:lnTo>
                    <a:pt x="0" y="811693"/>
                  </a:lnTo>
                  <a:lnTo>
                    <a:pt x="0" y="804035"/>
                  </a:lnTo>
                  <a:lnTo>
                    <a:pt x="0" y="796378"/>
                  </a:lnTo>
                  <a:lnTo>
                    <a:pt x="0" y="788720"/>
                  </a:lnTo>
                  <a:lnTo>
                    <a:pt x="0" y="781063"/>
                  </a:lnTo>
                  <a:lnTo>
                    <a:pt x="0" y="773405"/>
                  </a:lnTo>
                  <a:lnTo>
                    <a:pt x="0" y="765748"/>
                  </a:lnTo>
                  <a:lnTo>
                    <a:pt x="0" y="758090"/>
                  </a:lnTo>
                  <a:lnTo>
                    <a:pt x="0" y="750433"/>
                  </a:lnTo>
                  <a:lnTo>
                    <a:pt x="0" y="742775"/>
                  </a:lnTo>
                  <a:lnTo>
                    <a:pt x="0" y="735118"/>
                  </a:lnTo>
                  <a:lnTo>
                    <a:pt x="0" y="727460"/>
                  </a:lnTo>
                  <a:lnTo>
                    <a:pt x="0" y="719803"/>
                  </a:lnTo>
                  <a:lnTo>
                    <a:pt x="0" y="712146"/>
                  </a:lnTo>
                  <a:lnTo>
                    <a:pt x="0" y="704488"/>
                  </a:lnTo>
                  <a:lnTo>
                    <a:pt x="0" y="696831"/>
                  </a:lnTo>
                  <a:lnTo>
                    <a:pt x="0" y="689173"/>
                  </a:lnTo>
                  <a:lnTo>
                    <a:pt x="0" y="681516"/>
                  </a:lnTo>
                  <a:lnTo>
                    <a:pt x="0" y="673858"/>
                  </a:lnTo>
                  <a:lnTo>
                    <a:pt x="0" y="666201"/>
                  </a:lnTo>
                  <a:lnTo>
                    <a:pt x="0" y="658543"/>
                  </a:lnTo>
                  <a:lnTo>
                    <a:pt x="0" y="650886"/>
                  </a:lnTo>
                  <a:lnTo>
                    <a:pt x="0" y="643228"/>
                  </a:lnTo>
                  <a:lnTo>
                    <a:pt x="0" y="635571"/>
                  </a:lnTo>
                  <a:lnTo>
                    <a:pt x="0" y="627913"/>
                  </a:lnTo>
                  <a:lnTo>
                    <a:pt x="0" y="620256"/>
                  </a:lnTo>
                  <a:lnTo>
                    <a:pt x="0" y="612598"/>
                  </a:lnTo>
                  <a:lnTo>
                    <a:pt x="0" y="604941"/>
                  </a:lnTo>
                  <a:lnTo>
                    <a:pt x="0" y="597283"/>
                  </a:lnTo>
                  <a:lnTo>
                    <a:pt x="0" y="589626"/>
                  </a:lnTo>
                  <a:lnTo>
                    <a:pt x="0" y="581968"/>
                  </a:lnTo>
                  <a:lnTo>
                    <a:pt x="0" y="574311"/>
                  </a:lnTo>
                  <a:lnTo>
                    <a:pt x="0" y="566653"/>
                  </a:lnTo>
                  <a:lnTo>
                    <a:pt x="0" y="558996"/>
                  </a:lnTo>
                  <a:lnTo>
                    <a:pt x="0" y="551338"/>
                  </a:lnTo>
                  <a:lnTo>
                    <a:pt x="0" y="543681"/>
                  </a:lnTo>
                  <a:lnTo>
                    <a:pt x="0" y="536023"/>
                  </a:lnTo>
                  <a:lnTo>
                    <a:pt x="0" y="528366"/>
                  </a:lnTo>
                  <a:lnTo>
                    <a:pt x="0" y="520708"/>
                  </a:lnTo>
                  <a:lnTo>
                    <a:pt x="0" y="513051"/>
                  </a:lnTo>
                  <a:lnTo>
                    <a:pt x="0" y="505393"/>
                  </a:lnTo>
                  <a:lnTo>
                    <a:pt x="0" y="497736"/>
                  </a:lnTo>
                  <a:lnTo>
                    <a:pt x="0" y="490078"/>
                  </a:lnTo>
                  <a:lnTo>
                    <a:pt x="0" y="482421"/>
                  </a:lnTo>
                  <a:lnTo>
                    <a:pt x="0" y="474764"/>
                  </a:lnTo>
                  <a:lnTo>
                    <a:pt x="0" y="467106"/>
                  </a:lnTo>
                  <a:lnTo>
                    <a:pt x="0" y="459449"/>
                  </a:lnTo>
                  <a:lnTo>
                    <a:pt x="0" y="451791"/>
                  </a:lnTo>
                  <a:lnTo>
                    <a:pt x="0" y="444134"/>
                  </a:lnTo>
                  <a:lnTo>
                    <a:pt x="0" y="436476"/>
                  </a:lnTo>
                  <a:lnTo>
                    <a:pt x="0" y="428819"/>
                  </a:lnTo>
                  <a:lnTo>
                    <a:pt x="0" y="421161"/>
                  </a:lnTo>
                  <a:lnTo>
                    <a:pt x="0" y="413504"/>
                  </a:lnTo>
                  <a:lnTo>
                    <a:pt x="0" y="405846"/>
                  </a:lnTo>
                  <a:lnTo>
                    <a:pt x="0" y="398189"/>
                  </a:lnTo>
                  <a:lnTo>
                    <a:pt x="0" y="390531"/>
                  </a:lnTo>
                  <a:lnTo>
                    <a:pt x="0" y="382874"/>
                  </a:lnTo>
                  <a:lnTo>
                    <a:pt x="0" y="375216"/>
                  </a:lnTo>
                  <a:lnTo>
                    <a:pt x="0" y="367559"/>
                  </a:lnTo>
                  <a:lnTo>
                    <a:pt x="0" y="359901"/>
                  </a:lnTo>
                  <a:lnTo>
                    <a:pt x="0" y="352244"/>
                  </a:lnTo>
                  <a:lnTo>
                    <a:pt x="0" y="344586"/>
                  </a:lnTo>
                  <a:lnTo>
                    <a:pt x="0" y="336929"/>
                  </a:lnTo>
                  <a:lnTo>
                    <a:pt x="0" y="329271"/>
                  </a:lnTo>
                  <a:lnTo>
                    <a:pt x="0" y="321614"/>
                  </a:lnTo>
                  <a:lnTo>
                    <a:pt x="0" y="313956"/>
                  </a:lnTo>
                  <a:lnTo>
                    <a:pt x="0" y="306299"/>
                  </a:lnTo>
                  <a:lnTo>
                    <a:pt x="0" y="298641"/>
                  </a:lnTo>
                  <a:lnTo>
                    <a:pt x="0" y="290984"/>
                  </a:lnTo>
                  <a:lnTo>
                    <a:pt x="0" y="283326"/>
                  </a:lnTo>
                  <a:lnTo>
                    <a:pt x="0" y="275669"/>
                  </a:lnTo>
                  <a:lnTo>
                    <a:pt x="0" y="268011"/>
                  </a:lnTo>
                  <a:lnTo>
                    <a:pt x="0" y="260354"/>
                  </a:lnTo>
                  <a:lnTo>
                    <a:pt x="0" y="252696"/>
                  </a:lnTo>
                  <a:lnTo>
                    <a:pt x="0" y="245039"/>
                  </a:lnTo>
                  <a:lnTo>
                    <a:pt x="0" y="237382"/>
                  </a:lnTo>
                  <a:lnTo>
                    <a:pt x="0" y="229724"/>
                  </a:lnTo>
                  <a:lnTo>
                    <a:pt x="0" y="222067"/>
                  </a:lnTo>
                  <a:lnTo>
                    <a:pt x="0" y="214409"/>
                  </a:lnTo>
                  <a:lnTo>
                    <a:pt x="0" y="206752"/>
                  </a:lnTo>
                  <a:lnTo>
                    <a:pt x="0" y="199094"/>
                  </a:lnTo>
                  <a:lnTo>
                    <a:pt x="0" y="191437"/>
                  </a:lnTo>
                  <a:lnTo>
                    <a:pt x="0" y="183779"/>
                  </a:lnTo>
                  <a:lnTo>
                    <a:pt x="0" y="176122"/>
                  </a:lnTo>
                  <a:lnTo>
                    <a:pt x="0" y="168464"/>
                  </a:lnTo>
                  <a:lnTo>
                    <a:pt x="0" y="160807"/>
                  </a:lnTo>
                  <a:lnTo>
                    <a:pt x="0" y="153149"/>
                  </a:lnTo>
                  <a:lnTo>
                    <a:pt x="0" y="145492"/>
                  </a:lnTo>
                  <a:lnTo>
                    <a:pt x="0" y="137834"/>
                  </a:lnTo>
                  <a:lnTo>
                    <a:pt x="0" y="130177"/>
                  </a:lnTo>
                  <a:lnTo>
                    <a:pt x="0" y="122519"/>
                  </a:lnTo>
                  <a:lnTo>
                    <a:pt x="0" y="114862"/>
                  </a:lnTo>
                  <a:lnTo>
                    <a:pt x="0" y="107204"/>
                  </a:lnTo>
                  <a:lnTo>
                    <a:pt x="0" y="99547"/>
                  </a:lnTo>
                  <a:lnTo>
                    <a:pt x="0" y="91889"/>
                  </a:lnTo>
                  <a:lnTo>
                    <a:pt x="0" y="84232"/>
                  </a:lnTo>
                  <a:lnTo>
                    <a:pt x="0" y="76574"/>
                  </a:lnTo>
                  <a:lnTo>
                    <a:pt x="0" y="68917"/>
                  </a:lnTo>
                  <a:lnTo>
                    <a:pt x="0" y="61259"/>
                  </a:lnTo>
                  <a:lnTo>
                    <a:pt x="0" y="53602"/>
                  </a:lnTo>
                  <a:lnTo>
                    <a:pt x="0" y="45944"/>
                  </a:lnTo>
                  <a:lnTo>
                    <a:pt x="0" y="38287"/>
                  </a:lnTo>
                  <a:lnTo>
                    <a:pt x="0" y="30629"/>
                  </a:lnTo>
                  <a:lnTo>
                    <a:pt x="0" y="22972"/>
                  </a:lnTo>
                  <a:lnTo>
                    <a:pt x="0" y="15314"/>
                  </a:lnTo>
                  <a:lnTo>
                    <a:pt x="0" y="7657"/>
                  </a:lnTo>
                  <a:lnTo>
                    <a:pt x="0" y="0"/>
                  </a:lnTo>
                  <a:lnTo>
                    <a:pt x="5069" y="0"/>
                  </a:lnTo>
                  <a:lnTo>
                    <a:pt x="5422" y="7657"/>
                  </a:lnTo>
                  <a:lnTo>
                    <a:pt x="5770" y="15314"/>
                  </a:lnTo>
                  <a:lnTo>
                    <a:pt x="6109" y="22972"/>
                  </a:lnTo>
                  <a:lnTo>
                    <a:pt x="6436" y="30629"/>
                  </a:lnTo>
                  <a:lnTo>
                    <a:pt x="6749" y="38287"/>
                  </a:lnTo>
                  <a:lnTo>
                    <a:pt x="7047" y="45944"/>
                  </a:lnTo>
                  <a:lnTo>
                    <a:pt x="7326" y="53602"/>
                  </a:lnTo>
                  <a:lnTo>
                    <a:pt x="7582" y="61259"/>
                  </a:lnTo>
                  <a:lnTo>
                    <a:pt x="7814" y="68917"/>
                  </a:lnTo>
                  <a:lnTo>
                    <a:pt x="8024" y="76574"/>
                  </a:lnTo>
                  <a:lnTo>
                    <a:pt x="8210" y="84232"/>
                  </a:lnTo>
                  <a:lnTo>
                    <a:pt x="8371" y="91889"/>
                  </a:lnTo>
                  <a:lnTo>
                    <a:pt x="8509" y="99547"/>
                  </a:lnTo>
                  <a:lnTo>
                    <a:pt x="8622" y="107204"/>
                  </a:lnTo>
                  <a:lnTo>
                    <a:pt x="8708" y="114862"/>
                  </a:lnTo>
                  <a:lnTo>
                    <a:pt x="8771" y="122519"/>
                  </a:lnTo>
                  <a:lnTo>
                    <a:pt x="8813" y="130177"/>
                  </a:lnTo>
                  <a:lnTo>
                    <a:pt x="8836" y="137834"/>
                  </a:lnTo>
                  <a:lnTo>
                    <a:pt x="8841" y="145492"/>
                  </a:lnTo>
                  <a:lnTo>
                    <a:pt x="8832" y="153149"/>
                  </a:lnTo>
                  <a:lnTo>
                    <a:pt x="8809" y="160807"/>
                  </a:lnTo>
                  <a:lnTo>
                    <a:pt x="8774" y="168464"/>
                  </a:lnTo>
                  <a:lnTo>
                    <a:pt x="8733" y="176122"/>
                  </a:lnTo>
                  <a:lnTo>
                    <a:pt x="8687" y="183779"/>
                  </a:lnTo>
                  <a:lnTo>
                    <a:pt x="8641" y="191437"/>
                  </a:lnTo>
                  <a:lnTo>
                    <a:pt x="8597" y="199094"/>
                  </a:lnTo>
                  <a:lnTo>
                    <a:pt x="8558" y="206752"/>
                  </a:lnTo>
                  <a:lnTo>
                    <a:pt x="8527" y="214409"/>
                  </a:lnTo>
                  <a:lnTo>
                    <a:pt x="8507" y="222067"/>
                  </a:lnTo>
                  <a:lnTo>
                    <a:pt x="8501" y="229724"/>
                  </a:lnTo>
                  <a:lnTo>
                    <a:pt x="8511" y="237382"/>
                  </a:lnTo>
                  <a:lnTo>
                    <a:pt x="8536" y="245039"/>
                  </a:lnTo>
                  <a:lnTo>
                    <a:pt x="8580" y="252696"/>
                  </a:lnTo>
                  <a:lnTo>
                    <a:pt x="8642" y="260354"/>
                  </a:lnTo>
                  <a:lnTo>
                    <a:pt x="8722" y="268011"/>
                  </a:lnTo>
                  <a:lnTo>
                    <a:pt x="8824" y="275669"/>
                  </a:lnTo>
                  <a:lnTo>
                    <a:pt x="8945" y="283326"/>
                  </a:lnTo>
                  <a:lnTo>
                    <a:pt x="9083" y="290984"/>
                  </a:lnTo>
                  <a:lnTo>
                    <a:pt x="9235" y="298641"/>
                  </a:lnTo>
                  <a:lnTo>
                    <a:pt x="9402" y="306299"/>
                  </a:lnTo>
                  <a:lnTo>
                    <a:pt x="9581" y="313956"/>
                  </a:lnTo>
                  <a:lnTo>
                    <a:pt x="9770" y="321614"/>
                  </a:lnTo>
                  <a:lnTo>
                    <a:pt x="9967" y="329271"/>
                  </a:lnTo>
                  <a:lnTo>
                    <a:pt x="10170" y="336929"/>
                  </a:lnTo>
                  <a:lnTo>
                    <a:pt x="10376" y="344586"/>
                  </a:lnTo>
                  <a:lnTo>
                    <a:pt x="10583" y="352244"/>
                  </a:lnTo>
                  <a:lnTo>
                    <a:pt x="10789" y="359901"/>
                  </a:lnTo>
                  <a:lnTo>
                    <a:pt x="10992" y="367559"/>
                  </a:lnTo>
                  <a:lnTo>
                    <a:pt x="11190" y="375216"/>
                  </a:lnTo>
                  <a:lnTo>
                    <a:pt x="11380" y="382874"/>
                  </a:lnTo>
                  <a:lnTo>
                    <a:pt x="11563" y="390531"/>
                  </a:lnTo>
                  <a:lnTo>
                    <a:pt x="11735" y="398189"/>
                  </a:lnTo>
                  <a:lnTo>
                    <a:pt x="11897" y="405846"/>
                  </a:lnTo>
                  <a:lnTo>
                    <a:pt x="12048" y="413504"/>
                  </a:lnTo>
                  <a:lnTo>
                    <a:pt x="12185" y="421161"/>
                  </a:lnTo>
                  <a:lnTo>
                    <a:pt x="12310" y="428819"/>
                  </a:lnTo>
                  <a:lnTo>
                    <a:pt x="12417" y="436476"/>
                  </a:lnTo>
                  <a:lnTo>
                    <a:pt x="12508" y="444134"/>
                  </a:lnTo>
                  <a:lnTo>
                    <a:pt x="12583" y="451791"/>
                  </a:lnTo>
                  <a:lnTo>
                    <a:pt x="12642" y="459449"/>
                  </a:lnTo>
                  <a:lnTo>
                    <a:pt x="12684" y="467106"/>
                  </a:lnTo>
                  <a:lnTo>
                    <a:pt x="12710" y="474764"/>
                  </a:lnTo>
                  <a:lnTo>
                    <a:pt x="12718" y="482421"/>
                  </a:lnTo>
                  <a:lnTo>
                    <a:pt x="12707" y="490078"/>
                  </a:lnTo>
                  <a:lnTo>
                    <a:pt x="12680" y="497736"/>
                  </a:lnTo>
                  <a:lnTo>
                    <a:pt x="12638" y="505393"/>
                  </a:lnTo>
                  <a:lnTo>
                    <a:pt x="12581" y="513051"/>
                  </a:lnTo>
                  <a:lnTo>
                    <a:pt x="12513" y="520708"/>
                  </a:lnTo>
                  <a:lnTo>
                    <a:pt x="12433" y="528366"/>
                  </a:lnTo>
                  <a:lnTo>
                    <a:pt x="12344" y="536023"/>
                  </a:lnTo>
                  <a:lnTo>
                    <a:pt x="12247" y="543681"/>
                  </a:lnTo>
                  <a:lnTo>
                    <a:pt x="12146" y="551338"/>
                  </a:lnTo>
                  <a:lnTo>
                    <a:pt x="12042" y="558996"/>
                  </a:lnTo>
                  <a:lnTo>
                    <a:pt x="11940" y="566653"/>
                  </a:lnTo>
                  <a:lnTo>
                    <a:pt x="11839" y="574311"/>
                  </a:lnTo>
                  <a:lnTo>
                    <a:pt x="11743" y="581968"/>
                  </a:lnTo>
                  <a:lnTo>
                    <a:pt x="11654" y="589626"/>
                  </a:lnTo>
                  <a:lnTo>
                    <a:pt x="11576" y="597283"/>
                  </a:lnTo>
                  <a:lnTo>
                    <a:pt x="11508" y="604941"/>
                  </a:lnTo>
                  <a:lnTo>
                    <a:pt x="11453" y="612598"/>
                  </a:lnTo>
                  <a:lnTo>
                    <a:pt x="11410" y="620256"/>
                  </a:lnTo>
                  <a:lnTo>
                    <a:pt x="11382" y="627913"/>
                  </a:lnTo>
                  <a:lnTo>
                    <a:pt x="11369" y="635571"/>
                  </a:lnTo>
                  <a:lnTo>
                    <a:pt x="11371" y="643228"/>
                  </a:lnTo>
                  <a:lnTo>
                    <a:pt x="11391" y="650886"/>
                  </a:lnTo>
                  <a:lnTo>
                    <a:pt x="11427" y="658543"/>
                  </a:lnTo>
                  <a:lnTo>
                    <a:pt x="11478" y="666201"/>
                  </a:lnTo>
                  <a:lnTo>
                    <a:pt x="11544" y="673858"/>
                  </a:lnTo>
                  <a:lnTo>
                    <a:pt x="11624" y="681516"/>
                  </a:lnTo>
                  <a:lnTo>
                    <a:pt x="11719" y="689173"/>
                  </a:lnTo>
                  <a:lnTo>
                    <a:pt x="11826" y="696831"/>
                  </a:lnTo>
                  <a:lnTo>
                    <a:pt x="11949" y="704488"/>
                  </a:lnTo>
                  <a:lnTo>
                    <a:pt x="12083" y="712146"/>
                  </a:lnTo>
                  <a:lnTo>
                    <a:pt x="12228" y="719803"/>
                  </a:lnTo>
                  <a:lnTo>
                    <a:pt x="12384" y="727460"/>
                  </a:lnTo>
                  <a:lnTo>
                    <a:pt x="12550" y="735118"/>
                  </a:lnTo>
                  <a:lnTo>
                    <a:pt x="12725" y="742775"/>
                  </a:lnTo>
                  <a:lnTo>
                    <a:pt x="12908" y="750433"/>
                  </a:lnTo>
                  <a:lnTo>
                    <a:pt x="13102" y="758090"/>
                  </a:lnTo>
                  <a:lnTo>
                    <a:pt x="13302" y="765748"/>
                  </a:lnTo>
                  <a:lnTo>
                    <a:pt x="13510" y="773405"/>
                  </a:lnTo>
                  <a:lnTo>
                    <a:pt x="13723" y="781063"/>
                  </a:lnTo>
                  <a:lnTo>
                    <a:pt x="13942" y="788720"/>
                  </a:lnTo>
                  <a:lnTo>
                    <a:pt x="14166" y="796378"/>
                  </a:lnTo>
                  <a:lnTo>
                    <a:pt x="14395" y="804035"/>
                  </a:lnTo>
                  <a:lnTo>
                    <a:pt x="14627" y="811693"/>
                  </a:lnTo>
                  <a:lnTo>
                    <a:pt x="14862" y="819350"/>
                  </a:lnTo>
                  <a:lnTo>
                    <a:pt x="15098" y="827008"/>
                  </a:lnTo>
                  <a:lnTo>
                    <a:pt x="15334" y="834665"/>
                  </a:lnTo>
                  <a:lnTo>
                    <a:pt x="15569" y="842323"/>
                  </a:lnTo>
                  <a:lnTo>
                    <a:pt x="15803" y="849980"/>
                  </a:lnTo>
                  <a:lnTo>
                    <a:pt x="16033" y="857638"/>
                  </a:lnTo>
                  <a:lnTo>
                    <a:pt x="16257" y="865295"/>
                  </a:lnTo>
                  <a:lnTo>
                    <a:pt x="16475" y="872953"/>
                  </a:lnTo>
                  <a:lnTo>
                    <a:pt x="16685" y="880610"/>
                  </a:lnTo>
                  <a:lnTo>
                    <a:pt x="16886" y="888268"/>
                  </a:lnTo>
                  <a:lnTo>
                    <a:pt x="17077" y="895925"/>
                  </a:lnTo>
                  <a:lnTo>
                    <a:pt x="17257" y="903583"/>
                  </a:lnTo>
                  <a:lnTo>
                    <a:pt x="17424" y="911240"/>
                  </a:lnTo>
                  <a:lnTo>
                    <a:pt x="17576" y="918898"/>
                  </a:lnTo>
                  <a:lnTo>
                    <a:pt x="17714" y="926555"/>
                  </a:lnTo>
                  <a:lnTo>
                    <a:pt x="17838" y="934213"/>
                  </a:lnTo>
                  <a:lnTo>
                    <a:pt x="17948" y="941870"/>
                  </a:lnTo>
                  <a:lnTo>
                    <a:pt x="18044" y="949528"/>
                  </a:lnTo>
                  <a:lnTo>
                    <a:pt x="18126" y="957185"/>
                  </a:lnTo>
                  <a:lnTo>
                    <a:pt x="18194" y="964842"/>
                  </a:lnTo>
                  <a:lnTo>
                    <a:pt x="18248" y="972500"/>
                  </a:lnTo>
                  <a:lnTo>
                    <a:pt x="18291" y="980157"/>
                  </a:lnTo>
                  <a:lnTo>
                    <a:pt x="18324" y="987815"/>
                  </a:lnTo>
                  <a:lnTo>
                    <a:pt x="18348" y="995472"/>
                  </a:lnTo>
                  <a:lnTo>
                    <a:pt x="18364" y="1003130"/>
                  </a:lnTo>
                  <a:lnTo>
                    <a:pt x="18375" y="1010787"/>
                  </a:lnTo>
                  <a:lnTo>
                    <a:pt x="18381" y="1018445"/>
                  </a:lnTo>
                  <a:lnTo>
                    <a:pt x="18385" y="1026102"/>
                  </a:lnTo>
                  <a:lnTo>
                    <a:pt x="18389" y="1033760"/>
                  </a:lnTo>
                  <a:lnTo>
                    <a:pt x="18394" y="1041417"/>
                  </a:lnTo>
                  <a:lnTo>
                    <a:pt x="18403" y="1049075"/>
                  </a:lnTo>
                  <a:lnTo>
                    <a:pt x="18417" y="1056732"/>
                  </a:lnTo>
                  <a:lnTo>
                    <a:pt x="18438" y="1064390"/>
                  </a:lnTo>
                  <a:lnTo>
                    <a:pt x="18468" y="1072047"/>
                  </a:lnTo>
                  <a:lnTo>
                    <a:pt x="18510" y="1079705"/>
                  </a:lnTo>
                  <a:lnTo>
                    <a:pt x="18563" y="1087362"/>
                  </a:lnTo>
                  <a:lnTo>
                    <a:pt x="18630" y="1095020"/>
                  </a:lnTo>
                  <a:lnTo>
                    <a:pt x="18711" y="1102677"/>
                  </a:lnTo>
                  <a:lnTo>
                    <a:pt x="18807" y="1110335"/>
                  </a:lnTo>
                  <a:lnTo>
                    <a:pt x="18918" y="1117992"/>
                  </a:lnTo>
                  <a:lnTo>
                    <a:pt x="19047" y="1125650"/>
                  </a:lnTo>
                  <a:lnTo>
                    <a:pt x="19194" y="1133307"/>
                  </a:lnTo>
                  <a:lnTo>
                    <a:pt x="19359" y="1140965"/>
                  </a:lnTo>
                  <a:lnTo>
                    <a:pt x="19540" y="1148622"/>
                  </a:lnTo>
                  <a:lnTo>
                    <a:pt x="19738" y="1156280"/>
                  </a:lnTo>
                  <a:lnTo>
                    <a:pt x="19952" y="1163937"/>
                  </a:lnTo>
                  <a:lnTo>
                    <a:pt x="20181" y="1171595"/>
                  </a:lnTo>
                  <a:lnTo>
                    <a:pt x="20425" y="1179252"/>
                  </a:lnTo>
                  <a:lnTo>
                    <a:pt x="20685" y="1186910"/>
                  </a:lnTo>
                  <a:lnTo>
                    <a:pt x="20957" y="1194567"/>
                  </a:lnTo>
                  <a:lnTo>
                    <a:pt x="21239" y="1202224"/>
                  </a:lnTo>
                  <a:lnTo>
                    <a:pt x="21530" y="1209882"/>
                  </a:lnTo>
                  <a:lnTo>
                    <a:pt x="21828" y="1217539"/>
                  </a:lnTo>
                  <a:lnTo>
                    <a:pt x="22131" y="1225197"/>
                  </a:lnTo>
                  <a:lnTo>
                    <a:pt x="22438" y="1232854"/>
                  </a:lnTo>
                  <a:lnTo>
                    <a:pt x="22745" y="1240512"/>
                  </a:lnTo>
                  <a:lnTo>
                    <a:pt x="23052" y="1248169"/>
                  </a:lnTo>
                  <a:lnTo>
                    <a:pt x="23355" y="1255827"/>
                  </a:lnTo>
                  <a:lnTo>
                    <a:pt x="23653" y="1263484"/>
                  </a:lnTo>
                  <a:lnTo>
                    <a:pt x="23944" y="1271142"/>
                  </a:lnTo>
                  <a:lnTo>
                    <a:pt x="24227" y="1278799"/>
                  </a:lnTo>
                  <a:lnTo>
                    <a:pt x="24499" y="1286457"/>
                  </a:lnTo>
                  <a:lnTo>
                    <a:pt x="24760" y="1294114"/>
                  </a:lnTo>
                  <a:lnTo>
                    <a:pt x="25010" y="1301772"/>
                  </a:lnTo>
                  <a:lnTo>
                    <a:pt x="25249" y="1309429"/>
                  </a:lnTo>
                  <a:lnTo>
                    <a:pt x="25477" y="1317087"/>
                  </a:lnTo>
                  <a:lnTo>
                    <a:pt x="25694" y="1324744"/>
                  </a:lnTo>
                  <a:lnTo>
                    <a:pt x="25903" y="1332402"/>
                  </a:lnTo>
                  <a:lnTo>
                    <a:pt x="26103" y="1340059"/>
                  </a:lnTo>
                  <a:lnTo>
                    <a:pt x="26296" y="1347717"/>
                  </a:lnTo>
                  <a:lnTo>
                    <a:pt x="26485" y="1355374"/>
                  </a:lnTo>
                  <a:lnTo>
                    <a:pt x="26672" y="1363032"/>
                  </a:lnTo>
                  <a:lnTo>
                    <a:pt x="26859" y="1370689"/>
                  </a:lnTo>
                  <a:lnTo>
                    <a:pt x="27049" y="1378347"/>
                  </a:lnTo>
                  <a:lnTo>
                    <a:pt x="27242" y="1386004"/>
                  </a:lnTo>
                  <a:lnTo>
                    <a:pt x="27441" y="1393662"/>
                  </a:lnTo>
                  <a:lnTo>
                    <a:pt x="27649" y="1401319"/>
                  </a:lnTo>
                  <a:lnTo>
                    <a:pt x="27867" y="1408977"/>
                  </a:lnTo>
                  <a:lnTo>
                    <a:pt x="28095" y="1416634"/>
                  </a:lnTo>
                  <a:lnTo>
                    <a:pt x="28334" y="1424292"/>
                  </a:lnTo>
                  <a:lnTo>
                    <a:pt x="28584" y="1431949"/>
                  </a:lnTo>
                  <a:lnTo>
                    <a:pt x="28846" y="1439606"/>
                  </a:lnTo>
                  <a:lnTo>
                    <a:pt x="29120" y="1447264"/>
                  </a:lnTo>
                  <a:lnTo>
                    <a:pt x="29407" y="1454921"/>
                  </a:lnTo>
                  <a:lnTo>
                    <a:pt x="29703" y="1462579"/>
                  </a:lnTo>
                  <a:lnTo>
                    <a:pt x="30010" y="1470236"/>
                  </a:lnTo>
                  <a:lnTo>
                    <a:pt x="30324" y="1477894"/>
                  </a:lnTo>
                  <a:lnTo>
                    <a:pt x="30647" y="1485551"/>
                  </a:lnTo>
                  <a:lnTo>
                    <a:pt x="30976" y="1493209"/>
                  </a:lnTo>
                  <a:lnTo>
                    <a:pt x="31312" y="1500866"/>
                  </a:lnTo>
                  <a:lnTo>
                    <a:pt x="31654" y="1508524"/>
                  </a:lnTo>
                  <a:lnTo>
                    <a:pt x="32001" y="1516181"/>
                  </a:lnTo>
                  <a:lnTo>
                    <a:pt x="32353" y="1523839"/>
                  </a:lnTo>
                  <a:lnTo>
                    <a:pt x="32710" y="1531496"/>
                  </a:lnTo>
                  <a:lnTo>
                    <a:pt x="33071" y="1539154"/>
                  </a:lnTo>
                  <a:lnTo>
                    <a:pt x="33437" y="1546811"/>
                  </a:lnTo>
                  <a:lnTo>
                    <a:pt x="33808" y="1554469"/>
                  </a:lnTo>
                  <a:lnTo>
                    <a:pt x="34186" y="1562126"/>
                  </a:lnTo>
                  <a:lnTo>
                    <a:pt x="34570" y="1569784"/>
                  </a:lnTo>
                  <a:lnTo>
                    <a:pt x="34960" y="1577441"/>
                  </a:lnTo>
                  <a:lnTo>
                    <a:pt x="35356" y="1585099"/>
                  </a:lnTo>
                  <a:lnTo>
                    <a:pt x="35758" y="1592756"/>
                  </a:lnTo>
                  <a:lnTo>
                    <a:pt x="36166" y="1600414"/>
                  </a:lnTo>
                  <a:lnTo>
                    <a:pt x="36580" y="1608071"/>
                  </a:lnTo>
                  <a:lnTo>
                    <a:pt x="36998" y="1615729"/>
                  </a:lnTo>
                  <a:lnTo>
                    <a:pt x="37418" y="1623386"/>
                  </a:lnTo>
                  <a:lnTo>
                    <a:pt x="37840" y="1631044"/>
                  </a:lnTo>
                  <a:lnTo>
                    <a:pt x="38261" y="1638701"/>
                  </a:lnTo>
                  <a:lnTo>
                    <a:pt x="38680" y="1646359"/>
                  </a:lnTo>
                  <a:lnTo>
                    <a:pt x="39095" y="1654016"/>
                  </a:lnTo>
                  <a:lnTo>
                    <a:pt x="39504" y="1661674"/>
                  </a:lnTo>
                  <a:lnTo>
                    <a:pt x="39904" y="1669331"/>
                  </a:lnTo>
                  <a:lnTo>
                    <a:pt x="40294" y="1676988"/>
                  </a:lnTo>
                  <a:lnTo>
                    <a:pt x="40673" y="1684646"/>
                  </a:lnTo>
                  <a:lnTo>
                    <a:pt x="41040" y="1692303"/>
                  </a:lnTo>
                  <a:lnTo>
                    <a:pt x="41394" y="1699961"/>
                  </a:lnTo>
                  <a:lnTo>
                    <a:pt x="41735" y="1707618"/>
                  </a:lnTo>
                  <a:lnTo>
                    <a:pt x="42061" y="1715276"/>
                  </a:lnTo>
                  <a:lnTo>
                    <a:pt x="42372" y="1722933"/>
                  </a:lnTo>
                  <a:lnTo>
                    <a:pt x="42672" y="1730591"/>
                  </a:lnTo>
                  <a:lnTo>
                    <a:pt x="42961" y="1738248"/>
                  </a:lnTo>
                  <a:lnTo>
                    <a:pt x="43240" y="1745906"/>
                  </a:lnTo>
                  <a:lnTo>
                    <a:pt x="43512" y="1753563"/>
                  </a:lnTo>
                  <a:lnTo>
                    <a:pt x="43779" y="1761221"/>
                  </a:lnTo>
                  <a:lnTo>
                    <a:pt x="44042" y="1768878"/>
                  </a:lnTo>
                  <a:lnTo>
                    <a:pt x="44305" y="1776536"/>
                  </a:lnTo>
                  <a:lnTo>
                    <a:pt x="44570" y="1784193"/>
                  </a:lnTo>
                  <a:lnTo>
                    <a:pt x="44840" y="1791851"/>
                  </a:lnTo>
                  <a:lnTo>
                    <a:pt x="45118" y="1799508"/>
                  </a:lnTo>
                  <a:lnTo>
                    <a:pt x="45405" y="1807166"/>
                  </a:lnTo>
                  <a:lnTo>
                    <a:pt x="45703" y="1814823"/>
                  </a:lnTo>
                  <a:lnTo>
                    <a:pt x="46017" y="1822481"/>
                  </a:lnTo>
                  <a:lnTo>
                    <a:pt x="46347" y="1830138"/>
                  </a:lnTo>
                  <a:lnTo>
                    <a:pt x="46695" y="1837796"/>
                  </a:lnTo>
                  <a:lnTo>
                    <a:pt x="47061" y="1845453"/>
                  </a:lnTo>
                  <a:lnTo>
                    <a:pt x="47447" y="1853111"/>
                  </a:lnTo>
                  <a:lnTo>
                    <a:pt x="47852" y="1860768"/>
                  </a:lnTo>
                  <a:lnTo>
                    <a:pt x="48277" y="1868426"/>
                  </a:lnTo>
                  <a:lnTo>
                    <a:pt x="48725" y="1876083"/>
                  </a:lnTo>
                  <a:lnTo>
                    <a:pt x="49194" y="1883741"/>
                  </a:lnTo>
                  <a:lnTo>
                    <a:pt x="49683" y="1891398"/>
                  </a:lnTo>
                  <a:lnTo>
                    <a:pt x="50190" y="1899056"/>
                  </a:lnTo>
                  <a:lnTo>
                    <a:pt x="50716" y="1906713"/>
                  </a:lnTo>
                  <a:lnTo>
                    <a:pt x="51258" y="1914370"/>
                  </a:lnTo>
                  <a:lnTo>
                    <a:pt x="51816" y="1922028"/>
                  </a:lnTo>
                  <a:lnTo>
                    <a:pt x="52390" y="1929685"/>
                  </a:lnTo>
                  <a:lnTo>
                    <a:pt x="52978" y="1937343"/>
                  </a:lnTo>
                  <a:lnTo>
                    <a:pt x="53578" y="1945000"/>
                  </a:lnTo>
                  <a:lnTo>
                    <a:pt x="54188" y="1952658"/>
                  </a:lnTo>
                  <a:lnTo>
                    <a:pt x="54809" y="1960315"/>
                  </a:lnTo>
                  <a:lnTo>
                    <a:pt x="55438" y="1967973"/>
                  </a:lnTo>
                  <a:lnTo>
                    <a:pt x="56076" y="1975630"/>
                  </a:lnTo>
                  <a:lnTo>
                    <a:pt x="56722" y="1983288"/>
                  </a:lnTo>
                  <a:lnTo>
                    <a:pt x="57376" y="1990945"/>
                  </a:lnTo>
                  <a:lnTo>
                    <a:pt x="58038" y="1998603"/>
                  </a:lnTo>
                  <a:lnTo>
                    <a:pt x="58707" y="2006260"/>
                  </a:lnTo>
                  <a:lnTo>
                    <a:pt x="59385" y="2013918"/>
                  </a:lnTo>
                  <a:lnTo>
                    <a:pt x="60072" y="2021575"/>
                  </a:lnTo>
                  <a:lnTo>
                    <a:pt x="60769" y="2029233"/>
                  </a:lnTo>
                  <a:lnTo>
                    <a:pt x="61479" y="2036890"/>
                  </a:lnTo>
                  <a:lnTo>
                    <a:pt x="62204" y="2044548"/>
                  </a:lnTo>
                  <a:lnTo>
                    <a:pt x="62943" y="2052205"/>
                  </a:lnTo>
                  <a:lnTo>
                    <a:pt x="63699" y="2059863"/>
                  </a:lnTo>
                  <a:lnTo>
                    <a:pt x="64472" y="2067520"/>
                  </a:lnTo>
                  <a:lnTo>
                    <a:pt x="65265" y="2075178"/>
                  </a:lnTo>
                  <a:lnTo>
                    <a:pt x="66077" y="2082835"/>
                  </a:lnTo>
                  <a:lnTo>
                    <a:pt x="66914" y="2090493"/>
                  </a:lnTo>
                  <a:lnTo>
                    <a:pt x="67774" y="2098150"/>
                  </a:lnTo>
                  <a:lnTo>
                    <a:pt x="68656" y="2105808"/>
                  </a:lnTo>
                  <a:lnTo>
                    <a:pt x="69559" y="2113465"/>
                  </a:lnTo>
                  <a:lnTo>
                    <a:pt x="70482" y="2121123"/>
                  </a:lnTo>
                  <a:lnTo>
                    <a:pt x="71424" y="2128780"/>
                  </a:lnTo>
                  <a:lnTo>
                    <a:pt x="72383" y="2136438"/>
                  </a:lnTo>
                  <a:lnTo>
                    <a:pt x="73357" y="2144095"/>
                  </a:lnTo>
                  <a:lnTo>
                    <a:pt x="74342" y="2151752"/>
                  </a:lnTo>
                  <a:lnTo>
                    <a:pt x="75335" y="2159410"/>
                  </a:lnTo>
                  <a:lnTo>
                    <a:pt x="76330" y="2167067"/>
                  </a:lnTo>
                  <a:lnTo>
                    <a:pt x="77326" y="2174725"/>
                  </a:lnTo>
                  <a:lnTo>
                    <a:pt x="78319" y="2182382"/>
                  </a:lnTo>
                  <a:lnTo>
                    <a:pt x="79306" y="2190040"/>
                  </a:lnTo>
                  <a:lnTo>
                    <a:pt x="80282" y="2197697"/>
                  </a:lnTo>
                  <a:lnTo>
                    <a:pt x="81244" y="2205355"/>
                  </a:lnTo>
                  <a:lnTo>
                    <a:pt x="82192" y="2213012"/>
                  </a:lnTo>
                  <a:lnTo>
                    <a:pt x="83125" y="2220670"/>
                  </a:lnTo>
                  <a:lnTo>
                    <a:pt x="84042" y="2228327"/>
                  </a:lnTo>
                  <a:lnTo>
                    <a:pt x="84943" y="2235985"/>
                  </a:lnTo>
                  <a:lnTo>
                    <a:pt x="85828" y="2243642"/>
                  </a:lnTo>
                  <a:lnTo>
                    <a:pt x="86696" y="2251300"/>
                  </a:lnTo>
                  <a:lnTo>
                    <a:pt x="87550" y="2258957"/>
                  </a:lnTo>
                  <a:lnTo>
                    <a:pt x="88393" y="2266615"/>
                  </a:lnTo>
                  <a:lnTo>
                    <a:pt x="89226" y="2274272"/>
                  </a:lnTo>
                  <a:lnTo>
                    <a:pt x="90053" y="2281930"/>
                  </a:lnTo>
                  <a:lnTo>
                    <a:pt x="90875" y="2289587"/>
                  </a:lnTo>
                  <a:lnTo>
                    <a:pt x="91695" y="2297245"/>
                  </a:lnTo>
                  <a:lnTo>
                    <a:pt x="92515" y="2304902"/>
                  </a:lnTo>
                  <a:lnTo>
                    <a:pt x="93339" y="2312560"/>
                  </a:lnTo>
                  <a:lnTo>
                    <a:pt x="94169" y="2320217"/>
                  </a:lnTo>
                  <a:lnTo>
                    <a:pt x="95006" y="2327875"/>
                  </a:lnTo>
                  <a:lnTo>
                    <a:pt x="95853" y="2335532"/>
                  </a:lnTo>
                  <a:lnTo>
                    <a:pt x="96712" y="2343190"/>
                  </a:lnTo>
                  <a:lnTo>
                    <a:pt x="97585" y="2350847"/>
                  </a:lnTo>
                  <a:lnTo>
                    <a:pt x="98477" y="2358505"/>
                  </a:lnTo>
                  <a:lnTo>
                    <a:pt x="99387" y="2366162"/>
                  </a:lnTo>
                  <a:lnTo>
                    <a:pt x="100317" y="2373820"/>
                  </a:lnTo>
                  <a:lnTo>
                    <a:pt x="101269" y="2381477"/>
                  </a:lnTo>
                  <a:lnTo>
                    <a:pt x="102242" y="2389134"/>
                  </a:lnTo>
                  <a:lnTo>
                    <a:pt x="103240" y="2396792"/>
                  </a:lnTo>
                  <a:lnTo>
                    <a:pt x="104262" y="2404449"/>
                  </a:lnTo>
                  <a:lnTo>
                    <a:pt x="105315" y="2412107"/>
                  </a:lnTo>
                  <a:lnTo>
                    <a:pt x="106394" y="2419764"/>
                  </a:lnTo>
                  <a:lnTo>
                    <a:pt x="107501" y="2427422"/>
                  </a:lnTo>
                  <a:lnTo>
                    <a:pt x="108635" y="2435079"/>
                  </a:lnTo>
                  <a:lnTo>
                    <a:pt x="109796" y="2442737"/>
                  </a:lnTo>
                  <a:lnTo>
                    <a:pt x="110985" y="2450394"/>
                  </a:lnTo>
                  <a:lnTo>
                    <a:pt x="112202" y="2458052"/>
                  </a:lnTo>
                  <a:lnTo>
                    <a:pt x="113452" y="2465709"/>
                  </a:lnTo>
                  <a:lnTo>
                    <a:pt x="114732" y="2473367"/>
                  </a:lnTo>
                  <a:lnTo>
                    <a:pt x="116040" y="2481024"/>
                  </a:lnTo>
                  <a:lnTo>
                    <a:pt x="117378" y="2488682"/>
                  </a:lnTo>
                  <a:lnTo>
                    <a:pt x="118746" y="2496339"/>
                  </a:lnTo>
                  <a:lnTo>
                    <a:pt x="120146" y="2503997"/>
                  </a:lnTo>
                  <a:lnTo>
                    <a:pt x="121578" y="2511654"/>
                  </a:lnTo>
                  <a:lnTo>
                    <a:pt x="123050" y="2519312"/>
                  </a:lnTo>
                  <a:lnTo>
                    <a:pt x="124559" y="2526969"/>
                  </a:lnTo>
                  <a:lnTo>
                    <a:pt x="126105" y="2534627"/>
                  </a:lnTo>
                  <a:lnTo>
                    <a:pt x="127690" y="2542284"/>
                  </a:lnTo>
                  <a:lnTo>
                    <a:pt x="129316" y="2549942"/>
                  </a:lnTo>
                  <a:lnTo>
                    <a:pt x="130983" y="2557599"/>
                  </a:lnTo>
                  <a:lnTo>
                    <a:pt x="132693" y="2565257"/>
                  </a:lnTo>
                  <a:lnTo>
                    <a:pt x="134454" y="2572914"/>
                  </a:lnTo>
                  <a:lnTo>
                    <a:pt x="136260" y="2580572"/>
                  </a:lnTo>
                  <a:lnTo>
                    <a:pt x="138109" y="2588229"/>
                  </a:lnTo>
                  <a:lnTo>
                    <a:pt x="140001" y="2595887"/>
                  </a:lnTo>
                  <a:lnTo>
                    <a:pt x="141935" y="2603544"/>
                  </a:lnTo>
                  <a:lnTo>
                    <a:pt x="143908" y="2611202"/>
                  </a:lnTo>
                  <a:lnTo>
                    <a:pt x="145919" y="2618859"/>
                  </a:lnTo>
                  <a:lnTo>
                    <a:pt x="147972" y="2626517"/>
                  </a:lnTo>
                  <a:lnTo>
                    <a:pt x="150055" y="2634174"/>
                  </a:lnTo>
                  <a:lnTo>
                    <a:pt x="152167" y="2641831"/>
                  </a:lnTo>
                  <a:lnTo>
                    <a:pt x="154303" y="2649489"/>
                  </a:lnTo>
                  <a:lnTo>
                    <a:pt x="156461" y="2657146"/>
                  </a:lnTo>
                  <a:lnTo>
                    <a:pt x="158638" y="2664804"/>
                  </a:lnTo>
                  <a:lnTo>
                    <a:pt x="160832" y="2672461"/>
                  </a:lnTo>
                  <a:lnTo>
                    <a:pt x="163042" y="2680119"/>
                  </a:lnTo>
                  <a:lnTo>
                    <a:pt x="165265" y="2687776"/>
                  </a:lnTo>
                  <a:lnTo>
                    <a:pt x="167499" y="2695434"/>
                  </a:lnTo>
                  <a:lnTo>
                    <a:pt x="169745" y="2703091"/>
                  </a:lnTo>
                  <a:lnTo>
                    <a:pt x="172002" y="2710749"/>
                  </a:lnTo>
                  <a:lnTo>
                    <a:pt x="174273" y="2718406"/>
                  </a:lnTo>
                  <a:lnTo>
                    <a:pt x="176557" y="2726064"/>
                  </a:lnTo>
                  <a:lnTo>
                    <a:pt x="178862" y="2733721"/>
                  </a:lnTo>
                  <a:lnTo>
                    <a:pt x="181187" y="2741379"/>
                  </a:lnTo>
                  <a:lnTo>
                    <a:pt x="183535" y="2749036"/>
                  </a:lnTo>
                  <a:lnTo>
                    <a:pt x="185908" y="2756694"/>
                  </a:lnTo>
                  <a:lnTo>
                    <a:pt x="188309" y="2764351"/>
                  </a:lnTo>
                  <a:lnTo>
                    <a:pt x="190742" y="2772009"/>
                  </a:lnTo>
                  <a:lnTo>
                    <a:pt x="193209" y="2779666"/>
                  </a:lnTo>
                  <a:lnTo>
                    <a:pt x="195720" y="2787324"/>
                  </a:lnTo>
                  <a:lnTo>
                    <a:pt x="198270" y="2794981"/>
                  </a:lnTo>
                  <a:lnTo>
                    <a:pt x="200863" y="2802639"/>
                  </a:lnTo>
                  <a:lnTo>
                    <a:pt x="203498" y="2810296"/>
                  </a:lnTo>
                  <a:lnTo>
                    <a:pt x="206178" y="2817954"/>
                  </a:lnTo>
                  <a:lnTo>
                    <a:pt x="208904" y="2825611"/>
                  </a:lnTo>
                  <a:lnTo>
                    <a:pt x="211677" y="2833269"/>
                  </a:lnTo>
                  <a:lnTo>
                    <a:pt x="214507" y="2840926"/>
                  </a:lnTo>
                  <a:lnTo>
                    <a:pt x="217384" y="2848584"/>
                  </a:lnTo>
                  <a:lnTo>
                    <a:pt x="220309" y="2856241"/>
                  </a:lnTo>
                  <a:lnTo>
                    <a:pt x="223281" y="2863899"/>
                  </a:lnTo>
                  <a:lnTo>
                    <a:pt x="226299" y="2871556"/>
                  </a:lnTo>
                  <a:lnTo>
                    <a:pt x="229363" y="2879213"/>
                  </a:lnTo>
                  <a:lnTo>
                    <a:pt x="232473" y="2886871"/>
                  </a:lnTo>
                  <a:lnTo>
                    <a:pt x="235630" y="2894528"/>
                  </a:lnTo>
                  <a:lnTo>
                    <a:pt x="238825" y="2902186"/>
                  </a:lnTo>
                  <a:lnTo>
                    <a:pt x="242054" y="2909843"/>
                  </a:lnTo>
                  <a:lnTo>
                    <a:pt x="245312" y="2917501"/>
                  </a:lnTo>
                  <a:lnTo>
                    <a:pt x="248593" y="2925158"/>
                  </a:lnTo>
                  <a:lnTo>
                    <a:pt x="251892" y="2932816"/>
                  </a:lnTo>
                  <a:lnTo>
                    <a:pt x="255202" y="2940473"/>
                  </a:lnTo>
                  <a:lnTo>
                    <a:pt x="258514" y="2948131"/>
                  </a:lnTo>
                  <a:lnTo>
                    <a:pt x="261817" y="2955788"/>
                  </a:lnTo>
                  <a:lnTo>
                    <a:pt x="265104" y="2963446"/>
                  </a:lnTo>
                  <a:lnTo>
                    <a:pt x="268366" y="2971103"/>
                  </a:lnTo>
                  <a:lnTo>
                    <a:pt x="271595" y="2978761"/>
                  </a:lnTo>
                  <a:lnTo>
                    <a:pt x="274782" y="2986418"/>
                  </a:lnTo>
                  <a:lnTo>
                    <a:pt x="277919" y="2994076"/>
                  </a:lnTo>
                  <a:lnTo>
                    <a:pt x="280988" y="3001733"/>
                  </a:lnTo>
                  <a:lnTo>
                    <a:pt x="283991" y="3009391"/>
                  </a:lnTo>
                  <a:lnTo>
                    <a:pt x="286924" y="3017048"/>
                  </a:lnTo>
                  <a:lnTo>
                    <a:pt x="289781" y="3024706"/>
                  </a:lnTo>
                  <a:lnTo>
                    <a:pt x="292559" y="3032363"/>
                  </a:lnTo>
                  <a:lnTo>
                    <a:pt x="295253" y="3040021"/>
                  </a:lnTo>
                  <a:lnTo>
                    <a:pt x="297858" y="3047678"/>
                  </a:lnTo>
                  <a:lnTo>
                    <a:pt x="300359" y="3055336"/>
                  </a:lnTo>
                  <a:lnTo>
                    <a:pt x="302766" y="3062993"/>
                  </a:lnTo>
                  <a:lnTo>
                    <a:pt x="305077" y="3070651"/>
                  </a:lnTo>
                  <a:lnTo>
                    <a:pt x="307287" y="3078308"/>
                  </a:lnTo>
                  <a:lnTo>
                    <a:pt x="309392" y="3085966"/>
                  </a:lnTo>
                  <a:lnTo>
                    <a:pt x="311385" y="3093623"/>
                  </a:lnTo>
                  <a:lnTo>
                    <a:pt x="313255" y="3101281"/>
                  </a:lnTo>
                  <a:lnTo>
                    <a:pt x="314974" y="3108938"/>
                  </a:lnTo>
                  <a:lnTo>
                    <a:pt x="316550" y="3116595"/>
                  </a:lnTo>
                  <a:lnTo>
                    <a:pt x="317970" y="3124253"/>
                  </a:lnTo>
                  <a:lnTo>
                    <a:pt x="319218" y="3131910"/>
                  </a:lnTo>
                  <a:lnTo>
                    <a:pt x="320278" y="3139568"/>
                  </a:lnTo>
                  <a:lnTo>
                    <a:pt x="321130" y="3147225"/>
                  </a:lnTo>
                  <a:lnTo>
                    <a:pt x="321743" y="3154883"/>
                  </a:lnTo>
                  <a:lnTo>
                    <a:pt x="322061" y="3162540"/>
                  </a:lnTo>
                  <a:lnTo>
                    <a:pt x="322093" y="3170198"/>
                  </a:lnTo>
                  <a:lnTo>
                    <a:pt x="321813" y="3177855"/>
                  </a:lnTo>
                  <a:lnTo>
                    <a:pt x="321197" y="3185513"/>
                  </a:lnTo>
                  <a:lnTo>
                    <a:pt x="320216" y="3193170"/>
                  </a:lnTo>
                  <a:lnTo>
                    <a:pt x="318844" y="3200828"/>
                  </a:lnTo>
                  <a:lnTo>
                    <a:pt x="317029" y="3208485"/>
                  </a:lnTo>
                  <a:lnTo>
                    <a:pt x="314696" y="3216143"/>
                  </a:lnTo>
                  <a:lnTo>
                    <a:pt x="311880" y="3223800"/>
                  </a:lnTo>
                  <a:lnTo>
                    <a:pt x="308561" y="3231458"/>
                  </a:lnTo>
                  <a:lnTo>
                    <a:pt x="304718" y="3239115"/>
                  </a:lnTo>
                  <a:lnTo>
                    <a:pt x="300333" y="3246773"/>
                  </a:lnTo>
                  <a:lnTo>
                    <a:pt x="295394" y="3254430"/>
                  </a:lnTo>
                  <a:lnTo>
                    <a:pt x="289854" y="3262088"/>
                  </a:lnTo>
                  <a:lnTo>
                    <a:pt x="283662" y="3269745"/>
                  </a:lnTo>
                  <a:lnTo>
                    <a:pt x="276902" y="3277403"/>
                  </a:lnTo>
                  <a:lnTo>
                    <a:pt x="269582" y="3285060"/>
                  </a:lnTo>
                  <a:lnTo>
                    <a:pt x="261716" y="3292718"/>
                  </a:lnTo>
                  <a:lnTo>
                    <a:pt x="253326" y="3300375"/>
                  </a:lnTo>
                  <a:lnTo>
                    <a:pt x="244438" y="3308033"/>
                  </a:lnTo>
                  <a:lnTo>
                    <a:pt x="235056" y="3315690"/>
                  </a:lnTo>
                  <a:lnTo>
                    <a:pt x="225207" y="3323348"/>
                  </a:lnTo>
                  <a:lnTo>
                    <a:pt x="215003" y="3331005"/>
                  </a:lnTo>
                  <a:lnTo>
                    <a:pt x="204497" y="3338663"/>
                  </a:lnTo>
                  <a:lnTo>
                    <a:pt x="193748" y="3346320"/>
                  </a:lnTo>
                  <a:lnTo>
                    <a:pt x="182818" y="3353977"/>
                  </a:lnTo>
                  <a:lnTo>
                    <a:pt x="171771" y="3361635"/>
                  </a:lnTo>
                  <a:lnTo>
                    <a:pt x="160677" y="3369292"/>
                  </a:lnTo>
                  <a:lnTo>
                    <a:pt x="149629" y="3376950"/>
                  </a:lnTo>
                  <a:lnTo>
                    <a:pt x="138701" y="3384607"/>
                  </a:lnTo>
                  <a:lnTo>
                    <a:pt x="127957" y="3392265"/>
                  </a:lnTo>
                  <a:lnTo>
                    <a:pt x="117459" y="3399922"/>
                  </a:lnTo>
                  <a:lnTo>
                    <a:pt x="107265" y="3407580"/>
                  </a:lnTo>
                  <a:lnTo>
                    <a:pt x="97430" y="3415237"/>
                  </a:lnTo>
                  <a:lnTo>
                    <a:pt x="88037" y="3422895"/>
                  </a:lnTo>
                  <a:lnTo>
                    <a:pt x="79162" y="3430552"/>
                  </a:lnTo>
                  <a:lnTo>
                    <a:pt x="70785" y="3438210"/>
                  </a:lnTo>
                  <a:close/>
                </a:path>
              </a:pathLst>
            </a:custGeom>
            <a:solidFill>
              <a:srgbClr val="0073C2">
                <a:alpha val="29803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71" name="pl71"/>
            <p:cNvSpPr/>
            <p:nvPr/>
          </p:nvSpPr>
          <p:spPr>
            <a:xfrm>
              <a:off x="7688706" y="5179416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40651" cap="flat">
              <a:solidFill>
                <a:srgbClr val="000000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72" name="rc72"/>
            <p:cNvSpPr/>
            <p:nvPr/>
          </p:nvSpPr>
          <p:spPr>
            <a:xfrm>
              <a:off x="7688706" y="2378098"/>
              <a:ext cx="858915" cy="3442736"/>
            </a:xfrm>
            <a:prstGeom prst="rect">
              <a:avLst/>
            </a:prstGeom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73" name="rc73"/>
            <p:cNvSpPr/>
            <p:nvPr/>
          </p:nvSpPr>
          <p:spPr>
            <a:xfrm>
              <a:off x="6760202" y="2163235"/>
              <a:ext cx="858915" cy="214862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74" name="tx74"/>
            <p:cNvSpPr/>
            <p:nvPr/>
          </p:nvSpPr>
          <p:spPr>
            <a:xfrm>
              <a:off x="7065348" y="2228975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2020</a:t>
              </a:r>
            </a:p>
          </p:txBody>
        </p:sp>
        <p:sp>
          <p:nvSpPr>
            <p:cNvPr id="75" name="rc75"/>
            <p:cNvSpPr/>
            <p:nvPr/>
          </p:nvSpPr>
          <p:spPr>
            <a:xfrm>
              <a:off x="7688706" y="2163235"/>
              <a:ext cx="858915" cy="214862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76" name="tx76"/>
            <p:cNvSpPr/>
            <p:nvPr/>
          </p:nvSpPr>
          <p:spPr>
            <a:xfrm>
              <a:off x="7993853" y="2228975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2050</a:t>
              </a:r>
            </a:p>
          </p:txBody>
        </p:sp>
        <p:sp>
          <p:nvSpPr>
            <p:cNvPr id="77" name="pl77"/>
            <p:cNvSpPr/>
            <p:nvPr/>
          </p:nvSpPr>
          <p:spPr>
            <a:xfrm>
              <a:off x="7189660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78" name="tx78"/>
            <p:cNvSpPr/>
            <p:nvPr/>
          </p:nvSpPr>
          <p:spPr>
            <a:xfrm>
              <a:off x="7065348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2020</a:t>
              </a:r>
            </a:p>
          </p:txBody>
        </p:sp>
        <p:sp>
          <p:nvSpPr>
            <p:cNvPr id="79" name="pl79"/>
            <p:cNvSpPr/>
            <p:nvPr/>
          </p:nvSpPr>
          <p:spPr>
            <a:xfrm>
              <a:off x="8118164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80" name="tx80"/>
            <p:cNvSpPr/>
            <p:nvPr/>
          </p:nvSpPr>
          <p:spPr>
            <a:xfrm>
              <a:off x="7993853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2050</a:t>
              </a:r>
            </a:p>
          </p:txBody>
        </p:sp>
        <p:sp>
          <p:nvSpPr>
            <p:cNvPr id="81" name="tx81"/>
            <p:cNvSpPr/>
            <p:nvPr/>
          </p:nvSpPr>
          <p:spPr>
            <a:xfrm>
              <a:off x="6635416" y="5779143"/>
              <a:ext cx="62155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82" name="tx82"/>
            <p:cNvSpPr/>
            <p:nvPr/>
          </p:nvSpPr>
          <p:spPr>
            <a:xfrm>
              <a:off x="6573261" y="4631564"/>
              <a:ext cx="124311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83" name="tx83"/>
            <p:cNvSpPr/>
            <p:nvPr/>
          </p:nvSpPr>
          <p:spPr>
            <a:xfrm>
              <a:off x="6511105" y="3483985"/>
              <a:ext cx="186466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100</a:t>
              </a:r>
            </a:p>
          </p:txBody>
        </p:sp>
        <p:sp>
          <p:nvSpPr>
            <p:cNvPr id="84" name="tx84"/>
            <p:cNvSpPr/>
            <p:nvPr/>
          </p:nvSpPr>
          <p:spPr>
            <a:xfrm>
              <a:off x="6511105" y="2336406"/>
              <a:ext cx="186466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150</a:t>
              </a:r>
            </a:p>
          </p:txBody>
        </p:sp>
        <p:sp>
          <p:nvSpPr>
            <p:cNvPr id="85" name="pl85"/>
            <p:cNvSpPr/>
            <p:nvPr/>
          </p:nvSpPr>
          <p:spPr>
            <a:xfrm>
              <a:off x="6725407" y="5820834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86" name="pl86"/>
            <p:cNvSpPr/>
            <p:nvPr/>
          </p:nvSpPr>
          <p:spPr>
            <a:xfrm>
              <a:off x="6725407" y="4673255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87" name="pl87"/>
            <p:cNvSpPr/>
            <p:nvPr/>
          </p:nvSpPr>
          <p:spPr>
            <a:xfrm>
              <a:off x="6725407" y="3525677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88" name="pl88"/>
            <p:cNvSpPr/>
            <p:nvPr/>
          </p:nvSpPr>
          <p:spPr>
            <a:xfrm>
              <a:off x="6725407" y="2378098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89" name="tx89"/>
            <p:cNvSpPr/>
            <p:nvPr/>
          </p:nvSpPr>
          <p:spPr>
            <a:xfrm>
              <a:off x="6760202" y="1934847"/>
              <a:ext cx="1591679" cy="12939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0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Distribution within country</a:t>
              </a: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009DD435-486F-4353-8DB8-96DE5031CB12}"/>
              </a:ext>
            </a:extLst>
          </p:cNvPr>
          <p:cNvSpPr txBox="1"/>
          <p:nvPr/>
        </p:nvSpPr>
        <p:spPr>
          <a:xfrm>
            <a:off x="6807264" y="2703062"/>
            <a:ext cx="1243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Abadi Extra Light" panose="020B0204020104020204" pitchFamily="34" charset="0"/>
              </a:rPr>
              <a:t>Mitigation</a:t>
            </a:r>
            <a:endParaRPr lang="en-AT" b="1" dirty="0">
              <a:solidFill>
                <a:schemeClr val="tx2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6FC450A-A5A4-4E22-B573-DFF6CBB63C5D}"/>
              </a:ext>
            </a:extLst>
          </p:cNvPr>
          <p:cNvSpPr txBox="1"/>
          <p:nvPr/>
        </p:nvSpPr>
        <p:spPr>
          <a:xfrm>
            <a:off x="6020899" y="2389210"/>
            <a:ext cx="1875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4">
                    <a:lumMod val="75000"/>
                  </a:schemeClr>
                </a:solidFill>
                <a:latin typeface="Abadi Extra Light" panose="020B0204020104020204" pitchFamily="34" charset="0"/>
              </a:rPr>
              <a:t>No climate policies</a:t>
            </a:r>
            <a:endParaRPr lang="en-AT" b="1">
              <a:solidFill>
                <a:schemeClr val="accent4">
                  <a:lumMod val="75000"/>
                </a:schemeClr>
              </a:solidFill>
              <a:latin typeface="Abadi Extra Light" panose="020B020402010402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C27E6F4-4F41-4A7B-9F96-40F02504B65F}"/>
              </a:ext>
            </a:extLst>
          </p:cNvPr>
          <p:cNvSpPr txBox="1"/>
          <p:nvPr/>
        </p:nvSpPr>
        <p:spPr>
          <a:xfrm>
            <a:off x="2631227" y="2472125"/>
            <a:ext cx="133638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800" dirty="0"/>
              <a:t>South Africa</a:t>
            </a:r>
          </a:p>
        </p:txBody>
      </p:sp>
      <p:pic>
        <p:nvPicPr>
          <p:cNvPr id="94" name="Picture 9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0A6A7EC-3B20-4BE8-A7CA-ADE097480D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4467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ontent Placeholder 2"/>
          <p:cNvGrpSpPr/>
          <p:nvPr/>
        </p:nvGrpSpPr>
        <p:grpSpPr>
          <a:xfrm>
            <a:off x="1981200" y="1600201"/>
            <a:ext cx="8229600" cy="4525963"/>
            <a:chOff x="457200" y="1600200"/>
            <a:chExt cx="8229600" cy="4525963"/>
          </a:xfrm>
        </p:grpSpPr>
        <p:sp>
          <p:nvSpPr>
            <p:cNvPr id="3" name="rc3"/>
            <p:cNvSpPr/>
            <p:nvPr/>
          </p:nvSpPr>
          <p:spPr>
            <a:xfrm>
              <a:off x="457200" y="1600200"/>
              <a:ext cx="8229600" cy="4525962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9525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4" name="rc4"/>
            <p:cNvSpPr/>
            <p:nvPr/>
          </p:nvSpPr>
          <p:spPr>
            <a:xfrm>
              <a:off x="457200" y="1600200"/>
              <a:ext cx="8229600" cy="4525962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" name="rc5"/>
            <p:cNvSpPr/>
            <p:nvPr/>
          </p:nvSpPr>
          <p:spPr>
            <a:xfrm>
              <a:off x="526789" y="1669789"/>
              <a:ext cx="5914727" cy="4386784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" name="rc6"/>
            <p:cNvSpPr/>
            <p:nvPr/>
          </p:nvSpPr>
          <p:spPr>
            <a:xfrm>
              <a:off x="1009669" y="2378098"/>
              <a:ext cx="5362258" cy="3442736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 sz="1800"/>
            </a:p>
          </p:txBody>
        </p:sp>
        <p:sp>
          <p:nvSpPr>
            <p:cNvPr id="7" name="pl7"/>
            <p:cNvSpPr/>
            <p:nvPr/>
          </p:nvSpPr>
          <p:spPr>
            <a:xfrm>
              <a:off x="1009669" y="5247045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8" name="pl8"/>
            <p:cNvSpPr/>
            <p:nvPr/>
          </p:nvSpPr>
          <p:spPr>
            <a:xfrm>
              <a:off x="1009669" y="4099466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9" name="pl9"/>
            <p:cNvSpPr/>
            <p:nvPr/>
          </p:nvSpPr>
          <p:spPr>
            <a:xfrm>
              <a:off x="1009669" y="2951887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0" name="pl10"/>
            <p:cNvSpPr/>
            <p:nvPr/>
          </p:nvSpPr>
          <p:spPr>
            <a:xfrm>
              <a:off x="1679951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1" name="pl11"/>
            <p:cNvSpPr/>
            <p:nvPr/>
          </p:nvSpPr>
          <p:spPr>
            <a:xfrm>
              <a:off x="3020516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2" name="pl12"/>
            <p:cNvSpPr/>
            <p:nvPr/>
          </p:nvSpPr>
          <p:spPr>
            <a:xfrm>
              <a:off x="4361080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3" name="pl13"/>
            <p:cNvSpPr/>
            <p:nvPr/>
          </p:nvSpPr>
          <p:spPr>
            <a:xfrm>
              <a:off x="5701645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4" name="pl14"/>
            <p:cNvSpPr/>
            <p:nvPr/>
          </p:nvSpPr>
          <p:spPr>
            <a:xfrm>
              <a:off x="6371927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5" name="pl15"/>
            <p:cNvSpPr/>
            <p:nvPr/>
          </p:nvSpPr>
          <p:spPr>
            <a:xfrm>
              <a:off x="1009669" y="5820834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6" name="pl16"/>
            <p:cNvSpPr/>
            <p:nvPr/>
          </p:nvSpPr>
          <p:spPr>
            <a:xfrm>
              <a:off x="1009669" y="4673255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7" name="pl17"/>
            <p:cNvSpPr/>
            <p:nvPr/>
          </p:nvSpPr>
          <p:spPr>
            <a:xfrm>
              <a:off x="1009669" y="3525677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8" name="pl18"/>
            <p:cNvSpPr/>
            <p:nvPr/>
          </p:nvSpPr>
          <p:spPr>
            <a:xfrm>
              <a:off x="1009669" y="2378098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9" name="pl19"/>
            <p:cNvSpPr/>
            <p:nvPr/>
          </p:nvSpPr>
          <p:spPr>
            <a:xfrm>
              <a:off x="1009669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20" name="pl20"/>
            <p:cNvSpPr/>
            <p:nvPr/>
          </p:nvSpPr>
          <p:spPr>
            <a:xfrm>
              <a:off x="2350233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21" name="pl21"/>
            <p:cNvSpPr/>
            <p:nvPr/>
          </p:nvSpPr>
          <p:spPr>
            <a:xfrm>
              <a:off x="3690798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22" name="pl22"/>
            <p:cNvSpPr/>
            <p:nvPr/>
          </p:nvSpPr>
          <p:spPr>
            <a:xfrm>
              <a:off x="5031362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23" name="pl23"/>
            <p:cNvSpPr/>
            <p:nvPr/>
          </p:nvSpPr>
          <p:spPr>
            <a:xfrm>
              <a:off x="1009669" y="5187217"/>
              <a:ext cx="5362258" cy="241939"/>
            </a:xfrm>
            <a:custGeom>
              <a:avLst/>
              <a:gdLst/>
              <a:ahLst/>
              <a:cxnLst/>
              <a:rect l="0" t="0" r="0" b="0"/>
              <a:pathLst>
                <a:path w="5362258" h="241939">
                  <a:moveTo>
                    <a:pt x="0" y="241939"/>
                  </a:moveTo>
                  <a:lnTo>
                    <a:pt x="670282" y="234224"/>
                  </a:lnTo>
                  <a:lnTo>
                    <a:pt x="1340564" y="228057"/>
                  </a:lnTo>
                  <a:lnTo>
                    <a:pt x="2010846" y="206348"/>
                  </a:lnTo>
                  <a:lnTo>
                    <a:pt x="2681129" y="186680"/>
                  </a:lnTo>
                  <a:lnTo>
                    <a:pt x="3351411" y="157281"/>
                  </a:lnTo>
                  <a:lnTo>
                    <a:pt x="4021693" y="129076"/>
                  </a:lnTo>
                  <a:lnTo>
                    <a:pt x="4691975" y="63086"/>
                  </a:ln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40651" cap="flat">
              <a:solidFill>
                <a:srgbClr val="EFC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24" name="pl24"/>
            <p:cNvSpPr/>
            <p:nvPr/>
          </p:nvSpPr>
          <p:spPr>
            <a:xfrm>
              <a:off x="1009669" y="5288159"/>
              <a:ext cx="5362258" cy="141608"/>
            </a:xfrm>
            <a:custGeom>
              <a:avLst/>
              <a:gdLst/>
              <a:ahLst/>
              <a:cxnLst/>
              <a:rect l="0" t="0" r="0" b="0"/>
              <a:pathLst>
                <a:path w="5362258" h="141608">
                  <a:moveTo>
                    <a:pt x="0" y="138541"/>
                  </a:moveTo>
                  <a:lnTo>
                    <a:pt x="670282" y="140428"/>
                  </a:lnTo>
                  <a:lnTo>
                    <a:pt x="1340564" y="141608"/>
                  </a:lnTo>
                  <a:lnTo>
                    <a:pt x="2010846" y="139872"/>
                  </a:lnTo>
                  <a:lnTo>
                    <a:pt x="2681129" y="140602"/>
                  </a:lnTo>
                  <a:lnTo>
                    <a:pt x="3351411" y="104065"/>
                  </a:lnTo>
                  <a:lnTo>
                    <a:pt x="4021693" y="72221"/>
                  </a:lnTo>
                  <a:lnTo>
                    <a:pt x="4691975" y="36594"/>
                  </a:ln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40651" cap="flat">
              <a:solidFill>
                <a:srgbClr val="0073C2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25" name="pl25"/>
            <p:cNvSpPr/>
            <p:nvPr/>
          </p:nvSpPr>
          <p:spPr>
            <a:xfrm>
              <a:off x="1009669" y="5342144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0" y="0"/>
                  </a:lnTo>
                  <a:lnTo>
                    <a:pt x="670282" y="0"/>
                  </a:lnTo>
                  <a:lnTo>
                    <a:pt x="670282" y="0"/>
                  </a:lnTo>
                  <a:lnTo>
                    <a:pt x="1340564" y="0"/>
                  </a:lnTo>
                  <a:lnTo>
                    <a:pt x="1340564" y="0"/>
                  </a:lnTo>
                  <a:lnTo>
                    <a:pt x="2010846" y="0"/>
                  </a:lnTo>
                  <a:lnTo>
                    <a:pt x="2010846" y="0"/>
                  </a:lnTo>
                  <a:lnTo>
                    <a:pt x="2681129" y="0"/>
                  </a:lnTo>
                  <a:lnTo>
                    <a:pt x="2681129" y="0"/>
                  </a:lnTo>
                  <a:lnTo>
                    <a:pt x="3351411" y="0"/>
                  </a:lnTo>
                  <a:lnTo>
                    <a:pt x="3351411" y="0"/>
                  </a:lnTo>
                  <a:lnTo>
                    <a:pt x="4021693" y="0"/>
                  </a:lnTo>
                  <a:lnTo>
                    <a:pt x="4021693" y="0"/>
                  </a:lnTo>
                  <a:lnTo>
                    <a:pt x="4691975" y="0"/>
                  </a:lnTo>
                  <a:lnTo>
                    <a:pt x="4691975" y="0"/>
                  </a:lnTo>
                  <a:lnTo>
                    <a:pt x="5362258" y="0"/>
                  </a:ln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40651" cap="flat">
              <a:solidFill>
                <a:srgbClr val="000000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26" name="rc26"/>
            <p:cNvSpPr/>
            <p:nvPr/>
          </p:nvSpPr>
          <p:spPr>
            <a:xfrm>
              <a:off x="1009669" y="2378098"/>
              <a:ext cx="5362258" cy="3442736"/>
            </a:xfrm>
            <a:prstGeom prst="rect">
              <a:avLst/>
            </a:prstGeom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27" name="tx27"/>
            <p:cNvSpPr/>
            <p:nvPr/>
          </p:nvSpPr>
          <p:spPr>
            <a:xfrm>
              <a:off x="884883" y="5779143"/>
              <a:ext cx="62155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28" name="tx28"/>
            <p:cNvSpPr/>
            <p:nvPr/>
          </p:nvSpPr>
          <p:spPr>
            <a:xfrm>
              <a:off x="822728" y="4631564"/>
              <a:ext cx="124311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29" name="tx29"/>
            <p:cNvSpPr/>
            <p:nvPr/>
          </p:nvSpPr>
          <p:spPr>
            <a:xfrm>
              <a:off x="760572" y="3483985"/>
              <a:ext cx="186466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100</a:t>
              </a:r>
            </a:p>
          </p:txBody>
        </p:sp>
        <p:sp>
          <p:nvSpPr>
            <p:cNvPr id="30" name="tx30"/>
            <p:cNvSpPr/>
            <p:nvPr/>
          </p:nvSpPr>
          <p:spPr>
            <a:xfrm>
              <a:off x="760572" y="2336406"/>
              <a:ext cx="186466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150</a:t>
              </a:r>
            </a:p>
          </p:txBody>
        </p:sp>
        <p:sp>
          <p:nvSpPr>
            <p:cNvPr id="31" name="pl31"/>
            <p:cNvSpPr/>
            <p:nvPr/>
          </p:nvSpPr>
          <p:spPr>
            <a:xfrm>
              <a:off x="974874" y="5820834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32" name="pl32"/>
            <p:cNvSpPr/>
            <p:nvPr/>
          </p:nvSpPr>
          <p:spPr>
            <a:xfrm>
              <a:off x="974874" y="4673255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33" name="pl33"/>
            <p:cNvSpPr/>
            <p:nvPr/>
          </p:nvSpPr>
          <p:spPr>
            <a:xfrm>
              <a:off x="974874" y="3525677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34" name="pl34"/>
            <p:cNvSpPr/>
            <p:nvPr/>
          </p:nvSpPr>
          <p:spPr>
            <a:xfrm>
              <a:off x="974874" y="2378098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35" name="pl35"/>
            <p:cNvSpPr/>
            <p:nvPr/>
          </p:nvSpPr>
          <p:spPr>
            <a:xfrm>
              <a:off x="1009669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36" name="pl36"/>
            <p:cNvSpPr/>
            <p:nvPr/>
          </p:nvSpPr>
          <p:spPr>
            <a:xfrm>
              <a:off x="2350233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37" name="pl37"/>
            <p:cNvSpPr/>
            <p:nvPr/>
          </p:nvSpPr>
          <p:spPr>
            <a:xfrm>
              <a:off x="3690798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38" name="pl38"/>
            <p:cNvSpPr/>
            <p:nvPr/>
          </p:nvSpPr>
          <p:spPr>
            <a:xfrm>
              <a:off x="5031362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39" name="tx39"/>
            <p:cNvSpPr/>
            <p:nvPr/>
          </p:nvSpPr>
          <p:spPr>
            <a:xfrm>
              <a:off x="885358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2020</a:t>
              </a:r>
            </a:p>
          </p:txBody>
        </p:sp>
        <p:sp>
          <p:nvSpPr>
            <p:cNvPr id="40" name="tx40"/>
            <p:cNvSpPr/>
            <p:nvPr/>
          </p:nvSpPr>
          <p:spPr>
            <a:xfrm>
              <a:off x="2225922" y="5881718"/>
              <a:ext cx="248622" cy="8174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2030</a:t>
              </a:r>
            </a:p>
          </p:txBody>
        </p:sp>
        <p:sp>
          <p:nvSpPr>
            <p:cNvPr id="41" name="tx41"/>
            <p:cNvSpPr/>
            <p:nvPr/>
          </p:nvSpPr>
          <p:spPr>
            <a:xfrm>
              <a:off x="3566487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2040</a:t>
              </a:r>
            </a:p>
          </p:txBody>
        </p:sp>
        <p:sp>
          <p:nvSpPr>
            <p:cNvPr id="42" name="tx42"/>
            <p:cNvSpPr/>
            <p:nvPr/>
          </p:nvSpPr>
          <p:spPr>
            <a:xfrm>
              <a:off x="4907051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2050</a:t>
              </a:r>
            </a:p>
          </p:txBody>
        </p:sp>
        <p:sp>
          <p:nvSpPr>
            <p:cNvPr id="43" name="tx43"/>
            <p:cNvSpPr/>
            <p:nvPr/>
          </p:nvSpPr>
          <p:spPr>
            <a:xfrm rot="-5400000">
              <a:off x="-813377" y="4033913"/>
              <a:ext cx="2888406" cy="13110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0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Final Energy consumption per capita (GJ/year)</a:t>
              </a:r>
            </a:p>
          </p:txBody>
        </p:sp>
        <p:sp>
          <p:nvSpPr>
            <p:cNvPr id="44" name="tx44"/>
            <p:cNvSpPr/>
            <p:nvPr/>
          </p:nvSpPr>
          <p:spPr>
            <a:xfrm>
              <a:off x="1009669" y="1934847"/>
              <a:ext cx="2818829" cy="12939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0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National average energy consumption in ETH</a:t>
              </a:r>
            </a:p>
          </p:txBody>
        </p:sp>
        <p:sp>
          <p:nvSpPr>
            <p:cNvPr id="45" name="tx45"/>
            <p:cNvSpPr/>
            <p:nvPr/>
          </p:nvSpPr>
          <p:spPr>
            <a:xfrm>
              <a:off x="1009669" y="1702051"/>
              <a:ext cx="1285949" cy="15732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3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2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Total final energy</a:t>
              </a:r>
            </a:p>
          </p:txBody>
        </p:sp>
        <p:sp>
          <p:nvSpPr>
            <p:cNvPr id="46" name="rc46"/>
            <p:cNvSpPr/>
            <p:nvPr/>
          </p:nvSpPr>
          <p:spPr>
            <a:xfrm>
              <a:off x="6441516" y="1669789"/>
              <a:ext cx="2175694" cy="4386784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47" name="rc47"/>
            <p:cNvSpPr/>
            <p:nvPr/>
          </p:nvSpPr>
          <p:spPr>
            <a:xfrm>
              <a:off x="6760202" y="2378098"/>
              <a:ext cx="858915" cy="3442736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 sz="1800"/>
            </a:p>
          </p:txBody>
        </p:sp>
        <p:sp>
          <p:nvSpPr>
            <p:cNvPr id="48" name="pl48"/>
            <p:cNvSpPr/>
            <p:nvPr/>
          </p:nvSpPr>
          <p:spPr>
            <a:xfrm>
              <a:off x="6760202" y="5247045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49" name="pl49"/>
            <p:cNvSpPr/>
            <p:nvPr/>
          </p:nvSpPr>
          <p:spPr>
            <a:xfrm>
              <a:off x="6760202" y="4099466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0" name="pl50"/>
            <p:cNvSpPr/>
            <p:nvPr/>
          </p:nvSpPr>
          <p:spPr>
            <a:xfrm>
              <a:off x="6760202" y="295188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1" name="pl51"/>
            <p:cNvSpPr/>
            <p:nvPr/>
          </p:nvSpPr>
          <p:spPr>
            <a:xfrm>
              <a:off x="6760202" y="5820834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2" name="pl52"/>
            <p:cNvSpPr/>
            <p:nvPr/>
          </p:nvSpPr>
          <p:spPr>
            <a:xfrm>
              <a:off x="6760202" y="4673255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3" name="pl53"/>
            <p:cNvSpPr/>
            <p:nvPr/>
          </p:nvSpPr>
          <p:spPr>
            <a:xfrm>
              <a:off x="6760202" y="352567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4" name="pl54"/>
            <p:cNvSpPr/>
            <p:nvPr/>
          </p:nvSpPr>
          <p:spPr>
            <a:xfrm>
              <a:off x="6760202" y="2378098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5" name="pl55"/>
            <p:cNvSpPr/>
            <p:nvPr/>
          </p:nvSpPr>
          <p:spPr>
            <a:xfrm>
              <a:off x="7189660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6" name="pg56"/>
            <p:cNvSpPr/>
            <p:nvPr/>
          </p:nvSpPr>
          <p:spPr>
            <a:xfrm>
              <a:off x="7189660" y="4595111"/>
              <a:ext cx="321151" cy="1169147"/>
            </a:xfrm>
            <a:custGeom>
              <a:avLst/>
              <a:gdLst/>
              <a:ahLst/>
              <a:cxnLst/>
              <a:rect l="0" t="0" r="0" b="0"/>
              <a:pathLst>
                <a:path w="321151" h="1169147">
                  <a:moveTo>
                    <a:pt x="0" y="1169147"/>
                  </a:moveTo>
                  <a:lnTo>
                    <a:pt x="0" y="1166859"/>
                  </a:lnTo>
                  <a:lnTo>
                    <a:pt x="0" y="1164571"/>
                  </a:lnTo>
                  <a:lnTo>
                    <a:pt x="0" y="1162283"/>
                  </a:lnTo>
                  <a:lnTo>
                    <a:pt x="0" y="1159995"/>
                  </a:lnTo>
                  <a:lnTo>
                    <a:pt x="0" y="1157707"/>
                  </a:lnTo>
                  <a:lnTo>
                    <a:pt x="0" y="1155419"/>
                  </a:lnTo>
                  <a:lnTo>
                    <a:pt x="0" y="1153131"/>
                  </a:lnTo>
                  <a:lnTo>
                    <a:pt x="0" y="1150843"/>
                  </a:lnTo>
                  <a:lnTo>
                    <a:pt x="0" y="1148555"/>
                  </a:lnTo>
                  <a:lnTo>
                    <a:pt x="0" y="1146267"/>
                  </a:lnTo>
                  <a:lnTo>
                    <a:pt x="0" y="1143979"/>
                  </a:lnTo>
                  <a:lnTo>
                    <a:pt x="0" y="1141691"/>
                  </a:lnTo>
                  <a:lnTo>
                    <a:pt x="0" y="1139404"/>
                  </a:lnTo>
                  <a:lnTo>
                    <a:pt x="0" y="1137116"/>
                  </a:lnTo>
                  <a:lnTo>
                    <a:pt x="0" y="1134828"/>
                  </a:lnTo>
                  <a:lnTo>
                    <a:pt x="0" y="1132540"/>
                  </a:lnTo>
                  <a:lnTo>
                    <a:pt x="0" y="1130252"/>
                  </a:lnTo>
                  <a:lnTo>
                    <a:pt x="0" y="1127964"/>
                  </a:lnTo>
                  <a:lnTo>
                    <a:pt x="0" y="1125676"/>
                  </a:lnTo>
                  <a:lnTo>
                    <a:pt x="0" y="1123388"/>
                  </a:lnTo>
                  <a:lnTo>
                    <a:pt x="0" y="1121100"/>
                  </a:lnTo>
                  <a:lnTo>
                    <a:pt x="0" y="1118812"/>
                  </a:lnTo>
                  <a:lnTo>
                    <a:pt x="0" y="1116524"/>
                  </a:lnTo>
                  <a:lnTo>
                    <a:pt x="0" y="1114236"/>
                  </a:lnTo>
                  <a:lnTo>
                    <a:pt x="0" y="1111948"/>
                  </a:lnTo>
                  <a:lnTo>
                    <a:pt x="0" y="1109660"/>
                  </a:lnTo>
                  <a:lnTo>
                    <a:pt x="0" y="1107372"/>
                  </a:lnTo>
                  <a:lnTo>
                    <a:pt x="0" y="1105084"/>
                  </a:lnTo>
                  <a:lnTo>
                    <a:pt x="0" y="1102796"/>
                  </a:lnTo>
                  <a:lnTo>
                    <a:pt x="0" y="1100508"/>
                  </a:lnTo>
                  <a:lnTo>
                    <a:pt x="0" y="1098220"/>
                  </a:lnTo>
                  <a:lnTo>
                    <a:pt x="0" y="1095932"/>
                  </a:lnTo>
                  <a:lnTo>
                    <a:pt x="0" y="1093644"/>
                  </a:lnTo>
                  <a:lnTo>
                    <a:pt x="0" y="1091356"/>
                  </a:lnTo>
                  <a:lnTo>
                    <a:pt x="0" y="1089068"/>
                  </a:lnTo>
                  <a:lnTo>
                    <a:pt x="0" y="1086780"/>
                  </a:lnTo>
                  <a:lnTo>
                    <a:pt x="0" y="1084492"/>
                  </a:lnTo>
                  <a:lnTo>
                    <a:pt x="0" y="1082205"/>
                  </a:lnTo>
                  <a:lnTo>
                    <a:pt x="0" y="1079917"/>
                  </a:lnTo>
                  <a:lnTo>
                    <a:pt x="0" y="1077629"/>
                  </a:lnTo>
                  <a:lnTo>
                    <a:pt x="0" y="1075341"/>
                  </a:lnTo>
                  <a:lnTo>
                    <a:pt x="0" y="1073053"/>
                  </a:lnTo>
                  <a:lnTo>
                    <a:pt x="0" y="1070765"/>
                  </a:lnTo>
                  <a:lnTo>
                    <a:pt x="0" y="1068477"/>
                  </a:lnTo>
                  <a:lnTo>
                    <a:pt x="0" y="1066189"/>
                  </a:lnTo>
                  <a:lnTo>
                    <a:pt x="0" y="1063901"/>
                  </a:lnTo>
                  <a:lnTo>
                    <a:pt x="0" y="1061613"/>
                  </a:lnTo>
                  <a:lnTo>
                    <a:pt x="0" y="1059325"/>
                  </a:lnTo>
                  <a:lnTo>
                    <a:pt x="0" y="1057037"/>
                  </a:lnTo>
                  <a:lnTo>
                    <a:pt x="0" y="1054749"/>
                  </a:lnTo>
                  <a:lnTo>
                    <a:pt x="0" y="1052461"/>
                  </a:lnTo>
                  <a:lnTo>
                    <a:pt x="0" y="1050173"/>
                  </a:lnTo>
                  <a:lnTo>
                    <a:pt x="0" y="1047885"/>
                  </a:lnTo>
                  <a:lnTo>
                    <a:pt x="0" y="1045597"/>
                  </a:lnTo>
                  <a:lnTo>
                    <a:pt x="0" y="1043309"/>
                  </a:lnTo>
                  <a:lnTo>
                    <a:pt x="0" y="1041021"/>
                  </a:lnTo>
                  <a:lnTo>
                    <a:pt x="0" y="1038733"/>
                  </a:lnTo>
                  <a:lnTo>
                    <a:pt x="0" y="1036445"/>
                  </a:lnTo>
                  <a:lnTo>
                    <a:pt x="0" y="1034157"/>
                  </a:lnTo>
                  <a:lnTo>
                    <a:pt x="0" y="1031869"/>
                  </a:lnTo>
                  <a:lnTo>
                    <a:pt x="0" y="1029581"/>
                  </a:lnTo>
                  <a:lnTo>
                    <a:pt x="0" y="1027293"/>
                  </a:lnTo>
                  <a:lnTo>
                    <a:pt x="0" y="1025006"/>
                  </a:lnTo>
                  <a:lnTo>
                    <a:pt x="0" y="1022718"/>
                  </a:lnTo>
                  <a:lnTo>
                    <a:pt x="0" y="1020430"/>
                  </a:lnTo>
                  <a:lnTo>
                    <a:pt x="0" y="1018142"/>
                  </a:lnTo>
                  <a:lnTo>
                    <a:pt x="0" y="1015854"/>
                  </a:lnTo>
                  <a:lnTo>
                    <a:pt x="0" y="1013566"/>
                  </a:lnTo>
                  <a:lnTo>
                    <a:pt x="0" y="1011278"/>
                  </a:lnTo>
                  <a:lnTo>
                    <a:pt x="0" y="1008990"/>
                  </a:lnTo>
                  <a:lnTo>
                    <a:pt x="0" y="1006702"/>
                  </a:lnTo>
                  <a:lnTo>
                    <a:pt x="0" y="1004414"/>
                  </a:lnTo>
                  <a:lnTo>
                    <a:pt x="0" y="1002126"/>
                  </a:lnTo>
                  <a:lnTo>
                    <a:pt x="0" y="999838"/>
                  </a:lnTo>
                  <a:lnTo>
                    <a:pt x="0" y="997550"/>
                  </a:lnTo>
                  <a:lnTo>
                    <a:pt x="0" y="995262"/>
                  </a:lnTo>
                  <a:lnTo>
                    <a:pt x="0" y="992974"/>
                  </a:lnTo>
                  <a:lnTo>
                    <a:pt x="0" y="990686"/>
                  </a:lnTo>
                  <a:lnTo>
                    <a:pt x="0" y="988398"/>
                  </a:lnTo>
                  <a:lnTo>
                    <a:pt x="0" y="986110"/>
                  </a:lnTo>
                  <a:lnTo>
                    <a:pt x="0" y="983822"/>
                  </a:lnTo>
                  <a:lnTo>
                    <a:pt x="0" y="981534"/>
                  </a:lnTo>
                  <a:lnTo>
                    <a:pt x="0" y="979246"/>
                  </a:lnTo>
                  <a:lnTo>
                    <a:pt x="0" y="976958"/>
                  </a:lnTo>
                  <a:lnTo>
                    <a:pt x="0" y="974670"/>
                  </a:lnTo>
                  <a:lnTo>
                    <a:pt x="0" y="972382"/>
                  </a:lnTo>
                  <a:lnTo>
                    <a:pt x="0" y="970094"/>
                  </a:lnTo>
                  <a:lnTo>
                    <a:pt x="0" y="967807"/>
                  </a:lnTo>
                  <a:lnTo>
                    <a:pt x="0" y="965519"/>
                  </a:lnTo>
                  <a:lnTo>
                    <a:pt x="0" y="963231"/>
                  </a:lnTo>
                  <a:lnTo>
                    <a:pt x="0" y="960943"/>
                  </a:lnTo>
                  <a:lnTo>
                    <a:pt x="0" y="958655"/>
                  </a:lnTo>
                  <a:lnTo>
                    <a:pt x="0" y="956367"/>
                  </a:lnTo>
                  <a:lnTo>
                    <a:pt x="0" y="954079"/>
                  </a:lnTo>
                  <a:lnTo>
                    <a:pt x="0" y="951791"/>
                  </a:lnTo>
                  <a:lnTo>
                    <a:pt x="0" y="949503"/>
                  </a:lnTo>
                  <a:lnTo>
                    <a:pt x="0" y="947215"/>
                  </a:lnTo>
                  <a:lnTo>
                    <a:pt x="0" y="944927"/>
                  </a:lnTo>
                  <a:lnTo>
                    <a:pt x="0" y="942639"/>
                  </a:lnTo>
                  <a:lnTo>
                    <a:pt x="0" y="940351"/>
                  </a:lnTo>
                  <a:lnTo>
                    <a:pt x="0" y="938063"/>
                  </a:lnTo>
                  <a:lnTo>
                    <a:pt x="0" y="935775"/>
                  </a:lnTo>
                  <a:lnTo>
                    <a:pt x="0" y="933487"/>
                  </a:lnTo>
                  <a:lnTo>
                    <a:pt x="0" y="931199"/>
                  </a:lnTo>
                  <a:lnTo>
                    <a:pt x="0" y="928911"/>
                  </a:lnTo>
                  <a:lnTo>
                    <a:pt x="0" y="926623"/>
                  </a:lnTo>
                  <a:lnTo>
                    <a:pt x="0" y="924335"/>
                  </a:lnTo>
                  <a:lnTo>
                    <a:pt x="0" y="922047"/>
                  </a:lnTo>
                  <a:lnTo>
                    <a:pt x="0" y="919759"/>
                  </a:lnTo>
                  <a:lnTo>
                    <a:pt x="0" y="917471"/>
                  </a:lnTo>
                  <a:lnTo>
                    <a:pt x="0" y="915183"/>
                  </a:lnTo>
                  <a:lnTo>
                    <a:pt x="0" y="912895"/>
                  </a:lnTo>
                  <a:lnTo>
                    <a:pt x="0" y="910608"/>
                  </a:lnTo>
                  <a:lnTo>
                    <a:pt x="0" y="908320"/>
                  </a:lnTo>
                  <a:lnTo>
                    <a:pt x="0" y="906032"/>
                  </a:lnTo>
                  <a:lnTo>
                    <a:pt x="0" y="903744"/>
                  </a:lnTo>
                  <a:lnTo>
                    <a:pt x="0" y="901456"/>
                  </a:lnTo>
                  <a:lnTo>
                    <a:pt x="0" y="899168"/>
                  </a:lnTo>
                  <a:lnTo>
                    <a:pt x="0" y="896880"/>
                  </a:lnTo>
                  <a:lnTo>
                    <a:pt x="0" y="894592"/>
                  </a:lnTo>
                  <a:lnTo>
                    <a:pt x="0" y="892304"/>
                  </a:lnTo>
                  <a:lnTo>
                    <a:pt x="0" y="890016"/>
                  </a:lnTo>
                  <a:lnTo>
                    <a:pt x="0" y="887728"/>
                  </a:lnTo>
                  <a:lnTo>
                    <a:pt x="0" y="885440"/>
                  </a:lnTo>
                  <a:lnTo>
                    <a:pt x="0" y="883152"/>
                  </a:lnTo>
                  <a:lnTo>
                    <a:pt x="0" y="880864"/>
                  </a:lnTo>
                  <a:lnTo>
                    <a:pt x="0" y="878576"/>
                  </a:lnTo>
                  <a:lnTo>
                    <a:pt x="0" y="876288"/>
                  </a:lnTo>
                  <a:lnTo>
                    <a:pt x="0" y="874000"/>
                  </a:lnTo>
                  <a:lnTo>
                    <a:pt x="0" y="871712"/>
                  </a:lnTo>
                  <a:lnTo>
                    <a:pt x="0" y="869424"/>
                  </a:lnTo>
                  <a:lnTo>
                    <a:pt x="0" y="867136"/>
                  </a:lnTo>
                  <a:lnTo>
                    <a:pt x="0" y="864848"/>
                  </a:lnTo>
                  <a:lnTo>
                    <a:pt x="0" y="862560"/>
                  </a:lnTo>
                  <a:lnTo>
                    <a:pt x="0" y="860272"/>
                  </a:lnTo>
                  <a:lnTo>
                    <a:pt x="0" y="857984"/>
                  </a:lnTo>
                  <a:lnTo>
                    <a:pt x="0" y="855696"/>
                  </a:lnTo>
                  <a:lnTo>
                    <a:pt x="0" y="853409"/>
                  </a:lnTo>
                  <a:lnTo>
                    <a:pt x="0" y="851121"/>
                  </a:lnTo>
                  <a:lnTo>
                    <a:pt x="0" y="848833"/>
                  </a:lnTo>
                  <a:lnTo>
                    <a:pt x="0" y="846545"/>
                  </a:lnTo>
                  <a:lnTo>
                    <a:pt x="0" y="844257"/>
                  </a:lnTo>
                  <a:lnTo>
                    <a:pt x="0" y="841969"/>
                  </a:lnTo>
                  <a:lnTo>
                    <a:pt x="0" y="839681"/>
                  </a:lnTo>
                  <a:lnTo>
                    <a:pt x="0" y="837393"/>
                  </a:lnTo>
                  <a:lnTo>
                    <a:pt x="0" y="835105"/>
                  </a:lnTo>
                  <a:lnTo>
                    <a:pt x="0" y="832817"/>
                  </a:lnTo>
                  <a:lnTo>
                    <a:pt x="0" y="830529"/>
                  </a:lnTo>
                  <a:lnTo>
                    <a:pt x="0" y="828241"/>
                  </a:lnTo>
                  <a:lnTo>
                    <a:pt x="0" y="825953"/>
                  </a:lnTo>
                  <a:lnTo>
                    <a:pt x="0" y="823665"/>
                  </a:lnTo>
                  <a:lnTo>
                    <a:pt x="0" y="821377"/>
                  </a:lnTo>
                  <a:lnTo>
                    <a:pt x="0" y="819089"/>
                  </a:lnTo>
                  <a:lnTo>
                    <a:pt x="0" y="816801"/>
                  </a:lnTo>
                  <a:lnTo>
                    <a:pt x="0" y="814513"/>
                  </a:lnTo>
                  <a:lnTo>
                    <a:pt x="0" y="812225"/>
                  </a:lnTo>
                  <a:lnTo>
                    <a:pt x="0" y="809937"/>
                  </a:lnTo>
                  <a:lnTo>
                    <a:pt x="0" y="807649"/>
                  </a:lnTo>
                  <a:lnTo>
                    <a:pt x="0" y="805361"/>
                  </a:lnTo>
                  <a:lnTo>
                    <a:pt x="0" y="803073"/>
                  </a:lnTo>
                  <a:lnTo>
                    <a:pt x="0" y="800785"/>
                  </a:lnTo>
                  <a:lnTo>
                    <a:pt x="0" y="798498"/>
                  </a:lnTo>
                  <a:lnTo>
                    <a:pt x="0" y="796210"/>
                  </a:lnTo>
                  <a:lnTo>
                    <a:pt x="0" y="793922"/>
                  </a:lnTo>
                  <a:lnTo>
                    <a:pt x="0" y="791634"/>
                  </a:lnTo>
                  <a:lnTo>
                    <a:pt x="0" y="789346"/>
                  </a:lnTo>
                  <a:lnTo>
                    <a:pt x="0" y="787058"/>
                  </a:lnTo>
                  <a:lnTo>
                    <a:pt x="0" y="784770"/>
                  </a:lnTo>
                  <a:lnTo>
                    <a:pt x="0" y="782482"/>
                  </a:lnTo>
                  <a:lnTo>
                    <a:pt x="0" y="780194"/>
                  </a:lnTo>
                  <a:lnTo>
                    <a:pt x="0" y="777906"/>
                  </a:lnTo>
                  <a:lnTo>
                    <a:pt x="0" y="775618"/>
                  </a:lnTo>
                  <a:lnTo>
                    <a:pt x="0" y="773330"/>
                  </a:lnTo>
                  <a:lnTo>
                    <a:pt x="0" y="771042"/>
                  </a:lnTo>
                  <a:lnTo>
                    <a:pt x="0" y="768754"/>
                  </a:lnTo>
                  <a:lnTo>
                    <a:pt x="0" y="766466"/>
                  </a:lnTo>
                  <a:lnTo>
                    <a:pt x="0" y="764178"/>
                  </a:lnTo>
                  <a:lnTo>
                    <a:pt x="0" y="761890"/>
                  </a:lnTo>
                  <a:lnTo>
                    <a:pt x="0" y="759602"/>
                  </a:lnTo>
                  <a:lnTo>
                    <a:pt x="0" y="757314"/>
                  </a:lnTo>
                  <a:lnTo>
                    <a:pt x="0" y="755026"/>
                  </a:lnTo>
                  <a:lnTo>
                    <a:pt x="0" y="752738"/>
                  </a:lnTo>
                  <a:lnTo>
                    <a:pt x="0" y="750450"/>
                  </a:lnTo>
                  <a:lnTo>
                    <a:pt x="0" y="748162"/>
                  </a:lnTo>
                  <a:lnTo>
                    <a:pt x="0" y="745874"/>
                  </a:lnTo>
                  <a:lnTo>
                    <a:pt x="0" y="743586"/>
                  </a:lnTo>
                  <a:lnTo>
                    <a:pt x="0" y="741299"/>
                  </a:lnTo>
                  <a:lnTo>
                    <a:pt x="0" y="739011"/>
                  </a:lnTo>
                  <a:lnTo>
                    <a:pt x="0" y="736723"/>
                  </a:lnTo>
                  <a:lnTo>
                    <a:pt x="0" y="734435"/>
                  </a:lnTo>
                  <a:lnTo>
                    <a:pt x="0" y="732147"/>
                  </a:lnTo>
                  <a:lnTo>
                    <a:pt x="0" y="729859"/>
                  </a:lnTo>
                  <a:lnTo>
                    <a:pt x="0" y="727571"/>
                  </a:lnTo>
                  <a:lnTo>
                    <a:pt x="0" y="725283"/>
                  </a:lnTo>
                  <a:lnTo>
                    <a:pt x="0" y="722995"/>
                  </a:lnTo>
                  <a:lnTo>
                    <a:pt x="0" y="720707"/>
                  </a:lnTo>
                  <a:lnTo>
                    <a:pt x="0" y="718419"/>
                  </a:lnTo>
                  <a:lnTo>
                    <a:pt x="0" y="716131"/>
                  </a:lnTo>
                  <a:lnTo>
                    <a:pt x="0" y="713843"/>
                  </a:lnTo>
                  <a:lnTo>
                    <a:pt x="0" y="711555"/>
                  </a:lnTo>
                  <a:lnTo>
                    <a:pt x="0" y="709267"/>
                  </a:lnTo>
                  <a:lnTo>
                    <a:pt x="0" y="706979"/>
                  </a:lnTo>
                  <a:lnTo>
                    <a:pt x="0" y="704691"/>
                  </a:lnTo>
                  <a:lnTo>
                    <a:pt x="0" y="702403"/>
                  </a:lnTo>
                  <a:lnTo>
                    <a:pt x="0" y="700115"/>
                  </a:lnTo>
                  <a:lnTo>
                    <a:pt x="0" y="697827"/>
                  </a:lnTo>
                  <a:lnTo>
                    <a:pt x="0" y="695539"/>
                  </a:lnTo>
                  <a:lnTo>
                    <a:pt x="0" y="693251"/>
                  </a:lnTo>
                  <a:lnTo>
                    <a:pt x="0" y="690963"/>
                  </a:lnTo>
                  <a:lnTo>
                    <a:pt x="0" y="688675"/>
                  </a:lnTo>
                  <a:lnTo>
                    <a:pt x="0" y="686387"/>
                  </a:lnTo>
                  <a:lnTo>
                    <a:pt x="0" y="684100"/>
                  </a:lnTo>
                  <a:lnTo>
                    <a:pt x="0" y="681812"/>
                  </a:lnTo>
                  <a:lnTo>
                    <a:pt x="0" y="679524"/>
                  </a:lnTo>
                  <a:lnTo>
                    <a:pt x="0" y="677236"/>
                  </a:lnTo>
                  <a:lnTo>
                    <a:pt x="0" y="674948"/>
                  </a:lnTo>
                  <a:lnTo>
                    <a:pt x="0" y="672660"/>
                  </a:lnTo>
                  <a:lnTo>
                    <a:pt x="0" y="670372"/>
                  </a:lnTo>
                  <a:lnTo>
                    <a:pt x="0" y="668084"/>
                  </a:lnTo>
                  <a:lnTo>
                    <a:pt x="0" y="665796"/>
                  </a:lnTo>
                  <a:lnTo>
                    <a:pt x="0" y="663508"/>
                  </a:lnTo>
                  <a:lnTo>
                    <a:pt x="0" y="661220"/>
                  </a:lnTo>
                  <a:lnTo>
                    <a:pt x="0" y="658932"/>
                  </a:lnTo>
                  <a:lnTo>
                    <a:pt x="0" y="656644"/>
                  </a:lnTo>
                  <a:lnTo>
                    <a:pt x="0" y="654356"/>
                  </a:lnTo>
                  <a:lnTo>
                    <a:pt x="0" y="652068"/>
                  </a:lnTo>
                  <a:lnTo>
                    <a:pt x="0" y="649780"/>
                  </a:lnTo>
                  <a:lnTo>
                    <a:pt x="0" y="647492"/>
                  </a:lnTo>
                  <a:lnTo>
                    <a:pt x="0" y="645204"/>
                  </a:lnTo>
                  <a:lnTo>
                    <a:pt x="0" y="642916"/>
                  </a:lnTo>
                  <a:lnTo>
                    <a:pt x="0" y="640628"/>
                  </a:lnTo>
                  <a:lnTo>
                    <a:pt x="0" y="638340"/>
                  </a:lnTo>
                  <a:lnTo>
                    <a:pt x="0" y="636052"/>
                  </a:lnTo>
                  <a:lnTo>
                    <a:pt x="0" y="633764"/>
                  </a:lnTo>
                  <a:lnTo>
                    <a:pt x="0" y="631476"/>
                  </a:lnTo>
                  <a:lnTo>
                    <a:pt x="0" y="629188"/>
                  </a:lnTo>
                  <a:lnTo>
                    <a:pt x="0" y="626901"/>
                  </a:lnTo>
                  <a:lnTo>
                    <a:pt x="0" y="624613"/>
                  </a:lnTo>
                  <a:lnTo>
                    <a:pt x="0" y="622325"/>
                  </a:lnTo>
                  <a:lnTo>
                    <a:pt x="0" y="620037"/>
                  </a:lnTo>
                  <a:lnTo>
                    <a:pt x="0" y="617749"/>
                  </a:lnTo>
                  <a:lnTo>
                    <a:pt x="0" y="615461"/>
                  </a:lnTo>
                  <a:lnTo>
                    <a:pt x="0" y="613173"/>
                  </a:lnTo>
                  <a:lnTo>
                    <a:pt x="0" y="610885"/>
                  </a:lnTo>
                  <a:lnTo>
                    <a:pt x="0" y="608597"/>
                  </a:lnTo>
                  <a:lnTo>
                    <a:pt x="0" y="606309"/>
                  </a:lnTo>
                  <a:lnTo>
                    <a:pt x="0" y="604021"/>
                  </a:lnTo>
                  <a:lnTo>
                    <a:pt x="0" y="601733"/>
                  </a:lnTo>
                  <a:lnTo>
                    <a:pt x="0" y="599445"/>
                  </a:lnTo>
                  <a:lnTo>
                    <a:pt x="0" y="597157"/>
                  </a:lnTo>
                  <a:lnTo>
                    <a:pt x="0" y="594869"/>
                  </a:lnTo>
                  <a:lnTo>
                    <a:pt x="0" y="592581"/>
                  </a:lnTo>
                  <a:lnTo>
                    <a:pt x="0" y="590293"/>
                  </a:lnTo>
                  <a:lnTo>
                    <a:pt x="0" y="588005"/>
                  </a:lnTo>
                  <a:lnTo>
                    <a:pt x="0" y="585717"/>
                  </a:lnTo>
                  <a:lnTo>
                    <a:pt x="0" y="583429"/>
                  </a:lnTo>
                  <a:lnTo>
                    <a:pt x="0" y="581141"/>
                  </a:lnTo>
                  <a:lnTo>
                    <a:pt x="0" y="578853"/>
                  </a:lnTo>
                  <a:lnTo>
                    <a:pt x="0" y="576565"/>
                  </a:lnTo>
                  <a:lnTo>
                    <a:pt x="0" y="574277"/>
                  </a:lnTo>
                  <a:lnTo>
                    <a:pt x="0" y="571989"/>
                  </a:lnTo>
                  <a:lnTo>
                    <a:pt x="0" y="569702"/>
                  </a:lnTo>
                  <a:lnTo>
                    <a:pt x="0" y="567414"/>
                  </a:lnTo>
                  <a:lnTo>
                    <a:pt x="0" y="565126"/>
                  </a:lnTo>
                  <a:lnTo>
                    <a:pt x="0" y="562838"/>
                  </a:lnTo>
                  <a:lnTo>
                    <a:pt x="0" y="560550"/>
                  </a:lnTo>
                  <a:lnTo>
                    <a:pt x="0" y="558262"/>
                  </a:lnTo>
                  <a:lnTo>
                    <a:pt x="0" y="555974"/>
                  </a:lnTo>
                  <a:lnTo>
                    <a:pt x="0" y="553686"/>
                  </a:lnTo>
                  <a:lnTo>
                    <a:pt x="0" y="551398"/>
                  </a:lnTo>
                  <a:lnTo>
                    <a:pt x="0" y="549110"/>
                  </a:lnTo>
                  <a:lnTo>
                    <a:pt x="0" y="546822"/>
                  </a:lnTo>
                  <a:lnTo>
                    <a:pt x="0" y="544534"/>
                  </a:lnTo>
                  <a:lnTo>
                    <a:pt x="0" y="542246"/>
                  </a:lnTo>
                  <a:lnTo>
                    <a:pt x="0" y="539958"/>
                  </a:lnTo>
                  <a:lnTo>
                    <a:pt x="0" y="537670"/>
                  </a:lnTo>
                  <a:lnTo>
                    <a:pt x="0" y="535382"/>
                  </a:lnTo>
                  <a:lnTo>
                    <a:pt x="0" y="533094"/>
                  </a:lnTo>
                  <a:lnTo>
                    <a:pt x="0" y="530806"/>
                  </a:lnTo>
                  <a:lnTo>
                    <a:pt x="0" y="528518"/>
                  </a:lnTo>
                  <a:lnTo>
                    <a:pt x="0" y="526230"/>
                  </a:lnTo>
                  <a:lnTo>
                    <a:pt x="0" y="523942"/>
                  </a:lnTo>
                  <a:lnTo>
                    <a:pt x="0" y="521654"/>
                  </a:lnTo>
                  <a:lnTo>
                    <a:pt x="0" y="519366"/>
                  </a:lnTo>
                  <a:lnTo>
                    <a:pt x="0" y="517078"/>
                  </a:lnTo>
                  <a:lnTo>
                    <a:pt x="0" y="514790"/>
                  </a:lnTo>
                  <a:lnTo>
                    <a:pt x="0" y="512503"/>
                  </a:lnTo>
                  <a:lnTo>
                    <a:pt x="0" y="510215"/>
                  </a:lnTo>
                  <a:lnTo>
                    <a:pt x="0" y="507927"/>
                  </a:lnTo>
                  <a:lnTo>
                    <a:pt x="0" y="505639"/>
                  </a:lnTo>
                  <a:lnTo>
                    <a:pt x="0" y="503351"/>
                  </a:lnTo>
                  <a:lnTo>
                    <a:pt x="0" y="501063"/>
                  </a:lnTo>
                  <a:lnTo>
                    <a:pt x="0" y="498775"/>
                  </a:lnTo>
                  <a:lnTo>
                    <a:pt x="0" y="496487"/>
                  </a:lnTo>
                  <a:lnTo>
                    <a:pt x="0" y="494199"/>
                  </a:lnTo>
                  <a:lnTo>
                    <a:pt x="0" y="491911"/>
                  </a:lnTo>
                  <a:lnTo>
                    <a:pt x="0" y="489623"/>
                  </a:lnTo>
                  <a:lnTo>
                    <a:pt x="0" y="487335"/>
                  </a:lnTo>
                  <a:lnTo>
                    <a:pt x="0" y="485047"/>
                  </a:lnTo>
                  <a:lnTo>
                    <a:pt x="0" y="482759"/>
                  </a:lnTo>
                  <a:lnTo>
                    <a:pt x="0" y="480471"/>
                  </a:lnTo>
                  <a:lnTo>
                    <a:pt x="0" y="478183"/>
                  </a:lnTo>
                  <a:lnTo>
                    <a:pt x="0" y="475895"/>
                  </a:lnTo>
                  <a:lnTo>
                    <a:pt x="0" y="473607"/>
                  </a:lnTo>
                  <a:lnTo>
                    <a:pt x="0" y="471319"/>
                  </a:lnTo>
                  <a:lnTo>
                    <a:pt x="0" y="469031"/>
                  </a:lnTo>
                  <a:lnTo>
                    <a:pt x="0" y="466743"/>
                  </a:lnTo>
                  <a:lnTo>
                    <a:pt x="0" y="464455"/>
                  </a:lnTo>
                  <a:lnTo>
                    <a:pt x="0" y="462167"/>
                  </a:lnTo>
                  <a:lnTo>
                    <a:pt x="0" y="459879"/>
                  </a:lnTo>
                  <a:lnTo>
                    <a:pt x="0" y="457591"/>
                  </a:lnTo>
                  <a:lnTo>
                    <a:pt x="0" y="455304"/>
                  </a:lnTo>
                  <a:lnTo>
                    <a:pt x="0" y="453016"/>
                  </a:lnTo>
                  <a:lnTo>
                    <a:pt x="0" y="450728"/>
                  </a:lnTo>
                  <a:lnTo>
                    <a:pt x="0" y="448440"/>
                  </a:lnTo>
                  <a:lnTo>
                    <a:pt x="0" y="446152"/>
                  </a:lnTo>
                  <a:lnTo>
                    <a:pt x="0" y="443864"/>
                  </a:lnTo>
                  <a:lnTo>
                    <a:pt x="0" y="441576"/>
                  </a:lnTo>
                  <a:lnTo>
                    <a:pt x="0" y="439288"/>
                  </a:lnTo>
                  <a:lnTo>
                    <a:pt x="0" y="437000"/>
                  </a:lnTo>
                  <a:lnTo>
                    <a:pt x="0" y="434712"/>
                  </a:lnTo>
                  <a:lnTo>
                    <a:pt x="0" y="432424"/>
                  </a:lnTo>
                  <a:lnTo>
                    <a:pt x="0" y="430136"/>
                  </a:lnTo>
                  <a:lnTo>
                    <a:pt x="0" y="427848"/>
                  </a:lnTo>
                  <a:lnTo>
                    <a:pt x="0" y="425560"/>
                  </a:lnTo>
                  <a:lnTo>
                    <a:pt x="0" y="423272"/>
                  </a:lnTo>
                  <a:lnTo>
                    <a:pt x="0" y="420984"/>
                  </a:lnTo>
                  <a:lnTo>
                    <a:pt x="0" y="418696"/>
                  </a:lnTo>
                  <a:lnTo>
                    <a:pt x="0" y="416408"/>
                  </a:lnTo>
                  <a:lnTo>
                    <a:pt x="0" y="414120"/>
                  </a:lnTo>
                  <a:lnTo>
                    <a:pt x="0" y="411832"/>
                  </a:lnTo>
                  <a:lnTo>
                    <a:pt x="0" y="409544"/>
                  </a:lnTo>
                  <a:lnTo>
                    <a:pt x="0" y="407256"/>
                  </a:lnTo>
                  <a:lnTo>
                    <a:pt x="0" y="404968"/>
                  </a:lnTo>
                  <a:lnTo>
                    <a:pt x="0" y="402680"/>
                  </a:lnTo>
                  <a:lnTo>
                    <a:pt x="0" y="400392"/>
                  </a:lnTo>
                  <a:lnTo>
                    <a:pt x="0" y="398105"/>
                  </a:lnTo>
                  <a:lnTo>
                    <a:pt x="0" y="395817"/>
                  </a:lnTo>
                  <a:lnTo>
                    <a:pt x="0" y="393529"/>
                  </a:lnTo>
                  <a:lnTo>
                    <a:pt x="0" y="391241"/>
                  </a:lnTo>
                  <a:lnTo>
                    <a:pt x="0" y="388953"/>
                  </a:lnTo>
                  <a:lnTo>
                    <a:pt x="0" y="386665"/>
                  </a:lnTo>
                  <a:lnTo>
                    <a:pt x="0" y="384377"/>
                  </a:lnTo>
                  <a:lnTo>
                    <a:pt x="0" y="382089"/>
                  </a:lnTo>
                  <a:lnTo>
                    <a:pt x="0" y="379801"/>
                  </a:lnTo>
                  <a:lnTo>
                    <a:pt x="0" y="377513"/>
                  </a:lnTo>
                  <a:lnTo>
                    <a:pt x="0" y="375225"/>
                  </a:lnTo>
                  <a:lnTo>
                    <a:pt x="0" y="372937"/>
                  </a:lnTo>
                  <a:lnTo>
                    <a:pt x="0" y="370649"/>
                  </a:lnTo>
                  <a:lnTo>
                    <a:pt x="0" y="368361"/>
                  </a:lnTo>
                  <a:lnTo>
                    <a:pt x="0" y="366073"/>
                  </a:lnTo>
                  <a:lnTo>
                    <a:pt x="0" y="363785"/>
                  </a:lnTo>
                  <a:lnTo>
                    <a:pt x="0" y="361497"/>
                  </a:lnTo>
                  <a:lnTo>
                    <a:pt x="0" y="359209"/>
                  </a:lnTo>
                  <a:lnTo>
                    <a:pt x="0" y="356921"/>
                  </a:lnTo>
                  <a:lnTo>
                    <a:pt x="0" y="354633"/>
                  </a:lnTo>
                  <a:lnTo>
                    <a:pt x="0" y="352345"/>
                  </a:lnTo>
                  <a:lnTo>
                    <a:pt x="0" y="350057"/>
                  </a:lnTo>
                  <a:lnTo>
                    <a:pt x="0" y="347769"/>
                  </a:lnTo>
                  <a:lnTo>
                    <a:pt x="0" y="345481"/>
                  </a:lnTo>
                  <a:lnTo>
                    <a:pt x="0" y="343193"/>
                  </a:lnTo>
                  <a:lnTo>
                    <a:pt x="0" y="340906"/>
                  </a:lnTo>
                  <a:lnTo>
                    <a:pt x="0" y="338618"/>
                  </a:lnTo>
                  <a:lnTo>
                    <a:pt x="0" y="336330"/>
                  </a:lnTo>
                  <a:lnTo>
                    <a:pt x="0" y="334042"/>
                  </a:lnTo>
                  <a:lnTo>
                    <a:pt x="0" y="331754"/>
                  </a:lnTo>
                  <a:lnTo>
                    <a:pt x="0" y="329466"/>
                  </a:lnTo>
                  <a:lnTo>
                    <a:pt x="0" y="327178"/>
                  </a:lnTo>
                  <a:lnTo>
                    <a:pt x="0" y="324890"/>
                  </a:lnTo>
                  <a:lnTo>
                    <a:pt x="0" y="322602"/>
                  </a:lnTo>
                  <a:lnTo>
                    <a:pt x="0" y="320314"/>
                  </a:lnTo>
                  <a:lnTo>
                    <a:pt x="0" y="318026"/>
                  </a:lnTo>
                  <a:lnTo>
                    <a:pt x="0" y="315738"/>
                  </a:lnTo>
                  <a:lnTo>
                    <a:pt x="0" y="313450"/>
                  </a:lnTo>
                  <a:lnTo>
                    <a:pt x="0" y="311162"/>
                  </a:lnTo>
                  <a:lnTo>
                    <a:pt x="0" y="308874"/>
                  </a:lnTo>
                  <a:lnTo>
                    <a:pt x="0" y="306586"/>
                  </a:lnTo>
                  <a:lnTo>
                    <a:pt x="0" y="304298"/>
                  </a:lnTo>
                  <a:lnTo>
                    <a:pt x="0" y="302010"/>
                  </a:lnTo>
                  <a:lnTo>
                    <a:pt x="0" y="299722"/>
                  </a:lnTo>
                  <a:lnTo>
                    <a:pt x="0" y="297434"/>
                  </a:lnTo>
                  <a:lnTo>
                    <a:pt x="0" y="295146"/>
                  </a:lnTo>
                  <a:lnTo>
                    <a:pt x="0" y="292858"/>
                  </a:lnTo>
                  <a:lnTo>
                    <a:pt x="0" y="290570"/>
                  </a:lnTo>
                  <a:lnTo>
                    <a:pt x="0" y="288282"/>
                  </a:lnTo>
                  <a:lnTo>
                    <a:pt x="0" y="285994"/>
                  </a:lnTo>
                  <a:lnTo>
                    <a:pt x="0" y="283707"/>
                  </a:lnTo>
                  <a:lnTo>
                    <a:pt x="0" y="281419"/>
                  </a:lnTo>
                  <a:lnTo>
                    <a:pt x="0" y="279131"/>
                  </a:lnTo>
                  <a:lnTo>
                    <a:pt x="0" y="276843"/>
                  </a:lnTo>
                  <a:lnTo>
                    <a:pt x="0" y="274555"/>
                  </a:lnTo>
                  <a:lnTo>
                    <a:pt x="0" y="272267"/>
                  </a:lnTo>
                  <a:lnTo>
                    <a:pt x="0" y="269979"/>
                  </a:lnTo>
                  <a:lnTo>
                    <a:pt x="0" y="267691"/>
                  </a:lnTo>
                  <a:lnTo>
                    <a:pt x="0" y="265403"/>
                  </a:lnTo>
                  <a:lnTo>
                    <a:pt x="0" y="263115"/>
                  </a:lnTo>
                  <a:lnTo>
                    <a:pt x="0" y="260827"/>
                  </a:lnTo>
                  <a:lnTo>
                    <a:pt x="0" y="258539"/>
                  </a:lnTo>
                  <a:lnTo>
                    <a:pt x="0" y="256251"/>
                  </a:lnTo>
                  <a:lnTo>
                    <a:pt x="0" y="253963"/>
                  </a:lnTo>
                  <a:lnTo>
                    <a:pt x="0" y="251675"/>
                  </a:lnTo>
                  <a:lnTo>
                    <a:pt x="0" y="249387"/>
                  </a:lnTo>
                  <a:lnTo>
                    <a:pt x="0" y="247099"/>
                  </a:lnTo>
                  <a:lnTo>
                    <a:pt x="0" y="244811"/>
                  </a:lnTo>
                  <a:lnTo>
                    <a:pt x="0" y="242523"/>
                  </a:lnTo>
                  <a:lnTo>
                    <a:pt x="0" y="240235"/>
                  </a:lnTo>
                  <a:lnTo>
                    <a:pt x="0" y="237947"/>
                  </a:lnTo>
                  <a:lnTo>
                    <a:pt x="0" y="235659"/>
                  </a:lnTo>
                  <a:lnTo>
                    <a:pt x="0" y="233371"/>
                  </a:lnTo>
                  <a:lnTo>
                    <a:pt x="0" y="231083"/>
                  </a:lnTo>
                  <a:lnTo>
                    <a:pt x="0" y="228795"/>
                  </a:lnTo>
                  <a:lnTo>
                    <a:pt x="0" y="226508"/>
                  </a:lnTo>
                  <a:lnTo>
                    <a:pt x="0" y="224220"/>
                  </a:lnTo>
                  <a:lnTo>
                    <a:pt x="0" y="221932"/>
                  </a:lnTo>
                  <a:lnTo>
                    <a:pt x="0" y="219644"/>
                  </a:lnTo>
                  <a:lnTo>
                    <a:pt x="0" y="217356"/>
                  </a:lnTo>
                  <a:lnTo>
                    <a:pt x="0" y="215068"/>
                  </a:lnTo>
                  <a:lnTo>
                    <a:pt x="0" y="212780"/>
                  </a:lnTo>
                  <a:lnTo>
                    <a:pt x="0" y="210492"/>
                  </a:lnTo>
                  <a:lnTo>
                    <a:pt x="0" y="208204"/>
                  </a:lnTo>
                  <a:lnTo>
                    <a:pt x="0" y="205916"/>
                  </a:lnTo>
                  <a:lnTo>
                    <a:pt x="0" y="203628"/>
                  </a:lnTo>
                  <a:lnTo>
                    <a:pt x="0" y="201340"/>
                  </a:lnTo>
                  <a:lnTo>
                    <a:pt x="0" y="199052"/>
                  </a:lnTo>
                  <a:lnTo>
                    <a:pt x="0" y="196764"/>
                  </a:lnTo>
                  <a:lnTo>
                    <a:pt x="0" y="194476"/>
                  </a:lnTo>
                  <a:lnTo>
                    <a:pt x="0" y="192188"/>
                  </a:lnTo>
                  <a:lnTo>
                    <a:pt x="0" y="189900"/>
                  </a:lnTo>
                  <a:lnTo>
                    <a:pt x="0" y="187612"/>
                  </a:lnTo>
                  <a:lnTo>
                    <a:pt x="0" y="185324"/>
                  </a:lnTo>
                  <a:lnTo>
                    <a:pt x="0" y="183036"/>
                  </a:lnTo>
                  <a:lnTo>
                    <a:pt x="0" y="180748"/>
                  </a:lnTo>
                  <a:lnTo>
                    <a:pt x="0" y="178460"/>
                  </a:lnTo>
                  <a:lnTo>
                    <a:pt x="0" y="176172"/>
                  </a:lnTo>
                  <a:lnTo>
                    <a:pt x="0" y="173884"/>
                  </a:lnTo>
                  <a:lnTo>
                    <a:pt x="0" y="171596"/>
                  </a:lnTo>
                  <a:lnTo>
                    <a:pt x="0" y="169309"/>
                  </a:lnTo>
                  <a:lnTo>
                    <a:pt x="0" y="167021"/>
                  </a:lnTo>
                  <a:lnTo>
                    <a:pt x="0" y="164733"/>
                  </a:lnTo>
                  <a:lnTo>
                    <a:pt x="0" y="162445"/>
                  </a:lnTo>
                  <a:lnTo>
                    <a:pt x="0" y="160157"/>
                  </a:lnTo>
                  <a:lnTo>
                    <a:pt x="0" y="157869"/>
                  </a:lnTo>
                  <a:lnTo>
                    <a:pt x="0" y="155581"/>
                  </a:lnTo>
                  <a:lnTo>
                    <a:pt x="0" y="153293"/>
                  </a:lnTo>
                  <a:lnTo>
                    <a:pt x="0" y="151005"/>
                  </a:lnTo>
                  <a:lnTo>
                    <a:pt x="0" y="148717"/>
                  </a:lnTo>
                  <a:lnTo>
                    <a:pt x="0" y="146429"/>
                  </a:lnTo>
                  <a:lnTo>
                    <a:pt x="0" y="144141"/>
                  </a:lnTo>
                  <a:lnTo>
                    <a:pt x="0" y="141853"/>
                  </a:lnTo>
                  <a:lnTo>
                    <a:pt x="0" y="139565"/>
                  </a:lnTo>
                  <a:lnTo>
                    <a:pt x="0" y="137277"/>
                  </a:lnTo>
                  <a:lnTo>
                    <a:pt x="0" y="134989"/>
                  </a:lnTo>
                  <a:lnTo>
                    <a:pt x="0" y="132701"/>
                  </a:lnTo>
                  <a:lnTo>
                    <a:pt x="0" y="130413"/>
                  </a:lnTo>
                  <a:lnTo>
                    <a:pt x="0" y="128125"/>
                  </a:lnTo>
                  <a:lnTo>
                    <a:pt x="0" y="125837"/>
                  </a:lnTo>
                  <a:lnTo>
                    <a:pt x="0" y="123549"/>
                  </a:lnTo>
                  <a:lnTo>
                    <a:pt x="0" y="121261"/>
                  </a:lnTo>
                  <a:lnTo>
                    <a:pt x="0" y="118973"/>
                  </a:lnTo>
                  <a:lnTo>
                    <a:pt x="0" y="116685"/>
                  </a:lnTo>
                  <a:lnTo>
                    <a:pt x="0" y="114397"/>
                  </a:lnTo>
                  <a:lnTo>
                    <a:pt x="0" y="112110"/>
                  </a:lnTo>
                  <a:lnTo>
                    <a:pt x="0" y="109822"/>
                  </a:lnTo>
                  <a:lnTo>
                    <a:pt x="0" y="107534"/>
                  </a:lnTo>
                  <a:lnTo>
                    <a:pt x="0" y="105246"/>
                  </a:lnTo>
                  <a:lnTo>
                    <a:pt x="0" y="102958"/>
                  </a:lnTo>
                  <a:lnTo>
                    <a:pt x="0" y="100670"/>
                  </a:lnTo>
                  <a:lnTo>
                    <a:pt x="0" y="98382"/>
                  </a:lnTo>
                  <a:lnTo>
                    <a:pt x="0" y="96094"/>
                  </a:lnTo>
                  <a:lnTo>
                    <a:pt x="0" y="93806"/>
                  </a:lnTo>
                  <a:lnTo>
                    <a:pt x="0" y="91518"/>
                  </a:lnTo>
                  <a:lnTo>
                    <a:pt x="0" y="89230"/>
                  </a:lnTo>
                  <a:lnTo>
                    <a:pt x="0" y="86942"/>
                  </a:lnTo>
                  <a:lnTo>
                    <a:pt x="0" y="84654"/>
                  </a:lnTo>
                  <a:lnTo>
                    <a:pt x="0" y="82366"/>
                  </a:lnTo>
                  <a:lnTo>
                    <a:pt x="0" y="80078"/>
                  </a:lnTo>
                  <a:lnTo>
                    <a:pt x="0" y="77790"/>
                  </a:lnTo>
                  <a:lnTo>
                    <a:pt x="0" y="75502"/>
                  </a:lnTo>
                  <a:lnTo>
                    <a:pt x="0" y="73214"/>
                  </a:lnTo>
                  <a:lnTo>
                    <a:pt x="0" y="70926"/>
                  </a:lnTo>
                  <a:lnTo>
                    <a:pt x="0" y="68638"/>
                  </a:lnTo>
                  <a:lnTo>
                    <a:pt x="0" y="66350"/>
                  </a:lnTo>
                  <a:lnTo>
                    <a:pt x="0" y="64062"/>
                  </a:lnTo>
                  <a:lnTo>
                    <a:pt x="0" y="61774"/>
                  </a:lnTo>
                  <a:lnTo>
                    <a:pt x="0" y="59486"/>
                  </a:lnTo>
                  <a:lnTo>
                    <a:pt x="0" y="57198"/>
                  </a:lnTo>
                  <a:lnTo>
                    <a:pt x="0" y="54911"/>
                  </a:lnTo>
                  <a:lnTo>
                    <a:pt x="0" y="52623"/>
                  </a:lnTo>
                  <a:lnTo>
                    <a:pt x="0" y="50335"/>
                  </a:lnTo>
                  <a:lnTo>
                    <a:pt x="0" y="48047"/>
                  </a:lnTo>
                  <a:lnTo>
                    <a:pt x="0" y="45759"/>
                  </a:lnTo>
                  <a:lnTo>
                    <a:pt x="0" y="43471"/>
                  </a:lnTo>
                  <a:lnTo>
                    <a:pt x="0" y="41183"/>
                  </a:lnTo>
                  <a:lnTo>
                    <a:pt x="0" y="38895"/>
                  </a:lnTo>
                  <a:lnTo>
                    <a:pt x="0" y="36607"/>
                  </a:lnTo>
                  <a:lnTo>
                    <a:pt x="0" y="34319"/>
                  </a:lnTo>
                  <a:lnTo>
                    <a:pt x="0" y="32031"/>
                  </a:lnTo>
                  <a:lnTo>
                    <a:pt x="0" y="29743"/>
                  </a:lnTo>
                  <a:lnTo>
                    <a:pt x="0" y="27455"/>
                  </a:lnTo>
                  <a:lnTo>
                    <a:pt x="0" y="25167"/>
                  </a:lnTo>
                  <a:lnTo>
                    <a:pt x="0" y="22879"/>
                  </a:lnTo>
                  <a:lnTo>
                    <a:pt x="0" y="20591"/>
                  </a:lnTo>
                  <a:lnTo>
                    <a:pt x="0" y="18303"/>
                  </a:lnTo>
                  <a:lnTo>
                    <a:pt x="0" y="16015"/>
                  </a:lnTo>
                  <a:lnTo>
                    <a:pt x="0" y="13727"/>
                  </a:lnTo>
                  <a:lnTo>
                    <a:pt x="0" y="11439"/>
                  </a:lnTo>
                  <a:lnTo>
                    <a:pt x="0" y="9151"/>
                  </a:lnTo>
                  <a:lnTo>
                    <a:pt x="0" y="6863"/>
                  </a:lnTo>
                  <a:lnTo>
                    <a:pt x="0" y="4575"/>
                  </a:lnTo>
                  <a:lnTo>
                    <a:pt x="0" y="2287"/>
                  </a:lnTo>
                  <a:lnTo>
                    <a:pt x="3" y="0"/>
                  </a:lnTo>
                  <a:lnTo>
                    <a:pt x="5" y="2287"/>
                  </a:lnTo>
                  <a:lnTo>
                    <a:pt x="7" y="4575"/>
                  </a:lnTo>
                  <a:lnTo>
                    <a:pt x="10" y="6863"/>
                  </a:lnTo>
                  <a:lnTo>
                    <a:pt x="15" y="9151"/>
                  </a:lnTo>
                  <a:lnTo>
                    <a:pt x="21" y="11439"/>
                  </a:lnTo>
                  <a:lnTo>
                    <a:pt x="29" y="13727"/>
                  </a:lnTo>
                  <a:lnTo>
                    <a:pt x="38" y="16015"/>
                  </a:lnTo>
                  <a:lnTo>
                    <a:pt x="51" y="18303"/>
                  </a:lnTo>
                  <a:lnTo>
                    <a:pt x="66" y="20591"/>
                  </a:lnTo>
                  <a:lnTo>
                    <a:pt x="84" y="22879"/>
                  </a:lnTo>
                  <a:lnTo>
                    <a:pt x="105" y="25167"/>
                  </a:lnTo>
                  <a:lnTo>
                    <a:pt x="131" y="27455"/>
                  </a:lnTo>
                  <a:lnTo>
                    <a:pt x="159" y="29743"/>
                  </a:lnTo>
                  <a:lnTo>
                    <a:pt x="191" y="32031"/>
                  </a:lnTo>
                  <a:lnTo>
                    <a:pt x="225" y="34319"/>
                  </a:lnTo>
                  <a:lnTo>
                    <a:pt x="261" y="36607"/>
                  </a:lnTo>
                  <a:lnTo>
                    <a:pt x="299" y="38895"/>
                  </a:lnTo>
                  <a:lnTo>
                    <a:pt x="336" y="41183"/>
                  </a:lnTo>
                  <a:lnTo>
                    <a:pt x="373" y="43471"/>
                  </a:lnTo>
                  <a:lnTo>
                    <a:pt x="408" y="45759"/>
                  </a:lnTo>
                  <a:lnTo>
                    <a:pt x="440" y="48047"/>
                  </a:lnTo>
                  <a:lnTo>
                    <a:pt x="467" y="50335"/>
                  </a:lnTo>
                  <a:lnTo>
                    <a:pt x="490" y="52623"/>
                  </a:lnTo>
                  <a:lnTo>
                    <a:pt x="507" y="54911"/>
                  </a:lnTo>
                  <a:lnTo>
                    <a:pt x="519" y="57198"/>
                  </a:lnTo>
                  <a:lnTo>
                    <a:pt x="524" y="59486"/>
                  </a:lnTo>
                  <a:lnTo>
                    <a:pt x="523" y="61774"/>
                  </a:lnTo>
                  <a:lnTo>
                    <a:pt x="517" y="64062"/>
                  </a:lnTo>
                  <a:lnTo>
                    <a:pt x="505" y="66350"/>
                  </a:lnTo>
                  <a:lnTo>
                    <a:pt x="488" y="68638"/>
                  </a:lnTo>
                  <a:lnTo>
                    <a:pt x="467" y="70926"/>
                  </a:lnTo>
                  <a:lnTo>
                    <a:pt x="442" y="73214"/>
                  </a:lnTo>
                  <a:lnTo>
                    <a:pt x="415" y="75502"/>
                  </a:lnTo>
                  <a:lnTo>
                    <a:pt x="387" y="77790"/>
                  </a:lnTo>
                  <a:lnTo>
                    <a:pt x="357" y="80078"/>
                  </a:lnTo>
                  <a:lnTo>
                    <a:pt x="328" y="82366"/>
                  </a:lnTo>
                  <a:lnTo>
                    <a:pt x="299" y="84654"/>
                  </a:lnTo>
                  <a:lnTo>
                    <a:pt x="272" y="86942"/>
                  </a:lnTo>
                  <a:lnTo>
                    <a:pt x="248" y="89230"/>
                  </a:lnTo>
                  <a:lnTo>
                    <a:pt x="227" y="91518"/>
                  </a:lnTo>
                  <a:lnTo>
                    <a:pt x="210" y="93806"/>
                  </a:lnTo>
                  <a:lnTo>
                    <a:pt x="198" y="96094"/>
                  </a:lnTo>
                  <a:lnTo>
                    <a:pt x="192" y="98382"/>
                  </a:lnTo>
                  <a:lnTo>
                    <a:pt x="192" y="100670"/>
                  </a:lnTo>
                  <a:lnTo>
                    <a:pt x="198" y="102958"/>
                  </a:lnTo>
                  <a:lnTo>
                    <a:pt x="210" y="105246"/>
                  </a:lnTo>
                  <a:lnTo>
                    <a:pt x="229" y="107534"/>
                  </a:lnTo>
                  <a:lnTo>
                    <a:pt x="255" y="109822"/>
                  </a:lnTo>
                  <a:lnTo>
                    <a:pt x="287" y="112110"/>
                  </a:lnTo>
                  <a:lnTo>
                    <a:pt x="326" y="114397"/>
                  </a:lnTo>
                  <a:lnTo>
                    <a:pt x="370" y="116685"/>
                  </a:lnTo>
                  <a:lnTo>
                    <a:pt x="418" y="118973"/>
                  </a:lnTo>
                  <a:lnTo>
                    <a:pt x="471" y="121261"/>
                  </a:lnTo>
                  <a:lnTo>
                    <a:pt x="527" y="123549"/>
                  </a:lnTo>
                  <a:lnTo>
                    <a:pt x="585" y="125837"/>
                  </a:lnTo>
                  <a:lnTo>
                    <a:pt x="644" y="128125"/>
                  </a:lnTo>
                  <a:lnTo>
                    <a:pt x="704" y="130413"/>
                  </a:lnTo>
                  <a:lnTo>
                    <a:pt x="762" y="132701"/>
                  </a:lnTo>
                  <a:lnTo>
                    <a:pt x="817" y="134989"/>
                  </a:lnTo>
                  <a:lnTo>
                    <a:pt x="869" y="137277"/>
                  </a:lnTo>
                  <a:lnTo>
                    <a:pt x="915" y="139565"/>
                  </a:lnTo>
                  <a:lnTo>
                    <a:pt x="954" y="141853"/>
                  </a:lnTo>
                  <a:lnTo>
                    <a:pt x="986" y="144141"/>
                  </a:lnTo>
                  <a:lnTo>
                    <a:pt x="1009" y="146429"/>
                  </a:lnTo>
                  <a:lnTo>
                    <a:pt x="1023" y="148717"/>
                  </a:lnTo>
                  <a:lnTo>
                    <a:pt x="1026" y="151005"/>
                  </a:lnTo>
                  <a:lnTo>
                    <a:pt x="1018" y="153293"/>
                  </a:lnTo>
                  <a:lnTo>
                    <a:pt x="999" y="155581"/>
                  </a:lnTo>
                  <a:lnTo>
                    <a:pt x="969" y="157869"/>
                  </a:lnTo>
                  <a:lnTo>
                    <a:pt x="930" y="160157"/>
                  </a:lnTo>
                  <a:lnTo>
                    <a:pt x="884" y="162445"/>
                  </a:lnTo>
                  <a:lnTo>
                    <a:pt x="832" y="164733"/>
                  </a:lnTo>
                  <a:lnTo>
                    <a:pt x="776" y="167021"/>
                  </a:lnTo>
                  <a:lnTo>
                    <a:pt x="720" y="169309"/>
                  </a:lnTo>
                  <a:lnTo>
                    <a:pt x="664" y="171596"/>
                  </a:lnTo>
                  <a:lnTo>
                    <a:pt x="610" y="173884"/>
                  </a:lnTo>
                  <a:lnTo>
                    <a:pt x="562" y="176172"/>
                  </a:lnTo>
                  <a:lnTo>
                    <a:pt x="521" y="178460"/>
                  </a:lnTo>
                  <a:lnTo>
                    <a:pt x="488" y="180748"/>
                  </a:lnTo>
                  <a:lnTo>
                    <a:pt x="463" y="183036"/>
                  </a:lnTo>
                  <a:lnTo>
                    <a:pt x="447" y="185324"/>
                  </a:lnTo>
                  <a:lnTo>
                    <a:pt x="438" y="187612"/>
                  </a:lnTo>
                  <a:lnTo>
                    <a:pt x="436" y="189900"/>
                  </a:lnTo>
                  <a:lnTo>
                    <a:pt x="441" y="192188"/>
                  </a:lnTo>
                  <a:lnTo>
                    <a:pt x="450" y="194476"/>
                  </a:lnTo>
                  <a:lnTo>
                    <a:pt x="463" y="196764"/>
                  </a:lnTo>
                  <a:lnTo>
                    <a:pt x="479" y="199052"/>
                  </a:lnTo>
                  <a:lnTo>
                    <a:pt x="494" y="201340"/>
                  </a:lnTo>
                  <a:lnTo>
                    <a:pt x="509" y="203628"/>
                  </a:lnTo>
                  <a:lnTo>
                    <a:pt x="523" y="205916"/>
                  </a:lnTo>
                  <a:lnTo>
                    <a:pt x="534" y="208204"/>
                  </a:lnTo>
                  <a:lnTo>
                    <a:pt x="543" y="210492"/>
                  </a:lnTo>
                  <a:lnTo>
                    <a:pt x="549" y="212780"/>
                  </a:lnTo>
                  <a:lnTo>
                    <a:pt x="553" y="215068"/>
                  </a:lnTo>
                  <a:lnTo>
                    <a:pt x="554" y="217356"/>
                  </a:lnTo>
                  <a:lnTo>
                    <a:pt x="554" y="219644"/>
                  </a:lnTo>
                  <a:lnTo>
                    <a:pt x="553" y="221932"/>
                  </a:lnTo>
                  <a:lnTo>
                    <a:pt x="553" y="224220"/>
                  </a:lnTo>
                  <a:lnTo>
                    <a:pt x="553" y="226508"/>
                  </a:lnTo>
                  <a:lnTo>
                    <a:pt x="556" y="228795"/>
                  </a:lnTo>
                  <a:lnTo>
                    <a:pt x="563" y="231083"/>
                  </a:lnTo>
                  <a:lnTo>
                    <a:pt x="573" y="233371"/>
                  </a:lnTo>
                  <a:lnTo>
                    <a:pt x="589" y="235659"/>
                  </a:lnTo>
                  <a:lnTo>
                    <a:pt x="610" y="237947"/>
                  </a:lnTo>
                  <a:lnTo>
                    <a:pt x="639" y="240235"/>
                  </a:lnTo>
                  <a:lnTo>
                    <a:pt x="675" y="242523"/>
                  </a:lnTo>
                  <a:lnTo>
                    <a:pt x="719" y="244811"/>
                  </a:lnTo>
                  <a:lnTo>
                    <a:pt x="771" y="247099"/>
                  </a:lnTo>
                  <a:lnTo>
                    <a:pt x="830" y="249387"/>
                  </a:lnTo>
                  <a:lnTo>
                    <a:pt x="896" y="251675"/>
                  </a:lnTo>
                  <a:lnTo>
                    <a:pt x="968" y="253963"/>
                  </a:lnTo>
                  <a:lnTo>
                    <a:pt x="1045" y="256251"/>
                  </a:lnTo>
                  <a:lnTo>
                    <a:pt x="1125" y="258539"/>
                  </a:lnTo>
                  <a:lnTo>
                    <a:pt x="1206" y="260827"/>
                  </a:lnTo>
                  <a:lnTo>
                    <a:pt x="1287" y="263115"/>
                  </a:lnTo>
                  <a:lnTo>
                    <a:pt x="1366" y="265403"/>
                  </a:lnTo>
                  <a:lnTo>
                    <a:pt x="1439" y="267691"/>
                  </a:lnTo>
                  <a:lnTo>
                    <a:pt x="1505" y="269979"/>
                  </a:lnTo>
                  <a:lnTo>
                    <a:pt x="1564" y="272267"/>
                  </a:lnTo>
                  <a:lnTo>
                    <a:pt x="1614" y="274555"/>
                  </a:lnTo>
                  <a:lnTo>
                    <a:pt x="1654" y="276843"/>
                  </a:lnTo>
                  <a:lnTo>
                    <a:pt x="1684" y="279131"/>
                  </a:lnTo>
                  <a:lnTo>
                    <a:pt x="1706" y="281419"/>
                  </a:lnTo>
                  <a:lnTo>
                    <a:pt x="1720" y="283707"/>
                  </a:lnTo>
                  <a:lnTo>
                    <a:pt x="1728" y="285994"/>
                  </a:lnTo>
                  <a:lnTo>
                    <a:pt x="1733" y="288282"/>
                  </a:lnTo>
                  <a:lnTo>
                    <a:pt x="1737" y="290570"/>
                  </a:lnTo>
                  <a:lnTo>
                    <a:pt x="1743" y="292858"/>
                  </a:lnTo>
                  <a:lnTo>
                    <a:pt x="1752" y="295146"/>
                  </a:lnTo>
                  <a:lnTo>
                    <a:pt x="1766" y="297434"/>
                  </a:lnTo>
                  <a:lnTo>
                    <a:pt x="1786" y="299722"/>
                  </a:lnTo>
                  <a:lnTo>
                    <a:pt x="1814" y="302010"/>
                  </a:lnTo>
                  <a:lnTo>
                    <a:pt x="1849" y="304298"/>
                  </a:lnTo>
                  <a:lnTo>
                    <a:pt x="1891" y="306586"/>
                  </a:lnTo>
                  <a:lnTo>
                    <a:pt x="1938" y="308874"/>
                  </a:lnTo>
                  <a:lnTo>
                    <a:pt x="1988" y="311162"/>
                  </a:lnTo>
                  <a:lnTo>
                    <a:pt x="2038" y="313450"/>
                  </a:lnTo>
                  <a:lnTo>
                    <a:pt x="2086" y="315738"/>
                  </a:lnTo>
                  <a:lnTo>
                    <a:pt x="2131" y="318026"/>
                  </a:lnTo>
                  <a:lnTo>
                    <a:pt x="2170" y="320314"/>
                  </a:lnTo>
                  <a:lnTo>
                    <a:pt x="2201" y="322602"/>
                  </a:lnTo>
                  <a:lnTo>
                    <a:pt x="2225" y="324890"/>
                  </a:lnTo>
                  <a:lnTo>
                    <a:pt x="2240" y="327178"/>
                  </a:lnTo>
                  <a:lnTo>
                    <a:pt x="2247" y="329466"/>
                  </a:lnTo>
                  <a:lnTo>
                    <a:pt x="2249" y="331754"/>
                  </a:lnTo>
                  <a:lnTo>
                    <a:pt x="2248" y="334042"/>
                  </a:lnTo>
                  <a:lnTo>
                    <a:pt x="2246" y="336330"/>
                  </a:lnTo>
                  <a:lnTo>
                    <a:pt x="2248" y="338618"/>
                  </a:lnTo>
                  <a:lnTo>
                    <a:pt x="2255" y="340906"/>
                  </a:lnTo>
                  <a:lnTo>
                    <a:pt x="2271" y="343193"/>
                  </a:lnTo>
                  <a:lnTo>
                    <a:pt x="2300" y="345481"/>
                  </a:lnTo>
                  <a:lnTo>
                    <a:pt x="2344" y="347769"/>
                  </a:lnTo>
                  <a:lnTo>
                    <a:pt x="2406" y="350057"/>
                  </a:lnTo>
                  <a:lnTo>
                    <a:pt x="2488" y="352345"/>
                  </a:lnTo>
                  <a:lnTo>
                    <a:pt x="2588" y="354633"/>
                  </a:lnTo>
                  <a:lnTo>
                    <a:pt x="2707" y="356921"/>
                  </a:lnTo>
                  <a:lnTo>
                    <a:pt x="2842" y="359209"/>
                  </a:lnTo>
                  <a:lnTo>
                    <a:pt x="2993" y="361497"/>
                  </a:lnTo>
                  <a:lnTo>
                    <a:pt x="3155" y="363785"/>
                  </a:lnTo>
                  <a:lnTo>
                    <a:pt x="3327" y="366073"/>
                  </a:lnTo>
                  <a:lnTo>
                    <a:pt x="3505" y="368361"/>
                  </a:lnTo>
                  <a:lnTo>
                    <a:pt x="3685" y="370649"/>
                  </a:lnTo>
                  <a:lnTo>
                    <a:pt x="3862" y="372937"/>
                  </a:lnTo>
                  <a:lnTo>
                    <a:pt x="4034" y="375225"/>
                  </a:lnTo>
                  <a:lnTo>
                    <a:pt x="4199" y="377513"/>
                  </a:lnTo>
                  <a:lnTo>
                    <a:pt x="4355" y="379801"/>
                  </a:lnTo>
                  <a:lnTo>
                    <a:pt x="4500" y="382089"/>
                  </a:lnTo>
                  <a:lnTo>
                    <a:pt x="4637" y="384377"/>
                  </a:lnTo>
                  <a:lnTo>
                    <a:pt x="4765" y="386665"/>
                  </a:lnTo>
                  <a:lnTo>
                    <a:pt x="4886" y="388953"/>
                  </a:lnTo>
                  <a:lnTo>
                    <a:pt x="5002" y="391241"/>
                  </a:lnTo>
                  <a:lnTo>
                    <a:pt x="5116" y="393529"/>
                  </a:lnTo>
                  <a:lnTo>
                    <a:pt x="5233" y="395817"/>
                  </a:lnTo>
                  <a:lnTo>
                    <a:pt x="5354" y="398105"/>
                  </a:lnTo>
                  <a:lnTo>
                    <a:pt x="5482" y="400392"/>
                  </a:lnTo>
                  <a:lnTo>
                    <a:pt x="5619" y="402680"/>
                  </a:lnTo>
                  <a:lnTo>
                    <a:pt x="5768" y="404968"/>
                  </a:lnTo>
                  <a:lnTo>
                    <a:pt x="5928" y="407256"/>
                  </a:lnTo>
                  <a:lnTo>
                    <a:pt x="6102" y="409544"/>
                  </a:lnTo>
                  <a:lnTo>
                    <a:pt x="6288" y="411832"/>
                  </a:lnTo>
                  <a:lnTo>
                    <a:pt x="6489" y="414120"/>
                  </a:lnTo>
                  <a:lnTo>
                    <a:pt x="6704" y="416408"/>
                  </a:lnTo>
                  <a:lnTo>
                    <a:pt x="6930" y="418696"/>
                  </a:lnTo>
                  <a:lnTo>
                    <a:pt x="7168" y="420984"/>
                  </a:lnTo>
                  <a:lnTo>
                    <a:pt x="7417" y="423272"/>
                  </a:lnTo>
                  <a:lnTo>
                    <a:pt x="7677" y="425560"/>
                  </a:lnTo>
                  <a:lnTo>
                    <a:pt x="7946" y="427848"/>
                  </a:lnTo>
                  <a:lnTo>
                    <a:pt x="8224" y="430136"/>
                  </a:lnTo>
                  <a:lnTo>
                    <a:pt x="8511" y="432424"/>
                  </a:lnTo>
                  <a:lnTo>
                    <a:pt x="8806" y="434712"/>
                  </a:lnTo>
                  <a:lnTo>
                    <a:pt x="9110" y="437000"/>
                  </a:lnTo>
                  <a:lnTo>
                    <a:pt x="9421" y="439288"/>
                  </a:lnTo>
                  <a:lnTo>
                    <a:pt x="9738" y="441576"/>
                  </a:lnTo>
                  <a:lnTo>
                    <a:pt x="10061" y="443864"/>
                  </a:lnTo>
                  <a:lnTo>
                    <a:pt x="10390" y="446152"/>
                  </a:lnTo>
                  <a:lnTo>
                    <a:pt x="10722" y="448440"/>
                  </a:lnTo>
                  <a:lnTo>
                    <a:pt x="11058" y="450728"/>
                  </a:lnTo>
                  <a:lnTo>
                    <a:pt x="11397" y="453016"/>
                  </a:lnTo>
                  <a:lnTo>
                    <a:pt x="11737" y="455304"/>
                  </a:lnTo>
                  <a:lnTo>
                    <a:pt x="12079" y="457591"/>
                  </a:lnTo>
                  <a:lnTo>
                    <a:pt x="12419" y="459879"/>
                  </a:lnTo>
                  <a:lnTo>
                    <a:pt x="12759" y="462167"/>
                  </a:lnTo>
                  <a:lnTo>
                    <a:pt x="13098" y="464455"/>
                  </a:lnTo>
                  <a:lnTo>
                    <a:pt x="13434" y="466743"/>
                  </a:lnTo>
                  <a:lnTo>
                    <a:pt x="13770" y="469031"/>
                  </a:lnTo>
                  <a:lnTo>
                    <a:pt x="14103" y="471319"/>
                  </a:lnTo>
                  <a:lnTo>
                    <a:pt x="14435" y="473607"/>
                  </a:lnTo>
                  <a:lnTo>
                    <a:pt x="14764" y="475895"/>
                  </a:lnTo>
                  <a:lnTo>
                    <a:pt x="15091" y="478183"/>
                  </a:lnTo>
                  <a:lnTo>
                    <a:pt x="15414" y="480471"/>
                  </a:lnTo>
                  <a:lnTo>
                    <a:pt x="15732" y="482759"/>
                  </a:lnTo>
                  <a:lnTo>
                    <a:pt x="16044" y="485047"/>
                  </a:lnTo>
                  <a:lnTo>
                    <a:pt x="16346" y="487335"/>
                  </a:lnTo>
                  <a:lnTo>
                    <a:pt x="16639" y="489623"/>
                  </a:lnTo>
                  <a:lnTo>
                    <a:pt x="16919" y="491911"/>
                  </a:lnTo>
                  <a:lnTo>
                    <a:pt x="17184" y="494199"/>
                  </a:lnTo>
                  <a:lnTo>
                    <a:pt x="17435" y="496487"/>
                  </a:lnTo>
                  <a:lnTo>
                    <a:pt x="17670" y="498775"/>
                  </a:lnTo>
                  <a:lnTo>
                    <a:pt x="17890" y="501063"/>
                  </a:lnTo>
                  <a:lnTo>
                    <a:pt x="18098" y="503351"/>
                  </a:lnTo>
                  <a:lnTo>
                    <a:pt x="18298" y="505639"/>
                  </a:lnTo>
                  <a:lnTo>
                    <a:pt x="18495" y="507927"/>
                  </a:lnTo>
                  <a:lnTo>
                    <a:pt x="18695" y="510215"/>
                  </a:lnTo>
                  <a:lnTo>
                    <a:pt x="18906" y="512503"/>
                  </a:lnTo>
                  <a:lnTo>
                    <a:pt x="19133" y="514790"/>
                  </a:lnTo>
                  <a:lnTo>
                    <a:pt x="19385" y="517078"/>
                  </a:lnTo>
                  <a:lnTo>
                    <a:pt x="19670" y="519366"/>
                  </a:lnTo>
                  <a:lnTo>
                    <a:pt x="19999" y="521654"/>
                  </a:lnTo>
                  <a:lnTo>
                    <a:pt x="20378" y="523942"/>
                  </a:lnTo>
                  <a:lnTo>
                    <a:pt x="20812" y="526230"/>
                  </a:lnTo>
                  <a:lnTo>
                    <a:pt x="21304" y="528518"/>
                  </a:lnTo>
                  <a:lnTo>
                    <a:pt x="21857" y="530806"/>
                  </a:lnTo>
                  <a:lnTo>
                    <a:pt x="22473" y="533094"/>
                  </a:lnTo>
                  <a:lnTo>
                    <a:pt x="23151" y="535382"/>
                  </a:lnTo>
                  <a:lnTo>
                    <a:pt x="23890" y="537670"/>
                  </a:lnTo>
                  <a:lnTo>
                    <a:pt x="24687" y="539958"/>
                  </a:lnTo>
                  <a:lnTo>
                    <a:pt x="25539" y="542246"/>
                  </a:lnTo>
                  <a:lnTo>
                    <a:pt x="26442" y="544534"/>
                  </a:lnTo>
                  <a:lnTo>
                    <a:pt x="27383" y="546822"/>
                  </a:lnTo>
                  <a:lnTo>
                    <a:pt x="28355" y="549110"/>
                  </a:lnTo>
                  <a:lnTo>
                    <a:pt x="29349" y="551398"/>
                  </a:lnTo>
                  <a:lnTo>
                    <a:pt x="30357" y="553686"/>
                  </a:lnTo>
                  <a:lnTo>
                    <a:pt x="31371" y="555974"/>
                  </a:lnTo>
                  <a:lnTo>
                    <a:pt x="32384" y="558262"/>
                  </a:lnTo>
                  <a:lnTo>
                    <a:pt x="33391" y="560550"/>
                  </a:lnTo>
                  <a:lnTo>
                    <a:pt x="34386" y="562838"/>
                  </a:lnTo>
                  <a:lnTo>
                    <a:pt x="35364" y="565126"/>
                  </a:lnTo>
                  <a:lnTo>
                    <a:pt x="36326" y="567414"/>
                  </a:lnTo>
                  <a:lnTo>
                    <a:pt x="37272" y="569702"/>
                  </a:lnTo>
                  <a:lnTo>
                    <a:pt x="38205" y="571989"/>
                  </a:lnTo>
                  <a:lnTo>
                    <a:pt x="39129" y="574277"/>
                  </a:lnTo>
                  <a:lnTo>
                    <a:pt x="40047" y="576565"/>
                  </a:lnTo>
                  <a:lnTo>
                    <a:pt x="40963" y="578853"/>
                  </a:lnTo>
                  <a:lnTo>
                    <a:pt x="41881" y="581141"/>
                  </a:lnTo>
                  <a:lnTo>
                    <a:pt x="42804" y="583429"/>
                  </a:lnTo>
                  <a:lnTo>
                    <a:pt x="43735" y="585717"/>
                  </a:lnTo>
                  <a:lnTo>
                    <a:pt x="44676" y="588005"/>
                  </a:lnTo>
                  <a:lnTo>
                    <a:pt x="45626" y="590293"/>
                  </a:lnTo>
                  <a:lnTo>
                    <a:pt x="46583" y="592581"/>
                  </a:lnTo>
                  <a:lnTo>
                    <a:pt x="47546" y="594869"/>
                  </a:lnTo>
                  <a:lnTo>
                    <a:pt x="48515" y="597157"/>
                  </a:lnTo>
                  <a:lnTo>
                    <a:pt x="49488" y="599445"/>
                  </a:lnTo>
                  <a:lnTo>
                    <a:pt x="50465" y="601733"/>
                  </a:lnTo>
                  <a:lnTo>
                    <a:pt x="51448" y="604021"/>
                  </a:lnTo>
                  <a:lnTo>
                    <a:pt x="52439" y="606309"/>
                  </a:lnTo>
                  <a:lnTo>
                    <a:pt x="53442" y="608597"/>
                  </a:lnTo>
                  <a:lnTo>
                    <a:pt x="54463" y="610885"/>
                  </a:lnTo>
                  <a:lnTo>
                    <a:pt x="55506" y="613173"/>
                  </a:lnTo>
                  <a:lnTo>
                    <a:pt x="56575" y="615461"/>
                  </a:lnTo>
                  <a:lnTo>
                    <a:pt x="57676" y="617749"/>
                  </a:lnTo>
                  <a:lnTo>
                    <a:pt x="58813" y="620037"/>
                  </a:lnTo>
                  <a:lnTo>
                    <a:pt x="59990" y="622325"/>
                  </a:lnTo>
                  <a:lnTo>
                    <a:pt x="61209" y="624613"/>
                  </a:lnTo>
                  <a:lnTo>
                    <a:pt x="62472" y="626901"/>
                  </a:lnTo>
                  <a:lnTo>
                    <a:pt x="63786" y="629188"/>
                  </a:lnTo>
                  <a:lnTo>
                    <a:pt x="65150" y="631476"/>
                  </a:lnTo>
                  <a:lnTo>
                    <a:pt x="66562" y="633764"/>
                  </a:lnTo>
                  <a:lnTo>
                    <a:pt x="68024" y="636052"/>
                  </a:lnTo>
                  <a:lnTo>
                    <a:pt x="69538" y="638340"/>
                  </a:lnTo>
                  <a:lnTo>
                    <a:pt x="71105" y="640628"/>
                  </a:lnTo>
                  <a:lnTo>
                    <a:pt x="72729" y="642916"/>
                  </a:lnTo>
                  <a:lnTo>
                    <a:pt x="74413" y="645204"/>
                  </a:lnTo>
                  <a:lnTo>
                    <a:pt x="76158" y="647492"/>
                  </a:lnTo>
                  <a:lnTo>
                    <a:pt x="77972" y="649780"/>
                  </a:lnTo>
                  <a:lnTo>
                    <a:pt x="79860" y="652068"/>
                  </a:lnTo>
                  <a:lnTo>
                    <a:pt x="81815" y="654356"/>
                  </a:lnTo>
                  <a:lnTo>
                    <a:pt x="83835" y="656644"/>
                  </a:lnTo>
                  <a:lnTo>
                    <a:pt x="85917" y="658932"/>
                  </a:lnTo>
                  <a:lnTo>
                    <a:pt x="88053" y="661220"/>
                  </a:lnTo>
                  <a:lnTo>
                    <a:pt x="90234" y="663508"/>
                  </a:lnTo>
                  <a:lnTo>
                    <a:pt x="92447" y="665796"/>
                  </a:lnTo>
                  <a:lnTo>
                    <a:pt x="94681" y="668084"/>
                  </a:lnTo>
                  <a:lnTo>
                    <a:pt x="96921" y="670372"/>
                  </a:lnTo>
                  <a:lnTo>
                    <a:pt x="99149" y="672660"/>
                  </a:lnTo>
                  <a:lnTo>
                    <a:pt x="101354" y="674948"/>
                  </a:lnTo>
                  <a:lnTo>
                    <a:pt x="103529" y="677236"/>
                  </a:lnTo>
                  <a:lnTo>
                    <a:pt x="105670" y="679524"/>
                  </a:lnTo>
                  <a:lnTo>
                    <a:pt x="107781" y="681812"/>
                  </a:lnTo>
                  <a:lnTo>
                    <a:pt x="109873" y="684100"/>
                  </a:lnTo>
                  <a:lnTo>
                    <a:pt x="111959" y="686387"/>
                  </a:lnTo>
                  <a:lnTo>
                    <a:pt x="114060" y="688675"/>
                  </a:lnTo>
                  <a:lnTo>
                    <a:pt x="116204" y="690963"/>
                  </a:lnTo>
                  <a:lnTo>
                    <a:pt x="118426" y="693251"/>
                  </a:lnTo>
                  <a:lnTo>
                    <a:pt x="120763" y="695539"/>
                  </a:lnTo>
                  <a:lnTo>
                    <a:pt x="123238" y="697827"/>
                  </a:lnTo>
                  <a:lnTo>
                    <a:pt x="125875" y="700115"/>
                  </a:lnTo>
                  <a:lnTo>
                    <a:pt x="128692" y="702403"/>
                  </a:lnTo>
                  <a:lnTo>
                    <a:pt x="131698" y="704691"/>
                  </a:lnTo>
                  <a:lnTo>
                    <a:pt x="134895" y="706979"/>
                  </a:lnTo>
                  <a:lnTo>
                    <a:pt x="138275" y="709267"/>
                  </a:lnTo>
                  <a:lnTo>
                    <a:pt x="141822" y="711555"/>
                  </a:lnTo>
                  <a:lnTo>
                    <a:pt x="145513" y="713843"/>
                  </a:lnTo>
                  <a:lnTo>
                    <a:pt x="149320" y="716131"/>
                  </a:lnTo>
                  <a:lnTo>
                    <a:pt x="153187" y="718419"/>
                  </a:lnTo>
                  <a:lnTo>
                    <a:pt x="157075" y="720707"/>
                  </a:lnTo>
                  <a:lnTo>
                    <a:pt x="160945" y="722995"/>
                  </a:lnTo>
                  <a:lnTo>
                    <a:pt x="164758" y="725283"/>
                  </a:lnTo>
                  <a:lnTo>
                    <a:pt x="168482" y="727571"/>
                  </a:lnTo>
                  <a:lnTo>
                    <a:pt x="172089" y="729859"/>
                  </a:lnTo>
                  <a:lnTo>
                    <a:pt x="175559" y="732147"/>
                  </a:lnTo>
                  <a:lnTo>
                    <a:pt x="178878" y="734435"/>
                  </a:lnTo>
                  <a:lnTo>
                    <a:pt x="182023" y="736723"/>
                  </a:lnTo>
                  <a:lnTo>
                    <a:pt x="185007" y="739011"/>
                  </a:lnTo>
                  <a:lnTo>
                    <a:pt x="187843" y="741299"/>
                  </a:lnTo>
                  <a:lnTo>
                    <a:pt x="190545" y="743586"/>
                  </a:lnTo>
                  <a:lnTo>
                    <a:pt x="193128" y="745874"/>
                  </a:lnTo>
                  <a:lnTo>
                    <a:pt x="195608" y="748162"/>
                  </a:lnTo>
                  <a:lnTo>
                    <a:pt x="198002" y="750450"/>
                  </a:lnTo>
                  <a:lnTo>
                    <a:pt x="200326" y="752738"/>
                  </a:lnTo>
                  <a:lnTo>
                    <a:pt x="202594" y="755026"/>
                  </a:lnTo>
                  <a:lnTo>
                    <a:pt x="204816" y="757314"/>
                  </a:lnTo>
                  <a:lnTo>
                    <a:pt x="207002" y="759602"/>
                  </a:lnTo>
                  <a:lnTo>
                    <a:pt x="209162" y="761890"/>
                  </a:lnTo>
                  <a:lnTo>
                    <a:pt x="211301" y="764178"/>
                  </a:lnTo>
                  <a:lnTo>
                    <a:pt x="213421" y="766466"/>
                  </a:lnTo>
                  <a:lnTo>
                    <a:pt x="215527" y="768754"/>
                  </a:lnTo>
                  <a:lnTo>
                    <a:pt x="217620" y="771042"/>
                  </a:lnTo>
                  <a:lnTo>
                    <a:pt x="219703" y="773330"/>
                  </a:lnTo>
                  <a:lnTo>
                    <a:pt x="221779" y="775618"/>
                  </a:lnTo>
                  <a:lnTo>
                    <a:pt x="223851" y="777906"/>
                  </a:lnTo>
                  <a:lnTo>
                    <a:pt x="225925" y="780194"/>
                  </a:lnTo>
                  <a:lnTo>
                    <a:pt x="228005" y="782482"/>
                  </a:lnTo>
                  <a:lnTo>
                    <a:pt x="230098" y="784770"/>
                  </a:lnTo>
                  <a:lnTo>
                    <a:pt x="232208" y="787058"/>
                  </a:lnTo>
                  <a:lnTo>
                    <a:pt x="234343" y="789346"/>
                  </a:lnTo>
                  <a:lnTo>
                    <a:pt x="236511" y="791634"/>
                  </a:lnTo>
                  <a:lnTo>
                    <a:pt x="238720" y="793922"/>
                  </a:lnTo>
                  <a:lnTo>
                    <a:pt x="240980" y="796210"/>
                  </a:lnTo>
                  <a:lnTo>
                    <a:pt x="243302" y="798498"/>
                  </a:lnTo>
                  <a:lnTo>
                    <a:pt x="245705" y="800785"/>
                  </a:lnTo>
                  <a:lnTo>
                    <a:pt x="248199" y="803073"/>
                  </a:lnTo>
                  <a:lnTo>
                    <a:pt x="250791" y="805361"/>
                  </a:lnTo>
                  <a:lnTo>
                    <a:pt x="253485" y="807649"/>
                  </a:lnTo>
                  <a:lnTo>
                    <a:pt x="256282" y="809937"/>
                  </a:lnTo>
                  <a:lnTo>
                    <a:pt x="259178" y="812225"/>
                  </a:lnTo>
                  <a:lnTo>
                    <a:pt x="262163" y="814513"/>
                  </a:lnTo>
                  <a:lnTo>
                    <a:pt x="265218" y="816801"/>
                  </a:lnTo>
                  <a:lnTo>
                    <a:pt x="268322" y="819089"/>
                  </a:lnTo>
                  <a:lnTo>
                    <a:pt x="271441" y="821377"/>
                  </a:lnTo>
                  <a:lnTo>
                    <a:pt x="274532" y="823665"/>
                  </a:lnTo>
                  <a:lnTo>
                    <a:pt x="277552" y="825953"/>
                  </a:lnTo>
                  <a:lnTo>
                    <a:pt x="280461" y="828241"/>
                  </a:lnTo>
                  <a:lnTo>
                    <a:pt x="283220" y="830529"/>
                  </a:lnTo>
                  <a:lnTo>
                    <a:pt x="285796" y="832817"/>
                  </a:lnTo>
                  <a:lnTo>
                    <a:pt x="288160" y="835105"/>
                  </a:lnTo>
                  <a:lnTo>
                    <a:pt x="290293" y="837393"/>
                  </a:lnTo>
                  <a:lnTo>
                    <a:pt x="292183" y="839681"/>
                  </a:lnTo>
                  <a:lnTo>
                    <a:pt x="293830" y="841969"/>
                  </a:lnTo>
                  <a:lnTo>
                    <a:pt x="295223" y="844257"/>
                  </a:lnTo>
                  <a:lnTo>
                    <a:pt x="296404" y="846545"/>
                  </a:lnTo>
                  <a:lnTo>
                    <a:pt x="297413" y="848833"/>
                  </a:lnTo>
                  <a:lnTo>
                    <a:pt x="298292" y="851121"/>
                  </a:lnTo>
                  <a:lnTo>
                    <a:pt x="299084" y="853409"/>
                  </a:lnTo>
                  <a:lnTo>
                    <a:pt x="299838" y="855696"/>
                  </a:lnTo>
                  <a:lnTo>
                    <a:pt x="300600" y="857984"/>
                  </a:lnTo>
                  <a:lnTo>
                    <a:pt x="301414" y="860272"/>
                  </a:lnTo>
                  <a:lnTo>
                    <a:pt x="302319" y="862560"/>
                  </a:lnTo>
                  <a:lnTo>
                    <a:pt x="303354" y="864848"/>
                  </a:lnTo>
                  <a:lnTo>
                    <a:pt x="304547" y="867136"/>
                  </a:lnTo>
                  <a:lnTo>
                    <a:pt x="305890" y="869424"/>
                  </a:lnTo>
                  <a:lnTo>
                    <a:pt x="307373" y="871712"/>
                  </a:lnTo>
                  <a:lnTo>
                    <a:pt x="308973" y="874000"/>
                  </a:lnTo>
                  <a:lnTo>
                    <a:pt x="310658" y="876288"/>
                  </a:lnTo>
                  <a:lnTo>
                    <a:pt x="312382" y="878576"/>
                  </a:lnTo>
                  <a:lnTo>
                    <a:pt x="314096" y="880864"/>
                  </a:lnTo>
                  <a:lnTo>
                    <a:pt x="315744" y="883152"/>
                  </a:lnTo>
                  <a:lnTo>
                    <a:pt x="317268" y="885440"/>
                  </a:lnTo>
                  <a:lnTo>
                    <a:pt x="318585" y="887728"/>
                  </a:lnTo>
                  <a:lnTo>
                    <a:pt x="319661" y="890016"/>
                  </a:lnTo>
                  <a:lnTo>
                    <a:pt x="320462" y="892304"/>
                  </a:lnTo>
                  <a:lnTo>
                    <a:pt x="320964" y="894592"/>
                  </a:lnTo>
                  <a:lnTo>
                    <a:pt x="321151" y="896880"/>
                  </a:lnTo>
                  <a:lnTo>
                    <a:pt x="321021" y="899168"/>
                  </a:lnTo>
                  <a:lnTo>
                    <a:pt x="320581" y="901456"/>
                  </a:lnTo>
                  <a:lnTo>
                    <a:pt x="319845" y="903744"/>
                  </a:lnTo>
                  <a:lnTo>
                    <a:pt x="318834" y="906032"/>
                  </a:lnTo>
                  <a:lnTo>
                    <a:pt x="317557" y="908320"/>
                  </a:lnTo>
                  <a:lnTo>
                    <a:pt x="316046" y="910608"/>
                  </a:lnTo>
                  <a:lnTo>
                    <a:pt x="314340" y="912895"/>
                  </a:lnTo>
                  <a:lnTo>
                    <a:pt x="312456" y="915183"/>
                  </a:lnTo>
                  <a:lnTo>
                    <a:pt x="310407" y="917471"/>
                  </a:lnTo>
                  <a:lnTo>
                    <a:pt x="308200" y="919759"/>
                  </a:lnTo>
                  <a:lnTo>
                    <a:pt x="305837" y="922047"/>
                  </a:lnTo>
                  <a:lnTo>
                    <a:pt x="303314" y="924335"/>
                  </a:lnTo>
                  <a:lnTo>
                    <a:pt x="300627" y="926623"/>
                  </a:lnTo>
                  <a:lnTo>
                    <a:pt x="297762" y="928911"/>
                  </a:lnTo>
                  <a:lnTo>
                    <a:pt x="294691" y="931199"/>
                  </a:lnTo>
                  <a:lnTo>
                    <a:pt x="291427" y="933487"/>
                  </a:lnTo>
                  <a:lnTo>
                    <a:pt x="287963" y="935775"/>
                  </a:lnTo>
                  <a:lnTo>
                    <a:pt x="284299" y="938063"/>
                  </a:lnTo>
                  <a:lnTo>
                    <a:pt x="280437" y="940351"/>
                  </a:lnTo>
                  <a:lnTo>
                    <a:pt x="276383" y="942639"/>
                  </a:lnTo>
                  <a:lnTo>
                    <a:pt x="272146" y="944927"/>
                  </a:lnTo>
                  <a:lnTo>
                    <a:pt x="267738" y="947215"/>
                  </a:lnTo>
                  <a:lnTo>
                    <a:pt x="263175" y="949503"/>
                  </a:lnTo>
                  <a:lnTo>
                    <a:pt x="258458" y="951791"/>
                  </a:lnTo>
                  <a:lnTo>
                    <a:pt x="253614" y="954079"/>
                  </a:lnTo>
                  <a:lnTo>
                    <a:pt x="248660" y="956367"/>
                  </a:lnTo>
                  <a:lnTo>
                    <a:pt x="243607" y="958655"/>
                  </a:lnTo>
                  <a:lnTo>
                    <a:pt x="238462" y="960943"/>
                  </a:lnTo>
                  <a:lnTo>
                    <a:pt x="233229" y="963231"/>
                  </a:lnTo>
                  <a:lnTo>
                    <a:pt x="227912" y="965519"/>
                  </a:lnTo>
                  <a:lnTo>
                    <a:pt x="222511" y="967807"/>
                  </a:lnTo>
                  <a:lnTo>
                    <a:pt x="217026" y="970094"/>
                  </a:lnTo>
                  <a:lnTo>
                    <a:pt x="211453" y="972382"/>
                  </a:lnTo>
                  <a:lnTo>
                    <a:pt x="205790" y="974670"/>
                  </a:lnTo>
                  <a:lnTo>
                    <a:pt x="200046" y="976958"/>
                  </a:lnTo>
                  <a:lnTo>
                    <a:pt x="194229" y="979246"/>
                  </a:lnTo>
                  <a:lnTo>
                    <a:pt x="188346" y="981534"/>
                  </a:lnTo>
                  <a:lnTo>
                    <a:pt x="182409" y="983822"/>
                  </a:lnTo>
                  <a:lnTo>
                    <a:pt x="176432" y="986110"/>
                  </a:lnTo>
                  <a:lnTo>
                    <a:pt x="170430" y="988398"/>
                  </a:lnTo>
                  <a:lnTo>
                    <a:pt x="164421" y="990686"/>
                  </a:lnTo>
                  <a:lnTo>
                    <a:pt x="158424" y="992974"/>
                  </a:lnTo>
                  <a:lnTo>
                    <a:pt x="152463" y="995262"/>
                  </a:lnTo>
                  <a:lnTo>
                    <a:pt x="146556" y="997550"/>
                  </a:lnTo>
                  <a:lnTo>
                    <a:pt x="140717" y="999838"/>
                  </a:lnTo>
                  <a:lnTo>
                    <a:pt x="134962" y="1002126"/>
                  </a:lnTo>
                  <a:lnTo>
                    <a:pt x="129302" y="1004414"/>
                  </a:lnTo>
                  <a:lnTo>
                    <a:pt x="123747" y="1006702"/>
                  </a:lnTo>
                  <a:lnTo>
                    <a:pt x="118306" y="1008990"/>
                  </a:lnTo>
                  <a:lnTo>
                    <a:pt x="112984" y="1011278"/>
                  </a:lnTo>
                  <a:lnTo>
                    <a:pt x="107785" y="1013566"/>
                  </a:lnTo>
                  <a:lnTo>
                    <a:pt x="102720" y="1015854"/>
                  </a:lnTo>
                  <a:lnTo>
                    <a:pt x="97788" y="1018142"/>
                  </a:lnTo>
                  <a:lnTo>
                    <a:pt x="92981" y="1020430"/>
                  </a:lnTo>
                  <a:lnTo>
                    <a:pt x="88296" y="1022718"/>
                  </a:lnTo>
                  <a:lnTo>
                    <a:pt x="83733" y="1025006"/>
                  </a:lnTo>
                  <a:lnTo>
                    <a:pt x="79288" y="1027293"/>
                  </a:lnTo>
                  <a:lnTo>
                    <a:pt x="74959" y="1029581"/>
                  </a:lnTo>
                  <a:lnTo>
                    <a:pt x="70747" y="1031869"/>
                  </a:lnTo>
                  <a:lnTo>
                    <a:pt x="66649" y="1034157"/>
                  </a:lnTo>
                  <a:lnTo>
                    <a:pt x="62668" y="1036445"/>
                  </a:lnTo>
                  <a:lnTo>
                    <a:pt x="58817" y="1038733"/>
                  </a:lnTo>
                  <a:lnTo>
                    <a:pt x="55086" y="1041021"/>
                  </a:lnTo>
                  <a:lnTo>
                    <a:pt x="51477" y="1043309"/>
                  </a:lnTo>
                  <a:lnTo>
                    <a:pt x="47996" y="1045597"/>
                  </a:lnTo>
                  <a:lnTo>
                    <a:pt x="44645" y="1047885"/>
                  </a:lnTo>
                  <a:lnTo>
                    <a:pt x="41429" y="1050173"/>
                  </a:lnTo>
                  <a:lnTo>
                    <a:pt x="38352" y="1052461"/>
                  </a:lnTo>
                  <a:lnTo>
                    <a:pt x="35417" y="1054749"/>
                  </a:lnTo>
                  <a:lnTo>
                    <a:pt x="32626" y="1057037"/>
                  </a:lnTo>
                  <a:lnTo>
                    <a:pt x="29995" y="1059325"/>
                  </a:lnTo>
                  <a:lnTo>
                    <a:pt x="27513" y="1061613"/>
                  </a:lnTo>
                  <a:lnTo>
                    <a:pt x="25172" y="1063901"/>
                  </a:lnTo>
                  <a:lnTo>
                    <a:pt x="22970" y="1066189"/>
                  </a:lnTo>
                  <a:lnTo>
                    <a:pt x="20903" y="1068477"/>
                  </a:lnTo>
                  <a:lnTo>
                    <a:pt x="18966" y="1070765"/>
                  </a:lnTo>
                  <a:lnTo>
                    <a:pt x="17155" y="1073053"/>
                  </a:lnTo>
                  <a:lnTo>
                    <a:pt x="15466" y="1075341"/>
                  </a:lnTo>
                  <a:lnTo>
                    <a:pt x="13893" y="1077629"/>
                  </a:lnTo>
                  <a:lnTo>
                    <a:pt x="12439" y="1079917"/>
                  </a:lnTo>
                  <a:lnTo>
                    <a:pt x="11103" y="1082205"/>
                  </a:lnTo>
                  <a:lnTo>
                    <a:pt x="9871" y="1084492"/>
                  </a:lnTo>
                  <a:lnTo>
                    <a:pt x="8740" y="1086780"/>
                  </a:lnTo>
                  <a:lnTo>
                    <a:pt x="7707" y="1089068"/>
                  </a:lnTo>
                  <a:lnTo>
                    <a:pt x="6768" y="1091356"/>
                  </a:lnTo>
                  <a:lnTo>
                    <a:pt x="5920" y="1093644"/>
                  </a:lnTo>
                  <a:lnTo>
                    <a:pt x="5157" y="1095932"/>
                  </a:lnTo>
                  <a:lnTo>
                    <a:pt x="4475" y="1098220"/>
                  </a:lnTo>
                  <a:lnTo>
                    <a:pt x="3870" y="1100508"/>
                  </a:lnTo>
                  <a:lnTo>
                    <a:pt x="3344" y="1102796"/>
                  </a:lnTo>
                  <a:lnTo>
                    <a:pt x="2881" y="1105084"/>
                  </a:lnTo>
                  <a:lnTo>
                    <a:pt x="2477" y="1107372"/>
                  </a:lnTo>
                  <a:lnTo>
                    <a:pt x="2124" y="1109660"/>
                  </a:lnTo>
                  <a:lnTo>
                    <a:pt x="1817" y="1111948"/>
                  </a:lnTo>
                  <a:lnTo>
                    <a:pt x="1551" y="1114236"/>
                  </a:lnTo>
                  <a:lnTo>
                    <a:pt x="1321" y="1116524"/>
                  </a:lnTo>
                  <a:lnTo>
                    <a:pt x="1122" y="1118812"/>
                  </a:lnTo>
                  <a:lnTo>
                    <a:pt x="951" y="1121100"/>
                  </a:lnTo>
                  <a:lnTo>
                    <a:pt x="804" y="1123388"/>
                  </a:lnTo>
                  <a:lnTo>
                    <a:pt x="678" y="1125676"/>
                  </a:lnTo>
                  <a:lnTo>
                    <a:pt x="569" y="1127964"/>
                  </a:lnTo>
                  <a:lnTo>
                    <a:pt x="474" y="1130252"/>
                  </a:lnTo>
                  <a:lnTo>
                    <a:pt x="393" y="1132540"/>
                  </a:lnTo>
                  <a:lnTo>
                    <a:pt x="322" y="1134828"/>
                  </a:lnTo>
                  <a:lnTo>
                    <a:pt x="262" y="1137116"/>
                  </a:lnTo>
                  <a:lnTo>
                    <a:pt x="211" y="1139404"/>
                  </a:lnTo>
                  <a:lnTo>
                    <a:pt x="168" y="1141691"/>
                  </a:lnTo>
                  <a:lnTo>
                    <a:pt x="132" y="1143979"/>
                  </a:lnTo>
                  <a:lnTo>
                    <a:pt x="103" y="1146267"/>
                  </a:lnTo>
                  <a:lnTo>
                    <a:pt x="80" y="1148555"/>
                  </a:lnTo>
                  <a:lnTo>
                    <a:pt x="60" y="1150843"/>
                  </a:lnTo>
                  <a:lnTo>
                    <a:pt x="45" y="1153131"/>
                  </a:lnTo>
                  <a:lnTo>
                    <a:pt x="33" y="1155419"/>
                  </a:lnTo>
                  <a:lnTo>
                    <a:pt x="24" y="1157707"/>
                  </a:lnTo>
                  <a:lnTo>
                    <a:pt x="17" y="1159995"/>
                  </a:lnTo>
                  <a:lnTo>
                    <a:pt x="12" y="1162283"/>
                  </a:lnTo>
                  <a:lnTo>
                    <a:pt x="8" y="1164571"/>
                  </a:lnTo>
                  <a:lnTo>
                    <a:pt x="5" y="1166859"/>
                  </a:lnTo>
                  <a:close/>
                </a:path>
              </a:pathLst>
            </a:custGeom>
            <a:solidFill>
              <a:srgbClr val="EFC000">
                <a:alpha val="29803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7" name="pg57"/>
            <p:cNvSpPr/>
            <p:nvPr/>
          </p:nvSpPr>
          <p:spPr>
            <a:xfrm>
              <a:off x="7189660" y="4561821"/>
              <a:ext cx="322093" cy="1196732"/>
            </a:xfrm>
            <a:custGeom>
              <a:avLst/>
              <a:gdLst/>
              <a:ahLst/>
              <a:cxnLst/>
              <a:rect l="0" t="0" r="0" b="0"/>
              <a:pathLst>
                <a:path w="322093" h="1196732">
                  <a:moveTo>
                    <a:pt x="0" y="1196732"/>
                  </a:moveTo>
                  <a:lnTo>
                    <a:pt x="0" y="1194390"/>
                  </a:lnTo>
                  <a:lnTo>
                    <a:pt x="0" y="1192048"/>
                  </a:lnTo>
                  <a:lnTo>
                    <a:pt x="0" y="1189707"/>
                  </a:lnTo>
                  <a:lnTo>
                    <a:pt x="0" y="1187365"/>
                  </a:lnTo>
                  <a:lnTo>
                    <a:pt x="0" y="1185023"/>
                  </a:lnTo>
                  <a:lnTo>
                    <a:pt x="0" y="1182681"/>
                  </a:lnTo>
                  <a:lnTo>
                    <a:pt x="0" y="1180339"/>
                  </a:lnTo>
                  <a:lnTo>
                    <a:pt x="0" y="1177997"/>
                  </a:lnTo>
                  <a:lnTo>
                    <a:pt x="0" y="1175655"/>
                  </a:lnTo>
                  <a:lnTo>
                    <a:pt x="0" y="1173313"/>
                  </a:lnTo>
                  <a:lnTo>
                    <a:pt x="0" y="1170971"/>
                  </a:lnTo>
                  <a:lnTo>
                    <a:pt x="0" y="1168629"/>
                  </a:lnTo>
                  <a:lnTo>
                    <a:pt x="0" y="1166287"/>
                  </a:lnTo>
                  <a:lnTo>
                    <a:pt x="0" y="1163945"/>
                  </a:lnTo>
                  <a:lnTo>
                    <a:pt x="0" y="1161603"/>
                  </a:lnTo>
                  <a:lnTo>
                    <a:pt x="0" y="1159261"/>
                  </a:lnTo>
                  <a:lnTo>
                    <a:pt x="0" y="1156919"/>
                  </a:lnTo>
                  <a:lnTo>
                    <a:pt x="0" y="1154577"/>
                  </a:lnTo>
                  <a:lnTo>
                    <a:pt x="0" y="1152235"/>
                  </a:lnTo>
                  <a:lnTo>
                    <a:pt x="0" y="1149894"/>
                  </a:lnTo>
                  <a:lnTo>
                    <a:pt x="0" y="1147552"/>
                  </a:lnTo>
                  <a:lnTo>
                    <a:pt x="0" y="1145210"/>
                  </a:lnTo>
                  <a:lnTo>
                    <a:pt x="0" y="1142868"/>
                  </a:lnTo>
                  <a:lnTo>
                    <a:pt x="0" y="1140526"/>
                  </a:lnTo>
                  <a:lnTo>
                    <a:pt x="0" y="1138184"/>
                  </a:lnTo>
                  <a:lnTo>
                    <a:pt x="0" y="1135842"/>
                  </a:lnTo>
                  <a:lnTo>
                    <a:pt x="0" y="1133500"/>
                  </a:lnTo>
                  <a:lnTo>
                    <a:pt x="0" y="1131158"/>
                  </a:lnTo>
                  <a:lnTo>
                    <a:pt x="0" y="1128816"/>
                  </a:lnTo>
                  <a:lnTo>
                    <a:pt x="0" y="1126474"/>
                  </a:lnTo>
                  <a:lnTo>
                    <a:pt x="0" y="1124132"/>
                  </a:lnTo>
                  <a:lnTo>
                    <a:pt x="0" y="1121790"/>
                  </a:lnTo>
                  <a:lnTo>
                    <a:pt x="0" y="1119448"/>
                  </a:lnTo>
                  <a:lnTo>
                    <a:pt x="0" y="1117106"/>
                  </a:lnTo>
                  <a:lnTo>
                    <a:pt x="0" y="1114764"/>
                  </a:lnTo>
                  <a:lnTo>
                    <a:pt x="0" y="1112422"/>
                  </a:lnTo>
                  <a:lnTo>
                    <a:pt x="0" y="1110080"/>
                  </a:lnTo>
                  <a:lnTo>
                    <a:pt x="0" y="1107739"/>
                  </a:lnTo>
                  <a:lnTo>
                    <a:pt x="0" y="1105397"/>
                  </a:lnTo>
                  <a:lnTo>
                    <a:pt x="0" y="1103055"/>
                  </a:lnTo>
                  <a:lnTo>
                    <a:pt x="0" y="1100713"/>
                  </a:lnTo>
                  <a:lnTo>
                    <a:pt x="0" y="1098371"/>
                  </a:lnTo>
                  <a:lnTo>
                    <a:pt x="0" y="1096029"/>
                  </a:lnTo>
                  <a:lnTo>
                    <a:pt x="0" y="1093687"/>
                  </a:lnTo>
                  <a:lnTo>
                    <a:pt x="0" y="1091345"/>
                  </a:lnTo>
                  <a:lnTo>
                    <a:pt x="0" y="1089003"/>
                  </a:lnTo>
                  <a:lnTo>
                    <a:pt x="0" y="1086661"/>
                  </a:lnTo>
                  <a:lnTo>
                    <a:pt x="0" y="1084319"/>
                  </a:lnTo>
                  <a:lnTo>
                    <a:pt x="0" y="1081977"/>
                  </a:lnTo>
                  <a:lnTo>
                    <a:pt x="0" y="1079635"/>
                  </a:lnTo>
                  <a:lnTo>
                    <a:pt x="0" y="1077293"/>
                  </a:lnTo>
                  <a:lnTo>
                    <a:pt x="0" y="1074951"/>
                  </a:lnTo>
                  <a:lnTo>
                    <a:pt x="0" y="1072609"/>
                  </a:lnTo>
                  <a:lnTo>
                    <a:pt x="0" y="1070267"/>
                  </a:lnTo>
                  <a:lnTo>
                    <a:pt x="0" y="1067925"/>
                  </a:lnTo>
                  <a:lnTo>
                    <a:pt x="0" y="1065584"/>
                  </a:lnTo>
                  <a:lnTo>
                    <a:pt x="0" y="1063242"/>
                  </a:lnTo>
                  <a:lnTo>
                    <a:pt x="0" y="1060900"/>
                  </a:lnTo>
                  <a:lnTo>
                    <a:pt x="0" y="1058558"/>
                  </a:lnTo>
                  <a:lnTo>
                    <a:pt x="0" y="1056216"/>
                  </a:lnTo>
                  <a:lnTo>
                    <a:pt x="0" y="1053874"/>
                  </a:lnTo>
                  <a:lnTo>
                    <a:pt x="0" y="1051532"/>
                  </a:lnTo>
                  <a:lnTo>
                    <a:pt x="0" y="1049190"/>
                  </a:lnTo>
                  <a:lnTo>
                    <a:pt x="0" y="1046848"/>
                  </a:lnTo>
                  <a:lnTo>
                    <a:pt x="0" y="1044506"/>
                  </a:lnTo>
                  <a:lnTo>
                    <a:pt x="0" y="1042164"/>
                  </a:lnTo>
                  <a:lnTo>
                    <a:pt x="0" y="1039822"/>
                  </a:lnTo>
                  <a:lnTo>
                    <a:pt x="0" y="1037480"/>
                  </a:lnTo>
                  <a:lnTo>
                    <a:pt x="0" y="1035138"/>
                  </a:lnTo>
                  <a:lnTo>
                    <a:pt x="0" y="1032796"/>
                  </a:lnTo>
                  <a:lnTo>
                    <a:pt x="0" y="1030454"/>
                  </a:lnTo>
                  <a:lnTo>
                    <a:pt x="0" y="1028112"/>
                  </a:lnTo>
                  <a:lnTo>
                    <a:pt x="0" y="1025771"/>
                  </a:lnTo>
                  <a:lnTo>
                    <a:pt x="0" y="1023429"/>
                  </a:lnTo>
                  <a:lnTo>
                    <a:pt x="0" y="1021087"/>
                  </a:lnTo>
                  <a:lnTo>
                    <a:pt x="0" y="1018745"/>
                  </a:lnTo>
                  <a:lnTo>
                    <a:pt x="0" y="1016403"/>
                  </a:lnTo>
                  <a:lnTo>
                    <a:pt x="0" y="1014061"/>
                  </a:lnTo>
                  <a:lnTo>
                    <a:pt x="0" y="1011719"/>
                  </a:lnTo>
                  <a:lnTo>
                    <a:pt x="0" y="1009377"/>
                  </a:lnTo>
                  <a:lnTo>
                    <a:pt x="0" y="1007035"/>
                  </a:lnTo>
                  <a:lnTo>
                    <a:pt x="0" y="1004693"/>
                  </a:lnTo>
                  <a:lnTo>
                    <a:pt x="0" y="1002351"/>
                  </a:lnTo>
                  <a:lnTo>
                    <a:pt x="0" y="1000009"/>
                  </a:lnTo>
                  <a:lnTo>
                    <a:pt x="0" y="997667"/>
                  </a:lnTo>
                  <a:lnTo>
                    <a:pt x="0" y="995325"/>
                  </a:lnTo>
                  <a:lnTo>
                    <a:pt x="0" y="992983"/>
                  </a:lnTo>
                  <a:lnTo>
                    <a:pt x="0" y="990641"/>
                  </a:lnTo>
                  <a:lnTo>
                    <a:pt x="0" y="988299"/>
                  </a:lnTo>
                  <a:lnTo>
                    <a:pt x="0" y="985957"/>
                  </a:lnTo>
                  <a:lnTo>
                    <a:pt x="0" y="983616"/>
                  </a:lnTo>
                  <a:lnTo>
                    <a:pt x="0" y="981274"/>
                  </a:lnTo>
                  <a:lnTo>
                    <a:pt x="0" y="978932"/>
                  </a:lnTo>
                  <a:lnTo>
                    <a:pt x="0" y="976590"/>
                  </a:lnTo>
                  <a:lnTo>
                    <a:pt x="0" y="974248"/>
                  </a:lnTo>
                  <a:lnTo>
                    <a:pt x="0" y="971906"/>
                  </a:lnTo>
                  <a:lnTo>
                    <a:pt x="0" y="969564"/>
                  </a:lnTo>
                  <a:lnTo>
                    <a:pt x="0" y="967222"/>
                  </a:lnTo>
                  <a:lnTo>
                    <a:pt x="0" y="964880"/>
                  </a:lnTo>
                  <a:lnTo>
                    <a:pt x="0" y="962538"/>
                  </a:lnTo>
                  <a:lnTo>
                    <a:pt x="0" y="960196"/>
                  </a:lnTo>
                  <a:lnTo>
                    <a:pt x="0" y="957854"/>
                  </a:lnTo>
                  <a:lnTo>
                    <a:pt x="0" y="955512"/>
                  </a:lnTo>
                  <a:lnTo>
                    <a:pt x="0" y="953170"/>
                  </a:lnTo>
                  <a:lnTo>
                    <a:pt x="0" y="950828"/>
                  </a:lnTo>
                  <a:lnTo>
                    <a:pt x="0" y="948486"/>
                  </a:lnTo>
                  <a:lnTo>
                    <a:pt x="0" y="946144"/>
                  </a:lnTo>
                  <a:lnTo>
                    <a:pt x="0" y="943803"/>
                  </a:lnTo>
                  <a:lnTo>
                    <a:pt x="0" y="941461"/>
                  </a:lnTo>
                  <a:lnTo>
                    <a:pt x="0" y="939119"/>
                  </a:lnTo>
                  <a:lnTo>
                    <a:pt x="0" y="936777"/>
                  </a:lnTo>
                  <a:lnTo>
                    <a:pt x="0" y="934435"/>
                  </a:lnTo>
                  <a:lnTo>
                    <a:pt x="0" y="932093"/>
                  </a:lnTo>
                  <a:lnTo>
                    <a:pt x="0" y="929751"/>
                  </a:lnTo>
                  <a:lnTo>
                    <a:pt x="0" y="927409"/>
                  </a:lnTo>
                  <a:lnTo>
                    <a:pt x="0" y="925067"/>
                  </a:lnTo>
                  <a:lnTo>
                    <a:pt x="0" y="922725"/>
                  </a:lnTo>
                  <a:lnTo>
                    <a:pt x="0" y="920383"/>
                  </a:lnTo>
                  <a:lnTo>
                    <a:pt x="0" y="918041"/>
                  </a:lnTo>
                  <a:lnTo>
                    <a:pt x="0" y="915699"/>
                  </a:lnTo>
                  <a:lnTo>
                    <a:pt x="0" y="913357"/>
                  </a:lnTo>
                  <a:lnTo>
                    <a:pt x="0" y="911015"/>
                  </a:lnTo>
                  <a:lnTo>
                    <a:pt x="0" y="908673"/>
                  </a:lnTo>
                  <a:lnTo>
                    <a:pt x="0" y="906331"/>
                  </a:lnTo>
                  <a:lnTo>
                    <a:pt x="0" y="903989"/>
                  </a:lnTo>
                  <a:lnTo>
                    <a:pt x="0" y="901648"/>
                  </a:lnTo>
                  <a:lnTo>
                    <a:pt x="0" y="899306"/>
                  </a:lnTo>
                  <a:lnTo>
                    <a:pt x="0" y="896964"/>
                  </a:lnTo>
                  <a:lnTo>
                    <a:pt x="0" y="894622"/>
                  </a:lnTo>
                  <a:lnTo>
                    <a:pt x="0" y="892280"/>
                  </a:lnTo>
                  <a:lnTo>
                    <a:pt x="0" y="889938"/>
                  </a:lnTo>
                  <a:lnTo>
                    <a:pt x="0" y="887596"/>
                  </a:lnTo>
                  <a:lnTo>
                    <a:pt x="0" y="885254"/>
                  </a:lnTo>
                  <a:lnTo>
                    <a:pt x="0" y="882912"/>
                  </a:lnTo>
                  <a:lnTo>
                    <a:pt x="0" y="880570"/>
                  </a:lnTo>
                  <a:lnTo>
                    <a:pt x="0" y="878228"/>
                  </a:lnTo>
                  <a:lnTo>
                    <a:pt x="0" y="875886"/>
                  </a:lnTo>
                  <a:lnTo>
                    <a:pt x="0" y="873544"/>
                  </a:lnTo>
                  <a:lnTo>
                    <a:pt x="0" y="871202"/>
                  </a:lnTo>
                  <a:lnTo>
                    <a:pt x="0" y="868860"/>
                  </a:lnTo>
                  <a:lnTo>
                    <a:pt x="0" y="866518"/>
                  </a:lnTo>
                  <a:lnTo>
                    <a:pt x="0" y="864176"/>
                  </a:lnTo>
                  <a:lnTo>
                    <a:pt x="0" y="861835"/>
                  </a:lnTo>
                  <a:lnTo>
                    <a:pt x="0" y="859493"/>
                  </a:lnTo>
                  <a:lnTo>
                    <a:pt x="0" y="857151"/>
                  </a:lnTo>
                  <a:lnTo>
                    <a:pt x="0" y="854809"/>
                  </a:lnTo>
                  <a:lnTo>
                    <a:pt x="0" y="852467"/>
                  </a:lnTo>
                  <a:lnTo>
                    <a:pt x="0" y="850125"/>
                  </a:lnTo>
                  <a:lnTo>
                    <a:pt x="0" y="847783"/>
                  </a:lnTo>
                  <a:lnTo>
                    <a:pt x="0" y="845441"/>
                  </a:lnTo>
                  <a:lnTo>
                    <a:pt x="0" y="843099"/>
                  </a:lnTo>
                  <a:lnTo>
                    <a:pt x="0" y="840757"/>
                  </a:lnTo>
                  <a:lnTo>
                    <a:pt x="0" y="838415"/>
                  </a:lnTo>
                  <a:lnTo>
                    <a:pt x="0" y="836073"/>
                  </a:lnTo>
                  <a:lnTo>
                    <a:pt x="0" y="833731"/>
                  </a:lnTo>
                  <a:lnTo>
                    <a:pt x="0" y="831389"/>
                  </a:lnTo>
                  <a:lnTo>
                    <a:pt x="0" y="829047"/>
                  </a:lnTo>
                  <a:lnTo>
                    <a:pt x="0" y="826705"/>
                  </a:lnTo>
                  <a:lnTo>
                    <a:pt x="0" y="824363"/>
                  </a:lnTo>
                  <a:lnTo>
                    <a:pt x="0" y="822021"/>
                  </a:lnTo>
                  <a:lnTo>
                    <a:pt x="0" y="819680"/>
                  </a:lnTo>
                  <a:lnTo>
                    <a:pt x="0" y="817338"/>
                  </a:lnTo>
                  <a:lnTo>
                    <a:pt x="0" y="814996"/>
                  </a:lnTo>
                  <a:lnTo>
                    <a:pt x="0" y="812654"/>
                  </a:lnTo>
                  <a:lnTo>
                    <a:pt x="0" y="810312"/>
                  </a:lnTo>
                  <a:lnTo>
                    <a:pt x="0" y="807970"/>
                  </a:lnTo>
                  <a:lnTo>
                    <a:pt x="0" y="805628"/>
                  </a:lnTo>
                  <a:lnTo>
                    <a:pt x="0" y="803286"/>
                  </a:lnTo>
                  <a:lnTo>
                    <a:pt x="0" y="800944"/>
                  </a:lnTo>
                  <a:lnTo>
                    <a:pt x="0" y="798602"/>
                  </a:lnTo>
                  <a:lnTo>
                    <a:pt x="0" y="796260"/>
                  </a:lnTo>
                  <a:lnTo>
                    <a:pt x="0" y="793918"/>
                  </a:lnTo>
                  <a:lnTo>
                    <a:pt x="0" y="791576"/>
                  </a:lnTo>
                  <a:lnTo>
                    <a:pt x="0" y="789234"/>
                  </a:lnTo>
                  <a:lnTo>
                    <a:pt x="0" y="786892"/>
                  </a:lnTo>
                  <a:lnTo>
                    <a:pt x="0" y="784550"/>
                  </a:lnTo>
                  <a:lnTo>
                    <a:pt x="0" y="782208"/>
                  </a:lnTo>
                  <a:lnTo>
                    <a:pt x="0" y="779867"/>
                  </a:lnTo>
                  <a:lnTo>
                    <a:pt x="0" y="777525"/>
                  </a:lnTo>
                  <a:lnTo>
                    <a:pt x="0" y="775183"/>
                  </a:lnTo>
                  <a:lnTo>
                    <a:pt x="0" y="772841"/>
                  </a:lnTo>
                  <a:lnTo>
                    <a:pt x="0" y="770499"/>
                  </a:lnTo>
                  <a:lnTo>
                    <a:pt x="0" y="768157"/>
                  </a:lnTo>
                  <a:lnTo>
                    <a:pt x="0" y="765815"/>
                  </a:lnTo>
                  <a:lnTo>
                    <a:pt x="0" y="763473"/>
                  </a:lnTo>
                  <a:lnTo>
                    <a:pt x="0" y="761131"/>
                  </a:lnTo>
                  <a:lnTo>
                    <a:pt x="0" y="758789"/>
                  </a:lnTo>
                  <a:lnTo>
                    <a:pt x="0" y="756447"/>
                  </a:lnTo>
                  <a:lnTo>
                    <a:pt x="0" y="754105"/>
                  </a:lnTo>
                  <a:lnTo>
                    <a:pt x="0" y="751763"/>
                  </a:lnTo>
                  <a:lnTo>
                    <a:pt x="0" y="749421"/>
                  </a:lnTo>
                  <a:lnTo>
                    <a:pt x="0" y="747079"/>
                  </a:lnTo>
                  <a:lnTo>
                    <a:pt x="0" y="744737"/>
                  </a:lnTo>
                  <a:lnTo>
                    <a:pt x="0" y="742395"/>
                  </a:lnTo>
                  <a:lnTo>
                    <a:pt x="0" y="740053"/>
                  </a:lnTo>
                  <a:lnTo>
                    <a:pt x="0" y="737712"/>
                  </a:lnTo>
                  <a:lnTo>
                    <a:pt x="0" y="735370"/>
                  </a:lnTo>
                  <a:lnTo>
                    <a:pt x="0" y="733028"/>
                  </a:lnTo>
                  <a:lnTo>
                    <a:pt x="0" y="730686"/>
                  </a:lnTo>
                  <a:lnTo>
                    <a:pt x="0" y="728344"/>
                  </a:lnTo>
                  <a:lnTo>
                    <a:pt x="0" y="726002"/>
                  </a:lnTo>
                  <a:lnTo>
                    <a:pt x="0" y="723660"/>
                  </a:lnTo>
                  <a:lnTo>
                    <a:pt x="0" y="721318"/>
                  </a:lnTo>
                  <a:lnTo>
                    <a:pt x="0" y="718976"/>
                  </a:lnTo>
                  <a:lnTo>
                    <a:pt x="0" y="716634"/>
                  </a:lnTo>
                  <a:lnTo>
                    <a:pt x="0" y="714292"/>
                  </a:lnTo>
                  <a:lnTo>
                    <a:pt x="0" y="711950"/>
                  </a:lnTo>
                  <a:lnTo>
                    <a:pt x="0" y="709608"/>
                  </a:lnTo>
                  <a:lnTo>
                    <a:pt x="0" y="707266"/>
                  </a:lnTo>
                  <a:lnTo>
                    <a:pt x="0" y="704924"/>
                  </a:lnTo>
                  <a:lnTo>
                    <a:pt x="0" y="702582"/>
                  </a:lnTo>
                  <a:lnTo>
                    <a:pt x="0" y="700240"/>
                  </a:lnTo>
                  <a:lnTo>
                    <a:pt x="0" y="697899"/>
                  </a:lnTo>
                  <a:lnTo>
                    <a:pt x="0" y="695557"/>
                  </a:lnTo>
                  <a:lnTo>
                    <a:pt x="0" y="693215"/>
                  </a:lnTo>
                  <a:lnTo>
                    <a:pt x="0" y="690873"/>
                  </a:lnTo>
                  <a:lnTo>
                    <a:pt x="0" y="688531"/>
                  </a:lnTo>
                  <a:lnTo>
                    <a:pt x="0" y="686189"/>
                  </a:lnTo>
                  <a:lnTo>
                    <a:pt x="0" y="683847"/>
                  </a:lnTo>
                  <a:lnTo>
                    <a:pt x="0" y="681505"/>
                  </a:lnTo>
                  <a:lnTo>
                    <a:pt x="0" y="679163"/>
                  </a:lnTo>
                  <a:lnTo>
                    <a:pt x="0" y="676821"/>
                  </a:lnTo>
                  <a:lnTo>
                    <a:pt x="0" y="674479"/>
                  </a:lnTo>
                  <a:lnTo>
                    <a:pt x="0" y="672137"/>
                  </a:lnTo>
                  <a:lnTo>
                    <a:pt x="0" y="669795"/>
                  </a:lnTo>
                  <a:lnTo>
                    <a:pt x="0" y="667453"/>
                  </a:lnTo>
                  <a:lnTo>
                    <a:pt x="0" y="665111"/>
                  </a:lnTo>
                  <a:lnTo>
                    <a:pt x="0" y="662769"/>
                  </a:lnTo>
                  <a:lnTo>
                    <a:pt x="0" y="660427"/>
                  </a:lnTo>
                  <a:lnTo>
                    <a:pt x="0" y="658085"/>
                  </a:lnTo>
                  <a:lnTo>
                    <a:pt x="0" y="655744"/>
                  </a:lnTo>
                  <a:lnTo>
                    <a:pt x="0" y="653402"/>
                  </a:lnTo>
                  <a:lnTo>
                    <a:pt x="0" y="651060"/>
                  </a:lnTo>
                  <a:lnTo>
                    <a:pt x="0" y="648718"/>
                  </a:lnTo>
                  <a:lnTo>
                    <a:pt x="0" y="646376"/>
                  </a:lnTo>
                  <a:lnTo>
                    <a:pt x="0" y="644034"/>
                  </a:lnTo>
                  <a:lnTo>
                    <a:pt x="0" y="641692"/>
                  </a:lnTo>
                  <a:lnTo>
                    <a:pt x="0" y="639350"/>
                  </a:lnTo>
                  <a:lnTo>
                    <a:pt x="0" y="637008"/>
                  </a:lnTo>
                  <a:lnTo>
                    <a:pt x="0" y="634666"/>
                  </a:lnTo>
                  <a:lnTo>
                    <a:pt x="0" y="632324"/>
                  </a:lnTo>
                  <a:lnTo>
                    <a:pt x="0" y="629982"/>
                  </a:lnTo>
                  <a:lnTo>
                    <a:pt x="0" y="627640"/>
                  </a:lnTo>
                  <a:lnTo>
                    <a:pt x="0" y="625298"/>
                  </a:lnTo>
                  <a:lnTo>
                    <a:pt x="0" y="622956"/>
                  </a:lnTo>
                  <a:lnTo>
                    <a:pt x="0" y="620614"/>
                  </a:lnTo>
                  <a:lnTo>
                    <a:pt x="0" y="618272"/>
                  </a:lnTo>
                  <a:lnTo>
                    <a:pt x="0" y="615931"/>
                  </a:lnTo>
                  <a:lnTo>
                    <a:pt x="0" y="613589"/>
                  </a:lnTo>
                  <a:lnTo>
                    <a:pt x="0" y="611247"/>
                  </a:lnTo>
                  <a:lnTo>
                    <a:pt x="0" y="608905"/>
                  </a:lnTo>
                  <a:lnTo>
                    <a:pt x="0" y="606563"/>
                  </a:lnTo>
                  <a:lnTo>
                    <a:pt x="0" y="604221"/>
                  </a:lnTo>
                  <a:lnTo>
                    <a:pt x="0" y="601879"/>
                  </a:lnTo>
                  <a:lnTo>
                    <a:pt x="0" y="599537"/>
                  </a:lnTo>
                  <a:lnTo>
                    <a:pt x="0" y="597195"/>
                  </a:lnTo>
                  <a:lnTo>
                    <a:pt x="0" y="594853"/>
                  </a:lnTo>
                  <a:lnTo>
                    <a:pt x="0" y="592511"/>
                  </a:lnTo>
                  <a:lnTo>
                    <a:pt x="0" y="590169"/>
                  </a:lnTo>
                  <a:lnTo>
                    <a:pt x="0" y="587827"/>
                  </a:lnTo>
                  <a:lnTo>
                    <a:pt x="0" y="585485"/>
                  </a:lnTo>
                  <a:lnTo>
                    <a:pt x="0" y="583143"/>
                  </a:lnTo>
                  <a:lnTo>
                    <a:pt x="0" y="580801"/>
                  </a:lnTo>
                  <a:lnTo>
                    <a:pt x="0" y="578459"/>
                  </a:lnTo>
                  <a:lnTo>
                    <a:pt x="0" y="576117"/>
                  </a:lnTo>
                  <a:lnTo>
                    <a:pt x="0" y="573776"/>
                  </a:lnTo>
                  <a:lnTo>
                    <a:pt x="0" y="571434"/>
                  </a:lnTo>
                  <a:lnTo>
                    <a:pt x="0" y="569092"/>
                  </a:lnTo>
                  <a:lnTo>
                    <a:pt x="0" y="566750"/>
                  </a:lnTo>
                  <a:lnTo>
                    <a:pt x="0" y="564408"/>
                  </a:lnTo>
                  <a:lnTo>
                    <a:pt x="0" y="562066"/>
                  </a:lnTo>
                  <a:lnTo>
                    <a:pt x="0" y="559724"/>
                  </a:lnTo>
                  <a:lnTo>
                    <a:pt x="0" y="557382"/>
                  </a:lnTo>
                  <a:lnTo>
                    <a:pt x="0" y="555040"/>
                  </a:lnTo>
                  <a:lnTo>
                    <a:pt x="0" y="552698"/>
                  </a:lnTo>
                  <a:lnTo>
                    <a:pt x="0" y="550356"/>
                  </a:lnTo>
                  <a:lnTo>
                    <a:pt x="0" y="548014"/>
                  </a:lnTo>
                  <a:lnTo>
                    <a:pt x="0" y="545672"/>
                  </a:lnTo>
                  <a:lnTo>
                    <a:pt x="0" y="543330"/>
                  </a:lnTo>
                  <a:lnTo>
                    <a:pt x="0" y="540988"/>
                  </a:lnTo>
                  <a:lnTo>
                    <a:pt x="0" y="538646"/>
                  </a:lnTo>
                  <a:lnTo>
                    <a:pt x="0" y="536304"/>
                  </a:lnTo>
                  <a:lnTo>
                    <a:pt x="0" y="533962"/>
                  </a:lnTo>
                  <a:lnTo>
                    <a:pt x="0" y="531621"/>
                  </a:lnTo>
                  <a:lnTo>
                    <a:pt x="0" y="529279"/>
                  </a:lnTo>
                  <a:lnTo>
                    <a:pt x="0" y="526937"/>
                  </a:lnTo>
                  <a:lnTo>
                    <a:pt x="0" y="524595"/>
                  </a:lnTo>
                  <a:lnTo>
                    <a:pt x="0" y="522253"/>
                  </a:lnTo>
                  <a:lnTo>
                    <a:pt x="0" y="519911"/>
                  </a:lnTo>
                  <a:lnTo>
                    <a:pt x="0" y="517569"/>
                  </a:lnTo>
                  <a:lnTo>
                    <a:pt x="0" y="515227"/>
                  </a:lnTo>
                  <a:lnTo>
                    <a:pt x="0" y="512885"/>
                  </a:lnTo>
                  <a:lnTo>
                    <a:pt x="0" y="510543"/>
                  </a:lnTo>
                  <a:lnTo>
                    <a:pt x="0" y="508201"/>
                  </a:lnTo>
                  <a:lnTo>
                    <a:pt x="0" y="505859"/>
                  </a:lnTo>
                  <a:lnTo>
                    <a:pt x="0" y="503517"/>
                  </a:lnTo>
                  <a:lnTo>
                    <a:pt x="0" y="501175"/>
                  </a:lnTo>
                  <a:lnTo>
                    <a:pt x="0" y="498833"/>
                  </a:lnTo>
                  <a:lnTo>
                    <a:pt x="0" y="496491"/>
                  </a:lnTo>
                  <a:lnTo>
                    <a:pt x="0" y="494149"/>
                  </a:lnTo>
                  <a:lnTo>
                    <a:pt x="0" y="491808"/>
                  </a:lnTo>
                  <a:lnTo>
                    <a:pt x="0" y="489466"/>
                  </a:lnTo>
                  <a:lnTo>
                    <a:pt x="0" y="487124"/>
                  </a:lnTo>
                  <a:lnTo>
                    <a:pt x="0" y="484782"/>
                  </a:lnTo>
                  <a:lnTo>
                    <a:pt x="0" y="482440"/>
                  </a:lnTo>
                  <a:lnTo>
                    <a:pt x="0" y="480098"/>
                  </a:lnTo>
                  <a:lnTo>
                    <a:pt x="0" y="477756"/>
                  </a:lnTo>
                  <a:lnTo>
                    <a:pt x="0" y="475414"/>
                  </a:lnTo>
                  <a:lnTo>
                    <a:pt x="0" y="473072"/>
                  </a:lnTo>
                  <a:lnTo>
                    <a:pt x="0" y="470730"/>
                  </a:lnTo>
                  <a:lnTo>
                    <a:pt x="0" y="468388"/>
                  </a:lnTo>
                  <a:lnTo>
                    <a:pt x="0" y="466046"/>
                  </a:lnTo>
                  <a:lnTo>
                    <a:pt x="0" y="463704"/>
                  </a:lnTo>
                  <a:lnTo>
                    <a:pt x="0" y="461362"/>
                  </a:lnTo>
                  <a:lnTo>
                    <a:pt x="0" y="459020"/>
                  </a:lnTo>
                  <a:lnTo>
                    <a:pt x="0" y="456678"/>
                  </a:lnTo>
                  <a:lnTo>
                    <a:pt x="0" y="454336"/>
                  </a:lnTo>
                  <a:lnTo>
                    <a:pt x="0" y="451994"/>
                  </a:lnTo>
                  <a:lnTo>
                    <a:pt x="0" y="449653"/>
                  </a:lnTo>
                  <a:lnTo>
                    <a:pt x="0" y="447311"/>
                  </a:lnTo>
                  <a:lnTo>
                    <a:pt x="0" y="444969"/>
                  </a:lnTo>
                  <a:lnTo>
                    <a:pt x="0" y="442627"/>
                  </a:lnTo>
                  <a:lnTo>
                    <a:pt x="0" y="440285"/>
                  </a:lnTo>
                  <a:lnTo>
                    <a:pt x="0" y="437943"/>
                  </a:lnTo>
                  <a:lnTo>
                    <a:pt x="0" y="435601"/>
                  </a:lnTo>
                  <a:lnTo>
                    <a:pt x="0" y="433259"/>
                  </a:lnTo>
                  <a:lnTo>
                    <a:pt x="0" y="430917"/>
                  </a:lnTo>
                  <a:lnTo>
                    <a:pt x="0" y="428575"/>
                  </a:lnTo>
                  <a:lnTo>
                    <a:pt x="0" y="426233"/>
                  </a:lnTo>
                  <a:lnTo>
                    <a:pt x="0" y="423891"/>
                  </a:lnTo>
                  <a:lnTo>
                    <a:pt x="0" y="421549"/>
                  </a:lnTo>
                  <a:lnTo>
                    <a:pt x="0" y="419207"/>
                  </a:lnTo>
                  <a:lnTo>
                    <a:pt x="0" y="416865"/>
                  </a:lnTo>
                  <a:lnTo>
                    <a:pt x="0" y="414523"/>
                  </a:lnTo>
                  <a:lnTo>
                    <a:pt x="0" y="412181"/>
                  </a:lnTo>
                  <a:lnTo>
                    <a:pt x="0" y="409840"/>
                  </a:lnTo>
                  <a:lnTo>
                    <a:pt x="0" y="407498"/>
                  </a:lnTo>
                  <a:lnTo>
                    <a:pt x="0" y="405156"/>
                  </a:lnTo>
                  <a:lnTo>
                    <a:pt x="0" y="402814"/>
                  </a:lnTo>
                  <a:lnTo>
                    <a:pt x="0" y="400472"/>
                  </a:lnTo>
                  <a:lnTo>
                    <a:pt x="0" y="398130"/>
                  </a:lnTo>
                  <a:lnTo>
                    <a:pt x="0" y="395788"/>
                  </a:lnTo>
                  <a:lnTo>
                    <a:pt x="0" y="393446"/>
                  </a:lnTo>
                  <a:lnTo>
                    <a:pt x="0" y="391104"/>
                  </a:lnTo>
                  <a:lnTo>
                    <a:pt x="0" y="388762"/>
                  </a:lnTo>
                  <a:lnTo>
                    <a:pt x="0" y="386420"/>
                  </a:lnTo>
                  <a:lnTo>
                    <a:pt x="0" y="384078"/>
                  </a:lnTo>
                  <a:lnTo>
                    <a:pt x="0" y="381736"/>
                  </a:lnTo>
                  <a:lnTo>
                    <a:pt x="0" y="379394"/>
                  </a:lnTo>
                  <a:lnTo>
                    <a:pt x="0" y="377052"/>
                  </a:lnTo>
                  <a:lnTo>
                    <a:pt x="0" y="374710"/>
                  </a:lnTo>
                  <a:lnTo>
                    <a:pt x="0" y="372368"/>
                  </a:lnTo>
                  <a:lnTo>
                    <a:pt x="0" y="370026"/>
                  </a:lnTo>
                  <a:lnTo>
                    <a:pt x="0" y="367685"/>
                  </a:lnTo>
                  <a:lnTo>
                    <a:pt x="0" y="365343"/>
                  </a:lnTo>
                  <a:lnTo>
                    <a:pt x="0" y="363001"/>
                  </a:lnTo>
                  <a:lnTo>
                    <a:pt x="0" y="360659"/>
                  </a:lnTo>
                  <a:lnTo>
                    <a:pt x="0" y="358317"/>
                  </a:lnTo>
                  <a:lnTo>
                    <a:pt x="0" y="355975"/>
                  </a:lnTo>
                  <a:lnTo>
                    <a:pt x="0" y="353633"/>
                  </a:lnTo>
                  <a:lnTo>
                    <a:pt x="0" y="351291"/>
                  </a:lnTo>
                  <a:lnTo>
                    <a:pt x="0" y="348949"/>
                  </a:lnTo>
                  <a:lnTo>
                    <a:pt x="0" y="346607"/>
                  </a:lnTo>
                  <a:lnTo>
                    <a:pt x="0" y="344265"/>
                  </a:lnTo>
                  <a:lnTo>
                    <a:pt x="0" y="341923"/>
                  </a:lnTo>
                  <a:lnTo>
                    <a:pt x="0" y="339581"/>
                  </a:lnTo>
                  <a:lnTo>
                    <a:pt x="0" y="337239"/>
                  </a:lnTo>
                  <a:lnTo>
                    <a:pt x="0" y="334897"/>
                  </a:lnTo>
                  <a:lnTo>
                    <a:pt x="0" y="332555"/>
                  </a:lnTo>
                  <a:lnTo>
                    <a:pt x="0" y="330213"/>
                  </a:lnTo>
                  <a:lnTo>
                    <a:pt x="0" y="327872"/>
                  </a:lnTo>
                  <a:lnTo>
                    <a:pt x="0" y="325530"/>
                  </a:lnTo>
                  <a:lnTo>
                    <a:pt x="0" y="323188"/>
                  </a:lnTo>
                  <a:lnTo>
                    <a:pt x="0" y="320846"/>
                  </a:lnTo>
                  <a:lnTo>
                    <a:pt x="0" y="318504"/>
                  </a:lnTo>
                  <a:lnTo>
                    <a:pt x="0" y="316162"/>
                  </a:lnTo>
                  <a:lnTo>
                    <a:pt x="0" y="313820"/>
                  </a:lnTo>
                  <a:lnTo>
                    <a:pt x="0" y="311478"/>
                  </a:lnTo>
                  <a:lnTo>
                    <a:pt x="0" y="309136"/>
                  </a:lnTo>
                  <a:lnTo>
                    <a:pt x="0" y="306794"/>
                  </a:lnTo>
                  <a:lnTo>
                    <a:pt x="0" y="304452"/>
                  </a:lnTo>
                  <a:lnTo>
                    <a:pt x="0" y="302110"/>
                  </a:lnTo>
                  <a:lnTo>
                    <a:pt x="0" y="299768"/>
                  </a:lnTo>
                  <a:lnTo>
                    <a:pt x="0" y="297426"/>
                  </a:lnTo>
                  <a:lnTo>
                    <a:pt x="0" y="295084"/>
                  </a:lnTo>
                  <a:lnTo>
                    <a:pt x="0" y="292742"/>
                  </a:lnTo>
                  <a:lnTo>
                    <a:pt x="0" y="290400"/>
                  </a:lnTo>
                  <a:lnTo>
                    <a:pt x="0" y="288058"/>
                  </a:lnTo>
                  <a:lnTo>
                    <a:pt x="0" y="285717"/>
                  </a:lnTo>
                  <a:lnTo>
                    <a:pt x="0" y="283375"/>
                  </a:lnTo>
                  <a:lnTo>
                    <a:pt x="0" y="281033"/>
                  </a:lnTo>
                  <a:lnTo>
                    <a:pt x="0" y="278691"/>
                  </a:lnTo>
                  <a:lnTo>
                    <a:pt x="0" y="276349"/>
                  </a:lnTo>
                  <a:lnTo>
                    <a:pt x="0" y="274007"/>
                  </a:lnTo>
                  <a:lnTo>
                    <a:pt x="0" y="271665"/>
                  </a:lnTo>
                  <a:lnTo>
                    <a:pt x="0" y="269323"/>
                  </a:lnTo>
                  <a:lnTo>
                    <a:pt x="0" y="266981"/>
                  </a:lnTo>
                  <a:lnTo>
                    <a:pt x="0" y="264639"/>
                  </a:lnTo>
                  <a:lnTo>
                    <a:pt x="0" y="262297"/>
                  </a:lnTo>
                  <a:lnTo>
                    <a:pt x="0" y="259955"/>
                  </a:lnTo>
                  <a:lnTo>
                    <a:pt x="0" y="257613"/>
                  </a:lnTo>
                  <a:lnTo>
                    <a:pt x="0" y="255271"/>
                  </a:lnTo>
                  <a:lnTo>
                    <a:pt x="0" y="252929"/>
                  </a:lnTo>
                  <a:lnTo>
                    <a:pt x="0" y="250587"/>
                  </a:lnTo>
                  <a:lnTo>
                    <a:pt x="0" y="248245"/>
                  </a:lnTo>
                  <a:lnTo>
                    <a:pt x="0" y="245904"/>
                  </a:lnTo>
                  <a:lnTo>
                    <a:pt x="0" y="243562"/>
                  </a:lnTo>
                  <a:lnTo>
                    <a:pt x="0" y="241220"/>
                  </a:lnTo>
                  <a:lnTo>
                    <a:pt x="0" y="238878"/>
                  </a:lnTo>
                  <a:lnTo>
                    <a:pt x="0" y="236536"/>
                  </a:lnTo>
                  <a:lnTo>
                    <a:pt x="0" y="234194"/>
                  </a:lnTo>
                  <a:lnTo>
                    <a:pt x="0" y="231852"/>
                  </a:lnTo>
                  <a:lnTo>
                    <a:pt x="0" y="229510"/>
                  </a:lnTo>
                  <a:lnTo>
                    <a:pt x="0" y="227168"/>
                  </a:lnTo>
                  <a:lnTo>
                    <a:pt x="0" y="224826"/>
                  </a:lnTo>
                  <a:lnTo>
                    <a:pt x="0" y="222484"/>
                  </a:lnTo>
                  <a:lnTo>
                    <a:pt x="0" y="220142"/>
                  </a:lnTo>
                  <a:lnTo>
                    <a:pt x="0" y="217800"/>
                  </a:lnTo>
                  <a:lnTo>
                    <a:pt x="0" y="215458"/>
                  </a:lnTo>
                  <a:lnTo>
                    <a:pt x="0" y="213116"/>
                  </a:lnTo>
                  <a:lnTo>
                    <a:pt x="0" y="210774"/>
                  </a:lnTo>
                  <a:lnTo>
                    <a:pt x="0" y="208432"/>
                  </a:lnTo>
                  <a:lnTo>
                    <a:pt x="0" y="206090"/>
                  </a:lnTo>
                  <a:lnTo>
                    <a:pt x="0" y="203749"/>
                  </a:lnTo>
                  <a:lnTo>
                    <a:pt x="0" y="201407"/>
                  </a:lnTo>
                  <a:lnTo>
                    <a:pt x="0" y="199065"/>
                  </a:lnTo>
                  <a:lnTo>
                    <a:pt x="0" y="196723"/>
                  </a:lnTo>
                  <a:lnTo>
                    <a:pt x="0" y="194381"/>
                  </a:lnTo>
                  <a:lnTo>
                    <a:pt x="0" y="192039"/>
                  </a:lnTo>
                  <a:lnTo>
                    <a:pt x="0" y="189697"/>
                  </a:lnTo>
                  <a:lnTo>
                    <a:pt x="0" y="187355"/>
                  </a:lnTo>
                  <a:lnTo>
                    <a:pt x="0" y="185013"/>
                  </a:lnTo>
                  <a:lnTo>
                    <a:pt x="0" y="182671"/>
                  </a:lnTo>
                  <a:lnTo>
                    <a:pt x="0" y="180329"/>
                  </a:lnTo>
                  <a:lnTo>
                    <a:pt x="0" y="177987"/>
                  </a:lnTo>
                  <a:lnTo>
                    <a:pt x="0" y="175645"/>
                  </a:lnTo>
                  <a:lnTo>
                    <a:pt x="0" y="173303"/>
                  </a:lnTo>
                  <a:lnTo>
                    <a:pt x="0" y="170961"/>
                  </a:lnTo>
                  <a:lnTo>
                    <a:pt x="0" y="168619"/>
                  </a:lnTo>
                  <a:lnTo>
                    <a:pt x="0" y="166277"/>
                  </a:lnTo>
                  <a:lnTo>
                    <a:pt x="0" y="163936"/>
                  </a:lnTo>
                  <a:lnTo>
                    <a:pt x="0" y="161594"/>
                  </a:lnTo>
                  <a:lnTo>
                    <a:pt x="0" y="159252"/>
                  </a:lnTo>
                  <a:lnTo>
                    <a:pt x="0" y="156910"/>
                  </a:lnTo>
                  <a:lnTo>
                    <a:pt x="0" y="154568"/>
                  </a:lnTo>
                  <a:lnTo>
                    <a:pt x="0" y="152226"/>
                  </a:lnTo>
                  <a:lnTo>
                    <a:pt x="0" y="149884"/>
                  </a:lnTo>
                  <a:lnTo>
                    <a:pt x="0" y="147542"/>
                  </a:lnTo>
                  <a:lnTo>
                    <a:pt x="0" y="145200"/>
                  </a:lnTo>
                  <a:lnTo>
                    <a:pt x="0" y="142858"/>
                  </a:lnTo>
                  <a:lnTo>
                    <a:pt x="0" y="140516"/>
                  </a:lnTo>
                  <a:lnTo>
                    <a:pt x="0" y="138174"/>
                  </a:lnTo>
                  <a:lnTo>
                    <a:pt x="0" y="135832"/>
                  </a:lnTo>
                  <a:lnTo>
                    <a:pt x="0" y="133490"/>
                  </a:lnTo>
                  <a:lnTo>
                    <a:pt x="0" y="131148"/>
                  </a:lnTo>
                  <a:lnTo>
                    <a:pt x="0" y="128806"/>
                  </a:lnTo>
                  <a:lnTo>
                    <a:pt x="0" y="126464"/>
                  </a:lnTo>
                  <a:lnTo>
                    <a:pt x="0" y="124122"/>
                  </a:lnTo>
                  <a:lnTo>
                    <a:pt x="0" y="121781"/>
                  </a:lnTo>
                  <a:lnTo>
                    <a:pt x="0" y="119439"/>
                  </a:lnTo>
                  <a:lnTo>
                    <a:pt x="0" y="117097"/>
                  </a:lnTo>
                  <a:lnTo>
                    <a:pt x="0" y="114755"/>
                  </a:lnTo>
                  <a:lnTo>
                    <a:pt x="0" y="112413"/>
                  </a:lnTo>
                  <a:lnTo>
                    <a:pt x="0" y="110071"/>
                  </a:lnTo>
                  <a:lnTo>
                    <a:pt x="0" y="107729"/>
                  </a:lnTo>
                  <a:lnTo>
                    <a:pt x="0" y="105387"/>
                  </a:lnTo>
                  <a:lnTo>
                    <a:pt x="0" y="103045"/>
                  </a:lnTo>
                  <a:lnTo>
                    <a:pt x="0" y="100703"/>
                  </a:lnTo>
                  <a:lnTo>
                    <a:pt x="0" y="98361"/>
                  </a:lnTo>
                  <a:lnTo>
                    <a:pt x="0" y="96019"/>
                  </a:lnTo>
                  <a:lnTo>
                    <a:pt x="0" y="93677"/>
                  </a:lnTo>
                  <a:lnTo>
                    <a:pt x="0" y="91335"/>
                  </a:lnTo>
                  <a:lnTo>
                    <a:pt x="0" y="88993"/>
                  </a:lnTo>
                  <a:lnTo>
                    <a:pt x="0" y="86651"/>
                  </a:lnTo>
                  <a:lnTo>
                    <a:pt x="0" y="84309"/>
                  </a:lnTo>
                  <a:lnTo>
                    <a:pt x="0" y="81968"/>
                  </a:lnTo>
                  <a:lnTo>
                    <a:pt x="0" y="79626"/>
                  </a:lnTo>
                  <a:lnTo>
                    <a:pt x="0" y="77284"/>
                  </a:lnTo>
                  <a:lnTo>
                    <a:pt x="0" y="74942"/>
                  </a:lnTo>
                  <a:lnTo>
                    <a:pt x="0" y="72600"/>
                  </a:lnTo>
                  <a:lnTo>
                    <a:pt x="0" y="70258"/>
                  </a:lnTo>
                  <a:lnTo>
                    <a:pt x="0" y="67916"/>
                  </a:lnTo>
                  <a:lnTo>
                    <a:pt x="0" y="65574"/>
                  </a:lnTo>
                  <a:lnTo>
                    <a:pt x="0" y="63232"/>
                  </a:lnTo>
                  <a:lnTo>
                    <a:pt x="0" y="60890"/>
                  </a:lnTo>
                  <a:lnTo>
                    <a:pt x="0" y="58548"/>
                  </a:lnTo>
                  <a:lnTo>
                    <a:pt x="0" y="56206"/>
                  </a:lnTo>
                  <a:lnTo>
                    <a:pt x="0" y="53864"/>
                  </a:lnTo>
                  <a:lnTo>
                    <a:pt x="0" y="51522"/>
                  </a:lnTo>
                  <a:lnTo>
                    <a:pt x="0" y="49180"/>
                  </a:lnTo>
                  <a:lnTo>
                    <a:pt x="0" y="46838"/>
                  </a:lnTo>
                  <a:lnTo>
                    <a:pt x="0" y="44496"/>
                  </a:lnTo>
                  <a:lnTo>
                    <a:pt x="0" y="42154"/>
                  </a:lnTo>
                  <a:lnTo>
                    <a:pt x="0" y="39813"/>
                  </a:lnTo>
                  <a:lnTo>
                    <a:pt x="0" y="37471"/>
                  </a:lnTo>
                  <a:lnTo>
                    <a:pt x="0" y="35129"/>
                  </a:lnTo>
                  <a:lnTo>
                    <a:pt x="0" y="32787"/>
                  </a:lnTo>
                  <a:lnTo>
                    <a:pt x="0" y="30445"/>
                  </a:lnTo>
                  <a:lnTo>
                    <a:pt x="0" y="28103"/>
                  </a:lnTo>
                  <a:lnTo>
                    <a:pt x="0" y="25761"/>
                  </a:lnTo>
                  <a:lnTo>
                    <a:pt x="0" y="23419"/>
                  </a:lnTo>
                  <a:lnTo>
                    <a:pt x="0" y="21077"/>
                  </a:lnTo>
                  <a:lnTo>
                    <a:pt x="0" y="18735"/>
                  </a:lnTo>
                  <a:lnTo>
                    <a:pt x="0" y="16393"/>
                  </a:lnTo>
                  <a:lnTo>
                    <a:pt x="0" y="14051"/>
                  </a:lnTo>
                  <a:lnTo>
                    <a:pt x="0" y="11709"/>
                  </a:lnTo>
                  <a:lnTo>
                    <a:pt x="0" y="9367"/>
                  </a:lnTo>
                  <a:lnTo>
                    <a:pt x="0" y="7025"/>
                  </a:lnTo>
                  <a:lnTo>
                    <a:pt x="0" y="4683"/>
                  </a:lnTo>
                  <a:lnTo>
                    <a:pt x="0" y="2341"/>
                  </a:lnTo>
                  <a:lnTo>
                    <a:pt x="2" y="0"/>
                  </a:lnTo>
                  <a:lnTo>
                    <a:pt x="3" y="2341"/>
                  </a:lnTo>
                  <a:lnTo>
                    <a:pt x="5" y="4683"/>
                  </a:lnTo>
                  <a:lnTo>
                    <a:pt x="7" y="7025"/>
                  </a:lnTo>
                  <a:lnTo>
                    <a:pt x="10" y="9367"/>
                  </a:lnTo>
                  <a:lnTo>
                    <a:pt x="15" y="11709"/>
                  </a:lnTo>
                  <a:lnTo>
                    <a:pt x="20" y="14051"/>
                  </a:lnTo>
                  <a:lnTo>
                    <a:pt x="27" y="16393"/>
                  </a:lnTo>
                  <a:lnTo>
                    <a:pt x="35" y="18735"/>
                  </a:lnTo>
                  <a:lnTo>
                    <a:pt x="45" y="21077"/>
                  </a:lnTo>
                  <a:lnTo>
                    <a:pt x="57" y="23419"/>
                  </a:lnTo>
                  <a:lnTo>
                    <a:pt x="70" y="25761"/>
                  </a:lnTo>
                  <a:lnTo>
                    <a:pt x="85" y="28103"/>
                  </a:lnTo>
                  <a:lnTo>
                    <a:pt x="102" y="30445"/>
                  </a:lnTo>
                  <a:lnTo>
                    <a:pt x="119" y="32787"/>
                  </a:lnTo>
                  <a:lnTo>
                    <a:pt x="137" y="35129"/>
                  </a:lnTo>
                  <a:lnTo>
                    <a:pt x="154" y="37471"/>
                  </a:lnTo>
                  <a:lnTo>
                    <a:pt x="170" y="39813"/>
                  </a:lnTo>
                  <a:lnTo>
                    <a:pt x="185" y="42154"/>
                  </a:lnTo>
                  <a:lnTo>
                    <a:pt x="197" y="44496"/>
                  </a:lnTo>
                  <a:lnTo>
                    <a:pt x="206" y="46838"/>
                  </a:lnTo>
                  <a:lnTo>
                    <a:pt x="211" y="49180"/>
                  </a:lnTo>
                  <a:lnTo>
                    <a:pt x="213" y="51522"/>
                  </a:lnTo>
                  <a:lnTo>
                    <a:pt x="210" y="53864"/>
                  </a:lnTo>
                  <a:lnTo>
                    <a:pt x="204" y="56206"/>
                  </a:lnTo>
                  <a:lnTo>
                    <a:pt x="194" y="58548"/>
                  </a:lnTo>
                  <a:lnTo>
                    <a:pt x="182" y="60890"/>
                  </a:lnTo>
                  <a:lnTo>
                    <a:pt x="167" y="63232"/>
                  </a:lnTo>
                  <a:lnTo>
                    <a:pt x="150" y="65574"/>
                  </a:lnTo>
                  <a:lnTo>
                    <a:pt x="133" y="67916"/>
                  </a:lnTo>
                  <a:lnTo>
                    <a:pt x="116" y="70258"/>
                  </a:lnTo>
                  <a:lnTo>
                    <a:pt x="100" y="72600"/>
                  </a:lnTo>
                  <a:lnTo>
                    <a:pt x="84" y="74942"/>
                  </a:lnTo>
                  <a:lnTo>
                    <a:pt x="71" y="77284"/>
                  </a:lnTo>
                  <a:lnTo>
                    <a:pt x="60" y="79626"/>
                  </a:lnTo>
                  <a:lnTo>
                    <a:pt x="52" y="81968"/>
                  </a:lnTo>
                  <a:lnTo>
                    <a:pt x="46" y="84309"/>
                  </a:lnTo>
                  <a:lnTo>
                    <a:pt x="43" y="86651"/>
                  </a:lnTo>
                  <a:lnTo>
                    <a:pt x="43" y="88993"/>
                  </a:lnTo>
                  <a:lnTo>
                    <a:pt x="47" y="91335"/>
                  </a:lnTo>
                  <a:lnTo>
                    <a:pt x="54" y="93677"/>
                  </a:lnTo>
                  <a:lnTo>
                    <a:pt x="64" y="96019"/>
                  </a:lnTo>
                  <a:lnTo>
                    <a:pt x="79" y="98361"/>
                  </a:lnTo>
                  <a:lnTo>
                    <a:pt x="97" y="100703"/>
                  </a:lnTo>
                  <a:lnTo>
                    <a:pt x="118" y="103045"/>
                  </a:lnTo>
                  <a:lnTo>
                    <a:pt x="143" y="105387"/>
                  </a:lnTo>
                  <a:lnTo>
                    <a:pt x="170" y="107729"/>
                  </a:lnTo>
                  <a:lnTo>
                    <a:pt x="200" y="110071"/>
                  </a:lnTo>
                  <a:lnTo>
                    <a:pt x="231" y="112413"/>
                  </a:lnTo>
                  <a:lnTo>
                    <a:pt x="263" y="114755"/>
                  </a:lnTo>
                  <a:lnTo>
                    <a:pt x="295" y="117097"/>
                  </a:lnTo>
                  <a:lnTo>
                    <a:pt x="325" y="119439"/>
                  </a:lnTo>
                  <a:lnTo>
                    <a:pt x="351" y="121781"/>
                  </a:lnTo>
                  <a:lnTo>
                    <a:pt x="374" y="124122"/>
                  </a:lnTo>
                  <a:lnTo>
                    <a:pt x="392" y="126464"/>
                  </a:lnTo>
                  <a:lnTo>
                    <a:pt x="404" y="128806"/>
                  </a:lnTo>
                  <a:lnTo>
                    <a:pt x="410" y="131148"/>
                  </a:lnTo>
                  <a:lnTo>
                    <a:pt x="410" y="133490"/>
                  </a:lnTo>
                  <a:lnTo>
                    <a:pt x="405" y="135832"/>
                  </a:lnTo>
                  <a:lnTo>
                    <a:pt x="394" y="138174"/>
                  </a:lnTo>
                  <a:lnTo>
                    <a:pt x="379" y="140516"/>
                  </a:lnTo>
                  <a:lnTo>
                    <a:pt x="362" y="142858"/>
                  </a:lnTo>
                  <a:lnTo>
                    <a:pt x="343" y="145200"/>
                  </a:lnTo>
                  <a:lnTo>
                    <a:pt x="325" y="147542"/>
                  </a:lnTo>
                  <a:lnTo>
                    <a:pt x="309" y="149884"/>
                  </a:lnTo>
                  <a:lnTo>
                    <a:pt x="296" y="152226"/>
                  </a:lnTo>
                  <a:lnTo>
                    <a:pt x="289" y="154568"/>
                  </a:lnTo>
                  <a:lnTo>
                    <a:pt x="287" y="156910"/>
                  </a:lnTo>
                  <a:lnTo>
                    <a:pt x="292" y="159252"/>
                  </a:lnTo>
                  <a:lnTo>
                    <a:pt x="304" y="161594"/>
                  </a:lnTo>
                  <a:lnTo>
                    <a:pt x="322" y="163936"/>
                  </a:lnTo>
                  <a:lnTo>
                    <a:pt x="347" y="166277"/>
                  </a:lnTo>
                  <a:lnTo>
                    <a:pt x="377" y="168619"/>
                  </a:lnTo>
                  <a:lnTo>
                    <a:pt x="411" y="170961"/>
                  </a:lnTo>
                  <a:lnTo>
                    <a:pt x="447" y="173303"/>
                  </a:lnTo>
                  <a:lnTo>
                    <a:pt x="484" y="175645"/>
                  </a:lnTo>
                  <a:lnTo>
                    <a:pt x="520" y="177987"/>
                  </a:lnTo>
                  <a:lnTo>
                    <a:pt x="554" y="180329"/>
                  </a:lnTo>
                  <a:lnTo>
                    <a:pt x="584" y="182671"/>
                  </a:lnTo>
                  <a:lnTo>
                    <a:pt x="609" y="185013"/>
                  </a:lnTo>
                  <a:lnTo>
                    <a:pt x="628" y="187355"/>
                  </a:lnTo>
                  <a:lnTo>
                    <a:pt x="640" y="189697"/>
                  </a:lnTo>
                  <a:lnTo>
                    <a:pt x="647" y="192039"/>
                  </a:lnTo>
                  <a:lnTo>
                    <a:pt x="647" y="194381"/>
                  </a:lnTo>
                  <a:lnTo>
                    <a:pt x="644" y="196723"/>
                  </a:lnTo>
                  <a:lnTo>
                    <a:pt x="637" y="199065"/>
                  </a:lnTo>
                  <a:lnTo>
                    <a:pt x="627" y="201407"/>
                  </a:lnTo>
                  <a:lnTo>
                    <a:pt x="617" y="203749"/>
                  </a:lnTo>
                  <a:lnTo>
                    <a:pt x="608" y="206090"/>
                  </a:lnTo>
                  <a:lnTo>
                    <a:pt x="601" y="208432"/>
                  </a:lnTo>
                  <a:lnTo>
                    <a:pt x="596" y="210774"/>
                  </a:lnTo>
                  <a:lnTo>
                    <a:pt x="594" y="213116"/>
                  </a:lnTo>
                  <a:lnTo>
                    <a:pt x="597" y="215458"/>
                  </a:lnTo>
                  <a:lnTo>
                    <a:pt x="603" y="217800"/>
                  </a:lnTo>
                  <a:lnTo>
                    <a:pt x="612" y="220142"/>
                  </a:lnTo>
                  <a:lnTo>
                    <a:pt x="624" y="222484"/>
                  </a:lnTo>
                  <a:lnTo>
                    <a:pt x="639" y="224826"/>
                  </a:lnTo>
                  <a:lnTo>
                    <a:pt x="656" y="227168"/>
                  </a:lnTo>
                  <a:lnTo>
                    <a:pt x="675" y="229510"/>
                  </a:lnTo>
                  <a:lnTo>
                    <a:pt x="695" y="231852"/>
                  </a:lnTo>
                  <a:lnTo>
                    <a:pt x="718" y="234194"/>
                  </a:lnTo>
                  <a:lnTo>
                    <a:pt x="741" y="236536"/>
                  </a:lnTo>
                  <a:lnTo>
                    <a:pt x="764" y="238878"/>
                  </a:lnTo>
                  <a:lnTo>
                    <a:pt x="788" y="241220"/>
                  </a:lnTo>
                  <a:lnTo>
                    <a:pt x="811" y="243562"/>
                  </a:lnTo>
                  <a:lnTo>
                    <a:pt x="832" y="245904"/>
                  </a:lnTo>
                  <a:lnTo>
                    <a:pt x="850" y="248245"/>
                  </a:lnTo>
                  <a:lnTo>
                    <a:pt x="864" y="250587"/>
                  </a:lnTo>
                  <a:lnTo>
                    <a:pt x="874" y="252929"/>
                  </a:lnTo>
                  <a:lnTo>
                    <a:pt x="878" y="255271"/>
                  </a:lnTo>
                  <a:lnTo>
                    <a:pt x="874" y="257613"/>
                  </a:lnTo>
                  <a:lnTo>
                    <a:pt x="864" y="259955"/>
                  </a:lnTo>
                  <a:lnTo>
                    <a:pt x="847" y="262297"/>
                  </a:lnTo>
                  <a:lnTo>
                    <a:pt x="823" y="264639"/>
                  </a:lnTo>
                  <a:lnTo>
                    <a:pt x="795" y="266981"/>
                  </a:lnTo>
                  <a:lnTo>
                    <a:pt x="763" y="269323"/>
                  </a:lnTo>
                  <a:lnTo>
                    <a:pt x="730" y="271665"/>
                  </a:lnTo>
                  <a:lnTo>
                    <a:pt x="698" y="274007"/>
                  </a:lnTo>
                  <a:lnTo>
                    <a:pt x="668" y="276349"/>
                  </a:lnTo>
                  <a:lnTo>
                    <a:pt x="644" y="278691"/>
                  </a:lnTo>
                  <a:lnTo>
                    <a:pt x="629" y="281033"/>
                  </a:lnTo>
                  <a:lnTo>
                    <a:pt x="624" y="283375"/>
                  </a:lnTo>
                  <a:lnTo>
                    <a:pt x="631" y="285717"/>
                  </a:lnTo>
                  <a:lnTo>
                    <a:pt x="652" y="288058"/>
                  </a:lnTo>
                  <a:lnTo>
                    <a:pt x="688" y="290400"/>
                  </a:lnTo>
                  <a:lnTo>
                    <a:pt x="740" y="292742"/>
                  </a:lnTo>
                  <a:lnTo>
                    <a:pt x="808" y="295084"/>
                  </a:lnTo>
                  <a:lnTo>
                    <a:pt x="894" y="297426"/>
                  </a:lnTo>
                  <a:lnTo>
                    <a:pt x="998" y="299768"/>
                  </a:lnTo>
                  <a:lnTo>
                    <a:pt x="1120" y="302110"/>
                  </a:lnTo>
                  <a:lnTo>
                    <a:pt x="1262" y="304452"/>
                  </a:lnTo>
                  <a:lnTo>
                    <a:pt x="1422" y="306794"/>
                  </a:lnTo>
                  <a:lnTo>
                    <a:pt x="1601" y="309136"/>
                  </a:lnTo>
                  <a:lnTo>
                    <a:pt x="1796" y="311478"/>
                  </a:lnTo>
                  <a:lnTo>
                    <a:pt x="2007" y="313820"/>
                  </a:lnTo>
                  <a:lnTo>
                    <a:pt x="2232" y="316162"/>
                  </a:lnTo>
                  <a:lnTo>
                    <a:pt x="2469" y="318504"/>
                  </a:lnTo>
                  <a:lnTo>
                    <a:pt x="2714" y="320846"/>
                  </a:lnTo>
                  <a:lnTo>
                    <a:pt x="2964" y="323188"/>
                  </a:lnTo>
                  <a:lnTo>
                    <a:pt x="3213" y="325530"/>
                  </a:lnTo>
                  <a:lnTo>
                    <a:pt x="3454" y="327872"/>
                  </a:lnTo>
                  <a:lnTo>
                    <a:pt x="3683" y="330213"/>
                  </a:lnTo>
                  <a:lnTo>
                    <a:pt x="3894" y="332555"/>
                  </a:lnTo>
                  <a:lnTo>
                    <a:pt x="4081" y="334897"/>
                  </a:lnTo>
                  <a:lnTo>
                    <a:pt x="4239" y="337239"/>
                  </a:lnTo>
                  <a:lnTo>
                    <a:pt x="4364" y="339581"/>
                  </a:lnTo>
                  <a:lnTo>
                    <a:pt x="4454" y="341923"/>
                  </a:lnTo>
                  <a:lnTo>
                    <a:pt x="4507" y="344265"/>
                  </a:lnTo>
                  <a:lnTo>
                    <a:pt x="4523" y="346607"/>
                  </a:lnTo>
                  <a:lnTo>
                    <a:pt x="4501" y="348949"/>
                  </a:lnTo>
                  <a:lnTo>
                    <a:pt x="4445" y="351291"/>
                  </a:lnTo>
                  <a:lnTo>
                    <a:pt x="4363" y="353633"/>
                  </a:lnTo>
                  <a:lnTo>
                    <a:pt x="4259" y="355975"/>
                  </a:lnTo>
                  <a:lnTo>
                    <a:pt x="4140" y="358317"/>
                  </a:lnTo>
                  <a:lnTo>
                    <a:pt x="4011" y="360659"/>
                  </a:lnTo>
                  <a:lnTo>
                    <a:pt x="3879" y="363001"/>
                  </a:lnTo>
                  <a:lnTo>
                    <a:pt x="3750" y="365343"/>
                  </a:lnTo>
                  <a:lnTo>
                    <a:pt x="3631" y="367685"/>
                  </a:lnTo>
                  <a:lnTo>
                    <a:pt x="3525" y="370026"/>
                  </a:lnTo>
                  <a:lnTo>
                    <a:pt x="3440" y="372368"/>
                  </a:lnTo>
                  <a:lnTo>
                    <a:pt x="3376" y="374710"/>
                  </a:lnTo>
                  <a:lnTo>
                    <a:pt x="3334" y="377052"/>
                  </a:lnTo>
                  <a:lnTo>
                    <a:pt x="3316" y="379394"/>
                  </a:lnTo>
                  <a:lnTo>
                    <a:pt x="3320" y="381736"/>
                  </a:lnTo>
                  <a:lnTo>
                    <a:pt x="3344" y="384078"/>
                  </a:lnTo>
                  <a:lnTo>
                    <a:pt x="3387" y="386420"/>
                  </a:lnTo>
                  <a:lnTo>
                    <a:pt x="3444" y="388762"/>
                  </a:lnTo>
                  <a:lnTo>
                    <a:pt x="3514" y="391104"/>
                  </a:lnTo>
                  <a:lnTo>
                    <a:pt x="3592" y="393446"/>
                  </a:lnTo>
                  <a:lnTo>
                    <a:pt x="3675" y="395788"/>
                  </a:lnTo>
                  <a:lnTo>
                    <a:pt x="3759" y="398130"/>
                  </a:lnTo>
                  <a:lnTo>
                    <a:pt x="3843" y="400472"/>
                  </a:lnTo>
                  <a:lnTo>
                    <a:pt x="3924" y="402814"/>
                  </a:lnTo>
                  <a:lnTo>
                    <a:pt x="4001" y="405156"/>
                  </a:lnTo>
                  <a:lnTo>
                    <a:pt x="4074" y="407498"/>
                  </a:lnTo>
                  <a:lnTo>
                    <a:pt x="4144" y="409840"/>
                  </a:lnTo>
                  <a:lnTo>
                    <a:pt x="4210" y="412181"/>
                  </a:lnTo>
                  <a:lnTo>
                    <a:pt x="4276" y="414523"/>
                  </a:lnTo>
                  <a:lnTo>
                    <a:pt x="4341" y="416865"/>
                  </a:lnTo>
                  <a:lnTo>
                    <a:pt x="4410" y="419207"/>
                  </a:lnTo>
                  <a:lnTo>
                    <a:pt x="4484" y="421549"/>
                  </a:lnTo>
                  <a:lnTo>
                    <a:pt x="4565" y="423891"/>
                  </a:lnTo>
                  <a:lnTo>
                    <a:pt x="4654" y="426233"/>
                  </a:lnTo>
                  <a:lnTo>
                    <a:pt x="4753" y="428575"/>
                  </a:lnTo>
                  <a:lnTo>
                    <a:pt x="4863" y="430917"/>
                  </a:lnTo>
                  <a:lnTo>
                    <a:pt x="4984" y="433259"/>
                  </a:lnTo>
                  <a:lnTo>
                    <a:pt x="5117" y="435601"/>
                  </a:lnTo>
                  <a:lnTo>
                    <a:pt x="5262" y="437943"/>
                  </a:lnTo>
                  <a:lnTo>
                    <a:pt x="5417" y="440285"/>
                  </a:lnTo>
                  <a:lnTo>
                    <a:pt x="5582" y="442627"/>
                  </a:lnTo>
                  <a:lnTo>
                    <a:pt x="5755" y="444969"/>
                  </a:lnTo>
                  <a:lnTo>
                    <a:pt x="5932" y="447311"/>
                  </a:lnTo>
                  <a:lnTo>
                    <a:pt x="6113" y="449653"/>
                  </a:lnTo>
                  <a:lnTo>
                    <a:pt x="6296" y="451994"/>
                  </a:lnTo>
                  <a:lnTo>
                    <a:pt x="6478" y="454336"/>
                  </a:lnTo>
                  <a:lnTo>
                    <a:pt x="6660" y="456678"/>
                  </a:lnTo>
                  <a:lnTo>
                    <a:pt x="6840" y="459020"/>
                  </a:lnTo>
                  <a:lnTo>
                    <a:pt x="7018" y="461362"/>
                  </a:lnTo>
                  <a:lnTo>
                    <a:pt x="7196" y="463704"/>
                  </a:lnTo>
                  <a:lnTo>
                    <a:pt x="7376" y="466046"/>
                  </a:lnTo>
                  <a:lnTo>
                    <a:pt x="7562" y="468388"/>
                  </a:lnTo>
                  <a:lnTo>
                    <a:pt x="7758" y="470730"/>
                  </a:lnTo>
                  <a:lnTo>
                    <a:pt x="7967" y="473072"/>
                  </a:lnTo>
                  <a:lnTo>
                    <a:pt x="8194" y="475414"/>
                  </a:lnTo>
                  <a:lnTo>
                    <a:pt x="8443" y="477756"/>
                  </a:lnTo>
                  <a:lnTo>
                    <a:pt x="8719" y="480098"/>
                  </a:lnTo>
                  <a:lnTo>
                    <a:pt x="9025" y="482440"/>
                  </a:lnTo>
                  <a:lnTo>
                    <a:pt x="9364" y="484782"/>
                  </a:lnTo>
                  <a:lnTo>
                    <a:pt x="9739" y="487124"/>
                  </a:lnTo>
                  <a:lnTo>
                    <a:pt x="10145" y="489466"/>
                  </a:lnTo>
                  <a:lnTo>
                    <a:pt x="10580" y="491808"/>
                  </a:lnTo>
                  <a:lnTo>
                    <a:pt x="11039" y="494149"/>
                  </a:lnTo>
                  <a:lnTo>
                    <a:pt x="11514" y="496491"/>
                  </a:lnTo>
                  <a:lnTo>
                    <a:pt x="11999" y="498833"/>
                  </a:lnTo>
                  <a:lnTo>
                    <a:pt x="12485" y="501175"/>
                  </a:lnTo>
                  <a:lnTo>
                    <a:pt x="12961" y="503517"/>
                  </a:lnTo>
                  <a:lnTo>
                    <a:pt x="13419" y="505859"/>
                  </a:lnTo>
                  <a:lnTo>
                    <a:pt x="13846" y="508201"/>
                  </a:lnTo>
                  <a:lnTo>
                    <a:pt x="14235" y="510543"/>
                  </a:lnTo>
                  <a:lnTo>
                    <a:pt x="14583" y="512885"/>
                  </a:lnTo>
                  <a:lnTo>
                    <a:pt x="14887" y="515227"/>
                  </a:lnTo>
                  <a:lnTo>
                    <a:pt x="15148" y="517569"/>
                  </a:lnTo>
                  <a:lnTo>
                    <a:pt x="15371" y="519911"/>
                  </a:lnTo>
                  <a:lnTo>
                    <a:pt x="15561" y="522253"/>
                  </a:lnTo>
                  <a:lnTo>
                    <a:pt x="15726" y="524595"/>
                  </a:lnTo>
                  <a:lnTo>
                    <a:pt x="15876" y="526937"/>
                  </a:lnTo>
                  <a:lnTo>
                    <a:pt x="16023" y="529279"/>
                  </a:lnTo>
                  <a:lnTo>
                    <a:pt x="16180" y="531621"/>
                  </a:lnTo>
                  <a:lnTo>
                    <a:pt x="16357" y="533962"/>
                  </a:lnTo>
                  <a:lnTo>
                    <a:pt x="16564" y="536304"/>
                  </a:lnTo>
                  <a:lnTo>
                    <a:pt x="16808" y="538646"/>
                  </a:lnTo>
                  <a:lnTo>
                    <a:pt x="17094" y="540988"/>
                  </a:lnTo>
                  <a:lnTo>
                    <a:pt x="17426" y="543330"/>
                  </a:lnTo>
                  <a:lnTo>
                    <a:pt x="17805" y="545672"/>
                  </a:lnTo>
                  <a:lnTo>
                    <a:pt x="18232" y="548014"/>
                  </a:lnTo>
                  <a:lnTo>
                    <a:pt x="18707" y="550356"/>
                  </a:lnTo>
                  <a:lnTo>
                    <a:pt x="19230" y="552698"/>
                  </a:lnTo>
                  <a:lnTo>
                    <a:pt x="19804" y="555040"/>
                  </a:lnTo>
                  <a:lnTo>
                    <a:pt x="20424" y="557382"/>
                  </a:lnTo>
                  <a:lnTo>
                    <a:pt x="21089" y="559724"/>
                  </a:lnTo>
                  <a:lnTo>
                    <a:pt x="21800" y="562066"/>
                  </a:lnTo>
                  <a:lnTo>
                    <a:pt x="22557" y="564408"/>
                  </a:lnTo>
                  <a:lnTo>
                    <a:pt x="23362" y="566750"/>
                  </a:lnTo>
                  <a:lnTo>
                    <a:pt x="24216" y="569092"/>
                  </a:lnTo>
                  <a:lnTo>
                    <a:pt x="25119" y="571434"/>
                  </a:lnTo>
                  <a:lnTo>
                    <a:pt x="26072" y="573776"/>
                  </a:lnTo>
                  <a:lnTo>
                    <a:pt x="27074" y="576117"/>
                  </a:lnTo>
                  <a:lnTo>
                    <a:pt x="28127" y="578459"/>
                  </a:lnTo>
                  <a:lnTo>
                    <a:pt x="29221" y="580801"/>
                  </a:lnTo>
                  <a:lnTo>
                    <a:pt x="30350" y="583143"/>
                  </a:lnTo>
                  <a:lnTo>
                    <a:pt x="31505" y="585485"/>
                  </a:lnTo>
                  <a:lnTo>
                    <a:pt x="32678" y="587827"/>
                  </a:lnTo>
                  <a:lnTo>
                    <a:pt x="33858" y="590169"/>
                  </a:lnTo>
                  <a:lnTo>
                    <a:pt x="35033" y="592511"/>
                  </a:lnTo>
                  <a:lnTo>
                    <a:pt x="36191" y="594853"/>
                  </a:lnTo>
                  <a:lnTo>
                    <a:pt x="37320" y="597195"/>
                  </a:lnTo>
                  <a:lnTo>
                    <a:pt x="38404" y="599537"/>
                  </a:lnTo>
                  <a:lnTo>
                    <a:pt x="39431" y="601879"/>
                  </a:lnTo>
                  <a:lnTo>
                    <a:pt x="40394" y="604221"/>
                  </a:lnTo>
                  <a:lnTo>
                    <a:pt x="41288" y="606563"/>
                  </a:lnTo>
                  <a:lnTo>
                    <a:pt x="42108" y="608905"/>
                  </a:lnTo>
                  <a:lnTo>
                    <a:pt x="42853" y="611247"/>
                  </a:lnTo>
                  <a:lnTo>
                    <a:pt x="43527" y="613589"/>
                  </a:lnTo>
                  <a:lnTo>
                    <a:pt x="44133" y="615931"/>
                  </a:lnTo>
                  <a:lnTo>
                    <a:pt x="44682" y="618272"/>
                  </a:lnTo>
                  <a:lnTo>
                    <a:pt x="45184" y="620614"/>
                  </a:lnTo>
                  <a:lnTo>
                    <a:pt x="45654" y="622956"/>
                  </a:lnTo>
                  <a:lnTo>
                    <a:pt x="46113" y="625298"/>
                  </a:lnTo>
                  <a:lnTo>
                    <a:pt x="46585" y="627640"/>
                  </a:lnTo>
                  <a:lnTo>
                    <a:pt x="47088" y="629982"/>
                  </a:lnTo>
                  <a:lnTo>
                    <a:pt x="47645" y="632324"/>
                  </a:lnTo>
                  <a:lnTo>
                    <a:pt x="48277" y="634666"/>
                  </a:lnTo>
                  <a:lnTo>
                    <a:pt x="49004" y="637008"/>
                  </a:lnTo>
                  <a:lnTo>
                    <a:pt x="49842" y="639350"/>
                  </a:lnTo>
                  <a:lnTo>
                    <a:pt x="50808" y="641692"/>
                  </a:lnTo>
                  <a:lnTo>
                    <a:pt x="51914" y="644034"/>
                  </a:lnTo>
                  <a:lnTo>
                    <a:pt x="53185" y="646376"/>
                  </a:lnTo>
                  <a:lnTo>
                    <a:pt x="54608" y="648718"/>
                  </a:lnTo>
                  <a:lnTo>
                    <a:pt x="56178" y="651060"/>
                  </a:lnTo>
                  <a:lnTo>
                    <a:pt x="57887" y="653402"/>
                  </a:lnTo>
                  <a:lnTo>
                    <a:pt x="59725" y="655744"/>
                  </a:lnTo>
                  <a:lnTo>
                    <a:pt x="61677" y="658085"/>
                  </a:lnTo>
                  <a:lnTo>
                    <a:pt x="63726" y="660427"/>
                  </a:lnTo>
                  <a:lnTo>
                    <a:pt x="65853" y="662769"/>
                  </a:lnTo>
                  <a:lnTo>
                    <a:pt x="68038" y="665111"/>
                  </a:lnTo>
                  <a:lnTo>
                    <a:pt x="70263" y="667453"/>
                  </a:lnTo>
                  <a:lnTo>
                    <a:pt x="72506" y="669795"/>
                  </a:lnTo>
                  <a:lnTo>
                    <a:pt x="74748" y="672137"/>
                  </a:lnTo>
                  <a:lnTo>
                    <a:pt x="76977" y="674479"/>
                  </a:lnTo>
                  <a:lnTo>
                    <a:pt x="79180" y="676821"/>
                  </a:lnTo>
                  <a:lnTo>
                    <a:pt x="81350" y="679163"/>
                  </a:lnTo>
                  <a:lnTo>
                    <a:pt x="83481" y="681505"/>
                  </a:lnTo>
                  <a:lnTo>
                    <a:pt x="85570" y="683847"/>
                  </a:lnTo>
                  <a:lnTo>
                    <a:pt x="87615" y="686189"/>
                  </a:lnTo>
                  <a:lnTo>
                    <a:pt x="89615" y="688531"/>
                  </a:lnTo>
                  <a:lnTo>
                    <a:pt x="91569" y="690873"/>
                  </a:lnTo>
                  <a:lnTo>
                    <a:pt x="93480" y="693215"/>
                  </a:lnTo>
                  <a:lnTo>
                    <a:pt x="95353" y="695557"/>
                  </a:lnTo>
                  <a:lnTo>
                    <a:pt x="97191" y="697899"/>
                  </a:lnTo>
                  <a:lnTo>
                    <a:pt x="98997" y="700240"/>
                  </a:lnTo>
                  <a:lnTo>
                    <a:pt x="100775" y="702582"/>
                  </a:lnTo>
                  <a:lnTo>
                    <a:pt x="102530" y="704924"/>
                  </a:lnTo>
                  <a:lnTo>
                    <a:pt x="104265" y="707266"/>
                  </a:lnTo>
                  <a:lnTo>
                    <a:pt x="105987" y="709608"/>
                  </a:lnTo>
                  <a:lnTo>
                    <a:pt x="107701" y="711950"/>
                  </a:lnTo>
                  <a:lnTo>
                    <a:pt x="109416" y="714292"/>
                  </a:lnTo>
                  <a:lnTo>
                    <a:pt x="111141" y="716634"/>
                  </a:lnTo>
                  <a:lnTo>
                    <a:pt x="112888" y="718976"/>
                  </a:lnTo>
                  <a:lnTo>
                    <a:pt x="114666" y="721318"/>
                  </a:lnTo>
                  <a:lnTo>
                    <a:pt x="116486" y="723660"/>
                  </a:lnTo>
                  <a:lnTo>
                    <a:pt x="118362" y="726002"/>
                  </a:lnTo>
                  <a:lnTo>
                    <a:pt x="120304" y="728344"/>
                  </a:lnTo>
                  <a:lnTo>
                    <a:pt x="122323" y="730686"/>
                  </a:lnTo>
                  <a:lnTo>
                    <a:pt x="124428" y="733028"/>
                  </a:lnTo>
                  <a:lnTo>
                    <a:pt x="126626" y="735370"/>
                  </a:lnTo>
                  <a:lnTo>
                    <a:pt x="128934" y="737712"/>
                  </a:lnTo>
                  <a:lnTo>
                    <a:pt x="131342" y="740053"/>
                  </a:lnTo>
                  <a:lnTo>
                    <a:pt x="133846" y="742395"/>
                  </a:lnTo>
                  <a:lnTo>
                    <a:pt x="136438" y="744737"/>
                  </a:lnTo>
                  <a:lnTo>
                    <a:pt x="139110" y="747079"/>
                  </a:lnTo>
                  <a:lnTo>
                    <a:pt x="141850" y="749421"/>
                  </a:lnTo>
                  <a:lnTo>
                    <a:pt x="144644" y="751763"/>
                  </a:lnTo>
                  <a:lnTo>
                    <a:pt x="147480" y="754105"/>
                  </a:lnTo>
                  <a:lnTo>
                    <a:pt x="150343" y="756447"/>
                  </a:lnTo>
                  <a:lnTo>
                    <a:pt x="153221" y="758789"/>
                  </a:lnTo>
                  <a:lnTo>
                    <a:pt x="156101" y="761131"/>
                  </a:lnTo>
                  <a:lnTo>
                    <a:pt x="158976" y="763473"/>
                  </a:lnTo>
                  <a:lnTo>
                    <a:pt x="161841" y="765815"/>
                  </a:lnTo>
                  <a:lnTo>
                    <a:pt x="164697" y="768157"/>
                  </a:lnTo>
                  <a:lnTo>
                    <a:pt x="167544" y="770499"/>
                  </a:lnTo>
                  <a:lnTo>
                    <a:pt x="170386" y="772841"/>
                  </a:lnTo>
                  <a:lnTo>
                    <a:pt x="173227" y="775183"/>
                  </a:lnTo>
                  <a:lnTo>
                    <a:pt x="176073" y="777525"/>
                  </a:lnTo>
                  <a:lnTo>
                    <a:pt x="178926" y="779867"/>
                  </a:lnTo>
                  <a:lnTo>
                    <a:pt x="181792" y="782208"/>
                  </a:lnTo>
                  <a:lnTo>
                    <a:pt x="184670" y="784550"/>
                  </a:lnTo>
                  <a:lnTo>
                    <a:pt x="187558" y="786892"/>
                  </a:lnTo>
                  <a:lnTo>
                    <a:pt x="190453" y="789234"/>
                  </a:lnTo>
                  <a:lnTo>
                    <a:pt x="193352" y="791576"/>
                  </a:lnTo>
                  <a:lnTo>
                    <a:pt x="196251" y="793918"/>
                  </a:lnTo>
                  <a:lnTo>
                    <a:pt x="199146" y="796260"/>
                  </a:lnTo>
                  <a:lnTo>
                    <a:pt x="202036" y="798602"/>
                  </a:lnTo>
                  <a:lnTo>
                    <a:pt x="204921" y="800944"/>
                  </a:lnTo>
                  <a:lnTo>
                    <a:pt x="207805" y="803286"/>
                  </a:lnTo>
                  <a:lnTo>
                    <a:pt x="210696" y="805628"/>
                  </a:lnTo>
                  <a:lnTo>
                    <a:pt x="213604" y="807970"/>
                  </a:lnTo>
                  <a:lnTo>
                    <a:pt x="216541" y="810312"/>
                  </a:lnTo>
                  <a:lnTo>
                    <a:pt x="219520" y="812654"/>
                  </a:lnTo>
                  <a:lnTo>
                    <a:pt x="222552" y="814996"/>
                  </a:lnTo>
                  <a:lnTo>
                    <a:pt x="225649" y="817338"/>
                  </a:lnTo>
                  <a:lnTo>
                    <a:pt x="228816" y="819680"/>
                  </a:lnTo>
                  <a:lnTo>
                    <a:pt x="232059" y="822021"/>
                  </a:lnTo>
                  <a:lnTo>
                    <a:pt x="235376" y="824363"/>
                  </a:lnTo>
                  <a:lnTo>
                    <a:pt x="238761" y="826705"/>
                  </a:lnTo>
                  <a:lnTo>
                    <a:pt x="242206" y="829047"/>
                  </a:lnTo>
                  <a:lnTo>
                    <a:pt x="245684" y="831389"/>
                  </a:lnTo>
                  <a:lnTo>
                    <a:pt x="249171" y="833731"/>
                  </a:lnTo>
                  <a:lnTo>
                    <a:pt x="252642" y="836073"/>
                  </a:lnTo>
                  <a:lnTo>
                    <a:pt x="256072" y="838415"/>
                  </a:lnTo>
                  <a:lnTo>
                    <a:pt x="259435" y="840757"/>
                  </a:lnTo>
                  <a:lnTo>
                    <a:pt x="262709" y="843099"/>
                  </a:lnTo>
                  <a:lnTo>
                    <a:pt x="265876" y="845441"/>
                  </a:lnTo>
                  <a:lnTo>
                    <a:pt x="268925" y="847783"/>
                  </a:lnTo>
                  <a:lnTo>
                    <a:pt x="271845" y="850125"/>
                  </a:lnTo>
                  <a:lnTo>
                    <a:pt x="274629" y="852467"/>
                  </a:lnTo>
                  <a:lnTo>
                    <a:pt x="277299" y="854809"/>
                  </a:lnTo>
                  <a:lnTo>
                    <a:pt x="279869" y="857151"/>
                  </a:lnTo>
                  <a:lnTo>
                    <a:pt x="282357" y="859493"/>
                  </a:lnTo>
                  <a:lnTo>
                    <a:pt x="284780" y="861835"/>
                  </a:lnTo>
                  <a:lnTo>
                    <a:pt x="287156" y="864176"/>
                  </a:lnTo>
                  <a:lnTo>
                    <a:pt x="289501" y="866518"/>
                  </a:lnTo>
                  <a:lnTo>
                    <a:pt x="291828" y="868860"/>
                  </a:lnTo>
                  <a:lnTo>
                    <a:pt x="294144" y="871202"/>
                  </a:lnTo>
                  <a:lnTo>
                    <a:pt x="296450" y="873544"/>
                  </a:lnTo>
                  <a:lnTo>
                    <a:pt x="298740" y="875886"/>
                  </a:lnTo>
                  <a:lnTo>
                    <a:pt x="301005" y="878228"/>
                  </a:lnTo>
                  <a:lnTo>
                    <a:pt x="303230" y="880570"/>
                  </a:lnTo>
                  <a:lnTo>
                    <a:pt x="305396" y="882912"/>
                  </a:lnTo>
                  <a:lnTo>
                    <a:pt x="307485" y="885254"/>
                  </a:lnTo>
                  <a:lnTo>
                    <a:pt x="309476" y="887596"/>
                  </a:lnTo>
                  <a:lnTo>
                    <a:pt x="311352" y="889938"/>
                  </a:lnTo>
                  <a:lnTo>
                    <a:pt x="313095" y="892280"/>
                  </a:lnTo>
                  <a:lnTo>
                    <a:pt x="314691" y="894622"/>
                  </a:lnTo>
                  <a:lnTo>
                    <a:pt x="316116" y="896964"/>
                  </a:lnTo>
                  <a:lnTo>
                    <a:pt x="317370" y="899306"/>
                  </a:lnTo>
                  <a:lnTo>
                    <a:pt x="318458" y="901648"/>
                  </a:lnTo>
                  <a:lnTo>
                    <a:pt x="319384" y="903989"/>
                  </a:lnTo>
                  <a:lnTo>
                    <a:pt x="320154" y="906331"/>
                  </a:lnTo>
                  <a:lnTo>
                    <a:pt x="320776" y="908673"/>
                  </a:lnTo>
                  <a:lnTo>
                    <a:pt x="321263" y="911015"/>
                  </a:lnTo>
                  <a:lnTo>
                    <a:pt x="321627" y="913357"/>
                  </a:lnTo>
                  <a:lnTo>
                    <a:pt x="321880" y="915699"/>
                  </a:lnTo>
                  <a:lnTo>
                    <a:pt x="322035" y="918041"/>
                  </a:lnTo>
                  <a:lnTo>
                    <a:pt x="322093" y="920383"/>
                  </a:lnTo>
                  <a:lnTo>
                    <a:pt x="322068" y="922725"/>
                  </a:lnTo>
                  <a:lnTo>
                    <a:pt x="321964" y="925067"/>
                  </a:lnTo>
                  <a:lnTo>
                    <a:pt x="321775" y="927409"/>
                  </a:lnTo>
                  <a:lnTo>
                    <a:pt x="321491" y="929751"/>
                  </a:lnTo>
                  <a:lnTo>
                    <a:pt x="321095" y="932093"/>
                  </a:lnTo>
                  <a:lnTo>
                    <a:pt x="320567" y="934435"/>
                  </a:lnTo>
                  <a:lnTo>
                    <a:pt x="319879" y="936777"/>
                  </a:lnTo>
                  <a:lnTo>
                    <a:pt x="319002" y="939119"/>
                  </a:lnTo>
                  <a:lnTo>
                    <a:pt x="317899" y="941461"/>
                  </a:lnTo>
                  <a:lnTo>
                    <a:pt x="316508" y="943803"/>
                  </a:lnTo>
                  <a:lnTo>
                    <a:pt x="314821" y="946144"/>
                  </a:lnTo>
                  <a:lnTo>
                    <a:pt x="312811" y="948486"/>
                  </a:lnTo>
                  <a:lnTo>
                    <a:pt x="310454" y="950828"/>
                  </a:lnTo>
                  <a:lnTo>
                    <a:pt x="307733" y="953170"/>
                  </a:lnTo>
                  <a:lnTo>
                    <a:pt x="304640" y="955512"/>
                  </a:lnTo>
                  <a:lnTo>
                    <a:pt x="301174" y="957854"/>
                  </a:lnTo>
                  <a:lnTo>
                    <a:pt x="297342" y="960196"/>
                  </a:lnTo>
                  <a:lnTo>
                    <a:pt x="293162" y="962538"/>
                  </a:lnTo>
                  <a:lnTo>
                    <a:pt x="288647" y="964880"/>
                  </a:lnTo>
                  <a:lnTo>
                    <a:pt x="283834" y="967222"/>
                  </a:lnTo>
                  <a:lnTo>
                    <a:pt x="278794" y="969564"/>
                  </a:lnTo>
                  <a:lnTo>
                    <a:pt x="273579" y="971906"/>
                  </a:lnTo>
                  <a:lnTo>
                    <a:pt x="268242" y="974248"/>
                  </a:lnTo>
                  <a:lnTo>
                    <a:pt x="262837" y="976590"/>
                  </a:lnTo>
                  <a:lnTo>
                    <a:pt x="257419" y="978932"/>
                  </a:lnTo>
                  <a:lnTo>
                    <a:pt x="252034" y="981274"/>
                  </a:lnTo>
                  <a:lnTo>
                    <a:pt x="246728" y="983616"/>
                  </a:lnTo>
                  <a:lnTo>
                    <a:pt x="241536" y="985957"/>
                  </a:lnTo>
                  <a:lnTo>
                    <a:pt x="236497" y="988299"/>
                  </a:lnTo>
                  <a:lnTo>
                    <a:pt x="231625" y="990641"/>
                  </a:lnTo>
                  <a:lnTo>
                    <a:pt x="226917" y="992983"/>
                  </a:lnTo>
                  <a:lnTo>
                    <a:pt x="222366" y="995325"/>
                  </a:lnTo>
                  <a:lnTo>
                    <a:pt x="217958" y="997667"/>
                  </a:lnTo>
                  <a:lnTo>
                    <a:pt x="213673" y="1000009"/>
                  </a:lnTo>
                  <a:lnTo>
                    <a:pt x="209484" y="1002351"/>
                  </a:lnTo>
                  <a:lnTo>
                    <a:pt x="205360" y="1004693"/>
                  </a:lnTo>
                  <a:lnTo>
                    <a:pt x="201265" y="1007035"/>
                  </a:lnTo>
                  <a:lnTo>
                    <a:pt x="197162" y="1009377"/>
                  </a:lnTo>
                  <a:lnTo>
                    <a:pt x="193005" y="1011719"/>
                  </a:lnTo>
                  <a:lnTo>
                    <a:pt x="188756" y="1014061"/>
                  </a:lnTo>
                  <a:lnTo>
                    <a:pt x="184384" y="1016403"/>
                  </a:lnTo>
                  <a:lnTo>
                    <a:pt x="179861" y="1018745"/>
                  </a:lnTo>
                  <a:lnTo>
                    <a:pt x="175166" y="1021087"/>
                  </a:lnTo>
                  <a:lnTo>
                    <a:pt x="170285" y="1023429"/>
                  </a:lnTo>
                  <a:lnTo>
                    <a:pt x="165211" y="1025771"/>
                  </a:lnTo>
                  <a:lnTo>
                    <a:pt x="159947" y="1028112"/>
                  </a:lnTo>
                  <a:lnTo>
                    <a:pt x="154503" y="1030454"/>
                  </a:lnTo>
                  <a:lnTo>
                    <a:pt x="148898" y="1032796"/>
                  </a:lnTo>
                  <a:lnTo>
                    <a:pt x="143152" y="1035138"/>
                  </a:lnTo>
                  <a:lnTo>
                    <a:pt x="137321" y="1037480"/>
                  </a:lnTo>
                  <a:lnTo>
                    <a:pt x="131446" y="1039822"/>
                  </a:lnTo>
                  <a:lnTo>
                    <a:pt x="125569" y="1042164"/>
                  </a:lnTo>
                  <a:lnTo>
                    <a:pt x="119731" y="1044506"/>
                  </a:lnTo>
                  <a:lnTo>
                    <a:pt x="113973" y="1046848"/>
                  </a:lnTo>
                  <a:lnTo>
                    <a:pt x="108329" y="1049190"/>
                  </a:lnTo>
                  <a:lnTo>
                    <a:pt x="102829" y="1051532"/>
                  </a:lnTo>
                  <a:lnTo>
                    <a:pt x="97495" y="1053874"/>
                  </a:lnTo>
                  <a:lnTo>
                    <a:pt x="92350" y="1056216"/>
                  </a:lnTo>
                  <a:lnTo>
                    <a:pt x="87407" y="1058558"/>
                  </a:lnTo>
                  <a:lnTo>
                    <a:pt x="82647" y="1060900"/>
                  </a:lnTo>
                  <a:lnTo>
                    <a:pt x="78063" y="1063242"/>
                  </a:lnTo>
                  <a:lnTo>
                    <a:pt x="73644" y="1065584"/>
                  </a:lnTo>
                  <a:lnTo>
                    <a:pt x="69377" y="1067925"/>
                  </a:lnTo>
                  <a:lnTo>
                    <a:pt x="65249" y="1070267"/>
                  </a:lnTo>
                  <a:lnTo>
                    <a:pt x="61249" y="1072609"/>
                  </a:lnTo>
                  <a:lnTo>
                    <a:pt x="57369" y="1074951"/>
                  </a:lnTo>
                  <a:lnTo>
                    <a:pt x="53604" y="1077293"/>
                  </a:lnTo>
                  <a:lnTo>
                    <a:pt x="49963" y="1079635"/>
                  </a:lnTo>
                  <a:lnTo>
                    <a:pt x="46444" y="1081977"/>
                  </a:lnTo>
                  <a:lnTo>
                    <a:pt x="43048" y="1084319"/>
                  </a:lnTo>
                  <a:lnTo>
                    <a:pt x="39784" y="1086661"/>
                  </a:lnTo>
                  <a:lnTo>
                    <a:pt x="36659" y="1089003"/>
                  </a:lnTo>
                  <a:lnTo>
                    <a:pt x="33681" y="1091345"/>
                  </a:lnTo>
                  <a:lnTo>
                    <a:pt x="30857" y="1093687"/>
                  </a:lnTo>
                  <a:lnTo>
                    <a:pt x="28191" y="1096029"/>
                  </a:lnTo>
                  <a:lnTo>
                    <a:pt x="25688" y="1098371"/>
                  </a:lnTo>
                  <a:lnTo>
                    <a:pt x="23347" y="1100713"/>
                  </a:lnTo>
                  <a:lnTo>
                    <a:pt x="21185" y="1103055"/>
                  </a:lnTo>
                  <a:lnTo>
                    <a:pt x="19184" y="1105397"/>
                  </a:lnTo>
                  <a:lnTo>
                    <a:pt x="17336" y="1107739"/>
                  </a:lnTo>
                  <a:lnTo>
                    <a:pt x="15635" y="1110080"/>
                  </a:lnTo>
                  <a:lnTo>
                    <a:pt x="14075" y="1112422"/>
                  </a:lnTo>
                  <a:lnTo>
                    <a:pt x="12649" y="1114764"/>
                  </a:lnTo>
                  <a:lnTo>
                    <a:pt x="11350" y="1117106"/>
                  </a:lnTo>
                  <a:lnTo>
                    <a:pt x="10170" y="1119448"/>
                  </a:lnTo>
                  <a:lnTo>
                    <a:pt x="9101" y="1121790"/>
                  </a:lnTo>
                  <a:lnTo>
                    <a:pt x="8138" y="1124132"/>
                  </a:lnTo>
                  <a:lnTo>
                    <a:pt x="7279" y="1126474"/>
                  </a:lnTo>
                  <a:lnTo>
                    <a:pt x="6505" y="1128816"/>
                  </a:lnTo>
                  <a:lnTo>
                    <a:pt x="5806" y="1131158"/>
                  </a:lnTo>
                  <a:lnTo>
                    <a:pt x="5174" y="1133500"/>
                  </a:lnTo>
                  <a:lnTo>
                    <a:pt x="4603" y="1135842"/>
                  </a:lnTo>
                  <a:lnTo>
                    <a:pt x="4083" y="1138184"/>
                  </a:lnTo>
                  <a:lnTo>
                    <a:pt x="3611" y="1140526"/>
                  </a:lnTo>
                  <a:lnTo>
                    <a:pt x="3179" y="1142868"/>
                  </a:lnTo>
                  <a:lnTo>
                    <a:pt x="2783" y="1145210"/>
                  </a:lnTo>
                  <a:lnTo>
                    <a:pt x="2423" y="1147552"/>
                  </a:lnTo>
                  <a:lnTo>
                    <a:pt x="2095" y="1149894"/>
                  </a:lnTo>
                  <a:lnTo>
                    <a:pt x="1797" y="1152235"/>
                  </a:lnTo>
                  <a:lnTo>
                    <a:pt x="1526" y="1154577"/>
                  </a:lnTo>
                  <a:lnTo>
                    <a:pt x="1283" y="1156919"/>
                  </a:lnTo>
                  <a:lnTo>
                    <a:pt x="1066" y="1159261"/>
                  </a:lnTo>
                  <a:lnTo>
                    <a:pt x="875" y="1161603"/>
                  </a:lnTo>
                  <a:lnTo>
                    <a:pt x="709" y="1163945"/>
                  </a:lnTo>
                  <a:lnTo>
                    <a:pt x="566" y="1166287"/>
                  </a:lnTo>
                  <a:lnTo>
                    <a:pt x="445" y="1168629"/>
                  </a:lnTo>
                  <a:lnTo>
                    <a:pt x="346" y="1170971"/>
                  </a:lnTo>
                  <a:lnTo>
                    <a:pt x="266" y="1173313"/>
                  </a:lnTo>
                  <a:lnTo>
                    <a:pt x="201" y="1175655"/>
                  </a:lnTo>
                  <a:lnTo>
                    <a:pt x="150" y="1177997"/>
                  </a:lnTo>
                  <a:lnTo>
                    <a:pt x="110" y="1180339"/>
                  </a:lnTo>
                  <a:lnTo>
                    <a:pt x="79" y="1182681"/>
                  </a:lnTo>
                  <a:lnTo>
                    <a:pt x="56" y="1185023"/>
                  </a:lnTo>
                  <a:lnTo>
                    <a:pt x="39" y="1187365"/>
                  </a:lnTo>
                  <a:lnTo>
                    <a:pt x="26" y="1189707"/>
                  </a:lnTo>
                  <a:lnTo>
                    <a:pt x="17" y="1192048"/>
                  </a:lnTo>
                  <a:lnTo>
                    <a:pt x="11" y="1194390"/>
                  </a:lnTo>
                  <a:close/>
                </a:path>
              </a:pathLst>
            </a:custGeom>
            <a:solidFill>
              <a:srgbClr val="0073C2">
                <a:alpha val="29803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8" name="pl58"/>
            <p:cNvSpPr/>
            <p:nvPr/>
          </p:nvSpPr>
          <p:spPr>
            <a:xfrm>
              <a:off x="6760202" y="5342144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40651" cap="flat">
              <a:solidFill>
                <a:srgbClr val="000000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9" name="rc59"/>
            <p:cNvSpPr/>
            <p:nvPr/>
          </p:nvSpPr>
          <p:spPr>
            <a:xfrm>
              <a:off x="6760202" y="2378098"/>
              <a:ext cx="858915" cy="3442736"/>
            </a:xfrm>
            <a:prstGeom prst="rect">
              <a:avLst/>
            </a:prstGeom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0" name="rc60"/>
            <p:cNvSpPr/>
            <p:nvPr/>
          </p:nvSpPr>
          <p:spPr>
            <a:xfrm>
              <a:off x="7688706" y="2378098"/>
              <a:ext cx="858915" cy="3442736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 sz="1800"/>
            </a:p>
          </p:txBody>
        </p:sp>
        <p:sp>
          <p:nvSpPr>
            <p:cNvPr id="61" name="pl61"/>
            <p:cNvSpPr/>
            <p:nvPr/>
          </p:nvSpPr>
          <p:spPr>
            <a:xfrm>
              <a:off x="7688706" y="5247045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2" name="pl62"/>
            <p:cNvSpPr/>
            <p:nvPr/>
          </p:nvSpPr>
          <p:spPr>
            <a:xfrm>
              <a:off x="7688706" y="4099466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3" name="pl63"/>
            <p:cNvSpPr/>
            <p:nvPr/>
          </p:nvSpPr>
          <p:spPr>
            <a:xfrm>
              <a:off x="7688706" y="295188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4" name="pl64"/>
            <p:cNvSpPr/>
            <p:nvPr/>
          </p:nvSpPr>
          <p:spPr>
            <a:xfrm>
              <a:off x="7688706" y="5820834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5" name="pl65"/>
            <p:cNvSpPr/>
            <p:nvPr/>
          </p:nvSpPr>
          <p:spPr>
            <a:xfrm>
              <a:off x="7688706" y="4673255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6" name="pl66"/>
            <p:cNvSpPr/>
            <p:nvPr/>
          </p:nvSpPr>
          <p:spPr>
            <a:xfrm>
              <a:off x="7688706" y="352567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7" name="pl67"/>
            <p:cNvSpPr/>
            <p:nvPr/>
          </p:nvSpPr>
          <p:spPr>
            <a:xfrm>
              <a:off x="7688706" y="2378098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8" name="pl68"/>
            <p:cNvSpPr/>
            <p:nvPr/>
          </p:nvSpPr>
          <p:spPr>
            <a:xfrm>
              <a:off x="8118164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9" name="pg69"/>
            <p:cNvSpPr/>
            <p:nvPr/>
          </p:nvSpPr>
          <p:spPr>
            <a:xfrm>
              <a:off x="8118164" y="4482331"/>
              <a:ext cx="299139" cy="1227433"/>
            </a:xfrm>
            <a:custGeom>
              <a:avLst/>
              <a:gdLst/>
              <a:ahLst/>
              <a:cxnLst/>
              <a:rect l="0" t="0" r="0" b="0"/>
              <a:pathLst>
                <a:path w="299139" h="1227433">
                  <a:moveTo>
                    <a:pt x="0" y="1227433"/>
                  </a:moveTo>
                  <a:lnTo>
                    <a:pt x="0" y="1225031"/>
                  </a:lnTo>
                  <a:lnTo>
                    <a:pt x="0" y="1222629"/>
                  </a:lnTo>
                  <a:lnTo>
                    <a:pt x="0" y="1220227"/>
                  </a:lnTo>
                  <a:lnTo>
                    <a:pt x="0" y="1217825"/>
                  </a:lnTo>
                  <a:lnTo>
                    <a:pt x="0" y="1215423"/>
                  </a:lnTo>
                  <a:lnTo>
                    <a:pt x="0" y="1213021"/>
                  </a:lnTo>
                  <a:lnTo>
                    <a:pt x="0" y="1210619"/>
                  </a:lnTo>
                  <a:lnTo>
                    <a:pt x="0" y="1208217"/>
                  </a:lnTo>
                  <a:lnTo>
                    <a:pt x="0" y="1205815"/>
                  </a:lnTo>
                  <a:lnTo>
                    <a:pt x="0" y="1203413"/>
                  </a:lnTo>
                  <a:lnTo>
                    <a:pt x="0" y="1201011"/>
                  </a:lnTo>
                  <a:lnTo>
                    <a:pt x="0" y="1198609"/>
                  </a:lnTo>
                  <a:lnTo>
                    <a:pt x="0" y="1196207"/>
                  </a:lnTo>
                  <a:lnTo>
                    <a:pt x="0" y="1193805"/>
                  </a:lnTo>
                  <a:lnTo>
                    <a:pt x="0" y="1191403"/>
                  </a:lnTo>
                  <a:lnTo>
                    <a:pt x="0" y="1189001"/>
                  </a:lnTo>
                  <a:lnTo>
                    <a:pt x="0" y="1186599"/>
                  </a:lnTo>
                  <a:lnTo>
                    <a:pt x="0" y="1184197"/>
                  </a:lnTo>
                  <a:lnTo>
                    <a:pt x="0" y="1181795"/>
                  </a:lnTo>
                  <a:lnTo>
                    <a:pt x="0" y="1179393"/>
                  </a:lnTo>
                  <a:lnTo>
                    <a:pt x="0" y="1176991"/>
                  </a:lnTo>
                  <a:lnTo>
                    <a:pt x="0" y="1174589"/>
                  </a:lnTo>
                  <a:lnTo>
                    <a:pt x="0" y="1172187"/>
                  </a:lnTo>
                  <a:lnTo>
                    <a:pt x="0" y="1169785"/>
                  </a:lnTo>
                  <a:lnTo>
                    <a:pt x="0" y="1167383"/>
                  </a:lnTo>
                  <a:lnTo>
                    <a:pt x="0" y="1164981"/>
                  </a:lnTo>
                  <a:lnTo>
                    <a:pt x="0" y="1162579"/>
                  </a:lnTo>
                  <a:lnTo>
                    <a:pt x="0" y="1160177"/>
                  </a:lnTo>
                  <a:lnTo>
                    <a:pt x="0" y="1157775"/>
                  </a:lnTo>
                  <a:lnTo>
                    <a:pt x="0" y="1155373"/>
                  </a:lnTo>
                  <a:lnTo>
                    <a:pt x="0" y="1152971"/>
                  </a:lnTo>
                  <a:lnTo>
                    <a:pt x="0" y="1150569"/>
                  </a:lnTo>
                  <a:lnTo>
                    <a:pt x="0" y="1148167"/>
                  </a:lnTo>
                  <a:lnTo>
                    <a:pt x="0" y="1145765"/>
                  </a:lnTo>
                  <a:lnTo>
                    <a:pt x="0" y="1143363"/>
                  </a:lnTo>
                  <a:lnTo>
                    <a:pt x="0" y="1140961"/>
                  </a:lnTo>
                  <a:lnTo>
                    <a:pt x="0" y="1138559"/>
                  </a:lnTo>
                  <a:lnTo>
                    <a:pt x="0" y="1136156"/>
                  </a:lnTo>
                  <a:lnTo>
                    <a:pt x="0" y="1133754"/>
                  </a:lnTo>
                  <a:lnTo>
                    <a:pt x="0" y="1131352"/>
                  </a:lnTo>
                  <a:lnTo>
                    <a:pt x="0" y="1128950"/>
                  </a:lnTo>
                  <a:lnTo>
                    <a:pt x="0" y="1126548"/>
                  </a:lnTo>
                  <a:lnTo>
                    <a:pt x="0" y="1124146"/>
                  </a:lnTo>
                  <a:lnTo>
                    <a:pt x="0" y="1121744"/>
                  </a:lnTo>
                  <a:lnTo>
                    <a:pt x="0" y="1119342"/>
                  </a:lnTo>
                  <a:lnTo>
                    <a:pt x="0" y="1116940"/>
                  </a:lnTo>
                  <a:lnTo>
                    <a:pt x="0" y="1114538"/>
                  </a:lnTo>
                  <a:lnTo>
                    <a:pt x="0" y="1112136"/>
                  </a:lnTo>
                  <a:lnTo>
                    <a:pt x="0" y="1109734"/>
                  </a:lnTo>
                  <a:lnTo>
                    <a:pt x="0" y="1107332"/>
                  </a:lnTo>
                  <a:lnTo>
                    <a:pt x="0" y="1104930"/>
                  </a:lnTo>
                  <a:lnTo>
                    <a:pt x="0" y="1102528"/>
                  </a:lnTo>
                  <a:lnTo>
                    <a:pt x="0" y="1100126"/>
                  </a:lnTo>
                  <a:lnTo>
                    <a:pt x="0" y="1097724"/>
                  </a:lnTo>
                  <a:lnTo>
                    <a:pt x="0" y="1095322"/>
                  </a:lnTo>
                  <a:lnTo>
                    <a:pt x="0" y="1092920"/>
                  </a:lnTo>
                  <a:lnTo>
                    <a:pt x="0" y="1090518"/>
                  </a:lnTo>
                  <a:lnTo>
                    <a:pt x="0" y="1088116"/>
                  </a:lnTo>
                  <a:lnTo>
                    <a:pt x="0" y="1085714"/>
                  </a:lnTo>
                  <a:lnTo>
                    <a:pt x="0" y="1083312"/>
                  </a:lnTo>
                  <a:lnTo>
                    <a:pt x="0" y="1080910"/>
                  </a:lnTo>
                  <a:lnTo>
                    <a:pt x="0" y="1078508"/>
                  </a:lnTo>
                  <a:lnTo>
                    <a:pt x="0" y="1076106"/>
                  </a:lnTo>
                  <a:lnTo>
                    <a:pt x="0" y="1073704"/>
                  </a:lnTo>
                  <a:lnTo>
                    <a:pt x="0" y="1071302"/>
                  </a:lnTo>
                  <a:lnTo>
                    <a:pt x="0" y="1068900"/>
                  </a:lnTo>
                  <a:lnTo>
                    <a:pt x="0" y="1066498"/>
                  </a:lnTo>
                  <a:lnTo>
                    <a:pt x="0" y="1064096"/>
                  </a:lnTo>
                  <a:lnTo>
                    <a:pt x="0" y="1061694"/>
                  </a:lnTo>
                  <a:lnTo>
                    <a:pt x="0" y="1059292"/>
                  </a:lnTo>
                  <a:lnTo>
                    <a:pt x="0" y="1056890"/>
                  </a:lnTo>
                  <a:lnTo>
                    <a:pt x="0" y="1054488"/>
                  </a:lnTo>
                  <a:lnTo>
                    <a:pt x="0" y="1052086"/>
                  </a:lnTo>
                  <a:lnTo>
                    <a:pt x="0" y="1049684"/>
                  </a:lnTo>
                  <a:lnTo>
                    <a:pt x="0" y="1047282"/>
                  </a:lnTo>
                  <a:lnTo>
                    <a:pt x="0" y="1044880"/>
                  </a:lnTo>
                  <a:lnTo>
                    <a:pt x="0" y="1042478"/>
                  </a:lnTo>
                  <a:lnTo>
                    <a:pt x="0" y="1040076"/>
                  </a:lnTo>
                  <a:lnTo>
                    <a:pt x="0" y="1037674"/>
                  </a:lnTo>
                  <a:lnTo>
                    <a:pt x="0" y="1035272"/>
                  </a:lnTo>
                  <a:lnTo>
                    <a:pt x="0" y="1032869"/>
                  </a:lnTo>
                  <a:lnTo>
                    <a:pt x="0" y="1030467"/>
                  </a:lnTo>
                  <a:lnTo>
                    <a:pt x="0" y="1028065"/>
                  </a:lnTo>
                  <a:lnTo>
                    <a:pt x="0" y="1025663"/>
                  </a:lnTo>
                  <a:lnTo>
                    <a:pt x="0" y="1023261"/>
                  </a:lnTo>
                  <a:lnTo>
                    <a:pt x="0" y="1020859"/>
                  </a:lnTo>
                  <a:lnTo>
                    <a:pt x="0" y="1018457"/>
                  </a:lnTo>
                  <a:lnTo>
                    <a:pt x="0" y="1016055"/>
                  </a:lnTo>
                  <a:lnTo>
                    <a:pt x="0" y="1013653"/>
                  </a:lnTo>
                  <a:lnTo>
                    <a:pt x="0" y="1011251"/>
                  </a:lnTo>
                  <a:lnTo>
                    <a:pt x="0" y="1008849"/>
                  </a:lnTo>
                  <a:lnTo>
                    <a:pt x="0" y="1006447"/>
                  </a:lnTo>
                  <a:lnTo>
                    <a:pt x="0" y="1004045"/>
                  </a:lnTo>
                  <a:lnTo>
                    <a:pt x="0" y="1001643"/>
                  </a:lnTo>
                  <a:lnTo>
                    <a:pt x="0" y="999241"/>
                  </a:lnTo>
                  <a:lnTo>
                    <a:pt x="0" y="996839"/>
                  </a:lnTo>
                  <a:lnTo>
                    <a:pt x="0" y="994437"/>
                  </a:lnTo>
                  <a:lnTo>
                    <a:pt x="0" y="992035"/>
                  </a:lnTo>
                  <a:lnTo>
                    <a:pt x="0" y="989633"/>
                  </a:lnTo>
                  <a:lnTo>
                    <a:pt x="0" y="987231"/>
                  </a:lnTo>
                  <a:lnTo>
                    <a:pt x="0" y="984829"/>
                  </a:lnTo>
                  <a:lnTo>
                    <a:pt x="0" y="982427"/>
                  </a:lnTo>
                  <a:lnTo>
                    <a:pt x="0" y="980025"/>
                  </a:lnTo>
                  <a:lnTo>
                    <a:pt x="0" y="977623"/>
                  </a:lnTo>
                  <a:lnTo>
                    <a:pt x="0" y="975221"/>
                  </a:lnTo>
                  <a:lnTo>
                    <a:pt x="0" y="972819"/>
                  </a:lnTo>
                  <a:lnTo>
                    <a:pt x="0" y="970417"/>
                  </a:lnTo>
                  <a:lnTo>
                    <a:pt x="0" y="968015"/>
                  </a:lnTo>
                  <a:lnTo>
                    <a:pt x="0" y="965613"/>
                  </a:lnTo>
                  <a:lnTo>
                    <a:pt x="0" y="963211"/>
                  </a:lnTo>
                  <a:lnTo>
                    <a:pt x="0" y="960809"/>
                  </a:lnTo>
                  <a:lnTo>
                    <a:pt x="0" y="958407"/>
                  </a:lnTo>
                  <a:lnTo>
                    <a:pt x="0" y="956005"/>
                  </a:lnTo>
                  <a:lnTo>
                    <a:pt x="0" y="953603"/>
                  </a:lnTo>
                  <a:lnTo>
                    <a:pt x="0" y="951201"/>
                  </a:lnTo>
                  <a:lnTo>
                    <a:pt x="0" y="948799"/>
                  </a:lnTo>
                  <a:lnTo>
                    <a:pt x="0" y="946397"/>
                  </a:lnTo>
                  <a:lnTo>
                    <a:pt x="0" y="943995"/>
                  </a:lnTo>
                  <a:lnTo>
                    <a:pt x="0" y="941593"/>
                  </a:lnTo>
                  <a:lnTo>
                    <a:pt x="0" y="939191"/>
                  </a:lnTo>
                  <a:lnTo>
                    <a:pt x="0" y="936789"/>
                  </a:lnTo>
                  <a:lnTo>
                    <a:pt x="0" y="934387"/>
                  </a:lnTo>
                  <a:lnTo>
                    <a:pt x="0" y="931985"/>
                  </a:lnTo>
                  <a:lnTo>
                    <a:pt x="0" y="929582"/>
                  </a:lnTo>
                  <a:lnTo>
                    <a:pt x="0" y="927180"/>
                  </a:lnTo>
                  <a:lnTo>
                    <a:pt x="0" y="924778"/>
                  </a:lnTo>
                  <a:lnTo>
                    <a:pt x="0" y="922376"/>
                  </a:lnTo>
                  <a:lnTo>
                    <a:pt x="0" y="919974"/>
                  </a:lnTo>
                  <a:lnTo>
                    <a:pt x="0" y="917572"/>
                  </a:lnTo>
                  <a:lnTo>
                    <a:pt x="0" y="915170"/>
                  </a:lnTo>
                  <a:lnTo>
                    <a:pt x="0" y="912768"/>
                  </a:lnTo>
                  <a:lnTo>
                    <a:pt x="0" y="910366"/>
                  </a:lnTo>
                  <a:lnTo>
                    <a:pt x="0" y="907964"/>
                  </a:lnTo>
                  <a:lnTo>
                    <a:pt x="0" y="905562"/>
                  </a:lnTo>
                  <a:lnTo>
                    <a:pt x="0" y="903160"/>
                  </a:lnTo>
                  <a:lnTo>
                    <a:pt x="0" y="900758"/>
                  </a:lnTo>
                  <a:lnTo>
                    <a:pt x="0" y="898356"/>
                  </a:lnTo>
                  <a:lnTo>
                    <a:pt x="0" y="895954"/>
                  </a:lnTo>
                  <a:lnTo>
                    <a:pt x="0" y="893552"/>
                  </a:lnTo>
                  <a:lnTo>
                    <a:pt x="0" y="891150"/>
                  </a:lnTo>
                  <a:lnTo>
                    <a:pt x="0" y="888748"/>
                  </a:lnTo>
                  <a:lnTo>
                    <a:pt x="0" y="886346"/>
                  </a:lnTo>
                  <a:lnTo>
                    <a:pt x="0" y="883944"/>
                  </a:lnTo>
                  <a:lnTo>
                    <a:pt x="0" y="881542"/>
                  </a:lnTo>
                  <a:lnTo>
                    <a:pt x="0" y="879140"/>
                  </a:lnTo>
                  <a:lnTo>
                    <a:pt x="0" y="876738"/>
                  </a:lnTo>
                  <a:lnTo>
                    <a:pt x="0" y="874336"/>
                  </a:lnTo>
                  <a:lnTo>
                    <a:pt x="0" y="871934"/>
                  </a:lnTo>
                  <a:lnTo>
                    <a:pt x="0" y="869532"/>
                  </a:lnTo>
                  <a:lnTo>
                    <a:pt x="0" y="867130"/>
                  </a:lnTo>
                  <a:lnTo>
                    <a:pt x="0" y="864728"/>
                  </a:lnTo>
                  <a:lnTo>
                    <a:pt x="0" y="862326"/>
                  </a:lnTo>
                  <a:lnTo>
                    <a:pt x="0" y="859924"/>
                  </a:lnTo>
                  <a:lnTo>
                    <a:pt x="0" y="857522"/>
                  </a:lnTo>
                  <a:lnTo>
                    <a:pt x="0" y="855120"/>
                  </a:lnTo>
                  <a:lnTo>
                    <a:pt x="0" y="852718"/>
                  </a:lnTo>
                  <a:lnTo>
                    <a:pt x="0" y="850316"/>
                  </a:lnTo>
                  <a:lnTo>
                    <a:pt x="0" y="847914"/>
                  </a:lnTo>
                  <a:lnTo>
                    <a:pt x="0" y="845512"/>
                  </a:lnTo>
                  <a:lnTo>
                    <a:pt x="0" y="843110"/>
                  </a:lnTo>
                  <a:lnTo>
                    <a:pt x="0" y="840708"/>
                  </a:lnTo>
                  <a:lnTo>
                    <a:pt x="0" y="838306"/>
                  </a:lnTo>
                  <a:lnTo>
                    <a:pt x="0" y="835904"/>
                  </a:lnTo>
                  <a:lnTo>
                    <a:pt x="0" y="833502"/>
                  </a:lnTo>
                  <a:lnTo>
                    <a:pt x="0" y="831100"/>
                  </a:lnTo>
                  <a:lnTo>
                    <a:pt x="0" y="828698"/>
                  </a:lnTo>
                  <a:lnTo>
                    <a:pt x="0" y="826295"/>
                  </a:lnTo>
                  <a:lnTo>
                    <a:pt x="0" y="823893"/>
                  </a:lnTo>
                  <a:lnTo>
                    <a:pt x="0" y="821491"/>
                  </a:lnTo>
                  <a:lnTo>
                    <a:pt x="0" y="819089"/>
                  </a:lnTo>
                  <a:lnTo>
                    <a:pt x="0" y="816687"/>
                  </a:lnTo>
                  <a:lnTo>
                    <a:pt x="0" y="814285"/>
                  </a:lnTo>
                  <a:lnTo>
                    <a:pt x="0" y="811883"/>
                  </a:lnTo>
                  <a:lnTo>
                    <a:pt x="0" y="809481"/>
                  </a:lnTo>
                  <a:lnTo>
                    <a:pt x="0" y="807079"/>
                  </a:lnTo>
                  <a:lnTo>
                    <a:pt x="0" y="804677"/>
                  </a:lnTo>
                  <a:lnTo>
                    <a:pt x="0" y="802275"/>
                  </a:lnTo>
                  <a:lnTo>
                    <a:pt x="0" y="799873"/>
                  </a:lnTo>
                  <a:lnTo>
                    <a:pt x="0" y="797471"/>
                  </a:lnTo>
                  <a:lnTo>
                    <a:pt x="0" y="795069"/>
                  </a:lnTo>
                  <a:lnTo>
                    <a:pt x="0" y="792667"/>
                  </a:lnTo>
                  <a:lnTo>
                    <a:pt x="0" y="790265"/>
                  </a:lnTo>
                  <a:lnTo>
                    <a:pt x="0" y="787863"/>
                  </a:lnTo>
                  <a:lnTo>
                    <a:pt x="0" y="785461"/>
                  </a:lnTo>
                  <a:lnTo>
                    <a:pt x="0" y="783059"/>
                  </a:lnTo>
                  <a:lnTo>
                    <a:pt x="0" y="780657"/>
                  </a:lnTo>
                  <a:lnTo>
                    <a:pt x="0" y="778255"/>
                  </a:lnTo>
                  <a:lnTo>
                    <a:pt x="0" y="775853"/>
                  </a:lnTo>
                  <a:lnTo>
                    <a:pt x="0" y="773451"/>
                  </a:lnTo>
                  <a:lnTo>
                    <a:pt x="0" y="771049"/>
                  </a:lnTo>
                  <a:lnTo>
                    <a:pt x="0" y="768647"/>
                  </a:lnTo>
                  <a:lnTo>
                    <a:pt x="0" y="766245"/>
                  </a:lnTo>
                  <a:lnTo>
                    <a:pt x="0" y="763843"/>
                  </a:lnTo>
                  <a:lnTo>
                    <a:pt x="0" y="761441"/>
                  </a:lnTo>
                  <a:lnTo>
                    <a:pt x="0" y="759039"/>
                  </a:lnTo>
                  <a:lnTo>
                    <a:pt x="0" y="756637"/>
                  </a:lnTo>
                  <a:lnTo>
                    <a:pt x="0" y="754235"/>
                  </a:lnTo>
                  <a:lnTo>
                    <a:pt x="0" y="751833"/>
                  </a:lnTo>
                  <a:lnTo>
                    <a:pt x="0" y="749431"/>
                  </a:lnTo>
                  <a:lnTo>
                    <a:pt x="0" y="747029"/>
                  </a:lnTo>
                  <a:lnTo>
                    <a:pt x="0" y="744627"/>
                  </a:lnTo>
                  <a:lnTo>
                    <a:pt x="0" y="742225"/>
                  </a:lnTo>
                  <a:lnTo>
                    <a:pt x="0" y="739823"/>
                  </a:lnTo>
                  <a:lnTo>
                    <a:pt x="0" y="737421"/>
                  </a:lnTo>
                  <a:lnTo>
                    <a:pt x="0" y="735019"/>
                  </a:lnTo>
                  <a:lnTo>
                    <a:pt x="0" y="732617"/>
                  </a:lnTo>
                  <a:lnTo>
                    <a:pt x="0" y="730215"/>
                  </a:lnTo>
                  <a:lnTo>
                    <a:pt x="0" y="727813"/>
                  </a:lnTo>
                  <a:lnTo>
                    <a:pt x="0" y="725411"/>
                  </a:lnTo>
                  <a:lnTo>
                    <a:pt x="0" y="723008"/>
                  </a:lnTo>
                  <a:lnTo>
                    <a:pt x="0" y="720606"/>
                  </a:lnTo>
                  <a:lnTo>
                    <a:pt x="0" y="718204"/>
                  </a:lnTo>
                  <a:lnTo>
                    <a:pt x="0" y="715802"/>
                  </a:lnTo>
                  <a:lnTo>
                    <a:pt x="0" y="713400"/>
                  </a:lnTo>
                  <a:lnTo>
                    <a:pt x="0" y="710998"/>
                  </a:lnTo>
                  <a:lnTo>
                    <a:pt x="0" y="708596"/>
                  </a:lnTo>
                  <a:lnTo>
                    <a:pt x="0" y="706194"/>
                  </a:lnTo>
                  <a:lnTo>
                    <a:pt x="0" y="703792"/>
                  </a:lnTo>
                  <a:lnTo>
                    <a:pt x="0" y="701390"/>
                  </a:lnTo>
                  <a:lnTo>
                    <a:pt x="0" y="698988"/>
                  </a:lnTo>
                  <a:lnTo>
                    <a:pt x="0" y="696586"/>
                  </a:lnTo>
                  <a:lnTo>
                    <a:pt x="0" y="694184"/>
                  </a:lnTo>
                  <a:lnTo>
                    <a:pt x="0" y="691782"/>
                  </a:lnTo>
                  <a:lnTo>
                    <a:pt x="0" y="689380"/>
                  </a:lnTo>
                  <a:lnTo>
                    <a:pt x="0" y="686978"/>
                  </a:lnTo>
                  <a:lnTo>
                    <a:pt x="0" y="684576"/>
                  </a:lnTo>
                  <a:lnTo>
                    <a:pt x="0" y="682174"/>
                  </a:lnTo>
                  <a:lnTo>
                    <a:pt x="0" y="679772"/>
                  </a:lnTo>
                  <a:lnTo>
                    <a:pt x="0" y="677370"/>
                  </a:lnTo>
                  <a:lnTo>
                    <a:pt x="0" y="674968"/>
                  </a:lnTo>
                  <a:lnTo>
                    <a:pt x="0" y="672566"/>
                  </a:lnTo>
                  <a:lnTo>
                    <a:pt x="0" y="670164"/>
                  </a:lnTo>
                  <a:lnTo>
                    <a:pt x="0" y="667762"/>
                  </a:lnTo>
                  <a:lnTo>
                    <a:pt x="0" y="665360"/>
                  </a:lnTo>
                  <a:lnTo>
                    <a:pt x="0" y="662958"/>
                  </a:lnTo>
                  <a:lnTo>
                    <a:pt x="0" y="660556"/>
                  </a:lnTo>
                  <a:lnTo>
                    <a:pt x="0" y="658154"/>
                  </a:lnTo>
                  <a:lnTo>
                    <a:pt x="0" y="655752"/>
                  </a:lnTo>
                  <a:lnTo>
                    <a:pt x="0" y="653350"/>
                  </a:lnTo>
                  <a:lnTo>
                    <a:pt x="0" y="650948"/>
                  </a:lnTo>
                  <a:lnTo>
                    <a:pt x="0" y="648546"/>
                  </a:lnTo>
                  <a:lnTo>
                    <a:pt x="0" y="646144"/>
                  </a:lnTo>
                  <a:lnTo>
                    <a:pt x="0" y="643742"/>
                  </a:lnTo>
                  <a:lnTo>
                    <a:pt x="0" y="641340"/>
                  </a:lnTo>
                  <a:lnTo>
                    <a:pt x="0" y="638938"/>
                  </a:lnTo>
                  <a:lnTo>
                    <a:pt x="0" y="636536"/>
                  </a:lnTo>
                  <a:lnTo>
                    <a:pt x="0" y="634134"/>
                  </a:lnTo>
                  <a:lnTo>
                    <a:pt x="0" y="631732"/>
                  </a:lnTo>
                  <a:lnTo>
                    <a:pt x="0" y="629330"/>
                  </a:lnTo>
                  <a:lnTo>
                    <a:pt x="0" y="626928"/>
                  </a:lnTo>
                  <a:lnTo>
                    <a:pt x="0" y="624526"/>
                  </a:lnTo>
                  <a:lnTo>
                    <a:pt x="0" y="622124"/>
                  </a:lnTo>
                  <a:lnTo>
                    <a:pt x="0" y="619721"/>
                  </a:lnTo>
                  <a:lnTo>
                    <a:pt x="0" y="617319"/>
                  </a:lnTo>
                  <a:lnTo>
                    <a:pt x="0" y="614917"/>
                  </a:lnTo>
                  <a:lnTo>
                    <a:pt x="0" y="612515"/>
                  </a:lnTo>
                  <a:lnTo>
                    <a:pt x="0" y="610113"/>
                  </a:lnTo>
                  <a:lnTo>
                    <a:pt x="0" y="607711"/>
                  </a:lnTo>
                  <a:lnTo>
                    <a:pt x="0" y="605309"/>
                  </a:lnTo>
                  <a:lnTo>
                    <a:pt x="0" y="602907"/>
                  </a:lnTo>
                  <a:lnTo>
                    <a:pt x="0" y="600505"/>
                  </a:lnTo>
                  <a:lnTo>
                    <a:pt x="0" y="598103"/>
                  </a:lnTo>
                  <a:lnTo>
                    <a:pt x="0" y="595701"/>
                  </a:lnTo>
                  <a:lnTo>
                    <a:pt x="0" y="593299"/>
                  </a:lnTo>
                  <a:lnTo>
                    <a:pt x="0" y="590897"/>
                  </a:lnTo>
                  <a:lnTo>
                    <a:pt x="0" y="588495"/>
                  </a:lnTo>
                  <a:lnTo>
                    <a:pt x="0" y="586093"/>
                  </a:lnTo>
                  <a:lnTo>
                    <a:pt x="0" y="583691"/>
                  </a:lnTo>
                  <a:lnTo>
                    <a:pt x="0" y="581289"/>
                  </a:lnTo>
                  <a:lnTo>
                    <a:pt x="0" y="578887"/>
                  </a:lnTo>
                  <a:lnTo>
                    <a:pt x="0" y="576485"/>
                  </a:lnTo>
                  <a:lnTo>
                    <a:pt x="0" y="574083"/>
                  </a:lnTo>
                  <a:lnTo>
                    <a:pt x="0" y="571681"/>
                  </a:lnTo>
                  <a:lnTo>
                    <a:pt x="0" y="569279"/>
                  </a:lnTo>
                  <a:lnTo>
                    <a:pt x="0" y="566877"/>
                  </a:lnTo>
                  <a:lnTo>
                    <a:pt x="0" y="564475"/>
                  </a:lnTo>
                  <a:lnTo>
                    <a:pt x="0" y="562073"/>
                  </a:lnTo>
                  <a:lnTo>
                    <a:pt x="0" y="559671"/>
                  </a:lnTo>
                  <a:lnTo>
                    <a:pt x="0" y="557269"/>
                  </a:lnTo>
                  <a:lnTo>
                    <a:pt x="0" y="554867"/>
                  </a:lnTo>
                  <a:lnTo>
                    <a:pt x="0" y="552465"/>
                  </a:lnTo>
                  <a:lnTo>
                    <a:pt x="0" y="550063"/>
                  </a:lnTo>
                  <a:lnTo>
                    <a:pt x="0" y="547661"/>
                  </a:lnTo>
                  <a:lnTo>
                    <a:pt x="0" y="545259"/>
                  </a:lnTo>
                  <a:lnTo>
                    <a:pt x="0" y="542857"/>
                  </a:lnTo>
                  <a:lnTo>
                    <a:pt x="0" y="540455"/>
                  </a:lnTo>
                  <a:lnTo>
                    <a:pt x="0" y="538053"/>
                  </a:lnTo>
                  <a:lnTo>
                    <a:pt x="0" y="535651"/>
                  </a:lnTo>
                  <a:lnTo>
                    <a:pt x="0" y="533249"/>
                  </a:lnTo>
                  <a:lnTo>
                    <a:pt x="0" y="530847"/>
                  </a:lnTo>
                  <a:lnTo>
                    <a:pt x="0" y="528445"/>
                  </a:lnTo>
                  <a:lnTo>
                    <a:pt x="0" y="526043"/>
                  </a:lnTo>
                  <a:lnTo>
                    <a:pt x="0" y="523641"/>
                  </a:lnTo>
                  <a:lnTo>
                    <a:pt x="0" y="521239"/>
                  </a:lnTo>
                  <a:lnTo>
                    <a:pt x="0" y="518837"/>
                  </a:lnTo>
                  <a:lnTo>
                    <a:pt x="0" y="516434"/>
                  </a:lnTo>
                  <a:lnTo>
                    <a:pt x="0" y="514032"/>
                  </a:lnTo>
                  <a:lnTo>
                    <a:pt x="0" y="511630"/>
                  </a:lnTo>
                  <a:lnTo>
                    <a:pt x="0" y="509228"/>
                  </a:lnTo>
                  <a:lnTo>
                    <a:pt x="0" y="506826"/>
                  </a:lnTo>
                  <a:lnTo>
                    <a:pt x="0" y="504424"/>
                  </a:lnTo>
                  <a:lnTo>
                    <a:pt x="0" y="502022"/>
                  </a:lnTo>
                  <a:lnTo>
                    <a:pt x="0" y="499620"/>
                  </a:lnTo>
                  <a:lnTo>
                    <a:pt x="0" y="497218"/>
                  </a:lnTo>
                  <a:lnTo>
                    <a:pt x="0" y="494816"/>
                  </a:lnTo>
                  <a:lnTo>
                    <a:pt x="0" y="492414"/>
                  </a:lnTo>
                  <a:lnTo>
                    <a:pt x="0" y="490012"/>
                  </a:lnTo>
                  <a:lnTo>
                    <a:pt x="0" y="487610"/>
                  </a:lnTo>
                  <a:lnTo>
                    <a:pt x="0" y="485208"/>
                  </a:lnTo>
                  <a:lnTo>
                    <a:pt x="0" y="482806"/>
                  </a:lnTo>
                  <a:lnTo>
                    <a:pt x="0" y="480404"/>
                  </a:lnTo>
                  <a:lnTo>
                    <a:pt x="0" y="478002"/>
                  </a:lnTo>
                  <a:lnTo>
                    <a:pt x="0" y="475600"/>
                  </a:lnTo>
                  <a:lnTo>
                    <a:pt x="0" y="473198"/>
                  </a:lnTo>
                  <a:lnTo>
                    <a:pt x="0" y="470796"/>
                  </a:lnTo>
                  <a:lnTo>
                    <a:pt x="0" y="468394"/>
                  </a:lnTo>
                  <a:lnTo>
                    <a:pt x="0" y="465992"/>
                  </a:lnTo>
                  <a:lnTo>
                    <a:pt x="0" y="463590"/>
                  </a:lnTo>
                  <a:lnTo>
                    <a:pt x="0" y="461188"/>
                  </a:lnTo>
                  <a:lnTo>
                    <a:pt x="0" y="458786"/>
                  </a:lnTo>
                  <a:lnTo>
                    <a:pt x="0" y="456384"/>
                  </a:lnTo>
                  <a:lnTo>
                    <a:pt x="0" y="453982"/>
                  </a:lnTo>
                  <a:lnTo>
                    <a:pt x="0" y="451580"/>
                  </a:lnTo>
                  <a:lnTo>
                    <a:pt x="0" y="449178"/>
                  </a:lnTo>
                  <a:lnTo>
                    <a:pt x="0" y="446776"/>
                  </a:lnTo>
                  <a:lnTo>
                    <a:pt x="0" y="444374"/>
                  </a:lnTo>
                  <a:lnTo>
                    <a:pt x="0" y="441972"/>
                  </a:lnTo>
                  <a:lnTo>
                    <a:pt x="0" y="439570"/>
                  </a:lnTo>
                  <a:lnTo>
                    <a:pt x="0" y="437168"/>
                  </a:lnTo>
                  <a:lnTo>
                    <a:pt x="0" y="434766"/>
                  </a:lnTo>
                  <a:lnTo>
                    <a:pt x="0" y="432364"/>
                  </a:lnTo>
                  <a:lnTo>
                    <a:pt x="0" y="429962"/>
                  </a:lnTo>
                  <a:lnTo>
                    <a:pt x="0" y="427560"/>
                  </a:lnTo>
                  <a:lnTo>
                    <a:pt x="0" y="425158"/>
                  </a:lnTo>
                  <a:lnTo>
                    <a:pt x="0" y="422756"/>
                  </a:lnTo>
                  <a:lnTo>
                    <a:pt x="0" y="420354"/>
                  </a:lnTo>
                  <a:lnTo>
                    <a:pt x="0" y="417952"/>
                  </a:lnTo>
                  <a:lnTo>
                    <a:pt x="0" y="415550"/>
                  </a:lnTo>
                  <a:lnTo>
                    <a:pt x="0" y="413147"/>
                  </a:lnTo>
                  <a:lnTo>
                    <a:pt x="0" y="410745"/>
                  </a:lnTo>
                  <a:lnTo>
                    <a:pt x="0" y="408343"/>
                  </a:lnTo>
                  <a:lnTo>
                    <a:pt x="0" y="405941"/>
                  </a:lnTo>
                  <a:lnTo>
                    <a:pt x="0" y="403539"/>
                  </a:lnTo>
                  <a:lnTo>
                    <a:pt x="0" y="401137"/>
                  </a:lnTo>
                  <a:lnTo>
                    <a:pt x="0" y="398735"/>
                  </a:lnTo>
                  <a:lnTo>
                    <a:pt x="0" y="396333"/>
                  </a:lnTo>
                  <a:lnTo>
                    <a:pt x="0" y="393931"/>
                  </a:lnTo>
                  <a:lnTo>
                    <a:pt x="0" y="391529"/>
                  </a:lnTo>
                  <a:lnTo>
                    <a:pt x="0" y="389127"/>
                  </a:lnTo>
                  <a:lnTo>
                    <a:pt x="0" y="386725"/>
                  </a:lnTo>
                  <a:lnTo>
                    <a:pt x="0" y="384323"/>
                  </a:lnTo>
                  <a:lnTo>
                    <a:pt x="0" y="381921"/>
                  </a:lnTo>
                  <a:lnTo>
                    <a:pt x="0" y="379519"/>
                  </a:lnTo>
                  <a:lnTo>
                    <a:pt x="0" y="377117"/>
                  </a:lnTo>
                  <a:lnTo>
                    <a:pt x="0" y="374715"/>
                  </a:lnTo>
                  <a:lnTo>
                    <a:pt x="0" y="372313"/>
                  </a:lnTo>
                  <a:lnTo>
                    <a:pt x="0" y="369911"/>
                  </a:lnTo>
                  <a:lnTo>
                    <a:pt x="0" y="367509"/>
                  </a:lnTo>
                  <a:lnTo>
                    <a:pt x="0" y="365107"/>
                  </a:lnTo>
                  <a:lnTo>
                    <a:pt x="0" y="362705"/>
                  </a:lnTo>
                  <a:lnTo>
                    <a:pt x="0" y="360303"/>
                  </a:lnTo>
                  <a:lnTo>
                    <a:pt x="0" y="357901"/>
                  </a:lnTo>
                  <a:lnTo>
                    <a:pt x="0" y="355499"/>
                  </a:lnTo>
                  <a:lnTo>
                    <a:pt x="0" y="353097"/>
                  </a:lnTo>
                  <a:lnTo>
                    <a:pt x="0" y="350695"/>
                  </a:lnTo>
                  <a:lnTo>
                    <a:pt x="0" y="348293"/>
                  </a:lnTo>
                  <a:lnTo>
                    <a:pt x="0" y="345891"/>
                  </a:lnTo>
                  <a:lnTo>
                    <a:pt x="0" y="343489"/>
                  </a:lnTo>
                  <a:lnTo>
                    <a:pt x="0" y="341087"/>
                  </a:lnTo>
                  <a:lnTo>
                    <a:pt x="0" y="338685"/>
                  </a:lnTo>
                  <a:lnTo>
                    <a:pt x="0" y="336283"/>
                  </a:lnTo>
                  <a:lnTo>
                    <a:pt x="0" y="333881"/>
                  </a:lnTo>
                  <a:lnTo>
                    <a:pt x="0" y="331479"/>
                  </a:lnTo>
                  <a:lnTo>
                    <a:pt x="0" y="329077"/>
                  </a:lnTo>
                  <a:lnTo>
                    <a:pt x="0" y="326675"/>
                  </a:lnTo>
                  <a:lnTo>
                    <a:pt x="0" y="324273"/>
                  </a:lnTo>
                  <a:lnTo>
                    <a:pt x="0" y="321871"/>
                  </a:lnTo>
                  <a:lnTo>
                    <a:pt x="0" y="319469"/>
                  </a:lnTo>
                  <a:lnTo>
                    <a:pt x="0" y="317067"/>
                  </a:lnTo>
                  <a:lnTo>
                    <a:pt x="0" y="314665"/>
                  </a:lnTo>
                  <a:lnTo>
                    <a:pt x="0" y="312263"/>
                  </a:lnTo>
                  <a:lnTo>
                    <a:pt x="0" y="309860"/>
                  </a:lnTo>
                  <a:lnTo>
                    <a:pt x="0" y="307458"/>
                  </a:lnTo>
                  <a:lnTo>
                    <a:pt x="0" y="305056"/>
                  </a:lnTo>
                  <a:lnTo>
                    <a:pt x="0" y="302654"/>
                  </a:lnTo>
                  <a:lnTo>
                    <a:pt x="0" y="300252"/>
                  </a:lnTo>
                  <a:lnTo>
                    <a:pt x="0" y="297850"/>
                  </a:lnTo>
                  <a:lnTo>
                    <a:pt x="0" y="295448"/>
                  </a:lnTo>
                  <a:lnTo>
                    <a:pt x="0" y="293046"/>
                  </a:lnTo>
                  <a:lnTo>
                    <a:pt x="0" y="290644"/>
                  </a:lnTo>
                  <a:lnTo>
                    <a:pt x="0" y="288242"/>
                  </a:lnTo>
                  <a:lnTo>
                    <a:pt x="0" y="285840"/>
                  </a:lnTo>
                  <a:lnTo>
                    <a:pt x="0" y="283438"/>
                  </a:lnTo>
                  <a:lnTo>
                    <a:pt x="0" y="281036"/>
                  </a:lnTo>
                  <a:lnTo>
                    <a:pt x="0" y="278634"/>
                  </a:lnTo>
                  <a:lnTo>
                    <a:pt x="0" y="276232"/>
                  </a:lnTo>
                  <a:lnTo>
                    <a:pt x="0" y="273830"/>
                  </a:lnTo>
                  <a:lnTo>
                    <a:pt x="0" y="271428"/>
                  </a:lnTo>
                  <a:lnTo>
                    <a:pt x="0" y="269026"/>
                  </a:lnTo>
                  <a:lnTo>
                    <a:pt x="0" y="266624"/>
                  </a:lnTo>
                  <a:lnTo>
                    <a:pt x="0" y="264222"/>
                  </a:lnTo>
                  <a:lnTo>
                    <a:pt x="0" y="261820"/>
                  </a:lnTo>
                  <a:lnTo>
                    <a:pt x="0" y="259418"/>
                  </a:lnTo>
                  <a:lnTo>
                    <a:pt x="0" y="257016"/>
                  </a:lnTo>
                  <a:lnTo>
                    <a:pt x="0" y="254614"/>
                  </a:lnTo>
                  <a:lnTo>
                    <a:pt x="0" y="252212"/>
                  </a:lnTo>
                  <a:lnTo>
                    <a:pt x="0" y="249810"/>
                  </a:lnTo>
                  <a:lnTo>
                    <a:pt x="0" y="247408"/>
                  </a:lnTo>
                  <a:lnTo>
                    <a:pt x="0" y="245006"/>
                  </a:lnTo>
                  <a:lnTo>
                    <a:pt x="0" y="242604"/>
                  </a:lnTo>
                  <a:lnTo>
                    <a:pt x="0" y="240202"/>
                  </a:lnTo>
                  <a:lnTo>
                    <a:pt x="0" y="237800"/>
                  </a:lnTo>
                  <a:lnTo>
                    <a:pt x="0" y="235398"/>
                  </a:lnTo>
                  <a:lnTo>
                    <a:pt x="0" y="232996"/>
                  </a:lnTo>
                  <a:lnTo>
                    <a:pt x="0" y="230594"/>
                  </a:lnTo>
                  <a:lnTo>
                    <a:pt x="0" y="228192"/>
                  </a:lnTo>
                  <a:lnTo>
                    <a:pt x="0" y="225790"/>
                  </a:lnTo>
                  <a:lnTo>
                    <a:pt x="0" y="223388"/>
                  </a:lnTo>
                  <a:lnTo>
                    <a:pt x="0" y="220986"/>
                  </a:lnTo>
                  <a:lnTo>
                    <a:pt x="0" y="218584"/>
                  </a:lnTo>
                  <a:lnTo>
                    <a:pt x="0" y="216182"/>
                  </a:lnTo>
                  <a:lnTo>
                    <a:pt x="0" y="213780"/>
                  </a:lnTo>
                  <a:lnTo>
                    <a:pt x="0" y="211378"/>
                  </a:lnTo>
                  <a:lnTo>
                    <a:pt x="0" y="208976"/>
                  </a:lnTo>
                  <a:lnTo>
                    <a:pt x="0" y="206573"/>
                  </a:lnTo>
                  <a:lnTo>
                    <a:pt x="0" y="204171"/>
                  </a:lnTo>
                  <a:lnTo>
                    <a:pt x="0" y="201769"/>
                  </a:lnTo>
                  <a:lnTo>
                    <a:pt x="0" y="199367"/>
                  </a:lnTo>
                  <a:lnTo>
                    <a:pt x="0" y="196965"/>
                  </a:lnTo>
                  <a:lnTo>
                    <a:pt x="0" y="194563"/>
                  </a:lnTo>
                  <a:lnTo>
                    <a:pt x="0" y="192161"/>
                  </a:lnTo>
                  <a:lnTo>
                    <a:pt x="0" y="189759"/>
                  </a:lnTo>
                  <a:lnTo>
                    <a:pt x="0" y="187357"/>
                  </a:lnTo>
                  <a:lnTo>
                    <a:pt x="0" y="184955"/>
                  </a:lnTo>
                  <a:lnTo>
                    <a:pt x="0" y="182553"/>
                  </a:lnTo>
                  <a:lnTo>
                    <a:pt x="0" y="180151"/>
                  </a:lnTo>
                  <a:lnTo>
                    <a:pt x="0" y="177749"/>
                  </a:lnTo>
                  <a:lnTo>
                    <a:pt x="0" y="175347"/>
                  </a:lnTo>
                  <a:lnTo>
                    <a:pt x="0" y="172945"/>
                  </a:lnTo>
                  <a:lnTo>
                    <a:pt x="0" y="170543"/>
                  </a:lnTo>
                  <a:lnTo>
                    <a:pt x="0" y="168141"/>
                  </a:lnTo>
                  <a:lnTo>
                    <a:pt x="0" y="165739"/>
                  </a:lnTo>
                  <a:lnTo>
                    <a:pt x="0" y="163337"/>
                  </a:lnTo>
                  <a:lnTo>
                    <a:pt x="0" y="160935"/>
                  </a:lnTo>
                  <a:lnTo>
                    <a:pt x="0" y="158533"/>
                  </a:lnTo>
                  <a:lnTo>
                    <a:pt x="0" y="156131"/>
                  </a:lnTo>
                  <a:lnTo>
                    <a:pt x="0" y="153729"/>
                  </a:lnTo>
                  <a:lnTo>
                    <a:pt x="0" y="151327"/>
                  </a:lnTo>
                  <a:lnTo>
                    <a:pt x="0" y="148925"/>
                  </a:lnTo>
                  <a:lnTo>
                    <a:pt x="0" y="146523"/>
                  </a:lnTo>
                  <a:lnTo>
                    <a:pt x="0" y="144121"/>
                  </a:lnTo>
                  <a:lnTo>
                    <a:pt x="0" y="141719"/>
                  </a:lnTo>
                  <a:lnTo>
                    <a:pt x="0" y="139317"/>
                  </a:lnTo>
                  <a:lnTo>
                    <a:pt x="0" y="136915"/>
                  </a:lnTo>
                  <a:lnTo>
                    <a:pt x="0" y="134513"/>
                  </a:lnTo>
                  <a:lnTo>
                    <a:pt x="0" y="132111"/>
                  </a:lnTo>
                  <a:lnTo>
                    <a:pt x="0" y="129709"/>
                  </a:lnTo>
                  <a:lnTo>
                    <a:pt x="0" y="127307"/>
                  </a:lnTo>
                  <a:lnTo>
                    <a:pt x="0" y="124905"/>
                  </a:lnTo>
                  <a:lnTo>
                    <a:pt x="0" y="122503"/>
                  </a:lnTo>
                  <a:lnTo>
                    <a:pt x="0" y="120101"/>
                  </a:lnTo>
                  <a:lnTo>
                    <a:pt x="0" y="117699"/>
                  </a:lnTo>
                  <a:lnTo>
                    <a:pt x="0" y="115297"/>
                  </a:lnTo>
                  <a:lnTo>
                    <a:pt x="0" y="112895"/>
                  </a:lnTo>
                  <a:lnTo>
                    <a:pt x="0" y="110493"/>
                  </a:lnTo>
                  <a:lnTo>
                    <a:pt x="0" y="108091"/>
                  </a:lnTo>
                  <a:lnTo>
                    <a:pt x="0" y="105689"/>
                  </a:lnTo>
                  <a:lnTo>
                    <a:pt x="0" y="103286"/>
                  </a:lnTo>
                  <a:lnTo>
                    <a:pt x="0" y="100884"/>
                  </a:lnTo>
                  <a:lnTo>
                    <a:pt x="0" y="98482"/>
                  </a:lnTo>
                  <a:lnTo>
                    <a:pt x="0" y="96080"/>
                  </a:lnTo>
                  <a:lnTo>
                    <a:pt x="0" y="93678"/>
                  </a:lnTo>
                  <a:lnTo>
                    <a:pt x="0" y="91276"/>
                  </a:lnTo>
                  <a:lnTo>
                    <a:pt x="0" y="88874"/>
                  </a:lnTo>
                  <a:lnTo>
                    <a:pt x="0" y="86472"/>
                  </a:lnTo>
                  <a:lnTo>
                    <a:pt x="0" y="84070"/>
                  </a:lnTo>
                  <a:lnTo>
                    <a:pt x="0" y="81668"/>
                  </a:lnTo>
                  <a:lnTo>
                    <a:pt x="0" y="79266"/>
                  </a:lnTo>
                  <a:lnTo>
                    <a:pt x="0" y="76864"/>
                  </a:lnTo>
                  <a:lnTo>
                    <a:pt x="0" y="74462"/>
                  </a:lnTo>
                  <a:lnTo>
                    <a:pt x="0" y="72060"/>
                  </a:lnTo>
                  <a:lnTo>
                    <a:pt x="0" y="69658"/>
                  </a:lnTo>
                  <a:lnTo>
                    <a:pt x="0" y="67256"/>
                  </a:lnTo>
                  <a:lnTo>
                    <a:pt x="0" y="64854"/>
                  </a:lnTo>
                  <a:lnTo>
                    <a:pt x="0" y="62452"/>
                  </a:lnTo>
                  <a:lnTo>
                    <a:pt x="0" y="60050"/>
                  </a:lnTo>
                  <a:lnTo>
                    <a:pt x="0" y="57648"/>
                  </a:lnTo>
                  <a:lnTo>
                    <a:pt x="0" y="55246"/>
                  </a:lnTo>
                  <a:lnTo>
                    <a:pt x="0" y="52844"/>
                  </a:lnTo>
                  <a:lnTo>
                    <a:pt x="0" y="50442"/>
                  </a:lnTo>
                  <a:lnTo>
                    <a:pt x="0" y="48040"/>
                  </a:lnTo>
                  <a:lnTo>
                    <a:pt x="0" y="45638"/>
                  </a:lnTo>
                  <a:lnTo>
                    <a:pt x="0" y="43236"/>
                  </a:lnTo>
                  <a:lnTo>
                    <a:pt x="0" y="40834"/>
                  </a:lnTo>
                  <a:lnTo>
                    <a:pt x="0" y="38432"/>
                  </a:lnTo>
                  <a:lnTo>
                    <a:pt x="0" y="36030"/>
                  </a:lnTo>
                  <a:lnTo>
                    <a:pt x="0" y="33628"/>
                  </a:lnTo>
                  <a:lnTo>
                    <a:pt x="0" y="31226"/>
                  </a:lnTo>
                  <a:lnTo>
                    <a:pt x="0" y="28824"/>
                  </a:lnTo>
                  <a:lnTo>
                    <a:pt x="0" y="26422"/>
                  </a:lnTo>
                  <a:lnTo>
                    <a:pt x="0" y="24020"/>
                  </a:lnTo>
                  <a:lnTo>
                    <a:pt x="0" y="21618"/>
                  </a:lnTo>
                  <a:lnTo>
                    <a:pt x="0" y="19216"/>
                  </a:lnTo>
                  <a:lnTo>
                    <a:pt x="0" y="16814"/>
                  </a:lnTo>
                  <a:lnTo>
                    <a:pt x="0" y="14412"/>
                  </a:lnTo>
                  <a:lnTo>
                    <a:pt x="0" y="12010"/>
                  </a:lnTo>
                  <a:lnTo>
                    <a:pt x="0" y="9608"/>
                  </a:lnTo>
                  <a:lnTo>
                    <a:pt x="0" y="7206"/>
                  </a:lnTo>
                  <a:lnTo>
                    <a:pt x="0" y="4804"/>
                  </a:lnTo>
                  <a:lnTo>
                    <a:pt x="0" y="2402"/>
                  </a:lnTo>
                  <a:lnTo>
                    <a:pt x="2" y="0"/>
                  </a:lnTo>
                  <a:lnTo>
                    <a:pt x="4" y="2402"/>
                  </a:lnTo>
                  <a:lnTo>
                    <a:pt x="5" y="4804"/>
                  </a:lnTo>
                  <a:lnTo>
                    <a:pt x="8" y="7206"/>
                  </a:lnTo>
                  <a:lnTo>
                    <a:pt x="11" y="9608"/>
                  </a:lnTo>
                  <a:lnTo>
                    <a:pt x="15" y="12010"/>
                  </a:lnTo>
                  <a:lnTo>
                    <a:pt x="20" y="14412"/>
                  </a:lnTo>
                  <a:lnTo>
                    <a:pt x="27" y="16814"/>
                  </a:lnTo>
                  <a:lnTo>
                    <a:pt x="35" y="19216"/>
                  </a:lnTo>
                  <a:lnTo>
                    <a:pt x="46" y="21618"/>
                  </a:lnTo>
                  <a:lnTo>
                    <a:pt x="58" y="24020"/>
                  </a:lnTo>
                  <a:lnTo>
                    <a:pt x="73" y="26422"/>
                  </a:lnTo>
                  <a:lnTo>
                    <a:pt x="91" y="28824"/>
                  </a:lnTo>
                  <a:lnTo>
                    <a:pt x="111" y="31226"/>
                  </a:lnTo>
                  <a:lnTo>
                    <a:pt x="134" y="33628"/>
                  </a:lnTo>
                  <a:lnTo>
                    <a:pt x="160" y="36030"/>
                  </a:lnTo>
                  <a:lnTo>
                    <a:pt x="189" y="38432"/>
                  </a:lnTo>
                  <a:lnTo>
                    <a:pt x="221" y="40834"/>
                  </a:lnTo>
                  <a:lnTo>
                    <a:pt x="254" y="43236"/>
                  </a:lnTo>
                  <a:lnTo>
                    <a:pt x="289" y="45638"/>
                  </a:lnTo>
                  <a:lnTo>
                    <a:pt x="324" y="48040"/>
                  </a:lnTo>
                  <a:lnTo>
                    <a:pt x="360" y="50442"/>
                  </a:lnTo>
                  <a:lnTo>
                    <a:pt x="396" y="52844"/>
                  </a:lnTo>
                  <a:lnTo>
                    <a:pt x="430" y="55246"/>
                  </a:lnTo>
                  <a:lnTo>
                    <a:pt x="461" y="57648"/>
                  </a:lnTo>
                  <a:lnTo>
                    <a:pt x="490" y="60050"/>
                  </a:lnTo>
                  <a:lnTo>
                    <a:pt x="515" y="62452"/>
                  </a:lnTo>
                  <a:lnTo>
                    <a:pt x="537" y="64854"/>
                  </a:lnTo>
                  <a:lnTo>
                    <a:pt x="555" y="67256"/>
                  </a:lnTo>
                  <a:lnTo>
                    <a:pt x="568" y="69658"/>
                  </a:lnTo>
                  <a:lnTo>
                    <a:pt x="579" y="72060"/>
                  </a:lnTo>
                  <a:lnTo>
                    <a:pt x="586" y="74462"/>
                  </a:lnTo>
                  <a:lnTo>
                    <a:pt x="590" y="76864"/>
                  </a:lnTo>
                  <a:lnTo>
                    <a:pt x="593" y="79266"/>
                  </a:lnTo>
                  <a:lnTo>
                    <a:pt x="594" y="81668"/>
                  </a:lnTo>
                  <a:lnTo>
                    <a:pt x="597" y="84070"/>
                  </a:lnTo>
                  <a:lnTo>
                    <a:pt x="600" y="86472"/>
                  </a:lnTo>
                  <a:lnTo>
                    <a:pt x="606" y="88874"/>
                  </a:lnTo>
                  <a:lnTo>
                    <a:pt x="616" y="91276"/>
                  </a:lnTo>
                  <a:lnTo>
                    <a:pt x="629" y="93678"/>
                  </a:lnTo>
                  <a:lnTo>
                    <a:pt x="646" y="96080"/>
                  </a:lnTo>
                  <a:lnTo>
                    <a:pt x="669" y="98482"/>
                  </a:lnTo>
                  <a:lnTo>
                    <a:pt x="696" y="100884"/>
                  </a:lnTo>
                  <a:lnTo>
                    <a:pt x="728" y="103286"/>
                  </a:lnTo>
                  <a:lnTo>
                    <a:pt x="763" y="105689"/>
                  </a:lnTo>
                  <a:lnTo>
                    <a:pt x="801" y="108091"/>
                  </a:lnTo>
                  <a:lnTo>
                    <a:pt x="841" y="110493"/>
                  </a:lnTo>
                  <a:lnTo>
                    <a:pt x="882" y="112895"/>
                  </a:lnTo>
                  <a:lnTo>
                    <a:pt x="922" y="115297"/>
                  </a:lnTo>
                  <a:lnTo>
                    <a:pt x="960" y="117699"/>
                  </a:lnTo>
                  <a:lnTo>
                    <a:pt x="994" y="120101"/>
                  </a:lnTo>
                  <a:lnTo>
                    <a:pt x="1024" y="122503"/>
                  </a:lnTo>
                  <a:lnTo>
                    <a:pt x="1049" y="124905"/>
                  </a:lnTo>
                  <a:lnTo>
                    <a:pt x="1068" y="127307"/>
                  </a:lnTo>
                  <a:lnTo>
                    <a:pt x="1081" y="129709"/>
                  </a:lnTo>
                  <a:lnTo>
                    <a:pt x="1087" y="132111"/>
                  </a:lnTo>
                  <a:lnTo>
                    <a:pt x="1088" y="134513"/>
                  </a:lnTo>
                  <a:lnTo>
                    <a:pt x="1083" y="136915"/>
                  </a:lnTo>
                  <a:lnTo>
                    <a:pt x="1074" y="139317"/>
                  </a:lnTo>
                  <a:lnTo>
                    <a:pt x="1062" y="141719"/>
                  </a:lnTo>
                  <a:lnTo>
                    <a:pt x="1048" y="144121"/>
                  </a:lnTo>
                  <a:lnTo>
                    <a:pt x="1035" y="146523"/>
                  </a:lnTo>
                  <a:lnTo>
                    <a:pt x="1023" y="148925"/>
                  </a:lnTo>
                  <a:lnTo>
                    <a:pt x="1015" y="151327"/>
                  </a:lnTo>
                  <a:lnTo>
                    <a:pt x="1012" y="153729"/>
                  </a:lnTo>
                  <a:lnTo>
                    <a:pt x="1014" y="156131"/>
                  </a:lnTo>
                  <a:lnTo>
                    <a:pt x="1025" y="158533"/>
                  </a:lnTo>
                  <a:lnTo>
                    <a:pt x="1044" y="160935"/>
                  </a:lnTo>
                  <a:lnTo>
                    <a:pt x="1072" y="163337"/>
                  </a:lnTo>
                  <a:lnTo>
                    <a:pt x="1109" y="165739"/>
                  </a:lnTo>
                  <a:lnTo>
                    <a:pt x="1155" y="168141"/>
                  </a:lnTo>
                  <a:lnTo>
                    <a:pt x="1208" y="170543"/>
                  </a:lnTo>
                  <a:lnTo>
                    <a:pt x="1269" y="172945"/>
                  </a:lnTo>
                  <a:lnTo>
                    <a:pt x="1336" y="175347"/>
                  </a:lnTo>
                  <a:lnTo>
                    <a:pt x="1408" y="177749"/>
                  </a:lnTo>
                  <a:lnTo>
                    <a:pt x="1484" y="180151"/>
                  </a:lnTo>
                  <a:lnTo>
                    <a:pt x="1563" y="182553"/>
                  </a:lnTo>
                  <a:lnTo>
                    <a:pt x="1643" y="184955"/>
                  </a:lnTo>
                  <a:lnTo>
                    <a:pt x="1723" y="187357"/>
                  </a:lnTo>
                  <a:lnTo>
                    <a:pt x="1802" y="189759"/>
                  </a:lnTo>
                  <a:lnTo>
                    <a:pt x="1880" y="192161"/>
                  </a:lnTo>
                  <a:lnTo>
                    <a:pt x="1956" y="194563"/>
                  </a:lnTo>
                  <a:lnTo>
                    <a:pt x="2029" y="196965"/>
                  </a:lnTo>
                  <a:lnTo>
                    <a:pt x="2099" y="199367"/>
                  </a:lnTo>
                  <a:lnTo>
                    <a:pt x="2166" y="201769"/>
                  </a:lnTo>
                  <a:lnTo>
                    <a:pt x="2228" y="204171"/>
                  </a:lnTo>
                  <a:lnTo>
                    <a:pt x="2286" y="206573"/>
                  </a:lnTo>
                  <a:lnTo>
                    <a:pt x="2340" y="208976"/>
                  </a:lnTo>
                  <a:lnTo>
                    <a:pt x="2389" y="211378"/>
                  </a:lnTo>
                  <a:lnTo>
                    <a:pt x="2432" y="213780"/>
                  </a:lnTo>
                  <a:lnTo>
                    <a:pt x="2471" y="216182"/>
                  </a:lnTo>
                  <a:lnTo>
                    <a:pt x="2503" y="218584"/>
                  </a:lnTo>
                  <a:lnTo>
                    <a:pt x="2529" y="220986"/>
                  </a:lnTo>
                  <a:lnTo>
                    <a:pt x="2548" y="223388"/>
                  </a:lnTo>
                  <a:lnTo>
                    <a:pt x="2559" y="225790"/>
                  </a:lnTo>
                  <a:lnTo>
                    <a:pt x="2564" y="228192"/>
                  </a:lnTo>
                  <a:lnTo>
                    <a:pt x="2562" y="230594"/>
                  </a:lnTo>
                  <a:lnTo>
                    <a:pt x="2555" y="232996"/>
                  </a:lnTo>
                  <a:lnTo>
                    <a:pt x="2543" y="235398"/>
                  </a:lnTo>
                  <a:lnTo>
                    <a:pt x="2527" y="237800"/>
                  </a:lnTo>
                  <a:lnTo>
                    <a:pt x="2508" y="240202"/>
                  </a:lnTo>
                  <a:lnTo>
                    <a:pt x="2489" y="242604"/>
                  </a:lnTo>
                  <a:lnTo>
                    <a:pt x="2472" y="245006"/>
                  </a:lnTo>
                  <a:lnTo>
                    <a:pt x="2458" y="247408"/>
                  </a:lnTo>
                  <a:lnTo>
                    <a:pt x="2448" y="249810"/>
                  </a:lnTo>
                  <a:lnTo>
                    <a:pt x="2444" y="252212"/>
                  </a:lnTo>
                  <a:lnTo>
                    <a:pt x="2447" y="254614"/>
                  </a:lnTo>
                  <a:lnTo>
                    <a:pt x="2458" y="257016"/>
                  </a:lnTo>
                  <a:lnTo>
                    <a:pt x="2478" y="259418"/>
                  </a:lnTo>
                  <a:lnTo>
                    <a:pt x="2505" y="261820"/>
                  </a:lnTo>
                  <a:lnTo>
                    <a:pt x="2542" y="264222"/>
                  </a:lnTo>
                  <a:lnTo>
                    <a:pt x="2588" y="266624"/>
                  </a:lnTo>
                  <a:lnTo>
                    <a:pt x="2641" y="269026"/>
                  </a:lnTo>
                  <a:lnTo>
                    <a:pt x="2701" y="271428"/>
                  </a:lnTo>
                  <a:lnTo>
                    <a:pt x="2768" y="273830"/>
                  </a:lnTo>
                  <a:lnTo>
                    <a:pt x="2842" y="276232"/>
                  </a:lnTo>
                  <a:lnTo>
                    <a:pt x="2924" y="278634"/>
                  </a:lnTo>
                  <a:lnTo>
                    <a:pt x="3012" y="281036"/>
                  </a:lnTo>
                  <a:lnTo>
                    <a:pt x="3108" y="283438"/>
                  </a:lnTo>
                  <a:lnTo>
                    <a:pt x="3213" y="285840"/>
                  </a:lnTo>
                  <a:lnTo>
                    <a:pt x="3326" y="288242"/>
                  </a:lnTo>
                  <a:lnTo>
                    <a:pt x="3449" y="290644"/>
                  </a:lnTo>
                  <a:lnTo>
                    <a:pt x="3582" y="293046"/>
                  </a:lnTo>
                  <a:lnTo>
                    <a:pt x="3725" y="295448"/>
                  </a:lnTo>
                  <a:lnTo>
                    <a:pt x="3879" y="297850"/>
                  </a:lnTo>
                  <a:lnTo>
                    <a:pt x="4043" y="300252"/>
                  </a:lnTo>
                  <a:lnTo>
                    <a:pt x="4218" y="302654"/>
                  </a:lnTo>
                  <a:lnTo>
                    <a:pt x="4403" y="305056"/>
                  </a:lnTo>
                  <a:lnTo>
                    <a:pt x="4596" y="307458"/>
                  </a:lnTo>
                  <a:lnTo>
                    <a:pt x="4797" y="309860"/>
                  </a:lnTo>
                  <a:lnTo>
                    <a:pt x="5004" y="312263"/>
                  </a:lnTo>
                  <a:lnTo>
                    <a:pt x="5215" y="314665"/>
                  </a:lnTo>
                  <a:lnTo>
                    <a:pt x="5427" y="317067"/>
                  </a:lnTo>
                  <a:lnTo>
                    <a:pt x="5639" y="319469"/>
                  </a:lnTo>
                  <a:lnTo>
                    <a:pt x="5849" y="321871"/>
                  </a:lnTo>
                  <a:lnTo>
                    <a:pt x="6054" y="324273"/>
                  </a:lnTo>
                  <a:lnTo>
                    <a:pt x="6251" y="326675"/>
                  </a:lnTo>
                  <a:lnTo>
                    <a:pt x="6438" y="329077"/>
                  </a:lnTo>
                  <a:lnTo>
                    <a:pt x="6614" y="331479"/>
                  </a:lnTo>
                  <a:lnTo>
                    <a:pt x="6776" y="333881"/>
                  </a:lnTo>
                  <a:lnTo>
                    <a:pt x="6923" y="336283"/>
                  </a:lnTo>
                  <a:lnTo>
                    <a:pt x="7056" y="338685"/>
                  </a:lnTo>
                  <a:lnTo>
                    <a:pt x="7172" y="341087"/>
                  </a:lnTo>
                  <a:lnTo>
                    <a:pt x="7272" y="343489"/>
                  </a:lnTo>
                  <a:lnTo>
                    <a:pt x="7355" y="345891"/>
                  </a:lnTo>
                  <a:lnTo>
                    <a:pt x="7423" y="348293"/>
                  </a:lnTo>
                  <a:lnTo>
                    <a:pt x="7478" y="350695"/>
                  </a:lnTo>
                  <a:lnTo>
                    <a:pt x="7523" y="353097"/>
                  </a:lnTo>
                  <a:lnTo>
                    <a:pt x="7560" y="355499"/>
                  </a:lnTo>
                  <a:lnTo>
                    <a:pt x="7592" y="357901"/>
                  </a:lnTo>
                  <a:lnTo>
                    <a:pt x="7623" y="360303"/>
                  </a:lnTo>
                  <a:lnTo>
                    <a:pt x="7657" y="362705"/>
                  </a:lnTo>
                  <a:lnTo>
                    <a:pt x="7698" y="365107"/>
                  </a:lnTo>
                  <a:lnTo>
                    <a:pt x="7751" y="367509"/>
                  </a:lnTo>
                  <a:lnTo>
                    <a:pt x="7822" y="369911"/>
                  </a:lnTo>
                  <a:lnTo>
                    <a:pt x="7914" y="372313"/>
                  </a:lnTo>
                  <a:lnTo>
                    <a:pt x="8031" y="374715"/>
                  </a:lnTo>
                  <a:lnTo>
                    <a:pt x="8175" y="377117"/>
                  </a:lnTo>
                  <a:lnTo>
                    <a:pt x="8350" y="379519"/>
                  </a:lnTo>
                  <a:lnTo>
                    <a:pt x="8557" y="381921"/>
                  </a:lnTo>
                  <a:lnTo>
                    <a:pt x="8796" y="384323"/>
                  </a:lnTo>
                  <a:lnTo>
                    <a:pt x="9069" y="386725"/>
                  </a:lnTo>
                  <a:lnTo>
                    <a:pt x="9377" y="389127"/>
                  </a:lnTo>
                  <a:lnTo>
                    <a:pt x="9714" y="391529"/>
                  </a:lnTo>
                  <a:lnTo>
                    <a:pt x="10075" y="393931"/>
                  </a:lnTo>
                  <a:lnTo>
                    <a:pt x="10457" y="396333"/>
                  </a:lnTo>
                  <a:lnTo>
                    <a:pt x="10856" y="398735"/>
                  </a:lnTo>
                  <a:lnTo>
                    <a:pt x="11265" y="401137"/>
                  </a:lnTo>
                  <a:lnTo>
                    <a:pt x="11681" y="403539"/>
                  </a:lnTo>
                  <a:lnTo>
                    <a:pt x="12098" y="405941"/>
                  </a:lnTo>
                  <a:lnTo>
                    <a:pt x="12511" y="408343"/>
                  </a:lnTo>
                  <a:lnTo>
                    <a:pt x="12914" y="410745"/>
                  </a:lnTo>
                  <a:lnTo>
                    <a:pt x="13306" y="413147"/>
                  </a:lnTo>
                  <a:lnTo>
                    <a:pt x="13683" y="415550"/>
                  </a:lnTo>
                  <a:lnTo>
                    <a:pt x="14044" y="417952"/>
                  </a:lnTo>
                  <a:lnTo>
                    <a:pt x="14387" y="420354"/>
                  </a:lnTo>
                  <a:lnTo>
                    <a:pt x="14714" y="422756"/>
                  </a:lnTo>
                  <a:lnTo>
                    <a:pt x="15024" y="425158"/>
                  </a:lnTo>
                  <a:lnTo>
                    <a:pt x="15320" y="427560"/>
                  </a:lnTo>
                  <a:lnTo>
                    <a:pt x="15601" y="429962"/>
                  </a:lnTo>
                  <a:lnTo>
                    <a:pt x="15872" y="432364"/>
                  </a:lnTo>
                  <a:lnTo>
                    <a:pt x="16137" y="434766"/>
                  </a:lnTo>
                  <a:lnTo>
                    <a:pt x="16398" y="437168"/>
                  </a:lnTo>
                  <a:lnTo>
                    <a:pt x="16657" y="439570"/>
                  </a:lnTo>
                  <a:lnTo>
                    <a:pt x="16918" y="441972"/>
                  </a:lnTo>
                  <a:lnTo>
                    <a:pt x="17182" y="444374"/>
                  </a:lnTo>
                  <a:lnTo>
                    <a:pt x="17451" y="446776"/>
                  </a:lnTo>
                  <a:lnTo>
                    <a:pt x="17727" y="449178"/>
                  </a:lnTo>
                  <a:lnTo>
                    <a:pt x="18010" y="451580"/>
                  </a:lnTo>
                  <a:lnTo>
                    <a:pt x="18301" y="453982"/>
                  </a:lnTo>
                  <a:lnTo>
                    <a:pt x="18598" y="456384"/>
                  </a:lnTo>
                  <a:lnTo>
                    <a:pt x="18902" y="458786"/>
                  </a:lnTo>
                  <a:lnTo>
                    <a:pt x="19211" y="461188"/>
                  </a:lnTo>
                  <a:lnTo>
                    <a:pt x="19525" y="463590"/>
                  </a:lnTo>
                  <a:lnTo>
                    <a:pt x="19843" y="465992"/>
                  </a:lnTo>
                  <a:lnTo>
                    <a:pt x="20164" y="468394"/>
                  </a:lnTo>
                  <a:lnTo>
                    <a:pt x="20489" y="470796"/>
                  </a:lnTo>
                  <a:lnTo>
                    <a:pt x="20817" y="473198"/>
                  </a:lnTo>
                  <a:lnTo>
                    <a:pt x="21148" y="475600"/>
                  </a:lnTo>
                  <a:lnTo>
                    <a:pt x="21485" y="478002"/>
                  </a:lnTo>
                  <a:lnTo>
                    <a:pt x="21829" y="480404"/>
                  </a:lnTo>
                  <a:lnTo>
                    <a:pt x="22182" y="482806"/>
                  </a:lnTo>
                  <a:lnTo>
                    <a:pt x="22546" y="485208"/>
                  </a:lnTo>
                  <a:lnTo>
                    <a:pt x="22925" y="487610"/>
                  </a:lnTo>
                  <a:lnTo>
                    <a:pt x="23322" y="490012"/>
                  </a:lnTo>
                  <a:lnTo>
                    <a:pt x="23744" y="492414"/>
                  </a:lnTo>
                  <a:lnTo>
                    <a:pt x="24193" y="494816"/>
                  </a:lnTo>
                  <a:lnTo>
                    <a:pt x="24672" y="497218"/>
                  </a:lnTo>
                  <a:lnTo>
                    <a:pt x="25185" y="499620"/>
                  </a:lnTo>
                  <a:lnTo>
                    <a:pt x="25734" y="502022"/>
                  </a:lnTo>
                  <a:lnTo>
                    <a:pt x="26323" y="504424"/>
                  </a:lnTo>
                  <a:lnTo>
                    <a:pt x="26953" y="506826"/>
                  </a:lnTo>
                  <a:lnTo>
                    <a:pt x="27624" y="509228"/>
                  </a:lnTo>
                  <a:lnTo>
                    <a:pt x="28339" y="511630"/>
                  </a:lnTo>
                  <a:lnTo>
                    <a:pt x="29095" y="514032"/>
                  </a:lnTo>
                  <a:lnTo>
                    <a:pt x="29886" y="516434"/>
                  </a:lnTo>
                  <a:lnTo>
                    <a:pt x="30706" y="518837"/>
                  </a:lnTo>
                  <a:lnTo>
                    <a:pt x="31552" y="521239"/>
                  </a:lnTo>
                  <a:lnTo>
                    <a:pt x="32417" y="523641"/>
                  </a:lnTo>
                  <a:lnTo>
                    <a:pt x="33296" y="526043"/>
                  </a:lnTo>
                  <a:lnTo>
                    <a:pt x="34184" y="528445"/>
                  </a:lnTo>
                  <a:lnTo>
                    <a:pt x="35073" y="530847"/>
                  </a:lnTo>
                  <a:lnTo>
                    <a:pt x="35960" y="533249"/>
                  </a:lnTo>
                  <a:lnTo>
                    <a:pt x="36840" y="535651"/>
                  </a:lnTo>
                  <a:lnTo>
                    <a:pt x="37711" y="538053"/>
                  </a:lnTo>
                  <a:lnTo>
                    <a:pt x="38571" y="540455"/>
                  </a:lnTo>
                  <a:lnTo>
                    <a:pt x="39422" y="542857"/>
                  </a:lnTo>
                  <a:lnTo>
                    <a:pt x="40264" y="545259"/>
                  </a:lnTo>
                  <a:lnTo>
                    <a:pt x="41098" y="547661"/>
                  </a:lnTo>
                  <a:lnTo>
                    <a:pt x="41928" y="550063"/>
                  </a:lnTo>
                  <a:lnTo>
                    <a:pt x="42758" y="552465"/>
                  </a:lnTo>
                  <a:lnTo>
                    <a:pt x="43591" y="554867"/>
                  </a:lnTo>
                  <a:lnTo>
                    <a:pt x="44433" y="557269"/>
                  </a:lnTo>
                  <a:lnTo>
                    <a:pt x="45288" y="559671"/>
                  </a:lnTo>
                  <a:lnTo>
                    <a:pt x="46160" y="562073"/>
                  </a:lnTo>
                  <a:lnTo>
                    <a:pt x="47053" y="564475"/>
                  </a:lnTo>
                  <a:lnTo>
                    <a:pt x="47971" y="566877"/>
                  </a:lnTo>
                  <a:lnTo>
                    <a:pt x="48916" y="569279"/>
                  </a:lnTo>
                  <a:lnTo>
                    <a:pt x="49891" y="571681"/>
                  </a:lnTo>
                  <a:lnTo>
                    <a:pt x="50904" y="574083"/>
                  </a:lnTo>
                  <a:lnTo>
                    <a:pt x="51952" y="576485"/>
                  </a:lnTo>
                  <a:lnTo>
                    <a:pt x="53037" y="578887"/>
                  </a:lnTo>
                  <a:lnTo>
                    <a:pt x="54157" y="581289"/>
                  </a:lnTo>
                  <a:lnTo>
                    <a:pt x="55313" y="583691"/>
                  </a:lnTo>
                  <a:lnTo>
                    <a:pt x="56505" y="586093"/>
                  </a:lnTo>
                  <a:lnTo>
                    <a:pt x="57731" y="588495"/>
                  </a:lnTo>
                  <a:lnTo>
                    <a:pt x="58990" y="590897"/>
                  </a:lnTo>
                  <a:lnTo>
                    <a:pt x="60279" y="593299"/>
                  </a:lnTo>
                  <a:lnTo>
                    <a:pt x="61600" y="595701"/>
                  </a:lnTo>
                  <a:lnTo>
                    <a:pt x="62945" y="598103"/>
                  </a:lnTo>
                  <a:lnTo>
                    <a:pt x="64310" y="600505"/>
                  </a:lnTo>
                  <a:lnTo>
                    <a:pt x="65691" y="602907"/>
                  </a:lnTo>
                  <a:lnTo>
                    <a:pt x="67082" y="605309"/>
                  </a:lnTo>
                  <a:lnTo>
                    <a:pt x="68480" y="607711"/>
                  </a:lnTo>
                  <a:lnTo>
                    <a:pt x="69877" y="610113"/>
                  </a:lnTo>
                  <a:lnTo>
                    <a:pt x="71270" y="612515"/>
                  </a:lnTo>
                  <a:lnTo>
                    <a:pt x="72650" y="614917"/>
                  </a:lnTo>
                  <a:lnTo>
                    <a:pt x="74011" y="617319"/>
                  </a:lnTo>
                  <a:lnTo>
                    <a:pt x="75352" y="619721"/>
                  </a:lnTo>
                  <a:lnTo>
                    <a:pt x="76669" y="622124"/>
                  </a:lnTo>
                  <a:lnTo>
                    <a:pt x="77962" y="624526"/>
                  </a:lnTo>
                  <a:lnTo>
                    <a:pt x="79231" y="626928"/>
                  </a:lnTo>
                  <a:lnTo>
                    <a:pt x="80479" y="629330"/>
                  </a:lnTo>
                  <a:lnTo>
                    <a:pt x="81711" y="631732"/>
                  </a:lnTo>
                  <a:lnTo>
                    <a:pt x="82934" y="634134"/>
                  </a:lnTo>
                  <a:lnTo>
                    <a:pt x="84158" y="636536"/>
                  </a:lnTo>
                  <a:lnTo>
                    <a:pt x="85395" y="638938"/>
                  </a:lnTo>
                  <a:lnTo>
                    <a:pt x="86657" y="641340"/>
                  </a:lnTo>
                  <a:lnTo>
                    <a:pt x="87957" y="643742"/>
                  </a:lnTo>
                  <a:lnTo>
                    <a:pt x="89308" y="646144"/>
                  </a:lnTo>
                  <a:lnTo>
                    <a:pt x="90722" y="648546"/>
                  </a:lnTo>
                  <a:lnTo>
                    <a:pt x="92210" y="650948"/>
                  </a:lnTo>
                  <a:lnTo>
                    <a:pt x="93785" y="653350"/>
                  </a:lnTo>
                  <a:lnTo>
                    <a:pt x="95459" y="655752"/>
                  </a:lnTo>
                  <a:lnTo>
                    <a:pt x="97249" y="658154"/>
                  </a:lnTo>
                  <a:lnTo>
                    <a:pt x="99150" y="660556"/>
                  </a:lnTo>
                  <a:lnTo>
                    <a:pt x="101163" y="662958"/>
                  </a:lnTo>
                  <a:lnTo>
                    <a:pt x="103289" y="665360"/>
                  </a:lnTo>
                  <a:lnTo>
                    <a:pt x="105528" y="667762"/>
                  </a:lnTo>
                  <a:lnTo>
                    <a:pt x="107875" y="670164"/>
                  </a:lnTo>
                  <a:lnTo>
                    <a:pt x="110324" y="672566"/>
                  </a:lnTo>
                  <a:lnTo>
                    <a:pt x="112870" y="674968"/>
                  </a:lnTo>
                  <a:lnTo>
                    <a:pt x="115511" y="677370"/>
                  </a:lnTo>
                  <a:lnTo>
                    <a:pt x="118230" y="679772"/>
                  </a:lnTo>
                  <a:lnTo>
                    <a:pt x="121014" y="682174"/>
                  </a:lnTo>
                  <a:lnTo>
                    <a:pt x="123851" y="684576"/>
                  </a:lnTo>
                  <a:lnTo>
                    <a:pt x="126732" y="686978"/>
                  </a:lnTo>
                  <a:lnTo>
                    <a:pt x="129646" y="689380"/>
                  </a:lnTo>
                  <a:lnTo>
                    <a:pt x="132584" y="691782"/>
                  </a:lnTo>
                  <a:lnTo>
                    <a:pt x="135537" y="694184"/>
                  </a:lnTo>
                  <a:lnTo>
                    <a:pt x="138498" y="696586"/>
                  </a:lnTo>
                  <a:lnTo>
                    <a:pt x="141458" y="698988"/>
                  </a:lnTo>
                  <a:lnTo>
                    <a:pt x="144408" y="701390"/>
                  </a:lnTo>
                  <a:lnTo>
                    <a:pt x="147344" y="703792"/>
                  </a:lnTo>
                  <a:lnTo>
                    <a:pt x="150260" y="706194"/>
                  </a:lnTo>
                  <a:lnTo>
                    <a:pt x="153151" y="708596"/>
                  </a:lnTo>
                  <a:lnTo>
                    <a:pt x="156012" y="710998"/>
                  </a:lnTo>
                  <a:lnTo>
                    <a:pt x="158838" y="713400"/>
                  </a:lnTo>
                  <a:lnTo>
                    <a:pt x="161626" y="715802"/>
                  </a:lnTo>
                  <a:lnTo>
                    <a:pt x="164369" y="718204"/>
                  </a:lnTo>
                  <a:lnTo>
                    <a:pt x="167061" y="720606"/>
                  </a:lnTo>
                  <a:lnTo>
                    <a:pt x="169705" y="723008"/>
                  </a:lnTo>
                  <a:lnTo>
                    <a:pt x="172300" y="725411"/>
                  </a:lnTo>
                  <a:lnTo>
                    <a:pt x="174845" y="727813"/>
                  </a:lnTo>
                  <a:lnTo>
                    <a:pt x="177341" y="730215"/>
                  </a:lnTo>
                  <a:lnTo>
                    <a:pt x="179790" y="732617"/>
                  </a:lnTo>
                  <a:lnTo>
                    <a:pt x="182195" y="735019"/>
                  </a:lnTo>
                  <a:lnTo>
                    <a:pt x="184557" y="737421"/>
                  </a:lnTo>
                  <a:lnTo>
                    <a:pt x="186877" y="739823"/>
                  </a:lnTo>
                  <a:lnTo>
                    <a:pt x="189160" y="742225"/>
                  </a:lnTo>
                  <a:lnTo>
                    <a:pt x="191412" y="744627"/>
                  </a:lnTo>
                  <a:lnTo>
                    <a:pt x="193632" y="747029"/>
                  </a:lnTo>
                  <a:lnTo>
                    <a:pt x="195823" y="749431"/>
                  </a:lnTo>
                  <a:lnTo>
                    <a:pt x="197984" y="751833"/>
                  </a:lnTo>
                  <a:lnTo>
                    <a:pt x="200114" y="754235"/>
                  </a:lnTo>
                  <a:lnTo>
                    <a:pt x="202213" y="756637"/>
                  </a:lnTo>
                  <a:lnTo>
                    <a:pt x="204279" y="759039"/>
                  </a:lnTo>
                  <a:lnTo>
                    <a:pt x="206306" y="761441"/>
                  </a:lnTo>
                  <a:lnTo>
                    <a:pt x="208299" y="763843"/>
                  </a:lnTo>
                  <a:lnTo>
                    <a:pt x="210258" y="766245"/>
                  </a:lnTo>
                  <a:lnTo>
                    <a:pt x="212187" y="768647"/>
                  </a:lnTo>
                  <a:lnTo>
                    <a:pt x="214089" y="771049"/>
                  </a:lnTo>
                  <a:lnTo>
                    <a:pt x="215968" y="773451"/>
                  </a:lnTo>
                  <a:lnTo>
                    <a:pt x="217831" y="775853"/>
                  </a:lnTo>
                  <a:lnTo>
                    <a:pt x="219685" y="778255"/>
                  </a:lnTo>
                  <a:lnTo>
                    <a:pt x="221538" y="780657"/>
                  </a:lnTo>
                  <a:lnTo>
                    <a:pt x="223399" y="783059"/>
                  </a:lnTo>
                  <a:lnTo>
                    <a:pt x="225276" y="785461"/>
                  </a:lnTo>
                  <a:lnTo>
                    <a:pt x="227174" y="787863"/>
                  </a:lnTo>
                  <a:lnTo>
                    <a:pt x="229097" y="790265"/>
                  </a:lnTo>
                  <a:lnTo>
                    <a:pt x="231047" y="792667"/>
                  </a:lnTo>
                  <a:lnTo>
                    <a:pt x="233024" y="795069"/>
                  </a:lnTo>
                  <a:lnTo>
                    <a:pt x="235028" y="797471"/>
                  </a:lnTo>
                  <a:lnTo>
                    <a:pt x="237056" y="799873"/>
                  </a:lnTo>
                  <a:lnTo>
                    <a:pt x="239105" y="802275"/>
                  </a:lnTo>
                  <a:lnTo>
                    <a:pt x="241165" y="804677"/>
                  </a:lnTo>
                  <a:lnTo>
                    <a:pt x="243232" y="807079"/>
                  </a:lnTo>
                  <a:lnTo>
                    <a:pt x="245300" y="809481"/>
                  </a:lnTo>
                  <a:lnTo>
                    <a:pt x="247364" y="811883"/>
                  </a:lnTo>
                  <a:lnTo>
                    <a:pt x="249422" y="814285"/>
                  </a:lnTo>
                  <a:lnTo>
                    <a:pt x="251471" y="816687"/>
                  </a:lnTo>
                  <a:lnTo>
                    <a:pt x="253510" y="819089"/>
                  </a:lnTo>
                  <a:lnTo>
                    <a:pt x="255539" y="821491"/>
                  </a:lnTo>
                  <a:lnTo>
                    <a:pt x="257561" y="823893"/>
                  </a:lnTo>
                  <a:lnTo>
                    <a:pt x="259580" y="826295"/>
                  </a:lnTo>
                  <a:lnTo>
                    <a:pt x="261598" y="828698"/>
                  </a:lnTo>
                  <a:lnTo>
                    <a:pt x="263618" y="831100"/>
                  </a:lnTo>
                  <a:lnTo>
                    <a:pt x="265643" y="833502"/>
                  </a:lnTo>
                  <a:lnTo>
                    <a:pt x="267673" y="835904"/>
                  </a:lnTo>
                  <a:lnTo>
                    <a:pt x="269708" y="838306"/>
                  </a:lnTo>
                  <a:lnTo>
                    <a:pt x="271746" y="840708"/>
                  </a:lnTo>
                  <a:lnTo>
                    <a:pt x="273783" y="843110"/>
                  </a:lnTo>
                  <a:lnTo>
                    <a:pt x="275811" y="845512"/>
                  </a:lnTo>
                  <a:lnTo>
                    <a:pt x="277822" y="847914"/>
                  </a:lnTo>
                  <a:lnTo>
                    <a:pt x="279805" y="850316"/>
                  </a:lnTo>
                  <a:lnTo>
                    <a:pt x="281750" y="852718"/>
                  </a:lnTo>
                  <a:lnTo>
                    <a:pt x="283645" y="855120"/>
                  </a:lnTo>
                  <a:lnTo>
                    <a:pt x="285476" y="857522"/>
                  </a:lnTo>
                  <a:lnTo>
                    <a:pt x="287232" y="859924"/>
                  </a:lnTo>
                  <a:lnTo>
                    <a:pt x="288896" y="862326"/>
                  </a:lnTo>
                  <a:lnTo>
                    <a:pt x="290444" y="864728"/>
                  </a:lnTo>
                  <a:lnTo>
                    <a:pt x="291877" y="867130"/>
                  </a:lnTo>
                  <a:lnTo>
                    <a:pt x="293188" y="869532"/>
                  </a:lnTo>
                  <a:lnTo>
                    <a:pt x="294371" y="871934"/>
                  </a:lnTo>
                  <a:lnTo>
                    <a:pt x="295421" y="874336"/>
                  </a:lnTo>
                  <a:lnTo>
                    <a:pt x="296338" y="876738"/>
                  </a:lnTo>
                  <a:lnTo>
                    <a:pt x="297121" y="879140"/>
                  </a:lnTo>
                  <a:lnTo>
                    <a:pt x="297774" y="881542"/>
                  </a:lnTo>
                  <a:lnTo>
                    <a:pt x="298288" y="883944"/>
                  </a:lnTo>
                  <a:lnTo>
                    <a:pt x="298673" y="886346"/>
                  </a:lnTo>
                  <a:lnTo>
                    <a:pt x="298941" y="888748"/>
                  </a:lnTo>
                  <a:lnTo>
                    <a:pt x="299096" y="891150"/>
                  </a:lnTo>
                  <a:lnTo>
                    <a:pt x="299139" y="893552"/>
                  </a:lnTo>
                  <a:lnTo>
                    <a:pt x="299070" y="895954"/>
                  </a:lnTo>
                  <a:lnTo>
                    <a:pt x="298888" y="898356"/>
                  </a:lnTo>
                  <a:lnTo>
                    <a:pt x="298589" y="900758"/>
                  </a:lnTo>
                  <a:lnTo>
                    <a:pt x="298165" y="903160"/>
                  </a:lnTo>
                  <a:lnTo>
                    <a:pt x="297590" y="905562"/>
                  </a:lnTo>
                  <a:lnTo>
                    <a:pt x="296869" y="907964"/>
                  </a:lnTo>
                  <a:lnTo>
                    <a:pt x="295995" y="910366"/>
                  </a:lnTo>
                  <a:lnTo>
                    <a:pt x="294959" y="912768"/>
                  </a:lnTo>
                  <a:lnTo>
                    <a:pt x="293752" y="915170"/>
                  </a:lnTo>
                  <a:lnTo>
                    <a:pt x="292369" y="917572"/>
                  </a:lnTo>
                  <a:lnTo>
                    <a:pt x="290805" y="919974"/>
                  </a:lnTo>
                  <a:lnTo>
                    <a:pt x="289058" y="922376"/>
                  </a:lnTo>
                  <a:lnTo>
                    <a:pt x="287119" y="924778"/>
                  </a:lnTo>
                  <a:lnTo>
                    <a:pt x="284985" y="927180"/>
                  </a:lnTo>
                  <a:lnTo>
                    <a:pt x="282681" y="929582"/>
                  </a:lnTo>
                  <a:lnTo>
                    <a:pt x="280217" y="931985"/>
                  </a:lnTo>
                  <a:lnTo>
                    <a:pt x="277605" y="934387"/>
                  </a:lnTo>
                  <a:lnTo>
                    <a:pt x="274861" y="936789"/>
                  </a:lnTo>
                  <a:lnTo>
                    <a:pt x="272000" y="939191"/>
                  </a:lnTo>
                  <a:lnTo>
                    <a:pt x="269040" y="941593"/>
                  </a:lnTo>
                  <a:lnTo>
                    <a:pt x="265999" y="943995"/>
                  </a:lnTo>
                  <a:lnTo>
                    <a:pt x="262891" y="946397"/>
                  </a:lnTo>
                  <a:lnTo>
                    <a:pt x="259742" y="948799"/>
                  </a:lnTo>
                  <a:lnTo>
                    <a:pt x="256569" y="951201"/>
                  </a:lnTo>
                  <a:lnTo>
                    <a:pt x="253385" y="953603"/>
                  </a:lnTo>
                  <a:lnTo>
                    <a:pt x="250198" y="956005"/>
                  </a:lnTo>
                  <a:lnTo>
                    <a:pt x="247014" y="958407"/>
                  </a:lnTo>
                  <a:lnTo>
                    <a:pt x="243832" y="960809"/>
                  </a:lnTo>
                  <a:lnTo>
                    <a:pt x="240649" y="963211"/>
                  </a:lnTo>
                  <a:lnTo>
                    <a:pt x="237457" y="965613"/>
                  </a:lnTo>
                  <a:lnTo>
                    <a:pt x="234237" y="968015"/>
                  </a:lnTo>
                  <a:lnTo>
                    <a:pt x="230977" y="970417"/>
                  </a:lnTo>
                  <a:lnTo>
                    <a:pt x="227657" y="972819"/>
                  </a:lnTo>
                  <a:lnTo>
                    <a:pt x="224262" y="975221"/>
                  </a:lnTo>
                  <a:lnTo>
                    <a:pt x="220777" y="977623"/>
                  </a:lnTo>
                  <a:lnTo>
                    <a:pt x="217189" y="980025"/>
                  </a:lnTo>
                  <a:lnTo>
                    <a:pt x="213488" y="982427"/>
                  </a:lnTo>
                  <a:lnTo>
                    <a:pt x="209669" y="984829"/>
                  </a:lnTo>
                  <a:lnTo>
                    <a:pt x="205724" y="987231"/>
                  </a:lnTo>
                  <a:lnTo>
                    <a:pt x="201660" y="989633"/>
                  </a:lnTo>
                  <a:lnTo>
                    <a:pt x="197498" y="992035"/>
                  </a:lnTo>
                  <a:lnTo>
                    <a:pt x="193252" y="994437"/>
                  </a:lnTo>
                  <a:lnTo>
                    <a:pt x="188939" y="996839"/>
                  </a:lnTo>
                  <a:lnTo>
                    <a:pt x="184579" y="999241"/>
                  </a:lnTo>
                  <a:lnTo>
                    <a:pt x="180189" y="1001643"/>
                  </a:lnTo>
                  <a:lnTo>
                    <a:pt x="175788" y="1004045"/>
                  </a:lnTo>
                  <a:lnTo>
                    <a:pt x="171393" y="1006447"/>
                  </a:lnTo>
                  <a:lnTo>
                    <a:pt x="167023" y="1008849"/>
                  </a:lnTo>
                  <a:lnTo>
                    <a:pt x="162687" y="1011251"/>
                  </a:lnTo>
                  <a:lnTo>
                    <a:pt x="158391" y="1013653"/>
                  </a:lnTo>
                  <a:lnTo>
                    <a:pt x="154139" y="1016055"/>
                  </a:lnTo>
                  <a:lnTo>
                    <a:pt x="149931" y="1018457"/>
                  </a:lnTo>
                  <a:lnTo>
                    <a:pt x="145765" y="1020859"/>
                  </a:lnTo>
                  <a:lnTo>
                    <a:pt x="141640" y="1023261"/>
                  </a:lnTo>
                  <a:lnTo>
                    <a:pt x="137551" y="1025663"/>
                  </a:lnTo>
                  <a:lnTo>
                    <a:pt x="133495" y="1028065"/>
                  </a:lnTo>
                  <a:lnTo>
                    <a:pt x="129471" y="1030467"/>
                  </a:lnTo>
                  <a:lnTo>
                    <a:pt x="125473" y="1032869"/>
                  </a:lnTo>
                  <a:lnTo>
                    <a:pt x="121502" y="1035272"/>
                  </a:lnTo>
                  <a:lnTo>
                    <a:pt x="117559" y="1037674"/>
                  </a:lnTo>
                  <a:lnTo>
                    <a:pt x="113649" y="1040076"/>
                  </a:lnTo>
                  <a:lnTo>
                    <a:pt x="109775" y="1042478"/>
                  </a:lnTo>
                  <a:lnTo>
                    <a:pt x="105945" y="1044880"/>
                  </a:lnTo>
                  <a:lnTo>
                    <a:pt x="102166" y="1047282"/>
                  </a:lnTo>
                  <a:lnTo>
                    <a:pt x="98453" y="1049684"/>
                  </a:lnTo>
                  <a:lnTo>
                    <a:pt x="94811" y="1052086"/>
                  </a:lnTo>
                  <a:lnTo>
                    <a:pt x="91244" y="1054488"/>
                  </a:lnTo>
                  <a:lnTo>
                    <a:pt x="87755" y="1056890"/>
                  </a:lnTo>
                  <a:lnTo>
                    <a:pt x="84349" y="1059292"/>
                  </a:lnTo>
                  <a:lnTo>
                    <a:pt x="81026" y="1061694"/>
                  </a:lnTo>
                  <a:lnTo>
                    <a:pt x="77786" y="1064096"/>
                  </a:lnTo>
                  <a:lnTo>
                    <a:pt x="74627" y="1066498"/>
                  </a:lnTo>
                  <a:lnTo>
                    <a:pt x="71547" y="1068900"/>
                  </a:lnTo>
                  <a:lnTo>
                    <a:pt x="68549" y="1071302"/>
                  </a:lnTo>
                  <a:lnTo>
                    <a:pt x="65619" y="1073704"/>
                  </a:lnTo>
                  <a:lnTo>
                    <a:pt x="62751" y="1076106"/>
                  </a:lnTo>
                  <a:lnTo>
                    <a:pt x="59943" y="1078508"/>
                  </a:lnTo>
                  <a:lnTo>
                    <a:pt x="57192" y="1080910"/>
                  </a:lnTo>
                  <a:lnTo>
                    <a:pt x="54495" y="1083312"/>
                  </a:lnTo>
                  <a:lnTo>
                    <a:pt x="51854" y="1085714"/>
                  </a:lnTo>
                  <a:lnTo>
                    <a:pt x="49269" y="1088116"/>
                  </a:lnTo>
                  <a:lnTo>
                    <a:pt x="46746" y="1090518"/>
                  </a:lnTo>
                  <a:lnTo>
                    <a:pt x="44291" y="1092920"/>
                  </a:lnTo>
                  <a:lnTo>
                    <a:pt x="41902" y="1095322"/>
                  </a:lnTo>
                  <a:lnTo>
                    <a:pt x="39583" y="1097724"/>
                  </a:lnTo>
                  <a:lnTo>
                    <a:pt x="37337" y="1100126"/>
                  </a:lnTo>
                  <a:lnTo>
                    <a:pt x="35169" y="1102528"/>
                  </a:lnTo>
                  <a:lnTo>
                    <a:pt x="33079" y="1104930"/>
                  </a:lnTo>
                  <a:lnTo>
                    <a:pt x="31070" y="1107332"/>
                  </a:lnTo>
                  <a:lnTo>
                    <a:pt x="29142" y="1109734"/>
                  </a:lnTo>
                  <a:lnTo>
                    <a:pt x="27307" y="1112136"/>
                  </a:lnTo>
                  <a:lnTo>
                    <a:pt x="25552" y="1114538"/>
                  </a:lnTo>
                  <a:lnTo>
                    <a:pt x="23876" y="1116940"/>
                  </a:lnTo>
                  <a:lnTo>
                    <a:pt x="22276" y="1119342"/>
                  </a:lnTo>
                  <a:lnTo>
                    <a:pt x="20749" y="1121744"/>
                  </a:lnTo>
                  <a:lnTo>
                    <a:pt x="19292" y="1124146"/>
                  </a:lnTo>
                  <a:lnTo>
                    <a:pt x="17903" y="1126548"/>
                  </a:lnTo>
                  <a:lnTo>
                    <a:pt x="16579" y="1128950"/>
                  </a:lnTo>
                  <a:lnTo>
                    <a:pt x="15320" y="1131352"/>
                  </a:lnTo>
                  <a:lnTo>
                    <a:pt x="14128" y="1133754"/>
                  </a:lnTo>
                  <a:lnTo>
                    <a:pt x="12994" y="1136156"/>
                  </a:lnTo>
                  <a:lnTo>
                    <a:pt x="11917" y="1138559"/>
                  </a:lnTo>
                  <a:lnTo>
                    <a:pt x="10895" y="1140961"/>
                  </a:lnTo>
                  <a:lnTo>
                    <a:pt x="9928" y="1143363"/>
                  </a:lnTo>
                  <a:lnTo>
                    <a:pt x="9014" y="1145765"/>
                  </a:lnTo>
                  <a:lnTo>
                    <a:pt x="8153" y="1148167"/>
                  </a:lnTo>
                  <a:lnTo>
                    <a:pt x="7345" y="1150569"/>
                  </a:lnTo>
                  <a:lnTo>
                    <a:pt x="6593" y="1152971"/>
                  </a:lnTo>
                  <a:lnTo>
                    <a:pt x="5894" y="1155373"/>
                  </a:lnTo>
                  <a:lnTo>
                    <a:pt x="5244" y="1157775"/>
                  </a:lnTo>
                  <a:lnTo>
                    <a:pt x="4643" y="1160177"/>
                  </a:lnTo>
                  <a:lnTo>
                    <a:pt x="4089" y="1162579"/>
                  </a:lnTo>
                  <a:lnTo>
                    <a:pt x="3581" y="1164981"/>
                  </a:lnTo>
                  <a:lnTo>
                    <a:pt x="3117" y="1167383"/>
                  </a:lnTo>
                  <a:lnTo>
                    <a:pt x="2695" y="1169785"/>
                  </a:lnTo>
                  <a:lnTo>
                    <a:pt x="2315" y="1172187"/>
                  </a:lnTo>
                  <a:lnTo>
                    <a:pt x="1979" y="1174589"/>
                  </a:lnTo>
                  <a:lnTo>
                    <a:pt x="1679" y="1176991"/>
                  </a:lnTo>
                  <a:lnTo>
                    <a:pt x="1414" y="1179393"/>
                  </a:lnTo>
                  <a:lnTo>
                    <a:pt x="1181" y="1181795"/>
                  </a:lnTo>
                  <a:lnTo>
                    <a:pt x="978" y="1184197"/>
                  </a:lnTo>
                  <a:lnTo>
                    <a:pt x="802" y="1186599"/>
                  </a:lnTo>
                  <a:lnTo>
                    <a:pt x="652" y="1189001"/>
                  </a:lnTo>
                  <a:lnTo>
                    <a:pt x="524" y="1191403"/>
                  </a:lnTo>
                  <a:lnTo>
                    <a:pt x="418" y="1193805"/>
                  </a:lnTo>
                  <a:lnTo>
                    <a:pt x="331" y="1196207"/>
                  </a:lnTo>
                  <a:lnTo>
                    <a:pt x="259" y="1198609"/>
                  </a:lnTo>
                  <a:lnTo>
                    <a:pt x="201" y="1201011"/>
                  </a:lnTo>
                  <a:lnTo>
                    <a:pt x="154" y="1203413"/>
                  </a:lnTo>
                  <a:lnTo>
                    <a:pt x="116" y="1205815"/>
                  </a:lnTo>
                  <a:lnTo>
                    <a:pt x="87" y="1208217"/>
                  </a:lnTo>
                  <a:lnTo>
                    <a:pt x="64" y="1210619"/>
                  </a:lnTo>
                  <a:lnTo>
                    <a:pt x="46" y="1213021"/>
                  </a:lnTo>
                  <a:lnTo>
                    <a:pt x="34" y="1215423"/>
                  </a:lnTo>
                  <a:lnTo>
                    <a:pt x="24" y="1217825"/>
                  </a:lnTo>
                  <a:lnTo>
                    <a:pt x="17" y="1220227"/>
                  </a:lnTo>
                  <a:lnTo>
                    <a:pt x="12" y="1222629"/>
                  </a:lnTo>
                  <a:lnTo>
                    <a:pt x="8" y="1225031"/>
                  </a:lnTo>
                  <a:close/>
                </a:path>
              </a:pathLst>
            </a:custGeom>
            <a:solidFill>
              <a:srgbClr val="EFC000">
                <a:alpha val="29803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70" name="pg70"/>
            <p:cNvSpPr/>
            <p:nvPr/>
          </p:nvSpPr>
          <p:spPr>
            <a:xfrm>
              <a:off x="8118164" y="4327148"/>
              <a:ext cx="322093" cy="1418318"/>
            </a:xfrm>
            <a:custGeom>
              <a:avLst/>
              <a:gdLst/>
              <a:ahLst/>
              <a:cxnLst/>
              <a:rect l="0" t="0" r="0" b="0"/>
              <a:pathLst>
                <a:path w="322093" h="1418318">
                  <a:moveTo>
                    <a:pt x="0" y="1418318"/>
                  </a:moveTo>
                  <a:lnTo>
                    <a:pt x="0" y="1415542"/>
                  </a:lnTo>
                  <a:lnTo>
                    <a:pt x="0" y="1412767"/>
                  </a:lnTo>
                  <a:lnTo>
                    <a:pt x="0" y="1409991"/>
                  </a:lnTo>
                  <a:lnTo>
                    <a:pt x="0" y="1407216"/>
                  </a:lnTo>
                  <a:lnTo>
                    <a:pt x="0" y="1404440"/>
                  </a:lnTo>
                  <a:lnTo>
                    <a:pt x="0" y="1401664"/>
                  </a:lnTo>
                  <a:lnTo>
                    <a:pt x="0" y="1398889"/>
                  </a:lnTo>
                  <a:lnTo>
                    <a:pt x="0" y="1396113"/>
                  </a:lnTo>
                  <a:lnTo>
                    <a:pt x="0" y="1393338"/>
                  </a:lnTo>
                  <a:lnTo>
                    <a:pt x="0" y="1390562"/>
                  </a:lnTo>
                  <a:lnTo>
                    <a:pt x="0" y="1387787"/>
                  </a:lnTo>
                  <a:lnTo>
                    <a:pt x="0" y="1385011"/>
                  </a:lnTo>
                  <a:lnTo>
                    <a:pt x="0" y="1382235"/>
                  </a:lnTo>
                  <a:lnTo>
                    <a:pt x="0" y="1379460"/>
                  </a:lnTo>
                  <a:lnTo>
                    <a:pt x="0" y="1376684"/>
                  </a:lnTo>
                  <a:lnTo>
                    <a:pt x="0" y="1373909"/>
                  </a:lnTo>
                  <a:lnTo>
                    <a:pt x="0" y="1371133"/>
                  </a:lnTo>
                  <a:lnTo>
                    <a:pt x="0" y="1368358"/>
                  </a:lnTo>
                  <a:lnTo>
                    <a:pt x="0" y="1365582"/>
                  </a:lnTo>
                  <a:lnTo>
                    <a:pt x="0" y="1362806"/>
                  </a:lnTo>
                  <a:lnTo>
                    <a:pt x="0" y="1360031"/>
                  </a:lnTo>
                  <a:lnTo>
                    <a:pt x="0" y="1357255"/>
                  </a:lnTo>
                  <a:lnTo>
                    <a:pt x="0" y="1354480"/>
                  </a:lnTo>
                  <a:lnTo>
                    <a:pt x="0" y="1351704"/>
                  </a:lnTo>
                  <a:lnTo>
                    <a:pt x="0" y="1348928"/>
                  </a:lnTo>
                  <a:lnTo>
                    <a:pt x="0" y="1346153"/>
                  </a:lnTo>
                  <a:lnTo>
                    <a:pt x="0" y="1343377"/>
                  </a:lnTo>
                  <a:lnTo>
                    <a:pt x="0" y="1340602"/>
                  </a:lnTo>
                  <a:lnTo>
                    <a:pt x="0" y="1337826"/>
                  </a:lnTo>
                  <a:lnTo>
                    <a:pt x="0" y="1335051"/>
                  </a:lnTo>
                  <a:lnTo>
                    <a:pt x="0" y="1332275"/>
                  </a:lnTo>
                  <a:lnTo>
                    <a:pt x="0" y="1329499"/>
                  </a:lnTo>
                  <a:lnTo>
                    <a:pt x="0" y="1326724"/>
                  </a:lnTo>
                  <a:lnTo>
                    <a:pt x="0" y="1323948"/>
                  </a:lnTo>
                  <a:lnTo>
                    <a:pt x="0" y="1321173"/>
                  </a:lnTo>
                  <a:lnTo>
                    <a:pt x="0" y="1318397"/>
                  </a:lnTo>
                  <a:lnTo>
                    <a:pt x="0" y="1315622"/>
                  </a:lnTo>
                  <a:lnTo>
                    <a:pt x="0" y="1312846"/>
                  </a:lnTo>
                  <a:lnTo>
                    <a:pt x="0" y="1310070"/>
                  </a:lnTo>
                  <a:lnTo>
                    <a:pt x="0" y="1307295"/>
                  </a:lnTo>
                  <a:lnTo>
                    <a:pt x="0" y="1304519"/>
                  </a:lnTo>
                  <a:lnTo>
                    <a:pt x="0" y="1301744"/>
                  </a:lnTo>
                  <a:lnTo>
                    <a:pt x="0" y="1298968"/>
                  </a:lnTo>
                  <a:lnTo>
                    <a:pt x="0" y="1296193"/>
                  </a:lnTo>
                  <a:lnTo>
                    <a:pt x="0" y="1293417"/>
                  </a:lnTo>
                  <a:lnTo>
                    <a:pt x="0" y="1290641"/>
                  </a:lnTo>
                  <a:lnTo>
                    <a:pt x="0" y="1287866"/>
                  </a:lnTo>
                  <a:lnTo>
                    <a:pt x="0" y="1285090"/>
                  </a:lnTo>
                  <a:lnTo>
                    <a:pt x="0" y="1282315"/>
                  </a:lnTo>
                  <a:lnTo>
                    <a:pt x="0" y="1279539"/>
                  </a:lnTo>
                  <a:lnTo>
                    <a:pt x="0" y="1276764"/>
                  </a:lnTo>
                  <a:lnTo>
                    <a:pt x="0" y="1273988"/>
                  </a:lnTo>
                  <a:lnTo>
                    <a:pt x="0" y="1271212"/>
                  </a:lnTo>
                  <a:lnTo>
                    <a:pt x="0" y="1268437"/>
                  </a:lnTo>
                  <a:lnTo>
                    <a:pt x="0" y="1265661"/>
                  </a:lnTo>
                  <a:lnTo>
                    <a:pt x="0" y="1262886"/>
                  </a:lnTo>
                  <a:lnTo>
                    <a:pt x="0" y="1260110"/>
                  </a:lnTo>
                  <a:lnTo>
                    <a:pt x="0" y="1257335"/>
                  </a:lnTo>
                  <a:lnTo>
                    <a:pt x="0" y="1254559"/>
                  </a:lnTo>
                  <a:lnTo>
                    <a:pt x="0" y="1251783"/>
                  </a:lnTo>
                  <a:lnTo>
                    <a:pt x="0" y="1249008"/>
                  </a:lnTo>
                  <a:lnTo>
                    <a:pt x="0" y="1246232"/>
                  </a:lnTo>
                  <a:lnTo>
                    <a:pt x="0" y="1243457"/>
                  </a:lnTo>
                  <a:lnTo>
                    <a:pt x="0" y="1240681"/>
                  </a:lnTo>
                  <a:lnTo>
                    <a:pt x="0" y="1237906"/>
                  </a:lnTo>
                  <a:lnTo>
                    <a:pt x="0" y="1235130"/>
                  </a:lnTo>
                  <a:lnTo>
                    <a:pt x="0" y="1232354"/>
                  </a:lnTo>
                  <a:lnTo>
                    <a:pt x="0" y="1229579"/>
                  </a:lnTo>
                  <a:lnTo>
                    <a:pt x="0" y="1226803"/>
                  </a:lnTo>
                  <a:lnTo>
                    <a:pt x="0" y="1224028"/>
                  </a:lnTo>
                  <a:lnTo>
                    <a:pt x="0" y="1221252"/>
                  </a:lnTo>
                  <a:lnTo>
                    <a:pt x="0" y="1218477"/>
                  </a:lnTo>
                  <a:lnTo>
                    <a:pt x="0" y="1215701"/>
                  </a:lnTo>
                  <a:lnTo>
                    <a:pt x="0" y="1212925"/>
                  </a:lnTo>
                  <a:lnTo>
                    <a:pt x="0" y="1210150"/>
                  </a:lnTo>
                  <a:lnTo>
                    <a:pt x="0" y="1207374"/>
                  </a:lnTo>
                  <a:lnTo>
                    <a:pt x="0" y="1204599"/>
                  </a:lnTo>
                  <a:lnTo>
                    <a:pt x="0" y="1201823"/>
                  </a:lnTo>
                  <a:lnTo>
                    <a:pt x="0" y="1199047"/>
                  </a:lnTo>
                  <a:lnTo>
                    <a:pt x="0" y="1196272"/>
                  </a:lnTo>
                  <a:lnTo>
                    <a:pt x="0" y="1193496"/>
                  </a:lnTo>
                  <a:lnTo>
                    <a:pt x="0" y="1190721"/>
                  </a:lnTo>
                  <a:lnTo>
                    <a:pt x="0" y="1187945"/>
                  </a:lnTo>
                  <a:lnTo>
                    <a:pt x="0" y="1185170"/>
                  </a:lnTo>
                  <a:lnTo>
                    <a:pt x="0" y="1182394"/>
                  </a:lnTo>
                  <a:lnTo>
                    <a:pt x="0" y="1179618"/>
                  </a:lnTo>
                  <a:lnTo>
                    <a:pt x="0" y="1176843"/>
                  </a:lnTo>
                  <a:lnTo>
                    <a:pt x="0" y="1174067"/>
                  </a:lnTo>
                  <a:lnTo>
                    <a:pt x="0" y="1171292"/>
                  </a:lnTo>
                  <a:lnTo>
                    <a:pt x="0" y="1168516"/>
                  </a:lnTo>
                  <a:lnTo>
                    <a:pt x="0" y="1165741"/>
                  </a:lnTo>
                  <a:lnTo>
                    <a:pt x="0" y="1162965"/>
                  </a:lnTo>
                  <a:lnTo>
                    <a:pt x="0" y="1160189"/>
                  </a:lnTo>
                  <a:lnTo>
                    <a:pt x="0" y="1157414"/>
                  </a:lnTo>
                  <a:lnTo>
                    <a:pt x="0" y="1154638"/>
                  </a:lnTo>
                  <a:lnTo>
                    <a:pt x="0" y="1151863"/>
                  </a:lnTo>
                  <a:lnTo>
                    <a:pt x="0" y="1149087"/>
                  </a:lnTo>
                  <a:lnTo>
                    <a:pt x="0" y="1146312"/>
                  </a:lnTo>
                  <a:lnTo>
                    <a:pt x="0" y="1143536"/>
                  </a:lnTo>
                  <a:lnTo>
                    <a:pt x="0" y="1140760"/>
                  </a:lnTo>
                  <a:lnTo>
                    <a:pt x="0" y="1137985"/>
                  </a:lnTo>
                  <a:lnTo>
                    <a:pt x="0" y="1135209"/>
                  </a:lnTo>
                  <a:lnTo>
                    <a:pt x="0" y="1132434"/>
                  </a:lnTo>
                  <a:lnTo>
                    <a:pt x="0" y="1129658"/>
                  </a:lnTo>
                  <a:lnTo>
                    <a:pt x="0" y="1126883"/>
                  </a:lnTo>
                  <a:lnTo>
                    <a:pt x="0" y="1124107"/>
                  </a:lnTo>
                  <a:lnTo>
                    <a:pt x="0" y="1121331"/>
                  </a:lnTo>
                  <a:lnTo>
                    <a:pt x="0" y="1118556"/>
                  </a:lnTo>
                  <a:lnTo>
                    <a:pt x="0" y="1115780"/>
                  </a:lnTo>
                  <a:lnTo>
                    <a:pt x="0" y="1113005"/>
                  </a:lnTo>
                  <a:lnTo>
                    <a:pt x="0" y="1110229"/>
                  </a:lnTo>
                  <a:lnTo>
                    <a:pt x="0" y="1107454"/>
                  </a:lnTo>
                  <a:lnTo>
                    <a:pt x="0" y="1104678"/>
                  </a:lnTo>
                  <a:lnTo>
                    <a:pt x="0" y="1101902"/>
                  </a:lnTo>
                  <a:lnTo>
                    <a:pt x="0" y="1099127"/>
                  </a:lnTo>
                  <a:lnTo>
                    <a:pt x="0" y="1096351"/>
                  </a:lnTo>
                  <a:lnTo>
                    <a:pt x="0" y="1093576"/>
                  </a:lnTo>
                  <a:lnTo>
                    <a:pt x="0" y="1090800"/>
                  </a:lnTo>
                  <a:lnTo>
                    <a:pt x="0" y="1088025"/>
                  </a:lnTo>
                  <a:lnTo>
                    <a:pt x="0" y="1085249"/>
                  </a:lnTo>
                  <a:lnTo>
                    <a:pt x="0" y="1082473"/>
                  </a:lnTo>
                  <a:lnTo>
                    <a:pt x="0" y="1079698"/>
                  </a:lnTo>
                  <a:lnTo>
                    <a:pt x="0" y="1076922"/>
                  </a:lnTo>
                  <a:lnTo>
                    <a:pt x="0" y="1074147"/>
                  </a:lnTo>
                  <a:lnTo>
                    <a:pt x="0" y="1071371"/>
                  </a:lnTo>
                  <a:lnTo>
                    <a:pt x="0" y="1068596"/>
                  </a:lnTo>
                  <a:lnTo>
                    <a:pt x="0" y="1065820"/>
                  </a:lnTo>
                  <a:lnTo>
                    <a:pt x="0" y="1063044"/>
                  </a:lnTo>
                  <a:lnTo>
                    <a:pt x="0" y="1060269"/>
                  </a:lnTo>
                  <a:lnTo>
                    <a:pt x="0" y="1057493"/>
                  </a:lnTo>
                  <a:lnTo>
                    <a:pt x="0" y="1054718"/>
                  </a:lnTo>
                  <a:lnTo>
                    <a:pt x="0" y="1051942"/>
                  </a:lnTo>
                  <a:lnTo>
                    <a:pt x="0" y="1049166"/>
                  </a:lnTo>
                  <a:lnTo>
                    <a:pt x="0" y="1046391"/>
                  </a:lnTo>
                  <a:lnTo>
                    <a:pt x="0" y="1043615"/>
                  </a:lnTo>
                  <a:lnTo>
                    <a:pt x="0" y="1040840"/>
                  </a:lnTo>
                  <a:lnTo>
                    <a:pt x="0" y="1038064"/>
                  </a:lnTo>
                  <a:lnTo>
                    <a:pt x="0" y="1035289"/>
                  </a:lnTo>
                  <a:lnTo>
                    <a:pt x="0" y="1032513"/>
                  </a:lnTo>
                  <a:lnTo>
                    <a:pt x="0" y="1029737"/>
                  </a:lnTo>
                  <a:lnTo>
                    <a:pt x="0" y="1026962"/>
                  </a:lnTo>
                  <a:lnTo>
                    <a:pt x="0" y="1024186"/>
                  </a:lnTo>
                  <a:lnTo>
                    <a:pt x="0" y="1021411"/>
                  </a:lnTo>
                  <a:lnTo>
                    <a:pt x="0" y="1018635"/>
                  </a:lnTo>
                  <a:lnTo>
                    <a:pt x="0" y="1015860"/>
                  </a:lnTo>
                  <a:lnTo>
                    <a:pt x="0" y="1013084"/>
                  </a:lnTo>
                  <a:lnTo>
                    <a:pt x="0" y="1010308"/>
                  </a:lnTo>
                  <a:lnTo>
                    <a:pt x="0" y="1007533"/>
                  </a:lnTo>
                  <a:lnTo>
                    <a:pt x="0" y="1004757"/>
                  </a:lnTo>
                  <a:lnTo>
                    <a:pt x="0" y="1001982"/>
                  </a:lnTo>
                  <a:lnTo>
                    <a:pt x="0" y="999206"/>
                  </a:lnTo>
                  <a:lnTo>
                    <a:pt x="0" y="996431"/>
                  </a:lnTo>
                  <a:lnTo>
                    <a:pt x="0" y="993655"/>
                  </a:lnTo>
                  <a:lnTo>
                    <a:pt x="0" y="990879"/>
                  </a:lnTo>
                  <a:lnTo>
                    <a:pt x="0" y="988104"/>
                  </a:lnTo>
                  <a:lnTo>
                    <a:pt x="0" y="985328"/>
                  </a:lnTo>
                  <a:lnTo>
                    <a:pt x="0" y="982553"/>
                  </a:lnTo>
                  <a:lnTo>
                    <a:pt x="0" y="979777"/>
                  </a:lnTo>
                  <a:lnTo>
                    <a:pt x="0" y="977002"/>
                  </a:lnTo>
                  <a:lnTo>
                    <a:pt x="0" y="974226"/>
                  </a:lnTo>
                  <a:lnTo>
                    <a:pt x="0" y="971450"/>
                  </a:lnTo>
                  <a:lnTo>
                    <a:pt x="0" y="968675"/>
                  </a:lnTo>
                  <a:lnTo>
                    <a:pt x="0" y="965899"/>
                  </a:lnTo>
                  <a:lnTo>
                    <a:pt x="0" y="963124"/>
                  </a:lnTo>
                  <a:lnTo>
                    <a:pt x="0" y="960348"/>
                  </a:lnTo>
                  <a:lnTo>
                    <a:pt x="0" y="957573"/>
                  </a:lnTo>
                  <a:lnTo>
                    <a:pt x="0" y="954797"/>
                  </a:lnTo>
                  <a:lnTo>
                    <a:pt x="0" y="952021"/>
                  </a:lnTo>
                  <a:lnTo>
                    <a:pt x="0" y="949246"/>
                  </a:lnTo>
                  <a:lnTo>
                    <a:pt x="0" y="946470"/>
                  </a:lnTo>
                  <a:lnTo>
                    <a:pt x="0" y="943695"/>
                  </a:lnTo>
                  <a:lnTo>
                    <a:pt x="0" y="940919"/>
                  </a:lnTo>
                  <a:lnTo>
                    <a:pt x="0" y="938144"/>
                  </a:lnTo>
                  <a:lnTo>
                    <a:pt x="0" y="935368"/>
                  </a:lnTo>
                  <a:lnTo>
                    <a:pt x="0" y="932592"/>
                  </a:lnTo>
                  <a:lnTo>
                    <a:pt x="0" y="929817"/>
                  </a:lnTo>
                  <a:lnTo>
                    <a:pt x="0" y="927041"/>
                  </a:lnTo>
                  <a:lnTo>
                    <a:pt x="0" y="924266"/>
                  </a:lnTo>
                  <a:lnTo>
                    <a:pt x="0" y="921490"/>
                  </a:lnTo>
                  <a:lnTo>
                    <a:pt x="0" y="918715"/>
                  </a:lnTo>
                  <a:lnTo>
                    <a:pt x="0" y="915939"/>
                  </a:lnTo>
                  <a:lnTo>
                    <a:pt x="0" y="913163"/>
                  </a:lnTo>
                  <a:lnTo>
                    <a:pt x="0" y="910388"/>
                  </a:lnTo>
                  <a:lnTo>
                    <a:pt x="0" y="907612"/>
                  </a:lnTo>
                  <a:lnTo>
                    <a:pt x="0" y="904837"/>
                  </a:lnTo>
                  <a:lnTo>
                    <a:pt x="0" y="902061"/>
                  </a:lnTo>
                  <a:lnTo>
                    <a:pt x="0" y="899285"/>
                  </a:lnTo>
                  <a:lnTo>
                    <a:pt x="0" y="896510"/>
                  </a:lnTo>
                  <a:lnTo>
                    <a:pt x="0" y="893734"/>
                  </a:lnTo>
                  <a:lnTo>
                    <a:pt x="0" y="890959"/>
                  </a:lnTo>
                  <a:lnTo>
                    <a:pt x="0" y="888183"/>
                  </a:lnTo>
                  <a:lnTo>
                    <a:pt x="0" y="885408"/>
                  </a:lnTo>
                  <a:lnTo>
                    <a:pt x="0" y="882632"/>
                  </a:lnTo>
                  <a:lnTo>
                    <a:pt x="0" y="879856"/>
                  </a:lnTo>
                  <a:lnTo>
                    <a:pt x="0" y="877081"/>
                  </a:lnTo>
                  <a:lnTo>
                    <a:pt x="0" y="874305"/>
                  </a:lnTo>
                  <a:lnTo>
                    <a:pt x="0" y="871530"/>
                  </a:lnTo>
                  <a:lnTo>
                    <a:pt x="0" y="868754"/>
                  </a:lnTo>
                  <a:lnTo>
                    <a:pt x="0" y="865979"/>
                  </a:lnTo>
                  <a:lnTo>
                    <a:pt x="0" y="863203"/>
                  </a:lnTo>
                  <a:lnTo>
                    <a:pt x="0" y="860427"/>
                  </a:lnTo>
                  <a:lnTo>
                    <a:pt x="0" y="857652"/>
                  </a:lnTo>
                  <a:lnTo>
                    <a:pt x="0" y="854876"/>
                  </a:lnTo>
                  <a:lnTo>
                    <a:pt x="0" y="852101"/>
                  </a:lnTo>
                  <a:lnTo>
                    <a:pt x="0" y="849325"/>
                  </a:lnTo>
                  <a:lnTo>
                    <a:pt x="0" y="846550"/>
                  </a:lnTo>
                  <a:lnTo>
                    <a:pt x="0" y="843774"/>
                  </a:lnTo>
                  <a:lnTo>
                    <a:pt x="0" y="840998"/>
                  </a:lnTo>
                  <a:lnTo>
                    <a:pt x="0" y="838223"/>
                  </a:lnTo>
                  <a:lnTo>
                    <a:pt x="0" y="835447"/>
                  </a:lnTo>
                  <a:lnTo>
                    <a:pt x="0" y="832672"/>
                  </a:lnTo>
                  <a:lnTo>
                    <a:pt x="0" y="829896"/>
                  </a:lnTo>
                  <a:lnTo>
                    <a:pt x="0" y="827121"/>
                  </a:lnTo>
                  <a:lnTo>
                    <a:pt x="0" y="824345"/>
                  </a:lnTo>
                  <a:lnTo>
                    <a:pt x="0" y="821569"/>
                  </a:lnTo>
                  <a:lnTo>
                    <a:pt x="0" y="818794"/>
                  </a:lnTo>
                  <a:lnTo>
                    <a:pt x="0" y="816018"/>
                  </a:lnTo>
                  <a:lnTo>
                    <a:pt x="0" y="813243"/>
                  </a:lnTo>
                  <a:lnTo>
                    <a:pt x="0" y="810467"/>
                  </a:lnTo>
                  <a:lnTo>
                    <a:pt x="0" y="807692"/>
                  </a:lnTo>
                  <a:lnTo>
                    <a:pt x="0" y="804916"/>
                  </a:lnTo>
                  <a:lnTo>
                    <a:pt x="0" y="802140"/>
                  </a:lnTo>
                  <a:lnTo>
                    <a:pt x="0" y="799365"/>
                  </a:lnTo>
                  <a:lnTo>
                    <a:pt x="0" y="796589"/>
                  </a:lnTo>
                  <a:lnTo>
                    <a:pt x="0" y="793814"/>
                  </a:lnTo>
                  <a:lnTo>
                    <a:pt x="0" y="791038"/>
                  </a:lnTo>
                  <a:lnTo>
                    <a:pt x="0" y="788263"/>
                  </a:lnTo>
                  <a:lnTo>
                    <a:pt x="0" y="785487"/>
                  </a:lnTo>
                  <a:lnTo>
                    <a:pt x="0" y="782711"/>
                  </a:lnTo>
                  <a:lnTo>
                    <a:pt x="0" y="779936"/>
                  </a:lnTo>
                  <a:lnTo>
                    <a:pt x="0" y="777160"/>
                  </a:lnTo>
                  <a:lnTo>
                    <a:pt x="0" y="774385"/>
                  </a:lnTo>
                  <a:lnTo>
                    <a:pt x="0" y="771609"/>
                  </a:lnTo>
                  <a:lnTo>
                    <a:pt x="0" y="768834"/>
                  </a:lnTo>
                  <a:lnTo>
                    <a:pt x="0" y="766058"/>
                  </a:lnTo>
                  <a:lnTo>
                    <a:pt x="0" y="763282"/>
                  </a:lnTo>
                  <a:lnTo>
                    <a:pt x="0" y="760507"/>
                  </a:lnTo>
                  <a:lnTo>
                    <a:pt x="0" y="757731"/>
                  </a:lnTo>
                  <a:lnTo>
                    <a:pt x="0" y="754956"/>
                  </a:lnTo>
                  <a:lnTo>
                    <a:pt x="0" y="752180"/>
                  </a:lnTo>
                  <a:lnTo>
                    <a:pt x="0" y="749404"/>
                  </a:lnTo>
                  <a:lnTo>
                    <a:pt x="0" y="746629"/>
                  </a:lnTo>
                  <a:lnTo>
                    <a:pt x="0" y="743853"/>
                  </a:lnTo>
                  <a:lnTo>
                    <a:pt x="0" y="741078"/>
                  </a:lnTo>
                  <a:lnTo>
                    <a:pt x="0" y="738302"/>
                  </a:lnTo>
                  <a:lnTo>
                    <a:pt x="0" y="735527"/>
                  </a:lnTo>
                  <a:lnTo>
                    <a:pt x="0" y="732751"/>
                  </a:lnTo>
                  <a:lnTo>
                    <a:pt x="0" y="729975"/>
                  </a:lnTo>
                  <a:lnTo>
                    <a:pt x="0" y="727200"/>
                  </a:lnTo>
                  <a:lnTo>
                    <a:pt x="0" y="724424"/>
                  </a:lnTo>
                  <a:lnTo>
                    <a:pt x="0" y="721649"/>
                  </a:lnTo>
                  <a:lnTo>
                    <a:pt x="0" y="718873"/>
                  </a:lnTo>
                  <a:lnTo>
                    <a:pt x="0" y="716098"/>
                  </a:lnTo>
                  <a:lnTo>
                    <a:pt x="0" y="713322"/>
                  </a:lnTo>
                  <a:lnTo>
                    <a:pt x="0" y="710546"/>
                  </a:lnTo>
                  <a:lnTo>
                    <a:pt x="0" y="707771"/>
                  </a:lnTo>
                  <a:lnTo>
                    <a:pt x="0" y="704995"/>
                  </a:lnTo>
                  <a:lnTo>
                    <a:pt x="0" y="702220"/>
                  </a:lnTo>
                  <a:lnTo>
                    <a:pt x="0" y="699444"/>
                  </a:lnTo>
                  <a:lnTo>
                    <a:pt x="0" y="696669"/>
                  </a:lnTo>
                  <a:lnTo>
                    <a:pt x="0" y="693893"/>
                  </a:lnTo>
                  <a:lnTo>
                    <a:pt x="0" y="691117"/>
                  </a:lnTo>
                  <a:lnTo>
                    <a:pt x="0" y="688342"/>
                  </a:lnTo>
                  <a:lnTo>
                    <a:pt x="0" y="685566"/>
                  </a:lnTo>
                  <a:lnTo>
                    <a:pt x="0" y="682791"/>
                  </a:lnTo>
                  <a:lnTo>
                    <a:pt x="0" y="680015"/>
                  </a:lnTo>
                  <a:lnTo>
                    <a:pt x="0" y="677240"/>
                  </a:lnTo>
                  <a:lnTo>
                    <a:pt x="0" y="674464"/>
                  </a:lnTo>
                  <a:lnTo>
                    <a:pt x="0" y="671688"/>
                  </a:lnTo>
                  <a:lnTo>
                    <a:pt x="0" y="668913"/>
                  </a:lnTo>
                  <a:lnTo>
                    <a:pt x="0" y="666137"/>
                  </a:lnTo>
                  <a:lnTo>
                    <a:pt x="0" y="663362"/>
                  </a:lnTo>
                  <a:lnTo>
                    <a:pt x="0" y="660586"/>
                  </a:lnTo>
                  <a:lnTo>
                    <a:pt x="0" y="657811"/>
                  </a:lnTo>
                  <a:lnTo>
                    <a:pt x="0" y="655035"/>
                  </a:lnTo>
                  <a:lnTo>
                    <a:pt x="0" y="652259"/>
                  </a:lnTo>
                  <a:lnTo>
                    <a:pt x="0" y="649484"/>
                  </a:lnTo>
                  <a:lnTo>
                    <a:pt x="0" y="646708"/>
                  </a:lnTo>
                  <a:lnTo>
                    <a:pt x="0" y="643933"/>
                  </a:lnTo>
                  <a:lnTo>
                    <a:pt x="0" y="641157"/>
                  </a:lnTo>
                  <a:lnTo>
                    <a:pt x="0" y="638382"/>
                  </a:lnTo>
                  <a:lnTo>
                    <a:pt x="0" y="635606"/>
                  </a:lnTo>
                  <a:lnTo>
                    <a:pt x="0" y="632830"/>
                  </a:lnTo>
                  <a:lnTo>
                    <a:pt x="0" y="630055"/>
                  </a:lnTo>
                  <a:lnTo>
                    <a:pt x="0" y="627279"/>
                  </a:lnTo>
                  <a:lnTo>
                    <a:pt x="0" y="624504"/>
                  </a:lnTo>
                  <a:lnTo>
                    <a:pt x="0" y="621728"/>
                  </a:lnTo>
                  <a:lnTo>
                    <a:pt x="0" y="618953"/>
                  </a:lnTo>
                  <a:lnTo>
                    <a:pt x="0" y="616177"/>
                  </a:lnTo>
                  <a:lnTo>
                    <a:pt x="0" y="613401"/>
                  </a:lnTo>
                  <a:lnTo>
                    <a:pt x="0" y="610626"/>
                  </a:lnTo>
                  <a:lnTo>
                    <a:pt x="0" y="607850"/>
                  </a:lnTo>
                  <a:lnTo>
                    <a:pt x="0" y="605075"/>
                  </a:lnTo>
                  <a:lnTo>
                    <a:pt x="0" y="602299"/>
                  </a:lnTo>
                  <a:lnTo>
                    <a:pt x="0" y="599523"/>
                  </a:lnTo>
                  <a:lnTo>
                    <a:pt x="0" y="596748"/>
                  </a:lnTo>
                  <a:lnTo>
                    <a:pt x="0" y="593972"/>
                  </a:lnTo>
                  <a:lnTo>
                    <a:pt x="0" y="591197"/>
                  </a:lnTo>
                  <a:lnTo>
                    <a:pt x="0" y="588421"/>
                  </a:lnTo>
                  <a:lnTo>
                    <a:pt x="0" y="585646"/>
                  </a:lnTo>
                  <a:lnTo>
                    <a:pt x="0" y="582870"/>
                  </a:lnTo>
                  <a:lnTo>
                    <a:pt x="0" y="580094"/>
                  </a:lnTo>
                  <a:lnTo>
                    <a:pt x="0" y="577319"/>
                  </a:lnTo>
                  <a:lnTo>
                    <a:pt x="0" y="574543"/>
                  </a:lnTo>
                  <a:lnTo>
                    <a:pt x="0" y="571768"/>
                  </a:lnTo>
                  <a:lnTo>
                    <a:pt x="0" y="568992"/>
                  </a:lnTo>
                  <a:lnTo>
                    <a:pt x="0" y="566217"/>
                  </a:lnTo>
                  <a:lnTo>
                    <a:pt x="0" y="563441"/>
                  </a:lnTo>
                  <a:lnTo>
                    <a:pt x="0" y="560665"/>
                  </a:lnTo>
                  <a:lnTo>
                    <a:pt x="0" y="557890"/>
                  </a:lnTo>
                  <a:lnTo>
                    <a:pt x="0" y="555114"/>
                  </a:lnTo>
                  <a:lnTo>
                    <a:pt x="0" y="552339"/>
                  </a:lnTo>
                  <a:lnTo>
                    <a:pt x="0" y="549563"/>
                  </a:lnTo>
                  <a:lnTo>
                    <a:pt x="0" y="546788"/>
                  </a:lnTo>
                  <a:lnTo>
                    <a:pt x="0" y="544012"/>
                  </a:lnTo>
                  <a:lnTo>
                    <a:pt x="0" y="541236"/>
                  </a:lnTo>
                  <a:lnTo>
                    <a:pt x="0" y="538461"/>
                  </a:lnTo>
                  <a:lnTo>
                    <a:pt x="0" y="535685"/>
                  </a:lnTo>
                  <a:lnTo>
                    <a:pt x="0" y="532910"/>
                  </a:lnTo>
                  <a:lnTo>
                    <a:pt x="0" y="530134"/>
                  </a:lnTo>
                  <a:lnTo>
                    <a:pt x="0" y="527359"/>
                  </a:lnTo>
                  <a:lnTo>
                    <a:pt x="0" y="524583"/>
                  </a:lnTo>
                  <a:lnTo>
                    <a:pt x="0" y="521807"/>
                  </a:lnTo>
                  <a:lnTo>
                    <a:pt x="0" y="519032"/>
                  </a:lnTo>
                  <a:lnTo>
                    <a:pt x="0" y="516256"/>
                  </a:lnTo>
                  <a:lnTo>
                    <a:pt x="0" y="513481"/>
                  </a:lnTo>
                  <a:lnTo>
                    <a:pt x="0" y="510705"/>
                  </a:lnTo>
                  <a:lnTo>
                    <a:pt x="0" y="507930"/>
                  </a:lnTo>
                  <a:lnTo>
                    <a:pt x="0" y="505154"/>
                  </a:lnTo>
                  <a:lnTo>
                    <a:pt x="0" y="502378"/>
                  </a:lnTo>
                  <a:lnTo>
                    <a:pt x="0" y="499603"/>
                  </a:lnTo>
                  <a:lnTo>
                    <a:pt x="0" y="496827"/>
                  </a:lnTo>
                  <a:lnTo>
                    <a:pt x="0" y="494052"/>
                  </a:lnTo>
                  <a:lnTo>
                    <a:pt x="0" y="491276"/>
                  </a:lnTo>
                  <a:lnTo>
                    <a:pt x="0" y="488501"/>
                  </a:lnTo>
                  <a:lnTo>
                    <a:pt x="0" y="485725"/>
                  </a:lnTo>
                  <a:lnTo>
                    <a:pt x="0" y="482949"/>
                  </a:lnTo>
                  <a:lnTo>
                    <a:pt x="0" y="480174"/>
                  </a:lnTo>
                  <a:lnTo>
                    <a:pt x="0" y="477398"/>
                  </a:lnTo>
                  <a:lnTo>
                    <a:pt x="0" y="474623"/>
                  </a:lnTo>
                  <a:lnTo>
                    <a:pt x="0" y="471847"/>
                  </a:lnTo>
                  <a:lnTo>
                    <a:pt x="0" y="469072"/>
                  </a:lnTo>
                  <a:lnTo>
                    <a:pt x="0" y="466296"/>
                  </a:lnTo>
                  <a:lnTo>
                    <a:pt x="0" y="463520"/>
                  </a:lnTo>
                  <a:lnTo>
                    <a:pt x="0" y="460745"/>
                  </a:lnTo>
                  <a:lnTo>
                    <a:pt x="0" y="457969"/>
                  </a:lnTo>
                  <a:lnTo>
                    <a:pt x="0" y="455194"/>
                  </a:lnTo>
                  <a:lnTo>
                    <a:pt x="0" y="452418"/>
                  </a:lnTo>
                  <a:lnTo>
                    <a:pt x="0" y="449642"/>
                  </a:lnTo>
                  <a:lnTo>
                    <a:pt x="0" y="446867"/>
                  </a:lnTo>
                  <a:lnTo>
                    <a:pt x="0" y="444091"/>
                  </a:lnTo>
                  <a:lnTo>
                    <a:pt x="0" y="441316"/>
                  </a:lnTo>
                  <a:lnTo>
                    <a:pt x="0" y="438540"/>
                  </a:lnTo>
                  <a:lnTo>
                    <a:pt x="0" y="435765"/>
                  </a:lnTo>
                  <a:lnTo>
                    <a:pt x="0" y="432989"/>
                  </a:lnTo>
                  <a:lnTo>
                    <a:pt x="0" y="430213"/>
                  </a:lnTo>
                  <a:lnTo>
                    <a:pt x="0" y="427438"/>
                  </a:lnTo>
                  <a:lnTo>
                    <a:pt x="0" y="424662"/>
                  </a:lnTo>
                  <a:lnTo>
                    <a:pt x="0" y="421887"/>
                  </a:lnTo>
                  <a:lnTo>
                    <a:pt x="0" y="419111"/>
                  </a:lnTo>
                  <a:lnTo>
                    <a:pt x="0" y="416336"/>
                  </a:lnTo>
                  <a:lnTo>
                    <a:pt x="0" y="413560"/>
                  </a:lnTo>
                  <a:lnTo>
                    <a:pt x="0" y="410784"/>
                  </a:lnTo>
                  <a:lnTo>
                    <a:pt x="0" y="408009"/>
                  </a:lnTo>
                  <a:lnTo>
                    <a:pt x="0" y="405233"/>
                  </a:lnTo>
                  <a:lnTo>
                    <a:pt x="0" y="402458"/>
                  </a:lnTo>
                  <a:lnTo>
                    <a:pt x="0" y="399682"/>
                  </a:lnTo>
                  <a:lnTo>
                    <a:pt x="0" y="396907"/>
                  </a:lnTo>
                  <a:lnTo>
                    <a:pt x="0" y="394131"/>
                  </a:lnTo>
                  <a:lnTo>
                    <a:pt x="0" y="391355"/>
                  </a:lnTo>
                  <a:lnTo>
                    <a:pt x="0" y="388580"/>
                  </a:lnTo>
                  <a:lnTo>
                    <a:pt x="0" y="385804"/>
                  </a:lnTo>
                  <a:lnTo>
                    <a:pt x="0" y="383029"/>
                  </a:lnTo>
                  <a:lnTo>
                    <a:pt x="0" y="380253"/>
                  </a:lnTo>
                  <a:lnTo>
                    <a:pt x="0" y="377478"/>
                  </a:lnTo>
                  <a:lnTo>
                    <a:pt x="0" y="374702"/>
                  </a:lnTo>
                  <a:lnTo>
                    <a:pt x="0" y="371926"/>
                  </a:lnTo>
                  <a:lnTo>
                    <a:pt x="0" y="369151"/>
                  </a:lnTo>
                  <a:lnTo>
                    <a:pt x="0" y="366375"/>
                  </a:lnTo>
                  <a:lnTo>
                    <a:pt x="0" y="363600"/>
                  </a:lnTo>
                  <a:lnTo>
                    <a:pt x="0" y="360824"/>
                  </a:lnTo>
                  <a:lnTo>
                    <a:pt x="0" y="358049"/>
                  </a:lnTo>
                  <a:lnTo>
                    <a:pt x="0" y="355273"/>
                  </a:lnTo>
                  <a:lnTo>
                    <a:pt x="0" y="352497"/>
                  </a:lnTo>
                  <a:lnTo>
                    <a:pt x="0" y="349722"/>
                  </a:lnTo>
                  <a:lnTo>
                    <a:pt x="0" y="346946"/>
                  </a:lnTo>
                  <a:lnTo>
                    <a:pt x="0" y="344171"/>
                  </a:lnTo>
                  <a:lnTo>
                    <a:pt x="0" y="341395"/>
                  </a:lnTo>
                  <a:lnTo>
                    <a:pt x="0" y="338620"/>
                  </a:lnTo>
                  <a:lnTo>
                    <a:pt x="0" y="335844"/>
                  </a:lnTo>
                  <a:lnTo>
                    <a:pt x="0" y="333068"/>
                  </a:lnTo>
                  <a:lnTo>
                    <a:pt x="0" y="330293"/>
                  </a:lnTo>
                  <a:lnTo>
                    <a:pt x="0" y="327517"/>
                  </a:lnTo>
                  <a:lnTo>
                    <a:pt x="0" y="324742"/>
                  </a:lnTo>
                  <a:lnTo>
                    <a:pt x="0" y="321966"/>
                  </a:lnTo>
                  <a:lnTo>
                    <a:pt x="0" y="319191"/>
                  </a:lnTo>
                  <a:lnTo>
                    <a:pt x="0" y="316415"/>
                  </a:lnTo>
                  <a:lnTo>
                    <a:pt x="0" y="313639"/>
                  </a:lnTo>
                  <a:lnTo>
                    <a:pt x="0" y="310864"/>
                  </a:lnTo>
                  <a:lnTo>
                    <a:pt x="0" y="308088"/>
                  </a:lnTo>
                  <a:lnTo>
                    <a:pt x="0" y="305313"/>
                  </a:lnTo>
                  <a:lnTo>
                    <a:pt x="0" y="302537"/>
                  </a:lnTo>
                  <a:lnTo>
                    <a:pt x="0" y="299761"/>
                  </a:lnTo>
                  <a:lnTo>
                    <a:pt x="0" y="296986"/>
                  </a:lnTo>
                  <a:lnTo>
                    <a:pt x="0" y="294210"/>
                  </a:lnTo>
                  <a:lnTo>
                    <a:pt x="0" y="291435"/>
                  </a:lnTo>
                  <a:lnTo>
                    <a:pt x="0" y="288659"/>
                  </a:lnTo>
                  <a:lnTo>
                    <a:pt x="0" y="285884"/>
                  </a:lnTo>
                  <a:lnTo>
                    <a:pt x="0" y="283108"/>
                  </a:lnTo>
                  <a:lnTo>
                    <a:pt x="0" y="280332"/>
                  </a:lnTo>
                  <a:lnTo>
                    <a:pt x="0" y="277557"/>
                  </a:lnTo>
                  <a:lnTo>
                    <a:pt x="0" y="274781"/>
                  </a:lnTo>
                  <a:lnTo>
                    <a:pt x="0" y="272006"/>
                  </a:lnTo>
                  <a:lnTo>
                    <a:pt x="0" y="269230"/>
                  </a:lnTo>
                  <a:lnTo>
                    <a:pt x="0" y="266455"/>
                  </a:lnTo>
                  <a:lnTo>
                    <a:pt x="0" y="263679"/>
                  </a:lnTo>
                  <a:lnTo>
                    <a:pt x="0" y="260903"/>
                  </a:lnTo>
                  <a:lnTo>
                    <a:pt x="0" y="258128"/>
                  </a:lnTo>
                  <a:lnTo>
                    <a:pt x="0" y="255352"/>
                  </a:lnTo>
                  <a:lnTo>
                    <a:pt x="0" y="252577"/>
                  </a:lnTo>
                  <a:lnTo>
                    <a:pt x="0" y="249801"/>
                  </a:lnTo>
                  <a:lnTo>
                    <a:pt x="0" y="247026"/>
                  </a:lnTo>
                  <a:lnTo>
                    <a:pt x="0" y="244250"/>
                  </a:lnTo>
                  <a:lnTo>
                    <a:pt x="0" y="241474"/>
                  </a:lnTo>
                  <a:lnTo>
                    <a:pt x="0" y="238699"/>
                  </a:lnTo>
                  <a:lnTo>
                    <a:pt x="0" y="235923"/>
                  </a:lnTo>
                  <a:lnTo>
                    <a:pt x="0" y="233148"/>
                  </a:lnTo>
                  <a:lnTo>
                    <a:pt x="0" y="230372"/>
                  </a:lnTo>
                  <a:lnTo>
                    <a:pt x="0" y="227597"/>
                  </a:lnTo>
                  <a:lnTo>
                    <a:pt x="0" y="224821"/>
                  </a:lnTo>
                  <a:lnTo>
                    <a:pt x="0" y="222045"/>
                  </a:lnTo>
                  <a:lnTo>
                    <a:pt x="0" y="219270"/>
                  </a:lnTo>
                  <a:lnTo>
                    <a:pt x="0" y="216494"/>
                  </a:lnTo>
                  <a:lnTo>
                    <a:pt x="0" y="213719"/>
                  </a:lnTo>
                  <a:lnTo>
                    <a:pt x="0" y="210943"/>
                  </a:lnTo>
                  <a:lnTo>
                    <a:pt x="0" y="208168"/>
                  </a:lnTo>
                  <a:lnTo>
                    <a:pt x="0" y="205392"/>
                  </a:lnTo>
                  <a:lnTo>
                    <a:pt x="0" y="202616"/>
                  </a:lnTo>
                  <a:lnTo>
                    <a:pt x="0" y="199841"/>
                  </a:lnTo>
                  <a:lnTo>
                    <a:pt x="0" y="197065"/>
                  </a:lnTo>
                  <a:lnTo>
                    <a:pt x="0" y="194290"/>
                  </a:lnTo>
                  <a:lnTo>
                    <a:pt x="0" y="191514"/>
                  </a:lnTo>
                  <a:lnTo>
                    <a:pt x="0" y="188739"/>
                  </a:lnTo>
                  <a:lnTo>
                    <a:pt x="0" y="185963"/>
                  </a:lnTo>
                  <a:lnTo>
                    <a:pt x="0" y="183187"/>
                  </a:lnTo>
                  <a:lnTo>
                    <a:pt x="0" y="180412"/>
                  </a:lnTo>
                  <a:lnTo>
                    <a:pt x="0" y="177636"/>
                  </a:lnTo>
                  <a:lnTo>
                    <a:pt x="0" y="174861"/>
                  </a:lnTo>
                  <a:lnTo>
                    <a:pt x="0" y="172085"/>
                  </a:lnTo>
                  <a:lnTo>
                    <a:pt x="0" y="169310"/>
                  </a:lnTo>
                  <a:lnTo>
                    <a:pt x="0" y="166534"/>
                  </a:lnTo>
                  <a:lnTo>
                    <a:pt x="0" y="163758"/>
                  </a:lnTo>
                  <a:lnTo>
                    <a:pt x="0" y="160983"/>
                  </a:lnTo>
                  <a:lnTo>
                    <a:pt x="0" y="158207"/>
                  </a:lnTo>
                  <a:lnTo>
                    <a:pt x="0" y="155432"/>
                  </a:lnTo>
                  <a:lnTo>
                    <a:pt x="0" y="152656"/>
                  </a:lnTo>
                  <a:lnTo>
                    <a:pt x="0" y="149880"/>
                  </a:lnTo>
                  <a:lnTo>
                    <a:pt x="0" y="147105"/>
                  </a:lnTo>
                  <a:lnTo>
                    <a:pt x="0" y="144329"/>
                  </a:lnTo>
                  <a:lnTo>
                    <a:pt x="0" y="141554"/>
                  </a:lnTo>
                  <a:lnTo>
                    <a:pt x="0" y="138778"/>
                  </a:lnTo>
                  <a:lnTo>
                    <a:pt x="0" y="136003"/>
                  </a:lnTo>
                  <a:lnTo>
                    <a:pt x="0" y="133227"/>
                  </a:lnTo>
                  <a:lnTo>
                    <a:pt x="0" y="130451"/>
                  </a:lnTo>
                  <a:lnTo>
                    <a:pt x="0" y="127676"/>
                  </a:lnTo>
                  <a:lnTo>
                    <a:pt x="0" y="124900"/>
                  </a:lnTo>
                  <a:lnTo>
                    <a:pt x="0" y="122125"/>
                  </a:lnTo>
                  <a:lnTo>
                    <a:pt x="0" y="119349"/>
                  </a:lnTo>
                  <a:lnTo>
                    <a:pt x="0" y="116574"/>
                  </a:lnTo>
                  <a:lnTo>
                    <a:pt x="0" y="113798"/>
                  </a:lnTo>
                  <a:lnTo>
                    <a:pt x="0" y="111022"/>
                  </a:lnTo>
                  <a:lnTo>
                    <a:pt x="0" y="108247"/>
                  </a:lnTo>
                  <a:lnTo>
                    <a:pt x="0" y="105471"/>
                  </a:lnTo>
                  <a:lnTo>
                    <a:pt x="0" y="102696"/>
                  </a:lnTo>
                  <a:lnTo>
                    <a:pt x="0" y="99920"/>
                  </a:lnTo>
                  <a:lnTo>
                    <a:pt x="0" y="97145"/>
                  </a:lnTo>
                  <a:lnTo>
                    <a:pt x="0" y="94369"/>
                  </a:lnTo>
                  <a:lnTo>
                    <a:pt x="0" y="91593"/>
                  </a:lnTo>
                  <a:lnTo>
                    <a:pt x="0" y="88818"/>
                  </a:lnTo>
                  <a:lnTo>
                    <a:pt x="0" y="86042"/>
                  </a:lnTo>
                  <a:lnTo>
                    <a:pt x="0" y="83267"/>
                  </a:lnTo>
                  <a:lnTo>
                    <a:pt x="0" y="80491"/>
                  </a:lnTo>
                  <a:lnTo>
                    <a:pt x="0" y="77716"/>
                  </a:lnTo>
                  <a:lnTo>
                    <a:pt x="0" y="74940"/>
                  </a:lnTo>
                  <a:lnTo>
                    <a:pt x="0" y="72164"/>
                  </a:lnTo>
                  <a:lnTo>
                    <a:pt x="0" y="69389"/>
                  </a:lnTo>
                  <a:lnTo>
                    <a:pt x="0" y="66613"/>
                  </a:lnTo>
                  <a:lnTo>
                    <a:pt x="0" y="63838"/>
                  </a:lnTo>
                  <a:lnTo>
                    <a:pt x="0" y="61062"/>
                  </a:lnTo>
                  <a:lnTo>
                    <a:pt x="0" y="58287"/>
                  </a:lnTo>
                  <a:lnTo>
                    <a:pt x="0" y="55511"/>
                  </a:lnTo>
                  <a:lnTo>
                    <a:pt x="0" y="52735"/>
                  </a:lnTo>
                  <a:lnTo>
                    <a:pt x="0" y="49960"/>
                  </a:lnTo>
                  <a:lnTo>
                    <a:pt x="0" y="47184"/>
                  </a:lnTo>
                  <a:lnTo>
                    <a:pt x="0" y="44409"/>
                  </a:lnTo>
                  <a:lnTo>
                    <a:pt x="0" y="41633"/>
                  </a:lnTo>
                  <a:lnTo>
                    <a:pt x="0" y="38858"/>
                  </a:lnTo>
                  <a:lnTo>
                    <a:pt x="0" y="36082"/>
                  </a:lnTo>
                  <a:lnTo>
                    <a:pt x="0" y="33306"/>
                  </a:lnTo>
                  <a:lnTo>
                    <a:pt x="0" y="30531"/>
                  </a:lnTo>
                  <a:lnTo>
                    <a:pt x="0" y="27755"/>
                  </a:lnTo>
                  <a:lnTo>
                    <a:pt x="0" y="24980"/>
                  </a:lnTo>
                  <a:lnTo>
                    <a:pt x="0" y="22204"/>
                  </a:lnTo>
                  <a:lnTo>
                    <a:pt x="0" y="19429"/>
                  </a:lnTo>
                  <a:lnTo>
                    <a:pt x="0" y="16653"/>
                  </a:lnTo>
                  <a:lnTo>
                    <a:pt x="0" y="13877"/>
                  </a:lnTo>
                  <a:lnTo>
                    <a:pt x="0" y="11102"/>
                  </a:lnTo>
                  <a:lnTo>
                    <a:pt x="0" y="8326"/>
                  </a:lnTo>
                  <a:lnTo>
                    <a:pt x="0" y="5551"/>
                  </a:lnTo>
                  <a:lnTo>
                    <a:pt x="0" y="2775"/>
                  </a:lnTo>
                  <a:lnTo>
                    <a:pt x="2" y="0"/>
                  </a:lnTo>
                  <a:lnTo>
                    <a:pt x="3" y="2775"/>
                  </a:lnTo>
                  <a:lnTo>
                    <a:pt x="5" y="5551"/>
                  </a:lnTo>
                  <a:lnTo>
                    <a:pt x="8" y="8326"/>
                  </a:lnTo>
                  <a:lnTo>
                    <a:pt x="12" y="11102"/>
                  </a:lnTo>
                  <a:lnTo>
                    <a:pt x="17" y="13877"/>
                  </a:lnTo>
                  <a:lnTo>
                    <a:pt x="23" y="16653"/>
                  </a:lnTo>
                  <a:lnTo>
                    <a:pt x="32" y="19429"/>
                  </a:lnTo>
                  <a:lnTo>
                    <a:pt x="42" y="22204"/>
                  </a:lnTo>
                  <a:lnTo>
                    <a:pt x="54" y="24980"/>
                  </a:lnTo>
                  <a:lnTo>
                    <a:pt x="68" y="27755"/>
                  </a:lnTo>
                  <a:lnTo>
                    <a:pt x="84" y="30531"/>
                  </a:lnTo>
                  <a:lnTo>
                    <a:pt x="102" y="33306"/>
                  </a:lnTo>
                  <a:lnTo>
                    <a:pt x="121" y="36082"/>
                  </a:lnTo>
                  <a:lnTo>
                    <a:pt x="140" y="38858"/>
                  </a:lnTo>
                  <a:lnTo>
                    <a:pt x="159" y="41633"/>
                  </a:lnTo>
                  <a:lnTo>
                    <a:pt x="176" y="44409"/>
                  </a:lnTo>
                  <a:lnTo>
                    <a:pt x="190" y="47184"/>
                  </a:lnTo>
                  <a:lnTo>
                    <a:pt x="202" y="49960"/>
                  </a:lnTo>
                  <a:lnTo>
                    <a:pt x="209" y="52735"/>
                  </a:lnTo>
                  <a:lnTo>
                    <a:pt x="212" y="55511"/>
                  </a:lnTo>
                  <a:lnTo>
                    <a:pt x="211" y="58287"/>
                  </a:lnTo>
                  <a:lnTo>
                    <a:pt x="205" y="61062"/>
                  </a:lnTo>
                  <a:lnTo>
                    <a:pt x="195" y="63838"/>
                  </a:lnTo>
                  <a:lnTo>
                    <a:pt x="182" y="66613"/>
                  </a:lnTo>
                  <a:lnTo>
                    <a:pt x="166" y="69389"/>
                  </a:lnTo>
                  <a:lnTo>
                    <a:pt x="147" y="72164"/>
                  </a:lnTo>
                  <a:lnTo>
                    <a:pt x="128" y="74940"/>
                  </a:lnTo>
                  <a:lnTo>
                    <a:pt x="109" y="77716"/>
                  </a:lnTo>
                  <a:lnTo>
                    <a:pt x="91" y="80491"/>
                  </a:lnTo>
                  <a:lnTo>
                    <a:pt x="74" y="83267"/>
                  </a:lnTo>
                  <a:lnTo>
                    <a:pt x="59" y="86042"/>
                  </a:lnTo>
                  <a:lnTo>
                    <a:pt x="46" y="88818"/>
                  </a:lnTo>
                  <a:lnTo>
                    <a:pt x="35" y="91593"/>
                  </a:lnTo>
                  <a:lnTo>
                    <a:pt x="26" y="94369"/>
                  </a:lnTo>
                  <a:lnTo>
                    <a:pt x="19" y="97145"/>
                  </a:lnTo>
                  <a:lnTo>
                    <a:pt x="13" y="99920"/>
                  </a:lnTo>
                  <a:lnTo>
                    <a:pt x="9" y="102696"/>
                  </a:lnTo>
                  <a:lnTo>
                    <a:pt x="6" y="105471"/>
                  </a:lnTo>
                  <a:lnTo>
                    <a:pt x="4" y="108247"/>
                  </a:lnTo>
                  <a:lnTo>
                    <a:pt x="2" y="111022"/>
                  </a:lnTo>
                  <a:lnTo>
                    <a:pt x="1" y="113798"/>
                  </a:lnTo>
                  <a:lnTo>
                    <a:pt x="1" y="116574"/>
                  </a:lnTo>
                  <a:lnTo>
                    <a:pt x="0" y="119349"/>
                  </a:lnTo>
                  <a:lnTo>
                    <a:pt x="0" y="122125"/>
                  </a:lnTo>
                  <a:lnTo>
                    <a:pt x="0" y="124900"/>
                  </a:lnTo>
                  <a:lnTo>
                    <a:pt x="0" y="127676"/>
                  </a:lnTo>
                  <a:lnTo>
                    <a:pt x="0" y="130451"/>
                  </a:lnTo>
                  <a:lnTo>
                    <a:pt x="0" y="133227"/>
                  </a:lnTo>
                  <a:lnTo>
                    <a:pt x="0" y="136003"/>
                  </a:lnTo>
                  <a:lnTo>
                    <a:pt x="0" y="138778"/>
                  </a:lnTo>
                  <a:lnTo>
                    <a:pt x="0" y="141554"/>
                  </a:lnTo>
                  <a:lnTo>
                    <a:pt x="0" y="144329"/>
                  </a:lnTo>
                  <a:lnTo>
                    <a:pt x="0" y="147105"/>
                  </a:lnTo>
                  <a:lnTo>
                    <a:pt x="0" y="149880"/>
                  </a:lnTo>
                  <a:lnTo>
                    <a:pt x="0" y="152656"/>
                  </a:lnTo>
                  <a:lnTo>
                    <a:pt x="0" y="155432"/>
                  </a:lnTo>
                  <a:lnTo>
                    <a:pt x="0" y="158207"/>
                  </a:lnTo>
                  <a:lnTo>
                    <a:pt x="0" y="160983"/>
                  </a:lnTo>
                  <a:lnTo>
                    <a:pt x="0" y="163758"/>
                  </a:lnTo>
                  <a:lnTo>
                    <a:pt x="0" y="166534"/>
                  </a:lnTo>
                  <a:lnTo>
                    <a:pt x="0" y="169310"/>
                  </a:lnTo>
                  <a:lnTo>
                    <a:pt x="0" y="172085"/>
                  </a:lnTo>
                  <a:lnTo>
                    <a:pt x="0" y="174861"/>
                  </a:lnTo>
                  <a:lnTo>
                    <a:pt x="0" y="177636"/>
                  </a:lnTo>
                  <a:lnTo>
                    <a:pt x="0" y="180412"/>
                  </a:lnTo>
                  <a:lnTo>
                    <a:pt x="0" y="183187"/>
                  </a:lnTo>
                  <a:lnTo>
                    <a:pt x="0" y="185963"/>
                  </a:lnTo>
                  <a:lnTo>
                    <a:pt x="1" y="188739"/>
                  </a:lnTo>
                  <a:lnTo>
                    <a:pt x="2" y="191514"/>
                  </a:lnTo>
                  <a:lnTo>
                    <a:pt x="3" y="194290"/>
                  </a:lnTo>
                  <a:lnTo>
                    <a:pt x="5" y="197065"/>
                  </a:lnTo>
                  <a:lnTo>
                    <a:pt x="7" y="199841"/>
                  </a:lnTo>
                  <a:lnTo>
                    <a:pt x="11" y="202616"/>
                  </a:lnTo>
                  <a:lnTo>
                    <a:pt x="16" y="205392"/>
                  </a:lnTo>
                  <a:lnTo>
                    <a:pt x="22" y="208168"/>
                  </a:lnTo>
                  <a:lnTo>
                    <a:pt x="30" y="210943"/>
                  </a:lnTo>
                  <a:lnTo>
                    <a:pt x="40" y="213719"/>
                  </a:lnTo>
                  <a:lnTo>
                    <a:pt x="52" y="216494"/>
                  </a:lnTo>
                  <a:lnTo>
                    <a:pt x="66" y="219270"/>
                  </a:lnTo>
                  <a:lnTo>
                    <a:pt x="82" y="222045"/>
                  </a:lnTo>
                  <a:lnTo>
                    <a:pt x="99" y="224821"/>
                  </a:lnTo>
                  <a:lnTo>
                    <a:pt x="118" y="227597"/>
                  </a:lnTo>
                  <a:lnTo>
                    <a:pt x="137" y="230372"/>
                  </a:lnTo>
                  <a:lnTo>
                    <a:pt x="155" y="233148"/>
                  </a:lnTo>
                  <a:lnTo>
                    <a:pt x="173" y="235923"/>
                  </a:lnTo>
                  <a:lnTo>
                    <a:pt x="188" y="238699"/>
                  </a:lnTo>
                  <a:lnTo>
                    <a:pt x="201" y="241474"/>
                  </a:lnTo>
                  <a:lnTo>
                    <a:pt x="209" y="244250"/>
                  </a:lnTo>
                  <a:lnTo>
                    <a:pt x="213" y="247026"/>
                  </a:lnTo>
                  <a:lnTo>
                    <a:pt x="212" y="249801"/>
                  </a:lnTo>
                  <a:lnTo>
                    <a:pt x="207" y="252577"/>
                  </a:lnTo>
                  <a:lnTo>
                    <a:pt x="197" y="255352"/>
                  </a:lnTo>
                  <a:lnTo>
                    <a:pt x="184" y="258128"/>
                  </a:lnTo>
                  <a:lnTo>
                    <a:pt x="168" y="260903"/>
                  </a:lnTo>
                  <a:lnTo>
                    <a:pt x="151" y="263679"/>
                  </a:lnTo>
                  <a:lnTo>
                    <a:pt x="132" y="266455"/>
                  </a:lnTo>
                  <a:lnTo>
                    <a:pt x="113" y="269230"/>
                  </a:lnTo>
                  <a:lnTo>
                    <a:pt x="95" y="272006"/>
                  </a:lnTo>
                  <a:lnTo>
                    <a:pt x="79" y="274781"/>
                  </a:lnTo>
                  <a:lnTo>
                    <a:pt x="65" y="277557"/>
                  </a:lnTo>
                  <a:lnTo>
                    <a:pt x="53" y="280332"/>
                  </a:lnTo>
                  <a:lnTo>
                    <a:pt x="45" y="283108"/>
                  </a:lnTo>
                  <a:lnTo>
                    <a:pt x="40" y="285884"/>
                  </a:lnTo>
                  <a:lnTo>
                    <a:pt x="38" y="288659"/>
                  </a:lnTo>
                  <a:lnTo>
                    <a:pt x="40" y="291435"/>
                  </a:lnTo>
                  <a:lnTo>
                    <a:pt x="46" y="294210"/>
                  </a:lnTo>
                  <a:lnTo>
                    <a:pt x="57" y="296986"/>
                  </a:lnTo>
                  <a:lnTo>
                    <a:pt x="73" y="299761"/>
                  </a:lnTo>
                  <a:lnTo>
                    <a:pt x="94" y="302537"/>
                  </a:lnTo>
                  <a:lnTo>
                    <a:pt x="121" y="305313"/>
                  </a:lnTo>
                  <a:lnTo>
                    <a:pt x="155" y="308088"/>
                  </a:lnTo>
                  <a:lnTo>
                    <a:pt x="194" y="310864"/>
                  </a:lnTo>
                  <a:lnTo>
                    <a:pt x="240" y="313639"/>
                  </a:lnTo>
                  <a:lnTo>
                    <a:pt x="291" y="316415"/>
                  </a:lnTo>
                  <a:lnTo>
                    <a:pt x="346" y="319191"/>
                  </a:lnTo>
                  <a:lnTo>
                    <a:pt x="405" y="321966"/>
                  </a:lnTo>
                  <a:lnTo>
                    <a:pt x="467" y="324742"/>
                  </a:lnTo>
                  <a:lnTo>
                    <a:pt x="529" y="327517"/>
                  </a:lnTo>
                  <a:lnTo>
                    <a:pt x="591" y="330293"/>
                  </a:lnTo>
                  <a:lnTo>
                    <a:pt x="651" y="333068"/>
                  </a:lnTo>
                  <a:lnTo>
                    <a:pt x="706" y="335844"/>
                  </a:lnTo>
                  <a:lnTo>
                    <a:pt x="758" y="338620"/>
                  </a:lnTo>
                  <a:lnTo>
                    <a:pt x="803" y="341395"/>
                  </a:lnTo>
                  <a:lnTo>
                    <a:pt x="843" y="344171"/>
                  </a:lnTo>
                  <a:lnTo>
                    <a:pt x="875" y="346946"/>
                  </a:lnTo>
                  <a:lnTo>
                    <a:pt x="901" y="349722"/>
                  </a:lnTo>
                  <a:lnTo>
                    <a:pt x="920" y="352497"/>
                  </a:lnTo>
                  <a:lnTo>
                    <a:pt x="931" y="355273"/>
                  </a:lnTo>
                  <a:lnTo>
                    <a:pt x="935" y="358049"/>
                  </a:lnTo>
                  <a:lnTo>
                    <a:pt x="932" y="360824"/>
                  </a:lnTo>
                  <a:lnTo>
                    <a:pt x="920" y="363600"/>
                  </a:lnTo>
                  <a:lnTo>
                    <a:pt x="902" y="366375"/>
                  </a:lnTo>
                  <a:lnTo>
                    <a:pt x="877" y="369151"/>
                  </a:lnTo>
                  <a:lnTo>
                    <a:pt x="847" y="371926"/>
                  </a:lnTo>
                  <a:lnTo>
                    <a:pt x="813" y="374702"/>
                  </a:lnTo>
                  <a:lnTo>
                    <a:pt x="777" y="377478"/>
                  </a:lnTo>
                  <a:lnTo>
                    <a:pt x="740" y="380253"/>
                  </a:lnTo>
                  <a:lnTo>
                    <a:pt x="705" y="383029"/>
                  </a:lnTo>
                  <a:lnTo>
                    <a:pt x="674" y="385804"/>
                  </a:lnTo>
                  <a:lnTo>
                    <a:pt x="648" y="388580"/>
                  </a:lnTo>
                  <a:lnTo>
                    <a:pt x="632" y="391355"/>
                  </a:lnTo>
                  <a:lnTo>
                    <a:pt x="625" y="394131"/>
                  </a:lnTo>
                  <a:lnTo>
                    <a:pt x="628" y="396907"/>
                  </a:lnTo>
                  <a:lnTo>
                    <a:pt x="641" y="399682"/>
                  </a:lnTo>
                  <a:lnTo>
                    <a:pt x="665" y="402458"/>
                  </a:lnTo>
                  <a:lnTo>
                    <a:pt x="699" y="405233"/>
                  </a:lnTo>
                  <a:lnTo>
                    <a:pt x="741" y="408009"/>
                  </a:lnTo>
                  <a:lnTo>
                    <a:pt x="791" y="410784"/>
                  </a:lnTo>
                  <a:lnTo>
                    <a:pt x="848" y="413560"/>
                  </a:lnTo>
                  <a:lnTo>
                    <a:pt x="910" y="416336"/>
                  </a:lnTo>
                  <a:lnTo>
                    <a:pt x="977" y="419111"/>
                  </a:lnTo>
                  <a:lnTo>
                    <a:pt x="1047" y="421887"/>
                  </a:lnTo>
                  <a:lnTo>
                    <a:pt x="1121" y="424662"/>
                  </a:lnTo>
                  <a:lnTo>
                    <a:pt x="1197" y="427438"/>
                  </a:lnTo>
                  <a:lnTo>
                    <a:pt x="1276" y="430213"/>
                  </a:lnTo>
                  <a:lnTo>
                    <a:pt x="1358" y="432989"/>
                  </a:lnTo>
                  <a:lnTo>
                    <a:pt x="1441" y="435765"/>
                  </a:lnTo>
                  <a:lnTo>
                    <a:pt x="1527" y="438540"/>
                  </a:lnTo>
                  <a:lnTo>
                    <a:pt x="1613" y="441316"/>
                  </a:lnTo>
                  <a:lnTo>
                    <a:pt x="1700" y="444091"/>
                  </a:lnTo>
                  <a:lnTo>
                    <a:pt x="1786" y="446867"/>
                  </a:lnTo>
                  <a:lnTo>
                    <a:pt x="1868" y="449642"/>
                  </a:lnTo>
                  <a:lnTo>
                    <a:pt x="1946" y="452418"/>
                  </a:lnTo>
                  <a:lnTo>
                    <a:pt x="2018" y="455194"/>
                  </a:lnTo>
                  <a:lnTo>
                    <a:pt x="2082" y="457969"/>
                  </a:lnTo>
                  <a:lnTo>
                    <a:pt x="2136" y="460745"/>
                  </a:lnTo>
                  <a:lnTo>
                    <a:pt x="2181" y="463520"/>
                  </a:lnTo>
                  <a:lnTo>
                    <a:pt x="2215" y="466296"/>
                  </a:lnTo>
                  <a:lnTo>
                    <a:pt x="2239" y="469072"/>
                  </a:lnTo>
                  <a:lnTo>
                    <a:pt x="2253" y="471847"/>
                  </a:lnTo>
                  <a:lnTo>
                    <a:pt x="2259" y="474623"/>
                  </a:lnTo>
                  <a:lnTo>
                    <a:pt x="2259" y="477398"/>
                  </a:lnTo>
                  <a:lnTo>
                    <a:pt x="2257" y="480174"/>
                  </a:lnTo>
                  <a:lnTo>
                    <a:pt x="2255" y="482949"/>
                  </a:lnTo>
                  <a:lnTo>
                    <a:pt x="2258" y="485725"/>
                  </a:lnTo>
                  <a:lnTo>
                    <a:pt x="2268" y="488501"/>
                  </a:lnTo>
                  <a:lnTo>
                    <a:pt x="2290" y="491276"/>
                  </a:lnTo>
                  <a:lnTo>
                    <a:pt x="2327" y="494052"/>
                  </a:lnTo>
                  <a:lnTo>
                    <a:pt x="2382" y="496827"/>
                  </a:lnTo>
                  <a:lnTo>
                    <a:pt x="2458" y="499603"/>
                  </a:lnTo>
                  <a:lnTo>
                    <a:pt x="2557" y="502378"/>
                  </a:lnTo>
                  <a:lnTo>
                    <a:pt x="2682" y="505154"/>
                  </a:lnTo>
                  <a:lnTo>
                    <a:pt x="2835" y="507930"/>
                  </a:lnTo>
                  <a:lnTo>
                    <a:pt x="3015" y="510705"/>
                  </a:lnTo>
                  <a:lnTo>
                    <a:pt x="3219" y="513481"/>
                  </a:lnTo>
                  <a:lnTo>
                    <a:pt x="3445" y="516256"/>
                  </a:lnTo>
                  <a:lnTo>
                    <a:pt x="3689" y="519032"/>
                  </a:lnTo>
                  <a:lnTo>
                    <a:pt x="3947" y="521807"/>
                  </a:lnTo>
                  <a:lnTo>
                    <a:pt x="4214" y="524583"/>
                  </a:lnTo>
                  <a:lnTo>
                    <a:pt x="4484" y="527359"/>
                  </a:lnTo>
                  <a:lnTo>
                    <a:pt x="4749" y="530134"/>
                  </a:lnTo>
                  <a:lnTo>
                    <a:pt x="5002" y="532910"/>
                  </a:lnTo>
                  <a:lnTo>
                    <a:pt x="5236" y="535685"/>
                  </a:lnTo>
                  <a:lnTo>
                    <a:pt x="5443" y="538461"/>
                  </a:lnTo>
                  <a:lnTo>
                    <a:pt x="5619" y="541236"/>
                  </a:lnTo>
                  <a:lnTo>
                    <a:pt x="5763" y="544012"/>
                  </a:lnTo>
                  <a:lnTo>
                    <a:pt x="5873" y="546788"/>
                  </a:lnTo>
                  <a:lnTo>
                    <a:pt x="5952" y="549563"/>
                  </a:lnTo>
                  <a:lnTo>
                    <a:pt x="6002" y="552339"/>
                  </a:lnTo>
                  <a:lnTo>
                    <a:pt x="6030" y="555114"/>
                  </a:lnTo>
                  <a:lnTo>
                    <a:pt x="6043" y="557890"/>
                  </a:lnTo>
                  <a:lnTo>
                    <a:pt x="6048" y="560665"/>
                  </a:lnTo>
                  <a:lnTo>
                    <a:pt x="6056" y="563441"/>
                  </a:lnTo>
                  <a:lnTo>
                    <a:pt x="6074" y="566217"/>
                  </a:lnTo>
                  <a:lnTo>
                    <a:pt x="6112" y="568992"/>
                  </a:lnTo>
                  <a:lnTo>
                    <a:pt x="6173" y="571768"/>
                  </a:lnTo>
                  <a:lnTo>
                    <a:pt x="6261" y="574543"/>
                  </a:lnTo>
                  <a:lnTo>
                    <a:pt x="6377" y="577319"/>
                  </a:lnTo>
                  <a:lnTo>
                    <a:pt x="6520" y="580094"/>
                  </a:lnTo>
                  <a:lnTo>
                    <a:pt x="6689" y="582870"/>
                  </a:lnTo>
                  <a:lnTo>
                    <a:pt x="6880" y="585646"/>
                  </a:lnTo>
                  <a:lnTo>
                    <a:pt x="7089" y="588421"/>
                  </a:lnTo>
                  <a:lnTo>
                    <a:pt x="7309" y="591197"/>
                  </a:lnTo>
                  <a:lnTo>
                    <a:pt x="7538" y="593972"/>
                  </a:lnTo>
                  <a:lnTo>
                    <a:pt x="7767" y="596748"/>
                  </a:lnTo>
                  <a:lnTo>
                    <a:pt x="7995" y="599523"/>
                  </a:lnTo>
                  <a:lnTo>
                    <a:pt x="8219" y="602299"/>
                  </a:lnTo>
                  <a:lnTo>
                    <a:pt x="8438" y="605075"/>
                  </a:lnTo>
                  <a:lnTo>
                    <a:pt x="8653" y="607850"/>
                  </a:lnTo>
                  <a:lnTo>
                    <a:pt x="8867" y="610626"/>
                  </a:lnTo>
                  <a:lnTo>
                    <a:pt x="9084" y="613401"/>
                  </a:lnTo>
                  <a:lnTo>
                    <a:pt x="9308" y="616177"/>
                  </a:lnTo>
                  <a:lnTo>
                    <a:pt x="9545" y="618953"/>
                  </a:lnTo>
                  <a:lnTo>
                    <a:pt x="9799" y="621728"/>
                  </a:lnTo>
                  <a:lnTo>
                    <a:pt x="10078" y="624504"/>
                  </a:lnTo>
                  <a:lnTo>
                    <a:pt x="10382" y="627279"/>
                  </a:lnTo>
                  <a:lnTo>
                    <a:pt x="10712" y="630055"/>
                  </a:lnTo>
                  <a:lnTo>
                    <a:pt x="11068" y="632830"/>
                  </a:lnTo>
                  <a:lnTo>
                    <a:pt x="11447" y="635606"/>
                  </a:lnTo>
                  <a:lnTo>
                    <a:pt x="11845" y="638382"/>
                  </a:lnTo>
                  <a:lnTo>
                    <a:pt x="12257" y="641157"/>
                  </a:lnTo>
                  <a:lnTo>
                    <a:pt x="12679" y="643933"/>
                  </a:lnTo>
                  <a:lnTo>
                    <a:pt x="13104" y="646708"/>
                  </a:lnTo>
                  <a:lnTo>
                    <a:pt x="13527" y="649484"/>
                  </a:lnTo>
                  <a:lnTo>
                    <a:pt x="13943" y="652259"/>
                  </a:lnTo>
                  <a:lnTo>
                    <a:pt x="14348" y="655035"/>
                  </a:lnTo>
                  <a:lnTo>
                    <a:pt x="14739" y="657811"/>
                  </a:lnTo>
                  <a:lnTo>
                    <a:pt x="15116" y="660586"/>
                  </a:lnTo>
                  <a:lnTo>
                    <a:pt x="15478" y="663362"/>
                  </a:lnTo>
                  <a:lnTo>
                    <a:pt x="15825" y="666137"/>
                  </a:lnTo>
                  <a:lnTo>
                    <a:pt x="16157" y="668913"/>
                  </a:lnTo>
                  <a:lnTo>
                    <a:pt x="16476" y="671688"/>
                  </a:lnTo>
                  <a:lnTo>
                    <a:pt x="16784" y="674464"/>
                  </a:lnTo>
                  <a:lnTo>
                    <a:pt x="17084" y="677240"/>
                  </a:lnTo>
                  <a:lnTo>
                    <a:pt x="17378" y="680015"/>
                  </a:lnTo>
                  <a:lnTo>
                    <a:pt x="17672" y="682791"/>
                  </a:lnTo>
                  <a:lnTo>
                    <a:pt x="17974" y="685566"/>
                  </a:lnTo>
                  <a:lnTo>
                    <a:pt x="18290" y="688342"/>
                  </a:lnTo>
                  <a:lnTo>
                    <a:pt x="18630" y="691117"/>
                  </a:lnTo>
                  <a:lnTo>
                    <a:pt x="19003" y="693893"/>
                  </a:lnTo>
                  <a:lnTo>
                    <a:pt x="19419" y="696669"/>
                  </a:lnTo>
                  <a:lnTo>
                    <a:pt x="19885" y="699444"/>
                  </a:lnTo>
                  <a:lnTo>
                    <a:pt x="20410" y="702220"/>
                  </a:lnTo>
                  <a:lnTo>
                    <a:pt x="21000" y="704995"/>
                  </a:lnTo>
                  <a:lnTo>
                    <a:pt x="21659" y="707771"/>
                  </a:lnTo>
                  <a:lnTo>
                    <a:pt x="22390" y="710546"/>
                  </a:lnTo>
                  <a:lnTo>
                    <a:pt x="23191" y="713322"/>
                  </a:lnTo>
                  <a:lnTo>
                    <a:pt x="24053" y="716098"/>
                  </a:lnTo>
                  <a:lnTo>
                    <a:pt x="24966" y="718873"/>
                  </a:lnTo>
                  <a:lnTo>
                    <a:pt x="25921" y="721649"/>
                  </a:lnTo>
                  <a:lnTo>
                    <a:pt x="26908" y="724424"/>
                  </a:lnTo>
                  <a:lnTo>
                    <a:pt x="27915" y="727200"/>
                  </a:lnTo>
                  <a:lnTo>
                    <a:pt x="28933" y="729975"/>
                  </a:lnTo>
                  <a:lnTo>
                    <a:pt x="29952" y="732751"/>
                  </a:lnTo>
                  <a:lnTo>
                    <a:pt x="30965" y="735527"/>
                  </a:lnTo>
                  <a:lnTo>
                    <a:pt x="31969" y="738302"/>
                  </a:lnTo>
                  <a:lnTo>
                    <a:pt x="32961" y="741078"/>
                  </a:lnTo>
                  <a:lnTo>
                    <a:pt x="33945" y="743853"/>
                  </a:lnTo>
                  <a:lnTo>
                    <a:pt x="34930" y="746629"/>
                  </a:lnTo>
                  <a:lnTo>
                    <a:pt x="35924" y="749404"/>
                  </a:lnTo>
                  <a:lnTo>
                    <a:pt x="36939" y="752180"/>
                  </a:lnTo>
                  <a:lnTo>
                    <a:pt x="37988" y="754956"/>
                  </a:lnTo>
                  <a:lnTo>
                    <a:pt x="39084" y="757731"/>
                  </a:lnTo>
                  <a:lnTo>
                    <a:pt x="40240" y="760507"/>
                  </a:lnTo>
                  <a:lnTo>
                    <a:pt x="41464" y="763282"/>
                  </a:lnTo>
                  <a:lnTo>
                    <a:pt x="42764" y="766058"/>
                  </a:lnTo>
                  <a:lnTo>
                    <a:pt x="44149" y="768834"/>
                  </a:lnTo>
                  <a:lnTo>
                    <a:pt x="45616" y="771609"/>
                  </a:lnTo>
                  <a:lnTo>
                    <a:pt x="47153" y="774385"/>
                  </a:lnTo>
                  <a:lnTo>
                    <a:pt x="48750" y="777160"/>
                  </a:lnTo>
                  <a:lnTo>
                    <a:pt x="50392" y="779936"/>
                  </a:lnTo>
                  <a:lnTo>
                    <a:pt x="52062" y="782711"/>
                  </a:lnTo>
                  <a:lnTo>
                    <a:pt x="53742" y="785487"/>
                  </a:lnTo>
                  <a:lnTo>
                    <a:pt x="55411" y="788263"/>
                  </a:lnTo>
                  <a:lnTo>
                    <a:pt x="57050" y="791038"/>
                  </a:lnTo>
                  <a:lnTo>
                    <a:pt x="58641" y="793814"/>
                  </a:lnTo>
                  <a:lnTo>
                    <a:pt x="60169" y="796589"/>
                  </a:lnTo>
                  <a:lnTo>
                    <a:pt x="61614" y="799365"/>
                  </a:lnTo>
                  <a:lnTo>
                    <a:pt x="62981" y="802140"/>
                  </a:lnTo>
                  <a:lnTo>
                    <a:pt x="64275" y="804916"/>
                  </a:lnTo>
                  <a:lnTo>
                    <a:pt x="65507" y="807692"/>
                  </a:lnTo>
                  <a:lnTo>
                    <a:pt x="66695" y="810467"/>
                  </a:lnTo>
                  <a:lnTo>
                    <a:pt x="67863" y="813243"/>
                  </a:lnTo>
                  <a:lnTo>
                    <a:pt x="69040" y="816018"/>
                  </a:lnTo>
                  <a:lnTo>
                    <a:pt x="70258" y="818794"/>
                  </a:lnTo>
                  <a:lnTo>
                    <a:pt x="71554" y="821569"/>
                  </a:lnTo>
                  <a:lnTo>
                    <a:pt x="72960" y="824345"/>
                  </a:lnTo>
                  <a:lnTo>
                    <a:pt x="74520" y="827121"/>
                  </a:lnTo>
                  <a:lnTo>
                    <a:pt x="76263" y="829896"/>
                  </a:lnTo>
                  <a:lnTo>
                    <a:pt x="78199" y="832672"/>
                  </a:lnTo>
                  <a:lnTo>
                    <a:pt x="80336" y="835447"/>
                  </a:lnTo>
                  <a:lnTo>
                    <a:pt x="82672" y="838223"/>
                  </a:lnTo>
                  <a:lnTo>
                    <a:pt x="85197" y="840998"/>
                  </a:lnTo>
                  <a:lnTo>
                    <a:pt x="87893" y="843774"/>
                  </a:lnTo>
                  <a:lnTo>
                    <a:pt x="90731" y="846550"/>
                  </a:lnTo>
                  <a:lnTo>
                    <a:pt x="93679" y="849325"/>
                  </a:lnTo>
                  <a:lnTo>
                    <a:pt x="96700" y="852101"/>
                  </a:lnTo>
                  <a:lnTo>
                    <a:pt x="99757" y="854876"/>
                  </a:lnTo>
                  <a:lnTo>
                    <a:pt x="102809" y="857652"/>
                  </a:lnTo>
                  <a:lnTo>
                    <a:pt x="105821" y="860427"/>
                  </a:lnTo>
                  <a:lnTo>
                    <a:pt x="108770" y="863203"/>
                  </a:lnTo>
                  <a:lnTo>
                    <a:pt x="111640" y="865979"/>
                  </a:lnTo>
                  <a:lnTo>
                    <a:pt x="114423" y="868754"/>
                  </a:lnTo>
                  <a:lnTo>
                    <a:pt x="117118" y="871530"/>
                  </a:lnTo>
                  <a:lnTo>
                    <a:pt x="119732" y="874305"/>
                  </a:lnTo>
                  <a:lnTo>
                    <a:pt x="122278" y="877081"/>
                  </a:lnTo>
                  <a:lnTo>
                    <a:pt x="124771" y="879856"/>
                  </a:lnTo>
                  <a:lnTo>
                    <a:pt x="127233" y="882632"/>
                  </a:lnTo>
                  <a:lnTo>
                    <a:pt x="129686" y="885408"/>
                  </a:lnTo>
                  <a:lnTo>
                    <a:pt x="132157" y="888183"/>
                  </a:lnTo>
                  <a:lnTo>
                    <a:pt x="134668" y="890959"/>
                  </a:lnTo>
                  <a:lnTo>
                    <a:pt x="137238" y="893734"/>
                  </a:lnTo>
                  <a:lnTo>
                    <a:pt x="139883" y="896510"/>
                  </a:lnTo>
                  <a:lnTo>
                    <a:pt x="142616" y="899285"/>
                  </a:lnTo>
                  <a:lnTo>
                    <a:pt x="145445" y="902061"/>
                  </a:lnTo>
                  <a:lnTo>
                    <a:pt x="148375" y="904837"/>
                  </a:lnTo>
                  <a:lnTo>
                    <a:pt x="151404" y="907612"/>
                  </a:lnTo>
                  <a:lnTo>
                    <a:pt x="154528" y="910388"/>
                  </a:lnTo>
                  <a:lnTo>
                    <a:pt x="157737" y="913163"/>
                  </a:lnTo>
                  <a:lnTo>
                    <a:pt x="161020" y="915939"/>
                  </a:lnTo>
                  <a:lnTo>
                    <a:pt x="164350" y="918715"/>
                  </a:lnTo>
                  <a:lnTo>
                    <a:pt x="167707" y="921490"/>
                  </a:lnTo>
                  <a:lnTo>
                    <a:pt x="171074" y="924266"/>
                  </a:lnTo>
                  <a:lnTo>
                    <a:pt x="174435" y="927041"/>
                  </a:lnTo>
                  <a:lnTo>
                    <a:pt x="177776" y="929817"/>
                  </a:lnTo>
                  <a:lnTo>
                    <a:pt x="181091" y="932592"/>
                  </a:lnTo>
                  <a:lnTo>
                    <a:pt x="184377" y="935368"/>
                  </a:lnTo>
                  <a:lnTo>
                    <a:pt x="187636" y="938144"/>
                  </a:lnTo>
                  <a:lnTo>
                    <a:pt x="190873" y="940919"/>
                  </a:lnTo>
                  <a:lnTo>
                    <a:pt x="194096" y="943695"/>
                  </a:lnTo>
                  <a:lnTo>
                    <a:pt x="197314" y="946470"/>
                  </a:lnTo>
                  <a:lnTo>
                    <a:pt x="200532" y="949246"/>
                  </a:lnTo>
                  <a:lnTo>
                    <a:pt x="203750" y="952021"/>
                  </a:lnTo>
                  <a:lnTo>
                    <a:pt x="206964" y="954797"/>
                  </a:lnTo>
                  <a:lnTo>
                    <a:pt x="210164" y="957573"/>
                  </a:lnTo>
                  <a:lnTo>
                    <a:pt x="213338" y="960348"/>
                  </a:lnTo>
                  <a:lnTo>
                    <a:pt x="216473" y="963124"/>
                  </a:lnTo>
                  <a:lnTo>
                    <a:pt x="219556" y="965899"/>
                  </a:lnTo>
                  <a:lnTo>
                    <a:pt x="222579" y="968675"/>
                  </a:lnTo>
                  <a:lnTo>
                    <a:pt x="225536" y="971450"/>
                  </a:lnTo>
                  <a:lnTo>
                    <a:pt x="228431" y="974226"/>
                  </a:lnTo>
                  <a:lnTo>
                    <a:pt x="231285" y="977002"/>
                  </a:lnTo>
                  <a:lnTo>
                    <a:pt x="234120" y="979777"/>
                  </a:lnTo>
                  <a:lnTo>
                    <a:pt x="236964" y="982553"/>
                  </a:lnTo>
                  <a:lnTo>
                    <a:pt x="239842" y="985328"/>
                  </a:lnTo>
                  <a:lnTo>
                    <a:pt x="242778" y="988104"/>
                  </a:lnTo>
                  <a:lnTo>
                    <a:pt x="245792" y="990879"/>
                  </a:lnTo>
                  <a:lnTo>
                    <a:pt x="248893" y="993655"/>
                  </a:lnTo>
                  <a:lnTo>
                    <a:pt x="252081" y="996431"/>
                  </a:lnTo>
                  <a:lnTo>
                    <a:pt x="255346" y="999206"/>
                  </a:lnTo>
                  <a:lnTo>
                    <a:pt x="258671" y="1001982"/>
                  </a:lnTo>
                  <a:lnTo>
                    <a:pt x="262023" y="1004757"/>
                  </a:lnTo>
                  <a:lnTo>
                    <a:pt x="265368" y="1007533"/>
                  </a:lnTo>
                  <a:lnTo>
                    <a:pt x="268675" y="1010308"/>
                  </a:lnTo>
                  <a:lnTo>
                    <a:pt x="271920" y="1013084"/>
                  </a:lnTo>
                  <a:lnTo>
                    <a:pt x="275080" y="1015860"/>
                  </a:lnTo>
                  <a:lnTo>
                    <a:pt x="278141" y="1018635"/>
                  </a:lnTo>
                  <a:lnTo>
                    <a:pt x="281094" y="1021411"/>
                  </a:lnTo>
                  <a:lnTo>
                    <a:pt x="283934" y="1024186"/>
                  </a:lnTo>
                  <a:lnTo>
                    <a:pt x="286663" y="1026962"/>
                  </a:lnTo>
                  <a:lnTo>
                    <a:pt x="289283" y="1029737"/>
                  </a:lnTo>
                  <a:lnTo>
                    <a:pt x="291787" y="1032513"/>
                  </a:lnTo>
                  <a:lnTo>
                    <a:pt x="294192" y="1035289"/>
                  </a:lnTo>
                  <a:lnTo>
                    <a:pt x="296497" y="1038064"/>
                  </a:lnTo>
                  <a:lnTo>
                    <a:pt x="298705" y="1040840"/>
                  </a:lnTo>
                  <a:lnTo>
                    <a:pt x="300816" y="1043615"/>
                  </a:lnTo>
                  <a:lnTo>
                    <a:pt x="302829" y="1046391"/>
                  </a:lnTo>
                  <a:lnTo>
                    <a:pt x="304746" y="1049166"/>
                  </a:lnTo>
                  <a:lnTo>
                    <a:pt x="306569" y="1051942"/>
                  </a:lnTo>
                  <a:lnTo>
                    <a:pt x="308300" y="1054718"/>
                  </a:lnTo>
                  <a:lnTo>
                    <a:pt x="309944" y="1057493"/>
                  </a:lnTo>
                  <a:lnTo>
                    <a:pt x="311499" y="1060269"/>
                  </a:lnTo>
                  <a:lnTo>
                    <a:pt x="312971" y="1063044"/>
                  </a:lnTo>
                  <a:lnTo>
                    <a:pt x="314368" y="1065820"/>
                  </a:lnTo>
                  <a:lnTo>
                    <a:pt x="315687" y="1068596"/>
                  </a:lnTo>
                  <a:lnTo>
                    <a:pt x="316924" y="1071371"/>
                  </a:lnTo>
                  <a:lnTo>
                    <a:pt x="318072" y="1074147"/>
                  </a:lnTo>
                  <a:lnTo>
                    <a:pt x="319118" y="1076922"/>
                  </a:lnTo>
                  <a:lnTo>
                    <a:pt x="320045" y="1079698"/>
                  </a:lnTo>
                  <a:lnTo>
                    <a:pt x="320833" y="1082473"/>
                  </a:lnTo>
                  <a:lnTo>
                    <a:pt x="321459" y="1085249"/>
                  </a:lnTo>
                  <a:lnTo>
                    <a:pt x="321894" y="1088025"/>
                  </a:lnTo>
                  <a:lnTo>
                    <a:pt x="322093" y="1090800"/>
                  </a:lnTo>
                  <a:lnTo>
                    <a:pt x="322054" y="1093576"/>
                  </a:lnTo>
                  <a:lnTo>
                    <a:pt x="321766" y="1096351"/>
                  </a:lnTo>
                  <a:lnTo>
                    <a:pt x="321224" y="1099127"/>
                  </a:lnTo>
                  <a:lnTo>
                    <a:pt x="320433" y="1101902"/>
                  </a:lnTo>
                  <a:lnTo>
                    <a:pt x="319408" y="1104678"/>
                  </a:lnTo>
                  <a:lnTo>
                    <a:pt x="318171" y="1107454"/>
                  </a:lnTo>
                  <a:lnTo>
                    <a:pt x="316755" y="1110229"/>
                  </a:lnTo>
                  <a:lnTo>
                    <a:pt x="315192" y="1113005"/>
                  </a:lnTo>
                  <a:lnTo>
                    <a:pt x="313517" y="1115780"/>
                  </a:lnTo>
                  <a:lnTo>
                    <a:pt x="311753" y="1118556"/>
                  </a:lnTo>
                  <a:lnTo>
                    <a:pt x="309924" y="1121331"/>
                  </a:lnTo>
                  <a:lnTo>
                    <a:pt x="308033" y="1124107"/>
                  </a:lnTo>
                  <a:lnTo>
                    <a:pt x="306068" y="1126883"/>
                  </a:lnTo>
                  <a:lnTo>
                    <a:pt x="304000" y="1129658"/>
                  </a:lnTo>
                  <a:lnTo>
                    <a:pt x="301789" y="1132434"/>
                  </a:lnTo>
                  <a:lnTo>
                    <a:pt x="299385" y="1135209"/>
                  </a:lnTo>
                  <a:lnTo>
                    <a:pt x="296736" y="1137985"/>
                  </a:lnTo>
                  <a:lnTo>
                    <a:pt x="293788" y="1140760"/>
                  </a:lnTo>
                  <a:lnTo>
                    <a:pt x="290496" y="1143536"/>
                  </a:lnTo>
                  <a:lnTo>
                    <a:pt x="286813" y="1146312"/>
                  </a:lnTo>
                  <a:lnTo>
                    <a:pt x="282683" y="1149087"/>
                  </a:lnTo>
                  <a:lnTo>
                    <a:pt x="278143" y="1151863"/>
                  </a:lnTo>
                  <a:lnTo>
                    <a:pt x="273206" y="1154638"/>
                  </a:lnTo>
                  <a:lnTo>
                    <a:pt x="267898" y="1157414"/>
                  </a:lnTo>
                  <a:lnTo>
                    <a:pt x="262255" y="1160189"/>
                  </a:lnTo>
                  <a:lnTo>
                    <a:pt x="256320" y="1162965"/>
                  </a:lnTo>
                  <a:lnTo>
                    <a:pt x="250139" y="1165741"/>
                  </a:lnTo>
                  <a:lnTo>
                    <a:pt x="243757" y="1168516"/>
                  </a:lnTo>
                  <a:lnTo>
                    <a:pt x="237218" y="1171292"/>
                  </a:lnTo>
                  <a:lnTo>
                    <a:pt x="230560" y="1174067"/>
                  </a:lnTo>
                  <a:lnTo>
                    <a:pt x="223810" y="1176843"/>
                  </a:lnTo>
                  <a:lnTo>
                    <a:pt x="217005" y="1179618"/>
                  </a:lnTo>
                  <a:lnTo>
                    <a:pt x="210168" y="1182394"/>
                  </a:lnTo>
                  <a:lnTo>
                    <a:pt x="203319" y="1185170"/>
                  </a:lnTo>
                  <a:lnTo>
                    <a:pt x="196479" y="1187945"/>
                  </a:lnTo>
                  <a:lnTo>
                    <a:pt x="189669" y="1190721"/>
                  </a:lnTo>
                  <a:lnTo>
                    <a:pt x="182910" y="1193496"/>
                  </a:lnTo>
                  <a:lnTo>
                    <a:pt x="176227" y="1196272"/>
                  </a:lnTo>
                  <a:lnTo>
                    <a:pt x="169645" y="1199047"/>
                  </a:lnTo>
                  <a:lnTo>
                    <a:pt x="163189" y="1201823"/>
                  </a:lnTo>
                  <a:lnTo>
                    <a:pt x="156886" y="1204599"/>
                  </a:lnTo>
                  <a:lnTo>
                    <a:pt x="150769" y="1207374"/>
                  </a:lnTo>
                  <a:lnTo>
                    <a:pt x="144834" y="1210150"/>
                  </a:lnTo>
                  <a:lnTo>
                    <a:pt x="139080" y="1212925"/>
                  </a:lnTo>
                  <a:lnTo>
                    <a:pt x="133502" y="1215701"/>
                  </a:lnTo>
                  <a:lnTo>
                    <a:pt x="128085" y="1218477"/>
                  </a:lnTo>
                  <a:lnTo>
                    <a:pt x="122809" y="1221252"/>
                  </a:lnTo>
                  <a:lnTo>
                    <a:pt x="117649" y="1224028"/>
                  </a:lnTo>
                  <a:lnTo>
                    <a:pt x="112580" y="1226803"/>
                  </a:lnTo>
                  <a:lnTo>
                    <a:pt x="107577" y="1229579"/>
                  </a:lnTo>
                  <a:lnTo>
                    <a:pt x="102620" y="1232354"/>
                  </a:lnTo>
                  <a:lnTo>
                    <a:pt x="97695" y="1235130"/>
                  </a:lnTo>
                  <a:lnTo>
                    <a:pt x="92794" y="1237906"/>
                  </a:lnTo>
                  <a:lnTo>
                    <a:pt x="87920" y="1240681"/>
                  </a:lnTo>
                  <a:lnTo>
                    <a:pt x="83085" y="1243457"/>
                  </a:lnTo>
                  <a:lnTo>
                    <a:pt x="78305" y="1246232"/>
                  </a:lnTo>
                  <a:lnTo>
                    <a:pt x="73602" y="1249008"/>
                  </a:lnTo>
                  <a:lnTo>
                    <a:pt x="69000" y="1251783"/>
                  </a:lnTo>
                  <a:lnTo>
                    <a:pt x="64522" y="1254559"/>
                  </a:lnTo>
                  <a:lnTo>
                    <a:pt x="60191" y="1257335"/>
                  </a:lnTo>
                  <a:lnTo>
                    <a:pt x="56025" y="1260110"/>
                  </a:lnTo>
                  <a:lnTo>
                    <a:pt x="52046" y="1262886"/>
                  </a:lnTo>
                  <a:lnTo>
                    <a:pt x="48275" y="1265661"/>
                  </a:lnTo>
                  <a:lnTo>
                    <a:pt x="44701" y="1268437"/>
                  </a:lnTo>
                  <a:lnTo>
                    <a:pt x="41322" y="1271212"/>
                  </a:lnTo>
                  <a:lnTo>
                    <a:pt x="38133" y="1273988"/>
                  </a:lnTo>
                  <a:lnTo>
                    <a:pt x="35127" y="1276764"/>
                  </a:lnTo>
                  <a:lnTo>
                    <a:pt x="32298" y="1279539"/>
                  </a:lnTo>
                  <a:lnTo>
                    <a:pt x="29635" y="1282315"/>
                  </a:lnTo>
                  <a:lnTo>
                    <a:pt x="27131" y="1285090"/>
                  </a:lnTo>
                  <a:lnTo>
                    <a:pt x="24778" y="1287866"/>
                  </a:lnTo>
                  <a:lnTo>
                    <a:pt x="22569" y="1290641"/>
                  </a:lnTo>
                  <a:lnTo>
                    <a:pt x="20508" y="1293417"/>
                  </a:lnTo>
                  <a:lnTo>
                    <a:pt x="18581" y="1296193"/>
                  </a:lnTo>
                  <a:lnTo>
                    <a:pt x="16780" y="1298968"/>
                  </a:lnTo>
                  <a:lnTo>
                    <a:pt x="15100" y="1301744"/>
                  </a:lnTo>
                  <a:lnTo>
                    <a:pt x="13536" y="1304519"/>
                  </a:lnTo>
                  <a:lnTo>
                    <a:pt x="12083" y="1307295"/>
                  </a:lnTo>
                  <a:lnTo>
                    <a:pt x="10738" y="1310070"/>
                  </a:lnTo>
                  <a:lnTo>
                    <a:pt x="9496" y="1312846"/>
                  </a:lnTo>
                  <a:lnTo>
                    <a:pt x="8353" y="1315622"/>
                  </a:lnTo>
                  <a:lnTo>
                    <a:pt x="7306" y="1318397"/>
                  </a:lnTo>
                  <a:lnTo>
                    <a:pt x="6354" y="1321173"/>
                  </a:lnTo>
                  <a:lnTo>
                    <a:pt x="5500" y="1323948"/>
                  </a:lnTo>
                  <a:lnTo>
                    <a:pt x="4731" y="1326724"/>
                  </a:lnTo>
                  <a:lnTo>
                    <a:pt x="4045" y="1329499"/>
                  </a:lnTo>
                  <a:lnTo>
                    <a:pt x="3439" y="1332275"/>
                  </a:lnTo>
                  <a:lnTo>
                    <a:pt x="2907" y="1335051"/>
                  </a:lnTo>
                  <a:lnTo>
                    <a:pt x="2446" y="1337826"/>
                  </a:lnTo>
                  <a:lnTo>
                    <a:pt x="2051" y="1340602"/>
                  </a:lnTo>
                  <a:lnTo>
                    <a:pt x="1716" y="1343377"/>
                  </a:lnTo>
                  <a:lnTo>
                    <a:pt x="1434" y="1346153"/>
                  </a:lnTo>
                  <a:lnTo>
                    <a:pt x="1199" y="1348928"/>
                  </a:lnTo>
                  <a:lnTo>
                    <a:pt x="1008" y="1351704"/>
                  </a:lnTo>
                  <a:lnTo>
                    <a:pt x="851" y="1354480"/>
                  </a:lnTo>
                  <a:lnTo>
                    <a:pt x="721" y="1357255"/>
                  </a:lnTo>
                  <a:lnTo>
                    <a:pt x="613" y="1360031"/>
                  </a:lnTo>
                  <a:lnTo>
                    <a:pt x="523" y="1362806"/>
                  </a:lnTo>
                  <a:lnTo>
                    <a:pt x="447" y="1365582"/>
                  </a:lnTo>
                  <a:lnTo>
                    <a:pt x="381" y="1368358"/>
                  </a:lnTo>
                  <a:lnTo>
                    <a:pt x="324" y="1371133"/>
                  </a:lnTo>
                  <a:lnTo>
                    <a:pt x="274" y="1373909"/>
                  </a:lnTo>
                  <a:lnTo>
                    <a:pt x="230" y="1376684"/>
                  </a:lnTo>
                  <a:lnTo>
                    <a:pt x="191" y="1379460"/>
                  </a:lnTo>
                  <a:lnTo>
                    <a:pt x="157" y="1382235"/>
                  </a:lnTo>
                  <a:lnTo>
                    <a:pt x="128" y="1385011"/>
                  </a:lnTo>
                  <a:lnTo>
                    <a:pt x="102" y="1387787"/>
                  </a:lnTo>
                  <a:lnTo>
                    <a:pt x="80" y="1390562"/>
                  </a:lnTo>
                  <a:lnTo>
                    <a:pt x="62" y="1393338"/>
                  </a:lnTo>
                  <a:lnTo>
                    <a:pt x="47" y="1396113"/>
                  </a:lnTo>
                  <a:lnTo>
                    <a:pt x="35" y="1398889"/>
                  </a:lnTo>
                  <a:lnTo>
                    <a:pt x="25" y="1401664"/>
                  </a:lnTo>
                  <a:lnTo>
                    <a:pt x="18" y="1404440"/>
                  </a:lnTo>
                  <a:lnTo>
                    <a:pt x="12" y="1407216"/>
                  </a:lnTo>
                  <a:lnTo>
                    <a:pt x="8" y="1409991"/>
                  </a:lnTo>
                  <a:lnTo>
                    <a:pt x="6" y="1412767"/>
                  </a:lnTo>
                  <a:lnTo>
                    <a:pt x="4" y="1415542"/>
                  </a:lnTo>
                  <a:close/>
                </a:path>
              </a:pathLst>
            </a:custGeom>
            <a:solidFill>
              <a:srgbClr val="0073C2">
                <a:alpha val="29803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71" name="pl71"/>
            <p:cNvSpPr/>
            <p:nvPr/>
          </p:nvSpPr>
          <p:spPr>
            <a:xfrm>
              <a:off x="7688706" y="5342144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40651" cap="flat">
              <a:solidFill>
                <a:srgbClr val="000000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72" name="rc72"/>
            <p:cNvSpPr/>
            <p:nvPr/>
          </p:nvSpPr>
          <p:spPr>
            <a:xfrm>
              <a:off x="7688706" y="2378098"/>
              <a:ext cx="858915" cy="3442736"/>
            </a:xfrm>
            <a:prstGeom prst="rect">
              <a:avLst/>
            </a:prstGeom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73" name="rc73"/>
            <p:cNvSpPr/>
            <p:nvPr/>
          </p:nvSpPr>
          <p:spPr>
            <a:xfrm>
              <a:off x="6760202" y="2163235"/>
              <a:ext cx="858915" cy="214862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74" name="tx74"/>
            <p:cNvSpPr/>
            <p:nvPr/>
          </p:nvSpPr>
          <p:spPr>
            <a:xfrm>
              <a:off x="7065348" y="2228975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2020</a:t>
              </a:r>
            </a:p>
          </p:txBody>
        </p:sp>
        <p:sp>
          <p:nvSpPr>
            <p:cNvPr id="75" name="rc75"/>
            <p:cNvSpPr/>
            <p:nvPr/>
          </p:nvSpPr>
          <p:spPr>
            <a:xfrm>
              <a:off x="7688706" y="2163235"/>
              <a:ext cx="858915" cy="214862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76" name="tx76"/>
            <p:cNvSpPr/>
            <p:nvPr/>
          </p:nvSpPr>
          <p:spPr>
            <a:xfrm>
              <a:off x="7993853" y="2228975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2050</a:t>
              </a:r>
            </a:p>
          </p:txBody>
        </p:sp>
        <p:sp>
          <p:nvSpPr>
            <p:cNvPr id="77" name="pl77"/>
            <p:cNvSpPr/>
            <p:nvPr/>
          </p:nvSpPr>
          <p:spPr>
            <a:xfrm>
              <a:off x="7189660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78" name="tx78"/>
            <p:cNvSpPr/>
            <p:nvPr/>
          </p:nvSpPr>
          <p:spPr>
            <a:xfrm>
              <a:off x="7065348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2020</a:t>
              </a:r>
            </a:p>
          </p:txBody>
        </p:sp>
        <p:sp>
          <p:nvSpPr>
            <p:cNvPr id="79" name="pl79"/>
            <p:cNvSpPr/>
            <p:nvPr/>
          </p:nvSpPr>
          <p:spPr>
            <a:xfrm>
              <a:off x="8118164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80" name="tx80"/>
            <p:cNvSpPr/>
            <p:nvPr/>
          </p:nvSpPr>
          <p:spPr>
            <a:xfrm>
              <a:off x="7993853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2050</a:t>
              </a:r>
            </a:p>
          </p:txBody>
        </p:sp>
        <p:sp>
          <p:nvSpPr>
            <p:cNvPr id="81" name="tx81"/>
            <p:cNvSpPr/>
            <p:nvPr/>
          </p:nvSpPr>
          <p:spPr>
            <a:xfrm>
              <a:off x="6635416" y="5779143"/>
              <a:ext cx="62155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82" name="tx82"/>
            <p:cNvSpPr/>
            <p:nvPr/>
          </p:nvSpPr>
          <p:spPr>
            <a:xfrm>
              <a:off x="6573261" y="4631564"/>
              <a:ext cx="124311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83" name="tx83"/>
            <p:cNvSpPr/>
            <p:nvPr/>
          </p:nvSpPr>
          <p:spPr>
            <a:xfrm>
              <a:off x="6511105" y="3483985"/>
              <a:ext cx="186466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100</a:t>
              </a:r>
            </a:p>
          </p:txBody>
        </p:sp>
        <p:sp>
          <p:nvSpPr>
            <p:cNvPr id="84" name="tx84"/>
            <p:cNvSpPr/>
            <p:nvPr/>
          </p:nvSpPr>
          <p:spPr>
            <a:xfrm>
              <a:off x="6511105" y="2336406"/>
              <a:ext cx="186466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150</a:t>
              </a:r>
            </a:p>
          </p:txBody>
        </p:sp>
        <p:sp>
          <p:nvSpPr>
            <p:cNvPr id="85" name="pl85"/>
            <p:cNvSpPr/>
            <p:nvPr/>
          </p:nvSpPr>
          <p:spPr>
            <a:xfrm>
              <a:off x="6725407" y="5820834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86" name="pl86"/>
            <p:cNvSpPr/>
            <p:nvPr/>
          </p:nvSpPr>
          <p:spPr>
            <a:xfrm>
              <a:off x="6725407" y="4673255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87" name="pl87"/>
            <p:cNvSpPr/>
            <p:nvPr/>
          </p:nvSpPr>
          <p:spPr>
            <a:xfrm>
              <a:off x="6725407" y="3525677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88" name="pl88"/>
            <p:cNvSpPr/>
            <p:nvPr/>
          </p:nvSpPr>
          <p:spPr>
            <a:xfrm>
              <a:off x="6725407" y="2378098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89" name="tx89"/>
            <p:cNvSpPr/>
            <p:nvPr/>
          </p:nvSpPr>
          <p:spPr>
            <a:xfrm>
              <a:off x="6760202" y="1934847"/>
              <a:ext cx="1591679" cy="12939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0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Distribution within country</a:t>
              </a: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17959FDF-8AF5-44F6-AC50-8F7E1AAF6E2A}"/>
              </a:ext>
            </a:extLst>
          </p:cNvPr>
          <p:cNvSpPr txBox="1"/>
          <p:nvPr/>
        </p:nvSpPr>
        <p:spPr>
          <a:xfrm>
            <a:off x="6807264" y="2703062"/>
            <a:ext cx="1243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Abadi Extra Light" panose="020B0204020104020204" pitchFamily="34" charset="0"/>
              </a:rPr>
              <a:t>Mitigation</a:t>
            </a:r>
            <a:endParaRPr lang="en-AT" b="1" dirty="0">
              <a:solidFill>
                <a:schemeClr val="tx2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0DF28A8-300B-4AED-9957-64BB3112FAF0}"/>
              </a:ext>
            </a:extLst>
          </p:cNvPr>
          <p:cNvSpPr txBox="1"/>
          <p:nvPr/>
        </p:nvSpPr>
        <p:spPr>
          <a:xfrm>
            <a:off x="6020899" y="2389210"/>
            <a:ext cx="1875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4">
                    <a:lumMod val="75000"/>
                  </a:schemeClr>
                </a:solidFill>
                <a:latin typeface="Abadi Extra Light" panose="020B0204020104020204" pitchFamily="34" charset="0"/>
              </a:rPr>
              <a:t>No climate policies</a:t>
            </a:r>
            <a:endParaRPr lang="en-AT" b="1">
              <a:solidFill>
                <a:schemeClr val="accent4">
                  <a:lumMod val="75000"/>
                </a:schemeClr>
              </a:solidFill>
              <a:latin typeface="Abadi Extra Light" panose="020B0204020104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6C3D0A31-D4D2-4EC7-B12F-BF7FCF5E5E12}"/>
              </a:ext>
            </a:extLst>
          </p:cNvPr>
          <p:cNvSpPr txBox="1"/>
          <p:nvPr/>
        </p:nvSpPr>
        <p:spPr>
          <a:xfrm>
            <a:off x="2631227" y="2472125"/>
            <a:ext cx="133638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800" dirty="0"/>
              <a:t>Ethiopia</a:t>
            </a:r>
          </a:p>
        </p:txBody>
      </p:sp>
      <p:pic>
        <p:nvPicPr>
          <p:cNvPr id="93" name="Picture 9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68DE11E-640F-4E34-A850-860763C387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07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B58EC6-C3B7-4BDA-8242-6F8859876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601" y="195026"/>
            <a:ext cx="4368678" cy="1083418"/>
          </a:xfrm>
        </p:spPr>
        <p:txBody>
          <a:bodyPr>
            <a:normAutofit fontScale="90000"/>
          </a:bodyPr>
          <a:lstStyle/>
          <a:p>
            <a:r>
              <a:rPr lang="en-US" dirty="0"/>
              <a:t>Research Framework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405D5B1-7044-4350-A10D-168C57F8914E}"/>
              </a:ext>
            </a:extLst>
          </p:cNvPr>
          <p:cNvSpPr/>
          <p:nvPr/>
        </p:nvSpPr>
        <p:spPr bwMode="auto">
          <a:xfrm>
            <a:off x="2274286" y="4959894"/>
            <a:ext cx="2068010" cy="52121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dirty="0"/>
              <a:t>Goal 1: global human development.</a:t>
            </a:r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8EF11F6-FA62-4088-856A-CC6803F082F9}"/>
              </a:ext>
            </a:extLst>
          </p:cNvPr>
          <p:cNvSpPr/>
          <p:nvPr/>
        </p:nvSpPr>
        <p:spPr bwMode="auto">
          <a:xfrm>
            <a:off x="7183773" y="4966007"/>
            <a:ext cx="2068010" cy="52121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dirty="0"/>
              <a:t>Goal 2: climate stabilization.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0A3D1B-890F-4892-AEEE-2CDAB459E4DF}"/>
              </a:ext>
            </a:extLst>
          </p:cNvPr>
          <p:cNvSpPr txBox="1"/>
          <p:nvPr/>
        </p:nvSpPr>
        <p:spPr>
          <a:xfrm>
            <a:off x="4941117" y="1952250"/>
            <a:ext cx="166940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badi Extra Light" panose="020B0204020104020204" pitchFamily="34" charset="0"/>
              </a:rPr>
              <a:t>Energy services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A70F604-4ED6-4479-8EB6-C21B54F3DD93}"/>
              </a:ext>
            </a:extLst>
          </p:cNvPr>
          <p:cNvCxnSpPr>
            <a:cxnSpLocks/>
            <a:stCxn id="15" idx="3"/>
            <a:endCxn id="18" idx="1"/>
          </p:cNvCxnSpPr>
          <p:nvPr/>
        </p:nvCxnSpPr>
        <p:spPr>
          <a:xfrm flipV="1">
            <a:off x="4142995" y="2136916"/>
            <a:ext cx="798122" cy="46166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2A9A759-B475-40FF-8298-01AF5E66B05F}"/>
              </a:ext>
            </a:extLst>
          </p:cNvPr>
          <p:cNvCxnSpPr>
            <a:cxnSpLocks/>
            <a:stCxn id="13" idx="1"/>
            <a:endCxn id="18" idx="3"/>
          </p:cNvCxnSpPr>
          <p:nvPr/>
        </p:nvCxnSpPr>
        <p:spPr>
          <a:xfrm flipH="1" flipV="1">
            <a:off x="6610525" y="2136916"/>
            <a:ext cx="772549" cy="46166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709D637-C95B-46F3-8C2D-BB637E685863}"/>
              </a:ext>
            </a:extLst>
          </p:cNvPr>
          <p:cNvSpPr txBox="1"/>
          <p:nvPr/>
        </p:nvSpPr>
        <p:spPr>
          <a:xfrm>
            <a:off x="7383074" y="3473421"/>
            <a:ext cx="166940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badi Extra Light" panose="020B0204020104020204" pitchFamily="34" charset="0"/>
              </a:rPr>
              <a:t>Greenhouse gas emissions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FC75E2-FAD6-4FA3-B570-10A6165A0E75}"/>
              </a:ext>
            </a:extLst>
          </p:cNvPr>
          <p:cNvSpPr txBox="1"/>
          <p:nvPr/>
        </p:nvSpPr>
        <p:spPr>
          <a:xfrm>
            <a:off x="2473587" y="3473421"/>
            <a:ext cx="166940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badi Extra Light" panose="020B0204020104020204" pitchFamily="34" charset="0"/>
              </a:rPr>
              <a:t>Human needs provisioning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E5B2DEB-8BE3-44F4-8820-655C0572A6B9}"/>
              </a:ext>
            </a:extLst>
          </p:cNvPr>
          <p:cNvCxnSpPr>
            <a:cxnSpLocks/>
            <a:stCxn id="36" idx="0"/>
            <a:endCxn id="11" idx="2"/>
          </p:cNvCxnSpPr>
          <p:nvPr/>
        </p:nvCxnSpPr>
        <p:spPr>
          <a:xfrm flipV="1">
            <a:off x="3308291" y="4119752"/>
            <a:ext cx="0" cy="840142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0358AB1-EA1D-4543-834E-445237C3E53C}"/>
              </a:ext>
            </a:extLst>
          </p:cNvPr>
          <p:cNvCxnSpPr>
            <a:cxnSpLocks/>
            <a:stCxn id="37" idx="0"/>
            <a:endCxn id="10" idx="2"/>
          </p:cNvCxnSpPr>
          <p:nvPr/>
        </p:nvCxnSpPr>
        <p:spPr>
          <a:xfrm flipV="1">
            <a:off x="8217778" y="4119752"/>
            <a:ext cx="0" cy="846255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" name="Picture 2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3A5D20D-32C6-4159-9519-10157996D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CFA1E2F-EB17-421F-AD2B-A43207130357}"/>
              </a:ext>
            </a:extLst>
          </p:cNvPr>
          <p:cNvSpPr txBox="1"/>
          <p:nvPr/>
        </p:nvSpPr>
        <p:spPr>
          <a:xfrm>
            <a:off x="7383074" y="1998416"/>
            <a:ext cx="166940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badi Extra Light" panose="020B0204020104020204" pitchFamily="34" charset="0"/>
              </a:rPr>
              <a:t>Energy supply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0C94D5-C9DF-41F6-B98B-86C1F242A8D5}"/>
              </a:ext>
            </a:extLst>
          </p:cNvPr>
          <p:cNvSpPr txBox="1"/>
          <p:nvPr/>
        </p:nvSpPr>
        <p:spPr>
          <a:xfrm>
            <a:off x="2473587" y="1998416"/>
            <a:ext cx="166940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badi Extra Light" panose="020B0204020104020204" pitchFamily="34" charset="0"/>
              </a:rPr>
              <a:t>Need satisfiers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FDC260D-BD82-4507-8077-4AA0E4A2D5B8}"/>
              </a:ext>
            </a:extLst>
          </p:cNvPr>
          <p:cNvCxnSpPr>
            <a:cxnSpLocks/>
            <a:stCxn id="10" idx="0"/>
            <a:endCxn id="13" idx="2"/>
          </p:cNvCxnSpPr>
          <p:nvPr/>
        </p:nvCxnSpPr>
        <p:spPr>
          <a:xfrm flipV="1">
            <a:off x="8217778" y="2367748"/>
            <a:ext cx="0" cy="1105673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9CE61AA-6E02-4E5A-8F2D-C186084E083A}"/>
              </a:ext>
            </a:extLst>
          </p:cNvPr>
          <p:cNvCxnSpPr>
            <a:cxnSpLocks/>
            <a:stCxn id="11" idx="0"/>
            <a:endCxn id="15" idx="2"/>
          </p:cNvCxnSpPr>
          <p:nvPr/>
        </p:nvCxnSpPr>
        <p:spPr>
          <a:xfrm flipV="1">
            <a:off x="3308291" y="2367748"/>
            <a:ext cx="0" cy="1105673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DA378C8-4E9A-4A47-A9A8-8160FDBA8714}"/>
              </a:ext>
            </a:extLst>
          </p:cNvPr>
          <p:cNvSpPr txBox="1"/>
          <p:nvPr/>
        </p:nvSpPr>
        <p:spPr>
          <a:xfrm>
            <a:off x="-38911" y="6359897"/>
            <a:ext cx="253891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chemeClr val="bg1"/>
                </a:solidFill>
                <a:effectLst/>
              </a:rPr>
              <a:t>Brand-Correa and Steinberger (2017) 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i="1" dirty="0">
                <a:solidFill>
                  <a:schemeClr val="bg1"/>
                </a:solidFill>
                <a:effectLst/>
              </a:rPr>
              <a:t>Ecological Economics.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chemeClr val="bg1"/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https://doi.org/10.1016/j.ecolecon.2017.05.019</a:t>
            </a:r>
            <a:r>
              <a:rPr lang="en-US" sz="900" dirty="0">
                <a:solidFill>
                  <a:schemeClr val="bg1"/>
                </a:solidFill>
                <a:effectLst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6445221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ontent Placeholder 2"/>
          <p:cNvGrpSpPr/>
          <p:nvPr/>
        </p:nvGrpSpPr>
        <p:grpSpPr>
          <a:xfrm>
            <a:off x="1981200" y="1600201"/>
            <a:ext cx="8229600" cy="4525963"/>
            <a:chOff x="457200" y="1600200"/>
            <a:chExt cx="8229600" cy="4525963"/>
          </a:xfrm>
        </p:grpSpPr>
        <p:sp>
          <p:nvSpPr>
            <p:cNvPr id="3" name="rc3"/>
            <p:cNvSpPr/>
            <p:nvPr/>
          </p:nvSpPr>
          <p:spPr>
            <a:xfrm>
              <a:off x="457200" y="1600200"/>
              <a:ext cx="8229600" cy="4525962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9525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4" name="rc4"/>
            <p:cNvSpPr/>
            <p:nvPr/>
          </p:nvSpPr>
          <p:spPr>
            <a:xfrm>
              <a:off x="457200" y="1600200"/>
              <a:ext cx="8229600" cy="4525962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" name="rc5"/>
            <p:cNvSpPr/>
            <p:nvPr/>
          </p:nvSpPr>
          <p:spPr>
            <a:xfrm>
              <a:off x="526789" y="1669789"/>
              <a:ext cx="5914727" cy="4386784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" name="rc6"/>
            <p:cNvSpPr/>
            <p:nvPr/>
          </p:nvSpPr>
          <p:spPr>
            <a:xfrm>
              <a:off x="1009669" y="2378098"/>
              <a:ext cx="5362258" cy="3442736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 sz="1800"/>
            </a:p>
          </p:txBody>
        </p:sp>
        <p:sp>
          <p:nvSpPr>
            <p:cNvPr id="7" name="pl7"/>
            <p:cNvSpPr/>
            <p:nvPr/>
          </p:nvSpPr>
          <p:spPr>
            <a:xfrm>
              <a:off x="1009669" y="5247045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8" name="pl8"/>
            <p:cNvSpPr/>
            <p:nvPr/>
          </p:nvSpPr>
          <p:spPr>
            <a:xfrm>
              <a:off x="1009669" y="4099466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9" name="pl9"/>
            <p:cNvSpPr/>
            <p:nvPr/>
          </p:nvSpPr>
          <p:spPr>
            <a:xfrm>
              <a:off x="1009669" y="2951887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0" name="pl10"/>
            <p:cNvSpPr/>
            <p:nvPr/>
          </p:nvSpPr>
          <p:spPr>
            <a:xfrm>
              <a:off x="1679951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1" name="pl11"/>
            <p:cNvSpPr/>
            <p:nvPr/>
          </p:nvSpPr>
          <p:spPr>
            <a:xfrm>
              <a:off x="3020516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2" name="pl12"/>
            <p:cNvSpPr/>
            <p:nvPr/>
          </p:nvSpPr>
          <p:spPr>
            <a:xfrm>
              <a:off x="4361080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3" name="pl13"/>
            <p:cNvSpPr/>
            <p:nvPr/>
          </p:nvSpPr>
          <p:spPr>
            <a:xfrm>
              <a:off x="5701645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4" name="pl14"/>
            <p:cNvSpPr/>
            <p:nvPr/>
          </p:nvSpPr>
          <p:spPr>
            <a:xfrm>
              <a:off x="6371927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5" name="pl15"/>
            <p:cNvSpPr/>
            <p:nvPr/>
          </p:nvSpPr>
          <p:spPr>
            <a:xfrm>
              <a:off x="1009669" y="5820834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6" name="pl16"/>
            <p:cNvSpPr/>
            <p:nvPr/>
          </p:nvSpPr>
          <p:spPr>
            <a:xfrm>
              <a:off x="1009669" y="4673255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7" name="pl17"/>
            <p:cNvSpPr/>
            <p:nvPr/>
          </p:nvSpPr>
          <p:spPr>
            <a:xfrm>
              <a:off x="1009669" y="3525677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8" name="pl18"/>
            <p:cNvSpPr/>
            <p:nvPr/>
          </p:nvSpPr>
          <p:spPr>
            <a:xfrm>
              <a:off x="1009669" y="2378098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9" name="pl19"/>
            <p:cNvSpPr/>
            <p:nvPr/>
          </p:nvSpPr>
          <p:spPr>
            <a:xfrm>
              <a:off x="1009669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20" name="pl20"/>
            <p:cNvSpPr/>
            <p:nvPr/>
          </p:nvSpPr>
          <p:spPr>
            <a:xfrm>
              <a:off x="2350233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21" name="pl21"/>
            <p:cNvSpPr/>
            <p:nvPr/>
          </p:nvSpPr>
          <p:spPr>
            <a:xfrm>
              <a:off x="3690798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22" name="pl22"/>
            <p:cNvSpPr/>
            <p:nvPr/>
          </p:nvSpPr>
          <p:spPr>
            <a:xfrm>
              <a:off x="5031362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23" name="pl23"/>
            <p:cNvSpPr/>
            <p:nvPr/>
          </p:nvSpPr>
          <p:spPr>
            <a:xfrm>
              <a:off x="1009669" y="3543796"/>
              <a:ext cx="5362258" cy="473037"/>
            </a:xfrm>
            <a:custGeom>
              <a:avLst/>
              <a:gdLst/>
              <a:ahLst/>
              <a:cxnLst/>
              <a:rect l="0" t="0" r="0" b="0"/>
              <a:pathLst>
                <a:path w="5362258" h="473037">
                  <a:moveTo>
                    <a:pt x="0" y="473037"/>
                  </a:moveTo>
                  <a:lnTo>
                    <a:pt x="670282" y="344720"/>
                  </a:lnTo>
                  <a:lnTo>
                    <a:pt x="1340564" y="226067"/>
                  </a:lnTo>
                  <a:lnTo>
                    <a:pt x="2010846" y="174817"/>
                  </a:lnTo>
                  <a:lnTo>
                    <a:pt x="2681129" y="117271"/>
                  </a:lnTo>
                  <a:lnTo>
                    <a:pt x="3351411" y="63472"/>
                  </a:lnTo>
                  <a:lnTo>
                    <a:pt x="4021693" y="0"/>
                  </a:lnTo>
                  <a:lnTo>
                    <a:pt x="4691975" y="89152"/>
                  </a:lnTo>
                  <a:lnTo>
                    <a:pt x="5362258" y="160653"/>
                  </a:lnTo>
                  <a:lnTo>
                    <a:pt x="5362258" y="160653"/>
                  </a:lnTo>
                </a:path>
              </a:pathLst>
            </a:custGeom>
            <a:ln w="40651" cap="flat">
              <a:solidFill>
                <a:srgbClr val="EFC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24" name="pl24"/>
            <p:cNvSpPr/>
            <p:nvPr/>
          </p:nvSpPr>
          <p:spPr>
            <a:xfrm>
              <a:off x="1009669" y="3984916"/>
              <a:ext cx="5362258" cy="106332"/>
            </a:xfrm>
            <a:custGeom>
              <a:avLst/>
              <a:gdLst/>
              <a:ahLst/>
              <a:cxnLst/>
              <a:rect l="0" t="0" r="0" b="0"/>
              <a:pathLst>
                <a:path w="5362258" h="106332">
                  <a:moveTo>
                    <a:pt x="0" y="67704"/>
                  </a:moveTo>
                  <a:lnTo>
                    <a:pt x="670282" y="94580"/>
                  </a:lnTo>
                  <a:lnTo>
                    <a:pt x="1340564" y="74010"/>
                  </a:lnTo>
                  <a:lnTo>
                    <a:pt x="2010846" y="93752"/>
                  </a:lnTo>
                  <a:lnTo>
                    <a:pt x="2681129" y="106332"/>
                  </a:lnTo>
                  <a:lnTo>
                    <a:pt x="3351411" y="88587"/>
                  </a:lnTo>
                  <a:lnTo>
                    <a:pt x="4021693" y="65272"/>
                  </a:lnTo>
                  <a:lnTo>
                    <a:pt x="4691975" y="35035"/>
                  </a:ln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40651" cap="flat">
              <a:solidFill>
                <a:srgbClr val="0073C2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25" name="pl25"/>
            <p:cNvSpPr/>
            <p:nvPr/>
          </p:nvSpPr>
          <p:spPr>
            <a:xfrm>
              <a:off x="1009669" y="4932390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0" y="0"/>
                  </a:lnTo>
                  <a:lnTo>
                    <a:pt x="670282" y="0"/>
                  </a:lnTo>
                  <a:lnTo>
                    <a:pt x="670282" y="0"/>
                  </a:lnTo>
                  <a:lnTo>
                    <a:pt x="1340564" y="0"/>
                  </a:lnTo>
                  <a:lnTo>
                    <a:pt x="1340564" y="0"/>
                  </a:lnTo>
                  <a:lnTo>
                    <a:pt x="2010846" y="0"/>
                  </a:lnTo>
                  <a:lnTo>
                    <a:pt x="2010846" y="0"/>
                  </a:lnTo>
                  <a:lnTo>
                    <a:pt x="2681129" y="0"/>
                  </a:lnTo>
                  <a:lnTo>
                    <a:pt x="2681129" y="0"/>
                  </a:lnTo>
                  <a:lnTo>
                    <a:pt x="3351411" y="0"/>
                  </a:lnTo>
                  <a:lnTo>
                    <a:pt x="3351411" y="0"/>
                  </a:lnTo>
                  <a:lnTo>
                    <a:pt x="4021693" y="0"/>
                  </a:lnTo>
                  <a:lnTo>
                    <a:pt x="4021693" y="0"/>
                  </a:lnTo>
                  <a:lnTo>
                    <a:pt x="4691975" y="0"/>
                  </a:lnTo>
                  <a:lnTo>
                    <a:pt x="4691975" y="0"/>
                  </a:lnTo>
                  <a:lnTo>
                    <a:pt x="5362258" y="0"/>
                  </a:ln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40651" cap="flat">
              <a:solidFill>
                <a:srgbClr val="000000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26" name="rc26"/>
            <p:cNvSpPr/>
            <p:nvPr/>
          </p:nvSpPr>
          <p:spPr>
            <a:xfrm>
              <a:off x="1009669" y="2378098"/>
              <a:ext cx="5362258" cy="3442736"/>
            </a:xfrm>
            <a:prstGeom prst="rect">
              <a:avLst/>
            </a:prstGeom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27" name="tx27"/>
            <p:cNvSpPr/>
            <p:nvPr/>
          </p:nvSpPr>
          <p:spPr>
            <a:xfrm>
              <a:off x="884883" y="5779143"/>
              <a:ext cx="62155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28" name="tx28"/>
            <p:cNvSpPr/>
            <p:nvPr/>
          </p:nvSpPr>
          <p:spPr>
            <a:xfrm>
              <a:off x="822728" y="4631564"/>
              <a:ext cx="124311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29" name="tx29"/>
            <p:cNvSpPr/>
            <p:nvPr/>
          </p:nvSpPr>
          <p:spPr>
            <a:xfrm>
              <a:off x="760572" y="3483985"/>
              <a:ext cx="186466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100</a:t>
              </a:r>
            </a:p>
          </p:txBody>
        </p:sp>
        <p:sp>
          <p:nvSpPr>
            <p:cNvPr id="30" name="tx30"/>
            <p:cNvSpPr/>
            <p:nvPr/>
          </p:nvSpPr>
          <p:spPr>
            <a:xfrm>
              <a:off x="760572" y="2336406"/>
              <a:ext cx="186466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150</a:t>
              </a:r>
            </a:p>
          </p:txBody>
        </p:sp>
        <p:sp>
          <p:nvSpPr>
            <p:cNvPr id="31" name="pl31"/>
            <p:cNvSpPr/>
            <p:nvPr/>
          </p:nvSpPr>
          <p:spPr>
            <a:xfrm>
              <a:off x="974874" y="5820834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32" name="pl32"/>
            <p:cNvSpPr/>
            <p:nvPr/>
          </p:nvSpPr>
          <p:spPr>
            <a:xfrm>
              <a:off x="974874" y="4673255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33" name="pl33"/>
            <p:cNvSpPr/>
            <p:nvPr/>
          </p:nvSpPr>
          <p:spPr>
            <a:xfrm>
              <a:off x="974874" y="3525677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34" name="pl34"/>
            <p:cNvSpPr/>
            <p:nvPr/>
          </p:nvSpPr>
          <p:spPr>
            <a:xfrm>
              <a:off x="974874" y="2378098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35" name="pl35"/>
            <p:cNvSpPr/>
            <p:nvPr/>
          </p:nvSpPr>
          <p:spPr>
            <a:xfrm>
              <a:off x="1009669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36" name="pl36"/>
            <p:cNvSpPr/>
            <p:nvPr/>
          </p:nvSpPr>
          <p:spPr>
            <a:xfrm>
              <a:off x="2350233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37" name="pl37"/>
            <p:cNvSpPr/>
            <p:nvPr/>
          </p:nvSpPr>
          <p:spPr>
            <a:xfrm>
              <a:off x="3690798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38" name="pl38"/>
            <p:cNvSpPr/>
            <p:nvPr/>
          </p:nvSpPr>
          <p:spPr>
            <a:xfrm>
              <a:off x="5031362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39" name="tx39"/>
            <p:cNvSpPr/>
            <p:nvPr/>
          </p:nvSpPr>
          <p:spPr>
            <a:xfrm>
              <a:off x="885358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2020</a:t>
              </a:r>
            </a:p>
          </p:txBody>
        </p:sp>
        <p:sp>
          <p:nvSpPr>
            <p:cNvPr id="40" name="tx40"/>
            <p:cNvSpPr/>
            <p:nvPr/>
          </p:nvSpPr>
          <p:spPr>
            <a:xfrm>
              <a:off x="2225922" y="5881718"/>
              <a:ext cx="248622" cy="8174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2030</a:t>
              </a:r>
            </a:p>
          </p:txBody>
        </p:sp>
        <p:sp>
          <p:nvSpPr>
            <p:cNvPr id="41" name="tx41"/>
            <p:cNvSpPr/>
            <p:nvPr/>
          </p:nvSpPr>
          <p:spPr>
            <a:xfrm>
              <a:off x="3566487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2040</a:t>
              </a:r>
            </a:p>
          </p:txBody>
        </p:sp>
        <p:sp>
          <p:nvSpPr>
            <p:cNvPr id="42" name="tx42"/>
            <p:cNvSpPr/>
            <p:nvPr/>
          </p:nvSpPr>
          <p:spPr>
            <a:xfrm>
              <a:off x="4907051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2050</a:t>
              </a:r>
            </a:p>
          </p:txBody>
        </p:sp>
        <p:sp>
          <p:nvSpPr>
            <p:cNvPr id="43" name="tx43"/>
            <p:cNvSpPr/>
            <p:nvPr/>
          </p:nvSpPr>
          <p:spPr>
            <a:xfrm rot="-5400000">
              <a:off x="-813377" y="4033913"/>
              <a:ext cx="2888406" cy="13110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0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Final Energy consumption per capita (GJ/year)</a:t>
              </a:r>
            </a:p>
          </p:txBody>
        </p:sp>
        <p:sp>
          <p:nvSpPr>
            <p:cNvPr id="44" name="tx44"/>
            <p:cNvSpPr/>
            <p:nvPr/>
          </p:nvSpPr>
          <p:spPr>
            <a:xfrm>
              <a:off x="1009669" y="1933141"/>
              <a:ext cx="2842158" cy="13110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0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National average energy consumption in GBR</a:t>
              </a:r>
            </a:p>
          </p:txBody>
        </p:sp>
        <p:sp>
          <p:nvSpPr>
            <p:cNvPr id="45" name="tx45"/>
            <p:cNvSpPr/>
            <p:nvPr/>
          </p:nvSpPr>
          <p:spPr>
            <a:xfrm>
              <a:off x="1009669" y="1702051"/>
              <a:ext cx="1285949" cy="15732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3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2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Total final energy</a:t>
              </a:r>
            </a:p>
          </p:txBody>
        </p:sp>
        <p:sp>
          <p:nvSpPr>
            <p:cNvPr id="46" name="rc46"/>
            <p:cNvSpPr/>
            <p:nvPr/>
          </p:nvSpPr>
          <p:spPr>
            <a:xfrm>
              <a:off x="6441516" y="1669789"/>
              <a:ext cx="2175694" cy="4386784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47" name="rc47"/>
            <p:cNvSpPr/>
            <p:nvPr/>
          </p:nvSpPr>
          <p:spPr>
            <a:xfrm>
              <a:off x="6760202" y="2378098"/>
              <a:ext cx="858915" cy="3442736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 sz="1800"/>
            </a:p>
          </p:txBody>
        </p:sp>
        <p:sp>
          <p:nvSpPr>
            <p:cNvPr id="48" name="pl48"/>
            <p:cNvSpPr/>
            <p:nvPr/>
          </p:nvSpPr>
          <p:spPr>
            <a:xfrm>
              <a:off x="6760202" y="5247045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49" name="pl49"/>
            <p:cNvSpPr/>
            <p:nvPr/>
          </p:nvSpPr>
          <p:spPr>
            <a:xfrm>
              <a:off x="6760202" y="4099466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0" name="pl50"/>
            <p:cNvSpPr/>
            <p:nvPr/>
          </p:nvSpPr>
          <p:spPr>
            <a:xfrm>
              <a:off x="6760202" y="295188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1" name="pl51"/>
            <p:cNvSpPr/>
            <p:nvPr/>
          </p:nvSpPr>
          <p:spPr>
            <a:xfrm>
              <a:off x="6760202" y="5820834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2" name="pl52"/>
            <p:cNvSpPr/>
            <p:nvPr/>
          </p:nvSpPr>
          <p:spPr>
            <a:xfrm>
              <a:off x="6760202" y="4673255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3" name="pl53"/>
            <p:cNvSpPr/>
            <p:nvPr/>
          </p:nvSpPr>
          <p:spPr>
            <a:xfrm>
              <a:off x="6760202" y="352567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4" name="pl54"/>
            <p:cNvSpPr/>
            <p:nvPr/>
          </p:nvSpPr>
          <p:spPr>
            <a:xfrm>
              <a:off x="6760202" y="2378098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5" name="pl55"/>
            <p:cNvSpPr/>
            <p:nvPr/>
          </p:nvSpPr>
          <p:spPr>
            <a:xfrm>
              <a:off x="7189660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6" name="pg56"/>
            <p:cNvSpPr/>
            <p:nvPr/>
          </p:nvSpPr>
          <p:spPr>
            <a:xfrm>
              <a:off x="7189660" y="2383558"/>
              <a:ext cx="318111" cy="3430483"/>
            </a:xfrm>
            <a:custGeom>
              <a:avLst/>
              <a:gdLst/>
              <a:ahLst/>
              <a:cxnLst/>
              <a:rect l="0" t="0" r="0" b="0"/>
              <a:pathLst>
                <a:path w="318111" h="3430483">
                  <a:moveTo>
                    <a:pt x="0" y="3430483"/>
                  </a:moveTo>
                  <a:lnTo>
                    <a:pt x="0" y="3423168"/>
                  </a:lnTo>
                  <a:lnTo>
                    <a:pt x="0" y="3415854"/>
                  </a:lnTo>
                  <a:lnTo>
                    <a:pt x="0" y="3408539"/>
                  </a:lnTo>
                  <a:lnTo>
                    <a:pt x="0" y="3401225"/>
                  </a:lnTo>
                  <a:lnTo>
                    <a:pt x="0" y="3393910"/>
                  </a:lnTo>
                  <a:lnTo>
                    <a:pt x="0" y="3386596"/>
                  </a:lnTo>
                  <a:lnTo>
                    <a:pt x="0" y="3379281"/>
                  </a:lnTo>
                  <a:lnTo>
                    <a:pt x="0" y="3371967"/>
                  </a:lnTo>
                  <a:lnTo>
                    <a:pt x="0" y="3364652"/>
                  </a:lnTo>
                  <a:lnTo>
                    <a:pt x="0" y="3357338"/>
                  </a:lnTo>
                  <a:lnTo>
                    <a:pt x="0" y="3350024"/>
                  </a:lnTo>
                  <a:lnTo>
                    <a:pt x="0" y="3342709"/>
                  </a:lnTo>
                  <a:lnTo>
                    <a:pt x="0" y="3335395"/>
                  </a:lnTo>
                  <a:lnTo>
                    <a:pt x="0" y="3328080"/>
                  </a:lnTo>
                  <a:lnTo>
                    <a:pt x="0" y="3320766"/>
                  </a:lnTo>
                  <a:lnTo>
                    <a:pt x="0" y="3313451"/>
                  </a:lnTo>
                  <a:lnTo>
                    <a:pt x="0" y="3306137"/>
                  </a:lnTo>
                  <a:lnTo>
                    <a:pt x="0" y="3298822"/>
                  </a:lnTo>
                  <a:lnTo>
                    <a:pt x="0" y="3291508"/>
                  </a:lnTo>
                  <a:lnTo>
                    <a:pt x="0" y="3284193"/>
                  </a:lnTo>
                  <a:lnTo>
                    <a:pt x="0" y="3276879"/>
                  </a:lnTo>
                  <a:lnTo>
                    <a:pt x="0" y="3269564"/>
                  </a:lnTo>
                  <a:lnTo>
                    <a:pt x="0" y="3262250"/>
                  </a:lnTo>
                  <a:lnTo>
                    <a:pt x="0" y="3254936"/>
                  </a:lnTo>
                  <a:lnTo>
                    <a:pt x="0" y="3247621"/>
                  </a:lnTo>
                  <a:lnTo>
                    <a:pt x="0" y="3240307"/>
                  </a:lnTo>
                  <a:lnTo>
                    <a:pt x="0" y="3232992"/>
                  </a:lnTo>
                  <a:lnTo>
                    <a:pt x="0" y="3225678"/>
                  </a:lnTo>
                  <a:lnTo>
                    <a:pt x="0" y="3218363"/>
                  </a:lnTo>
                  <a:lnTo>
                    <a:pt x="0" y="3211049"/>
                  </a:lnTo>
                  <a:lnTo>
                    <a:pt x="0" y="3203734"/>
                  </a:lnTo>
                  <a:lnTo>
                    <a:pt x="0" y="3196420"/>
                  </a:lnTo>
                  <a:lnTo>
                    <a:pt x="0" y="3189105"/>
                  </a:lnTo>
                  <a:lnTo>
                    <a:pt x="0" y="3181791"/>
                  </a:lnTo>
                  <a:lnTo>
                    <a:pt x="0" y="3174476"/>
                  </a:lnTo>
                  <a:lnTo>
                    <a:pt x="0" y="3167162"/>
                  </a:lnTo>
                  <a:lnTo>
                    <a:pt x="0" y="3159848"/>
                  </a:lnTo>
                  <a:lnTo>
                    <a:pt x="0" y="3152533"/>
                  </a:lnTo>
                  <a:lnTo>
                    <a:pt x="0" y="3145219"/>
                  </a:lnTo>
                  <a:lnTo>
                    <a:pt x="0" y="3137904"/>
                  </a:lnTo>
                  <a:lnTo>
                    <a:pt x="0" y="3130590"/>
                  </a:lnTo>
                  <a:lnTo>
                    <a:pt x="0" y="3123275"/>
                  </a:lnTo>
                  <a:lnTo>
                    <a:pt x="0" y="3115961"/>
                  </a:lnTo>
                  <a:lnTo>
                    <a:pt x="0" y="3108646"/>
                  </a:lnTo>
                  <a:lnTo>
                    <a:pt x="0" y="3101332"/>
                  </a:lnTo>
                  <a:lnTo>
                    <a:pt x="0" y="3094017"/>
                  </a:lnTo>
                  <a:lnTo>
                    <a:pt x="0" y="3086703"/>
                  </a:lnTo>
                  <a:lnTo>
                    <a:pt x="0" y="3079388"/>
                  </a:lnTo>
                  <a:lnTo>
                    <a:pt x="0" y="3072074"/>
                  </a:lnTo>
                  <a:lnTo>
                    <a:pt x="0" y="3064760"/>
                  </a:lnTo>
                  <a:lnTo>
                    <a:pt x="0" y="3057445"/>
                  </a:lnTo>
                  <a:lnTo>
                    <a:pt x="0" y="3050131"/>
                  </a:lnTo>
                  <a:lnTo>
                    <a:pt x="0" y="3042816"/>
                  </a:lnTo>
                  <a:lnTo>
                    <a:pt x="0" y="3035502"/>
                  </a:lnTo>
                  <a:lnTo>
                    <a:pt x="0" y="3028187"/>
                  </a:lnTo>
                  <a:lnTo>
                    <a:pt x="0" y="3020873"/>
                  </a:lnTo>
                  <a:lnTo>
                    <a:pt x="0" y="3013558"/>
                  </a:lnTo>
                  <a:lnTo>
                    <a:pt x="0" y="3006244"/>
                  </a:lnTo>
                  <a:lnTo>
                    <a:pt x="0" y="2998929"/>
                  </a:lnTo>
                  <a:lnTo>
                    <a:pt x="0" y="2991615"/>
                  </a:lnTo>
                  <a:lnTo>
                    <a:pt x="0" y="2984300"/>
                  </a:lnTo>
                  <a:lnTo>
                    <a:pt x="0" y="2976986"/>
                  </a:lnTo>
                  <a:lnTo>
                    <a:pt x="0" y="2969671"/>
                  </a:lnTo>
                  <a:lnTo>
                    <a:pt x="0" y="2962357"/>
                  </a:lnTo>
                  <a:lnTo>
                    <a:pt x="0" y="2955043"/>
                  </a:lnTo>
                  <a:lnTo>
                    <a:pt x="0" y="2947728"/>
                  </a:lnTo>
                  <a:lnTo>
                    <a:pt x="0" y="2940414"/>
                  </a:lnTo>
                  <a:lnTo>
                    <a:pt x="0" y="2933099"/>
                  </a:lnTo>
                  <a:lnTo>
                    <a:pt x="0" y="2925785"/>
                  </a:lnTo>
                  <a:lnTo>
                    <a:pt x="0" y="2918470"/>
                  </a:lnTo>
                  <a:lnTo>
                    <a:pt x="0" y="2911156"/>
                  </a:lnTo>
                  <a:lnTo>
                    <a:pt x="0" y="2903841"/>
                  </a:lnTo>
                  <a:lnTo>
                    <a:pt x="0" y="2896527"/>
                  </a:lnTo>
                  <a:lnTo>
                    <a:pt x="0" y="2889212"/>
                  </a:lnTo>
                  <a:lnTo>
                    <a:pt x="0" y="2881898"/>
                  </a:lnTo>
                  <a:lnTo>
                    <a:pt x="0" y="2874583"/>
                  </a:lnTo>
                  <a:lnTo>
                    <a:pt x="0" y="2867269"/>
                  </a:lnTo>
                  <a:lnTo>
                    <a:pt x="0" y="2859955"/>
                  </a:lnTo>
                  <a:lnTo>
                    <a:pt x="0" y="2852640"/>
                  </a:lnTo>
                  <a:lnTo>
                    <a:pt x="0" y="2845326"/>
                  </a:lnTo>
                  <a:lnTo>
                    <a:pt x="0" y="2838011"/>
                  </a:lnTo>
                  <a:lnTo>
                    <a:pt x="0" y="2830697"/>
                  </a:lnTo>
                  <a:lnTo>
                    <a:pt x="0" y="2823382"/>
                  </a:lnTo>
                  <a:lnTo>
                    <a:pt x="0" y="2816068"/>
                  </a:lnTo>
                  <a:lnTo>
                    <a:pt x="0" y="2808753"/>
                  </a:lnTo>
                  <a:lnTo>
                    <a:pt x="0" y="2801439"/>
                  </a:lnTo>
                  <a:lnTo>
                    <a:pt x="0" y="2794124"/>
                  </a:lnTo>
                  <a:lnTo>
                    <a:pt x="0" y="2786810"/>
                  </a:lnTo>
                  <a:lnTo>
                    <a:pt x="0" y="2779495"/>
                  </a:lnTo>
                  <a:lnTo>
                    <a:pt x="0" y="2772181"/>
                  </a:lnTo>
                  <a:lnTo>
                    <a:pt x="0" y="2764867"/>
                  </a:lnTo>
                  <a:lnTo>
                    <a:pt x="0" y="2757552"/>
                  </a:lnTo>
                  <a:lnTo>
                    <a:pt x="0" y="2750238"/>
                  </a:lnTo>
                  <a:lnTo>
                    <a:pt x="0" y="2742923"/>
                  </a:lnTo>
                  <a:lnTo>
                    <a:pt x="0" y="2735609"/>
                  </a:lnTo>
                  <a:lnTo>
                    <a:pt x="0" y="2728294"/>
                  </a:lnTo>
                  <a:lnTo>
                    <a:pt x="0" y="2720980"/>
                  </a:lnTo>
                  <a:lnTo>
                    <a:pt x="0" y="2713665"/>
                  </a:lnTo>
                  <a:lnTo>
                    <a:pt x="0" y="2706351"/>
                  </a:lnTo>
                  <a:lnTo>
                    <a:pt x="0" y="2699036"/>
                  </a:lnTo>
                  <a:lnTo>
                    <a:pt x="0" y="2691722"/>
                  </a:lnTo>
                  <a:lnTo>
                    <a:pt x="0" y="2684407"/>
                  </a:lnTo>
                  <a:lnTo>
                    <a:pt x="0" y="2677093"/>
                  </a:lnTo>
                  <a:lnTo>
                    <a:pt x="0" y="2669779"/>
                  </a:lnTo>
                  <a:lnTo>
                    <a:pt x="0" y="2662464"/>
                  </a:lnTo>
                  <a:lnTo>
                    <a:pt x="0" y="2655150"/>
                  </a:lnTo>
                  <a:lnTo>
                    <a:pt x="0" y="2647835"/>
                  </a:lnTo>
                  <a:lnTo>
                    <a:pt x="0" y="2640521"/>
                  </a:lnTo>
                  <a:lnTo>
                    <a:pt x="0" y="2633206"/>
                  </a:lnTo>
                  <a:lnTo>
                    <a:pt x="0" y="2625892"/>
                  </a:lnTo>
                  <a:lnTo>
                    <a:pt x="0" y="2618577"/>
                  </a:lnTo>
                  <a:lnTo>
                    <a:pt x="0" y="2611263"/>
                  </a:lnTo>
                  <a:lnTo>
                    <a:pt x="0" y="2603948"/>
                  </a:lnTo>
                  <a:lnTo>
                    <a:pt x="0" y="2596634"/>
                  </a:lnTo>
                  <a:lnTo>
                    <a:pt x="0" y="2589319"/>
                  </a:lnTo>
                  <a:lnTo>
                    <a:pt x="0" y="2582005"/>
                  </a:lnTo>
                  <a:lnTo>
                    <a:pt x="0" y="2574690"/>
                  </a:lnTo>
                  <a:lnTo>
                    <a:pt x="0" y="2567376"/>
                  </a:lnTo>
                  <a:lnTo>
                    <a:pt x="0" y="2560062"/>
                  </a:lnTo>
                  <a:lnTo>
                    <a:pt x="0" y="2552747"/>
                  </a:lnTo>
                  <a:lnTo>
                    <a:pt x="0" y="2545433"/>
                  </a:lnTo>
                  <a:lnTo>
                    <a:pt x="0" y="2538118"/>
                  </a:lnTo>
                  <a:lnTo>
                    <a:pt x="0" y="2530804"/>
                  </a:lnTo>
                  <a:lnTo>
                    <a:pt x="0" y="2523489"/>
                  </a:lnTo>
                  <a:lnTo>
                    <a:pt x="0" y="2516175"/>
                  </a:lnTo>
                  <a:lnTo>
                    <a:pt x="0" y="2508860"/>
                  </a:lnTo>
                  <a:lnTo>
                    <a:pt x="0" y="2501546"/>
                  </a:lnTo>
                  <a:lnTo>
                    <a:pt x="0" y="2494231"/>
                  </a:lnTo>
                  <a:lnTo>
                    <a:pt x="0" y="2486917"/>
                  </a:lnTo>
                  <a:lnTo>
                    <a:pt x="0" y="2479602"/>
                  </a:lnTo>
                  <a:lnTo>
                    <a:pt x="0" y="2472288"/>
                  </a:lnTo>
                  <a:lnTo>
                    <a:pt x="0" y="2464974"/>
                  </a:lnTo>
                  <a:lnTo>
                    <a:pt x="0" y="2457659"/>
                  </a:lnTo>
                  <a:lnTo>
                    <a:pt x="0" y="2450345"/>
                  </a:lnTo>
                  <a:lnTo>
                    <a:pt x="0" y="2443030"/>
                  </a:lnTo>
                  <a:lnTo>
                    <a:pt x="0" y="2435716"/>
                  </a:lnTo>
                  <a:lnTo>
                    <a:pt x="0" y="2428401"/>
                  </a:lnTo>
                  <a:lnTo>
                    <a:pt x="0" y="2421087"/>
                  </a:lnTo>
                  <a:lnTo>
                    <a:pt x="0" y="2413772"/>
                  </a:lnTo>
                  <a:lnTo>
                    <a:pt x="0" y="2406458"/>
                  </a:lnTo>
                  <a:lnTo>
                    <a:pt x="0" y="2399143"/>
                  </a:lnTo>
                  <a:lnTo>
                    <a:pt x="0" y="2391829"/>
                  </a:lnTo>
                  <a:lnTo>
                    <a:pt x="0" y="2384514"/>
                  </a:lnTo>
                  <a:lnTo>
                    <a:pt x="0" y="2377200"/>
                  </a:lnTo>
                  <a:lnTo>
                    <a:pt x="0" y="2369886"/>
                  </a:lnTo>
                  <a:lnTo>
                    <a:pt x="0" y="2362571"/>
                  </a:lnTo>
                  <a:lnTo>
                    <a:pt x="0" y="2355257"/>
                  </a:lnTo>
                  <a:lnTo>
                    <a:pt x="0" y="2347942"/>
                  </a:lnTo>
                  <a:lnTo>
                    <a:pt x="0" y="2340628"/>
                  </a:lnTo>
                  <a:lnTo>
                    <a:pt x="0" y="2333313"/>
                  </a:lnTo>
                  <a:lnTo>
                    <a:pt x="0" y="2325999"/>
                  </a:lnTo>
                  <a:lnTo>
                    <a:pt x="0" y="2318684"/>
                  </a:lnTo>
                  <a:lnTo>
                    <a:pt x="0" y="2311370"/>
                  </a:lnTo>
                  <a:lnTo>
                    <a:pt x="0" y="2304055"/>
                  </a:lnTo>
                  <a:lnTo>
                    <a:pt x="0" y="2296741"/>
                  </a:lnTo>
                  <a:lnTo>
                    <a:pt x="0" y="2289426"/>
                  </a:lnTo>
                  <a:lnTo>
                    <a:pt x="0" y="2282112"/>
                  </a:lnTo>
                  <a:lnTo>
                    <a:pt x="0" y="2274798"/>
                  </a:lnTo>
                  <a:lnTo>
                    <a:pt x="0" y="2267483"/>
                  </a:lnTo>
                  <a:lnTo>
                    <a:pt x="0" y="2260169"/>
                  </a:lnTo>
                  <a:lnTo>
                    <a:pt x="0" y="2252854"/>
                  </a:lnTo>
                  <a:lnTo>
                    <a:pt x="0" y="2245540"/>
                  </a:lnTo>
                  <a:lnTo>
                    <a:pt x="0" y="2238225"/>
                  </a:lnTo>
                  <a:lnTo>
                    <a:pt x="0" y="2230911"/>
                  </a:lnTo>
                  <a:lnTo>
                    <a:pt x="0" y="2223596"/>
                  </a:lnTo>
                  <a:lnTo>
                    <a:pt x="0" y="2216282"/>
                  </a:lnTo>
                  <a:lnTo>
                    <a:pt x="0" y="2208967"/>
                  </a:lnTo>
                  <a:lnTo>
                    <a:pt x="0" y="2201653"/>
                  </a:lnTo>
                  <a:lnTo>
                    <a:pt x="0" y="2194338"/>
                  </a:lnTo>
                  <a:lnTo>
                    <a:pt x="0" y="2187024"/>
                  </a:lnTo>
                  <a:lnTo>
                    <a:pt x="0" y="2179709"/>
                  </a:lnTo>
                  <a:lnTo>
                    <a:pt x="0" y="2172395"/>
                  </a:lnTo>
                  <a:lnTo>
                    <a:pt x="0" y="2165081"/>
                  </a:lnTo>
                  <a:lnTo>
                    <a:pt x="0" y="2157766"/>
                  </a:lnTo>
                  <a:lnTo>
                    <a:pt x="0" y="2150452"/>
                  </a:lnTo>
                  <a:lnTo>
                    <a:pt x="0" y="2143137"/>
                  </a:lnTo>
                  <a:lnTo>
                    <a:pt x="0" y="2135823"/>
                  </a:lnTo>
                  <a:lnTo>
                    <a:pt x="0" y="2128508"/>
                  </a:lnTo>
                  <a:lnTo>
                    <a:pt x="0" y="2121194"/>
                  </a:lnTo>
                  <a:lnTo>
                    <a:pt x="0" y="2113879"/>
                  </a:lnTo>
                  <a:lnTo>
                    <a:pt x="0" y="2106565"/>
                  </a:lnTo>
                  <a:lnTo>
                    <a:pt x="0" y="2099250"/>
                  </a:lnTo>
                  <a:lnTo>
                    <a:pt x="0" y="2091936"/>
                  </a:lnTo>
                  <a:lnTo>
                    <a:pt x="0" y="2084621"/>
                  </a:lnTo>
                  <a:lnTo>
                    <a:pt x="0" y="2077307"/>
                  </a:lnTo>
                  <a:lnTo>
                    <a:pt x="0" y="2069993"/>
                  </a:lnTo>
                  <a:lnTo>
                    <a:pt x="0" y="2062678"/>
                  </a:lnTo>
                  <a:lnTo>
                    <a:pt x="0" y="2055364"/>
                  </a:lnTo>
                  <a:lnTo>
                    <a:pt x="0" y="2048049"/>
                  </a:lnTo>
                  <a:lnTo>
                    <a:pt x="0" y="2040735"/>
                  </a:lnTo>
                  <a:lnTo>
                    <a:pt x="0" y="2033420"/>
                  </a:lnTo>
                  <a:lnTo>
                    <a:pt x="0" y="2026106"/>
                  </a:lnTo>
                  <a:lnTo>
                    <a:pt x="0" y="2018791"/>
                  </a:lnTo>
                  <a:lnTo>
                    <a:pt x="0" y="2011477"/>
                  </a:lnTo>
                  <a:lnTo>
                    <a:pt x="0" y="2004162"/>
                  </a:lnTo>
                  <a:lnTo>
                    <a:pt x="0" y="1996848"/>
                  </a:lnTo>
                  <a:lnTo>
                    <a:pt x="0" y="1989533"/>
                  </a:lnTo>
                  <a:lnTo>
                    <a:pt x="0" y="1982219"/>
                  </a:lnTo>
                  <a:lnTo>
                    <a:pt x="0" y="1974905"/>
                  </a:lnTo>
                  <a:lnTo>
                    <a:pt x="0" y="1967590"/>
                  </a:lnTo>
                  <a:lnTo>
                    <a:pt x="0" y="1960276"/>
                  </a:lnTo>
                  <a:lnTo>
                    <a:pt x="0" y="1952961"/>
                  </a:lnTo>
                  <a:lnTo>
                    <a:pt x="0" y="1945647"/>
                  </a:lnTo>
                  <a:lnTo>
                    <a:pt x="0" y="1938332"/>
                  </a:lnTo>
                  <a:lnTo>
                    <a:pt x="0" y="1931018"/>
                  </a:lnTo>
                  <a:lnTo>
                    <a:pt x="0" y="1923703"/>
                  </a:lnTo>
                  <a:lnTo>
                    <a:pt x="0" y="1916389"/>
                  </a:lnTo>
                  <a:lnTo>
                    <a:pt x="0" y="1909074"/>
                  </a:lnTo>
                  <a:lnTo>
                    <a:pt x="0" y="1901760"/>
                  </a:lnTo>
                  <a:lnTo>
                    <a:pt x="0" y="1894445"/>
                  </a:lnTo>
                  <a:lnTo>
                    <a:pt x="0" y="1887131"/>
                  </a:lnTo>
                  <a:lnTo>
                    <a:pt x="0" y="1879816"/>
                  </a:lnTo>
                  <a:lnTo>
                    <a:pt x="0" y="1872502"/>
                  </a:lnTo>
                  <a:lnTo>
                    <a:pt x="0" y="1865188"/>
                  </a:lnTo>
                  <a:lnTo>
                    <a:pt x="0" y="1857873"/>
                  </a:lnTo>
                  <a:lnTo>
                    <a:pt x="0" y="1850559"/>
                  </a:lnTo>
                  <a:lnTo>
                    <a:pt x="0" y="1843244"/>
                  </a:lnTo>
                  <a:lnTo>
                    <a:pt x="0" y="1835930"/>
                  </a:lnTo>
                  <a:lnTo>
                    <a:pt x="0" y="1828615"/>
                  </a:lnTo>
                  <a:lnTo>
                    <a:pt x="0" y="1821301"/>
                  </a:lnTo>
                  <a:lnTo>
                    <a:pt x="0" y="1813986"/>
                  </a:lnTo>
                  <a:lnTo>
                    <a:pt x="0" y="1806672"/>
                  </a:lnTo>
                  <a:lnTo>
                    <a:pt x="0" y="1799357"/>
                  </a:lnTo>
                  <a:lnTo>
                    <a:pt x="0" y="1792043"/>
                  </a:lnTo>
                  <a:lnTo>
                    <a:pt x="0" y="1784728"/>
                  </a:lnTo>
                  <a:lnTo>
                    <a:pt x="0" y="1777414"/>
                  </a:lnTo>
                  <a:lnTo>
                    <a:pt x="0" y="1770100"/>
                  </a:lnTo>
                  <a:lnTo>
                    <a:pt x="0" y="1762785"/>
                  </a:lnTo>
                  <a:lnTo>
                    <a:pt x="0" y="1755471"/>
                  </a:lnTo>
                  <a:lnTo>
                    <a:pt x="0" y="1748156"/>
                  </a:lnTo>
                  <a:lnTo>
                    <a:pt x="0" y="1740842"/>
                  </a:lnTo>
                  <a:lnTo>
                    <a:pt x="0" y="1733527"/>
                  </a:lnTo>
                  <a:lnTo>
                    <a:pt x="0" y="1726213"/>
                  </a:lnTo>
                  <a:lnTo>
                    <a:pt x="0" y="1718898"/>
                  </a:lnTo>
                  <a:lnTo>
                    <a:pt x="0" y="1711584"/>
                  </a:lnTo>
                  <a:lnTo>
                    <a:pt x="0" y="1704269"/>
                  </a:lnTo>
                  <a:lnTo>
                    <a:pt x="0" y="1696955"/>
                  </a:lnTo>
                  <a:lnTo>
                    <a:pt x="0" y="1689640"/>
                  </a:lnTo>
                  <a:lnTo>
                    <a:pt x="0" y="1682326"/>
                  </a:lnTo>
                  <a:lnTo>
                    <a:pt x="0" y="1675012"/>
                  </a:lnTo>
                  <a:lnTo>
                    <a:pt x="0" y="1667697"/>
                  </a:lnTo>
                  <a:lnTo>
                    <a:pt x="0" y="1660383"/>
                  </a:lnTo>
                  <a:lnTo>
                    <a:pt x="0" y="1653068"/>
                  </a:lnTo>
                  <a:lnTo>
                    <a:pt x="0" y="1645754"/>
                  </a:lnTo>
                  <a:lnTo>
                    <a:pt x="0" y="1638439"/>
                  </a:lnTo>
                  <a:lnTo>
                    <a:pt x="0" y="1631125"/>
                  </a:lnTo>
                  <a:lnTo>
                    <a:pt x="0" y="1623810"/>
                  </a:lnTo>
                  <a:lnTo>
                    <a:pt x="0" y="1616496"/>
                  </a:lnTo>
                  <a:lnTo>
                    <a:pt x="0" y="1609181"/>
                  </a:lnTo>
                  <a:lnTo>
                    <a:pt x="0" y="1601867"/>
                  </a:lnTo>
                  <a:lnTo>
                    <a:pt x="0" y="1594552"/>
                  </a:lnTo>
                  <a:lnTo>
                    <a:pt x="0" y="1587238"/>
                  </a:lnTo>
                  <a:lnTo>
                    <a:pt x="0" y="1579924"/>
                  </a:lnTo>
                  <a:lnTo>
                    <a:pt x="0" y="1572609"/>
                  </a:lnTo>
                  <a:lnTo>
                    <a:pt x="0" y="1565295"/>
                  </a:lnTo>
                  <a:lnTo>
                    <a:pt x="0" y="1557980"/>
                  </a:lnTo>
                  <a:lnTo>
                    <a:pt x="0" y="1550666"/>
                  </a:lnTo>
                  <a:lnTo>
                    <a:pt x="0" y="1543351"/>
                  </a:lnTo>
                  <a:lnTo>
                    <a:pt x="0" y="1536037"/>
                  </a:lnTo>
                  <a:lnTo>
                    <a:pt x="0" y="1528722"/>
                  </a:lnTo>
                  <a:lnTo>
                    <a:pt x="0" y="1521408"/>
                  </a:lnTo>
                  <a:lnTo>
                    <a:pt x="0" y="1514093"/>
                  </a:lnTo>
                  <a:lnTo>
                    <a:pt x="0" y="1506779"/>
                  </a:lnTo>
                  <a:lnTo>
                    <a:pt x="0" y="1499464"/>
                  </a:lnTo>
                  <a:lnTo>
                    <a:pt x="0" y="1492150"/>
                  </a:lnTo>
                  <a:lnTo>
                    <a:pt x="0" y="1484835"/>
                  </a:lnTo>
                  <a:lnTo>
                    <a:pt x="0" y="1477521"/>
                  </a:lnTo>
                  <a:lnTo>
                    <a:pt x="0" y="1470207"/>
                  </a:lnTo>
                  <a:lnTo>
                    <a:pt x="0" y="1462892"/>
                  </a:lnTo>
                  <a:lnTo>
                    <a:pt x="0" y="1455578"/>
                  </a:lnTo>
                  <a:lnTo>
                    <a:pt x="0" y="1448263"/>
                  </a:lnTo>
                  <a:lnTo>
                    <a:pt x="0" y="1440949"/>
                  </a:lnTo>
                  <a:lnTo>
                    <a:pt x="0" y="1433634"/>
                  </a:lnTo>
                  <a:lnTo>
                    <a:pt x="0" y="1426320"/>
                  </a:lnTo>
                  <a:lnTo>
                    <a:pt x="0" y="1419005"/>
                  </a:lnTo>
                  <a:lnTo>
                    <a:pt x="0" y="1411691"/>
                  </a:lnTo>
                  <a:lnTo>
                    <a:pt x="0" y="1404376"/>
                  </a:lnTo>
                  <a:lnTo>
                    <a:pt x="0" y="1397062"/>
                  </a:lnTo>
                  <a:lnTo>
                    <a:pt x="0" y="1389747"/>
                  </a:lnTo>
                  <a:lnTo>
                    <a:pt x="0" y="1382433"/>
                  </a:lnTo>
                  <a:lnTo>
                    <a:pt x="0" y="1375119"/>
                  </a:lnTo>
                  <a:lnTo>
                    <a:pt x="0" y="1367804"/>
                  </a:lnTo>
                  <a:lnTo>
                    <a:pt x="0" y="1360490"/>
                  </a:lnTo>
                  <a:lnTo>
                    <a:pt x="0" y="1353175"/>
                  </a:lnTo>
                  <a:lnTo>
                    <a:pt x="0" y="1345861"/>
                  </a:lnTo>
                  <a:lnTo>
                    <a:pt x="0" y="1338546"/>
                  </a:lnTo>
                  <a:lnTo>
                    <a:pt x="0" y="1331232"/>
                  </a:lnTo>
                  <a:lnTo>
                    <a:pt x="0" y="1323917"/>
                  </a:lnTo>
                  <a:lnTo>
                    <a:pt x="0" y="1316603"/>
                  </a:lnTo>
                  <a:lnTo>
                    <a:pt x="0" y="1309288"/>
                  </a:lnTo>
                  <a:lnTo>
                    <a:pt x="0" y="1301974"/>
                  </a:lnTo>
                  <a:lnTo>
                    <a:pt x="0" y="1294659"/>
                  </a:lnTo>
                  <a:lnTo>
                    <a:pt x="0" y="1287345"/>
                  </a:lnTo>
                  <a:lnTo>
                    <a:pt x="0" y="1280031"/>
                  </a:lnTo>
                  <a:lnTo>
                    <a:pt x="0" y="1272716"/>
                  </a:lnTo>
                  <a:lnTo>
                    <a:pt x="0" y="1265402"/>
                  </a:lnTo>
                  <a:lnTo>
                    <a:pt x="0" y="1258087"/>
                  </a:lnTo>
                  <a:lnTo>
                    <a:pt x="0" y="1250773"/>
                  </a:lnTo>
                  <a:lnTo>
                    <a:pt x="0" y="1243458"/>
                  </a:lnTo>
                  <a:lnTo>
                    <a:pt x="0" y="1236144"/>
                  </a:lnTo>
                  <a:lnTo>
                    <a:pt x="0" y="1228829"/>
                  </a:lnTo>
                  <a:lnTo>
                    <a:pt x="0" y="1221515"/>
                  </a:lnTo>
                  <a:lnTo>
                    <a:pt x="0" y="1214200"/>
                  </a:lnTo>
                  <a:lnTo>
                    <a:pt x="0" y="1206886"/>
                  </a:lnTo>
                  <a:lnTo>
                    <a:pt x="0" y="1199571"/>
                  </a:lnTo>
                  <a:lnTo>
                    <a:pt x="0" y="1192257"/>
                  </a:lnTo>
                  <a:lnTo>
                    <a:pt x="0" y="1184943"/>
                  </a:lnTo>
                  <a:lnTo>
                    <a:pt x="0" y="1177628"/>
                  </a:lnTo>
                  <a:lnTo>
                    <a:pt x="0" y="1170314"/>
                  </a:lnTo>
                  <a:lnTo>
                    <a:pt x="0" y="1162999"/>
                  </a:lnTo>
                  <a:lnTo>
                    <a:pt x="0" y="1155685"/>
                  </a:lnTo>
                  <a:lnTo>
                    <a:pt x="0" y="1148370"/>
                  </a:lnTo>
                  <a:lnTo>
                    <a:pt x="0" y="1141056"/>
                  </a:lnTo>
                  <a:lnTo>
                    <a:pt x="0" y="1133741"/>
                  </a:lnTo>
                  <a:lnTo>
                    <a:pt x="0" y="1126427"/>
                  </a:lnTo>
                  <a:lnTo>
                    <a:pt x="0" y="1119112"/>
                  </a:lnTo>
                  <a:lnTo>
                    <a:pt x="0" y="1111798"/>
                  </a:lnTo>
                  <a:lnTo>
                    <a:pt x="0" y="1104483"/>
                  </a:lnTo>
                  <a:lnTo>
                    <a:pt x="0" y="1097169"/>
                  </a:lnTo>
                  <a:lnTo>
                    <a:pt x="0" y="1089854"/>
                  </a:lnTo>
                  <a:lnTo>
                    <a:pt x="0" y="1082540"/>
                  </a:lnTo>
                  <a:lnTo>
                    <a:pt x="0" y="1075226"/>
                  </a:lnTo>
                  <a:lnTo>
                    <a:pt x="0" y="1067911"/>
                  </a:lnTo>
                  <a:lnTo>
                    <a:pt x="0" y="1060597"/>
                  </a:lnTo>
                  <a:lnTo>
                    <a:pt x="0" y="1053282"/>
                  </a:lnTo>
                  <a:lnTo>
                    <a:pt x="0" y="1045968"/>
                  </a:lnTo>
                  <a:lnTo>
                    <a:pt x="0" y="1038653"/>
                  </a:lnTo>
                  <a:lnTo>
                    <a:pt x="0" y="1031339"/>
                  </a:lnTo>
                  <a:lnTo>
                    <a:pt x="0" y="1024024"/>
                  </a:lnTo>
                  <a:lnTo>
                    <a:pt x="0" y="1016710"/>
                  </a:lnTo>
                  <a:lnTo>
                    <a:pt x="0" y="1009395"/>
                  </a:lnTo>
                  <a:lnTo>
                    <a:pt x="0" y="1002081"/>
                  </a:lnTo>
                  <a:lnTo>
                    <a:pt x="0" y="994766"/>
                  </a:lnTo>
                  <a:lnTo>
                    <a:pt x="0" y="987452"/>
                  </a:lnTo>
                  <a:lnTo>
                    <a:pt x="0" y="980138"/>
                  </a:lnTo>
                  <a:lnTo>
                    <a:pt x="0" y="972823"/>
                  </a:lnTo>
                  <a:lnTo>
                    <a:pt x="0" y="965509"/>
                  </a:lnTo>
                  <a:lnTo>
                    <a:pt x="0" y="958194"/>
                  </a:lnTo>
                  <a:lnTo>
                    <a:pt x="0" y="950880"/>
                  </a:lnTo>
                  <a:lnTo>
                    <a:pt x="0" y="943565"/>
                  </a:lnTo>
                  <a:lnTo>
                    <a:pt x="0" y="936251"/>
                  </a:lnTo>
                  <a:lnTo>
                    <a:pt x="0" y="928936"/>
                  </a:lnTo>
                  <a:lnTo>
                    <a:pt x="0" y="921622"/>
                  </a:lnTo>
                  <a:lnTo>
                    <a:pt x="0" y="914307"/>
                  </a:lnTo>
                  <a:lnTo>
                    <a:pt x="0" y="906993"/>
                  </a:lnTo>
                  <a:lnTo>
                    <a:pt x="0" y="899678"/>
                  </a:lnTo>
                  <a:lnTo>
                    <a:pt x="0" y="892364"/>
                  </a:lnTo>
                  <a:lnTo>
                    <a:pt x="0" y="885050"/>
                  </a:lnTo>
                  <a:lnTo>
                    <a:pt x="0" y="877735"/>
                  </a:lnTo>
                  <a:lnTo>
                    <a:pt x="0" y="870421"/>
                  </a:lnTo>
                  <a:lnTo>
                    <a:pt x="0" y="863106"/>
                  </a:lnTo>
                  <a:lnTo>
                    <a:pt x="0" y="855792"/>
                  </a:lnTo>
                  <a:lnTo>
                    <a:pt x="0" y="848477"/>
                  </a:lnTo>
                  <a:lnTo>
                    <a:pt x="0" y="841163"/>
                  </a:lnTo>
                  <a:lnTo>
                    <a:pt x="0" y="833848"/>
                  </a:lnTo>
                  <a:lnTo>
                    <a:pt x="0" y="826534"/>
                  </a:lnTo>
                  <a:lnTo>
                    <a:pt x="0" y="819219"/>
                  </a:lnTo>
                  <a:lnTo>
                    <a:pt x="0" y="811905"/>
                  </a:lnTo>
                  <a:lnTo>
                    <a:pt x="0" y="804590"/>
                  </a:lnTo>
                  <a:lnTo>
                    <a:pt x="0" y="797276"/>
                  </a:lnTo>
                  <a:lnTo>
                    <a:pt x="0" y="789962"/>
                  </a:lnTo>
                  <a:lnTo>
                    <a:pt x="0" y="782647"/>
                  </a:lnTo>
                  <a:lnTo>
                    <a:pt x="0" y="775333"/>
                  </a:lnTo>
                  <a:lnTo>
                    <a:pt x="0" y="768018"/>
                  </a:lnTo>
                  <a:lnTo>
                    <a:pt x="0" y="760704"/>
                  </a:lnTo>
                  <a:lnTo>
                    <a:pt x="0" y="753389"/>
                  </a:lnTo>
                  <a:lnTo>
                    <a:pt x="0" y="746075"/>
                  </a:lnTo>
                  <a:lnTo>
                    <a:pt x="0" y="738760"/>
                  </a:lnTo>
                  <a:lnTo>
                    <a:pt x="0" y="731446"/>
                  </a:lnTo>
                  <a:lnTo>
                    <a:pt x="0" y="724131"/>
                  </a:lnTo>
                  <a:lnTo>
                    <a:pt x="0" y="716817"/>
                  </a:lnTo>
                  <a:lnTo>
                    <a:pt x="0" y="709502"/>
                  </a:lnTo>
                  <a:lnTo>
                    <a:pt x="0" y="702188"/>
                  </a:lnTo>
                  <a:lnTo>
                    <a:pt x="0" y="694873"/>
                  </a:lnTo>
                  <a:lnTo>
                    <a:pt x="0" y="687559"/>
                  </a:lnTo>
                  <a:lnTo>
                    <a:pt x="0" y="680245"/>
                  </a:lnTo>
                  <a:lnTo>
                    <a:pt x="0" y="672930"/>
                  </a:lnTo>
                  <a:lnTo>
                    <a:pt x="0" y="665616"/>
                  </a:lnTo>
                  <a:lnTo>
                    <a:pt x="0" y="658301"/>
                  </a:lnTo>
                  <a:lnTo>
                    <a:pt x="0" y="650987"/>
                  </a:lnTo>
                  <a:lnTo>
                    <a:pt x="0" y="643672"/>
                  </a:lnTo>
                  <a:lnTo>
                    <a:pt x="0" y="636358"/>
                  </a:lnTo>
                  <a:lnTo>
                    <a:pt x="0" y="629043"/>
                  </a:lnTo>
                  <a:lnTo>
                    <a:pt x="0" y="621729"/>
                  </a:lnTo>
                  <a:lnTo>
                    <a:pt x="0" y="614414"/>
                  </a:lnTo>
                  <a:lnTo>
                    <a:pt x="0" y="607100"/>
                  </a:lnTo>
                  <a:lnTo>
                    <a:pt x="0" y="599785"/>
                  </a:lnTo>
                  <a:lnTo>
                    <a:pt x="0" y="592471"/>
                  </a:lnTo>
                  <a:lnTo>
                    <a:pt x="0" y="585157"/>
                  </a:lnTo>
                  <a:lnTo>
                    <a:pt x="0" y="577842"/>
                  </a:lnTo>
                  <a:lnTo>
                    <a:pt x="0" y="570528"/>
                  </a:lnTo>
                  <a:lnTo>
                    <a:pt x="0" y="563213"/>
                  </a:lnTo>
                  <a:lnTo>
                    <a:pt x="0" y="555899"/>
                  </a:lnTo>
                  <a:lnTo>
                    <a:pt x="0" y="548584"/>
                  </a:lnTo>
                  <a:lnTo>
                    <a:pt x="0" y="541270"/>
                  </a:lnTo>
                  <a:lnTo>
                    <a:pt x="0" y="533955"/>
                  </a:lnTo>
                  <a:lnTo>
                    <a:pt x="0" y="526641"/>
                  </a:lnTo>
                  <a:lnTo>
                    <a:pt x="0" y="519326"/>
                  </a:lnTo>
                  <a:lnTo>
                    <a:pt x="0" y="512012"/>
                  </a:lnTo>
                  <a:lnTo>
                    <a:pt x="0" y="504697"/>
                  </a:lnTo>
                  <a:lnTo>
                    <a:pt x="0" y="497383"/>
                  </a:lnTo>
                  <a:lnTo>
                    <a:pt x="0" y="490069"/>
                  </a:lnTo>
                  <a:lnTo>
                    <a:pt x="0" y="482754"/>
                  </a:lnTo>
                  <a:lnTo>
                    <a:pt x="0" y="475440"/>
                  </a:lnTo>
                  <a:lnTo>
                    <a:pt x="0" y="468125"/>
                  </a:lnTo>
                  <a:lnTo>
                    <a:pt x="0" y="460811"/>
                  </a:lnTo>
                  <a:lnTo>
                    <a:pt x="0" y="453496"/>
                  </a:lnTo>
                  <a:lnTo>
                    <a:pt x="0" y="446182"/>
                  </a:lnTo>
                  <a:lnTo>
                    <a:pt x="0" y="438867"/>
                  </a:lnTo>
                  <a:lnTo>
                    <a:pt x="0" y="431553"/>
                  </a:lnTo>
                  <a:lnTo>
                    <a:pt x="0" y="424238"/>
                  </a:lnTo>
                  <a:lnTo>
                    <a:pt x="0" y="416924"/>
                  </a:lnTo>
                  <a:lnTo>
                    <a:pt x="0" y="409609"/>
                  </a:lnTo>
                  <a:lnTo>
                    <a:pt x="0" y="402295"/>
                  </a:lnTo>
                  <a:lnTo>
                    <a:pt x="0" y="394981"/>
                  </a:lnTo>
                  <a:lnTo>
                    <a:pt x="0" y="387666"/>
                  </a:lnTo>
                  <a:lnTo>
                    <a:pt x="0" y="380352"/>
                  </a:lnTo>
                  <a:lnTo>
                    <a:pt x="0" y="373037"/>
                  </a:lnTo>
                  <a:lnTo>
                    <a:pt x="0" y="365723"/>
                  </a:lnTo>
                  <a:lnTo>
                    <a:pt x="0" y="358408"/>
                  </a:lnTo>
                  <a:lnTo>
                    <a:pt x="0" y="351094"/>
                  </a:lnTo>
                  <a:lnTo>
                    <a:pt x="0" y="343779"/>
                  </a:lnTo>
                  <a:lnTo>
                    <a:pt x="0" y="336465"/>
                  </a:lnTo>
                  <a:lnTo>
                    <a:pt x="0" y="329150"/>
                  </a:lnTo>
                  <a:lnTo>
                    <a:pt x="0" y="321836"/>
                  </a:lnTo>
                  <a:lnTo>
                    <a:pt x="0" y="314521"/>
                  </a:lnTo>
                  <a:lnTo>
                    <a:pt x="0" y="307207"/>
                  </a:lnTo>
                  <a:lnTo>
                    <a:pt x="0" y="299892"/>
                  </a:lnTo>
                  <a:lnTo>
                    <a:pt x="0" y="292578"/>
                  </a:lnTo>
                  <a:lnTo>
                    <a:pt x="0" y="285264"/>
                  </a:lnTo>
                  <a:lnTo>
                    <a:pt x="0" y="277949"/>
                  </a:lnTo>
                  <a:lnTo>
                    <a:pt x="0" y="270635"/>
                  </a:lnTo>
                  <a:lnTo>
                    <a:pt x="0" y="263320"/>
                  </a:lnTo>
                  <a:lnTo>
                    <a:pt x="0" y="256006"/>
                  </a:lnTo>
                  <a:lnTo>
                    <a:pt x="0" y="248691"/>
                  </a:lnTo>
                  <a:lnTo>
                    <a:pt x="0" y="241377"/>
                  </a:lnTo>
                  <a:lnTo>
                    <a:pt x="0" y="234062"/>
                  </a:lnTo>
                  <a:lnTo>
                    <a:pt x="0" y="226748"/>
                  </a:lnTo>
                  <a:lnTo>
                    <a:pt x="0" y="219433"/>
                  </a:lnTo>
                  <a:lnTo>
                    <a:pt x="0" y="212119"/>
                  </a:lnTo>
                  <a:lnTo>
                    <a:pt x="0" y="204804"/>
                  </a:lnTo>
                  <a:lnTo>
                    <a:pt x="0" y="197490"/>
                  </a:lnTo>
                  <a:lnTo>
                    <a:pt x="0" y="190176"/>
                  </a:lnTo>
                  <a:lnTo>
                    <a:pt x="0" y="182861"/>
                  </a:lnTo>
                  <a:lnTo>
                    <a:pt x="0" y="175547"/>
                  </a:lnTo>
                  <a:lnTo>
                    <a:pt x="0" y="168232"/>
                  </a:lnTo>
                  <a:lnTo>
                    <a:pt x="0" y="160918"/>
                  </a:lnTo>
                  <a:lnTo>
                    <a:pt x="0" y="153603"/>
                  </a:lnTo>
                  <a:lnTo>
                    <a:pt x="0" y="146289"/>
                  </a:lnTo>
                  <a:lnTo>
                    <a:pt x="0" y="138974"/>
                  </a:lnTo>
                  <a:lnTo>
                    <a:pt x="0" y="131660"/>
                  </a:lnTo>
                  <a:lnTo>
                    <a:pt x="0" y="124345"/>
                  </a:lnTo>
                  <a:lnTo>
                    <a:pt x="0" y="117031"/>
                  </a:lnTo>
                  <a:lnTo>
                    <a:pt x="0" y="109716"/>
                  </a:lnTo>
                  <a:lnTo>
                    <a:pt x="0" y="102402"/>
                  </a:lnTo>
                  <a:lnTo>
                    <a:pt x="0" y="95088"/>
                  </a:lnTo>
                  <a:lnTo>
                    <a:pt x="0" y="87773"/>
                  </a:lnTo>
                  <a:lnTo>
                    <a:pt x="0" y="80459"/>
                  </a:lnTo>
                  <a:lnTo>
                    <a:pt x="0" y="73144"/>
                  </a:lnTo>
                  <a:lnTo>
                    <a:pt x="0" y="65830"/>
                  </a:lnTo>
                  <a:lnTo>
                    <a:pt x="0" y="58515"/>
                  </a:lnTo>
                  <a:lnTo>
                    <a:pt x="0" y="51201"/>
                  </a:lnTo>
                  <a:lnTo>
                    <a:pt x="0" y="43886"/>
                  </a:lnTo>
                  <a:lnTo>
                    <a:pt x="0" y="36572"/>
                  </a:lnTo>
                  <a:lnTo>
                    <a:pt x="0" y="29257"/>
                  </a:lnTo>
                  <a:lnTo>
                    <a:pt x="0" y="21943"/>
                  </a:lnTo>
                  <a:lnTo>
                    <a:pt x="0" y="14628"/>
                  </a:lnTo>
                  <a:lnTo>
                    <a:pt x="0" y="7314"/>
                  </a:lnTo>
                  <a:lnTo>
                    <a:pt x="0" y="0"/>
                  </a:lnTo>
                  <a:lnTo>
                    <a:pt x="18729" y="0"/>
                  </a:lnTo>
                  <a:lnTo>
                    <a:pt x="19894" y="7314"/>
                  </a:lnTo>
                  <a:lnTo>
                    <a:pt x="21054" y="14628"/>
                  </a:lnTo>
                  <a:lnTo>
                    <a:pt x="22203" y="21943"/>
                  </a:lnTo>
                  <a:lnTo>
                    <a:pt x="23330" y="29257"/>
                  </a:lnTo>
                  <a:lnTo>
                    <a:pt x="24434" y="36572"/>
                  </a:lnTo>
                  <a:lnTo>
                    <a:pt x="25509" y="43886"/>
                  </a:lnTo>
                  <a:lnTo>
                    <a:pt x="26553" y="51201"/>
                  </a:lnTo>
                  <a:lnTo>
                    <a:pt x="27563" y="58515"/>
                  </a:lnTo>
                  <a:lnTo>
                    <a:pt x="28534" y="65830"/>
                  </a:lnTo>
                  <a:lnTo>
                    <a:pt x="29457" y="73144"/>
                  </a:lnTo>
                  <a:lnTo>
                    <a:pt x="30338" y="80459"/>
                  </a:lnTo>
                  <a:lnTo>
                    <a:pt x="31177" y="87773"/>
                  </a:lnTo>
                  <a:lnTo>
                    <a:pt x="31974" y="95088"/>
                  </a:lnTo>
                  <a:lnTo>
                    <a:pt x="32731" y="102402"/>
                  </a:lnTo>
                  <a:lnTo>
                    <a:pt x="33447" y="109716"/>
                  </a:lnTo>
                  <a:lnTo>
                    <a:pt x="34116" y="117031"/>
                  </a:lnTo>
                  <a:lnTo>
                    <a:pt x="34749" y="124345"/>
                  </a:lnTo>
                  <a:lnTo>
                    <a:pt x="35349" y="131660"/>
                  </a:lnTo>
                  <a:lnTo>
                    <a:pt x="35917" y="138974"/>
                  </a:lnTo>
                  <a:lnTo>
                    <a:pt x="36458" y="146289"/>
                  </a:lnTo>
                  <a:lnTo>
                    <a:pt x="36972" y="153603"/>
                  </a:lnTo>
                  <a:lnTo>
                    <a:pt x="37460" y="160918"/>
                  </a:lnTo>
                  <a:lnTo>
                    <a:pt x="37929" y="168232"/>
                  </a:lnTo>
                  <a:lnTo>
                    <a:pt x="38382" y="175547"/>
                  </a:lnTo>
                  <a:lnTo>
                    <a:pt x="38821" y="182861"/>
                  </a:lnTo>
                  <a:lnTo>
                    <a:pt x="39250" y="190176"/>
                  </a:lnTo>
                  <a:lnTo>
                    <a:pt x="39671" y="197490"/>
                  </a:lnTo>
                  <a:lnTo>
                    <a:pt x="40085" y="204804"/>
                  </a:lnTo>
                  <a:lnTo>
                    <a:pt x="40496" y="212119"/>
                  </a:lnTo>
                  <a:lnTo>
                    <a:pt x="40906" y="219433"/>
                  </a:lnTo>
                  <a:lnTo>
                    <a:pt x="41316" y="226748"/>
                  </a:lnTo>
                  <a:lnTo>
                    <a:pt x="41729" y="234062"/>
                  </a:lnTo>
                  <a:lnTo>
                    <a:pt x="42146" y="241377"/>
                  </a:lnTo>
                  <a:lnTo>
                    <a:pt x="42568" y="248691"/>
                  </a:lnTo>
                  <a:lnTo>
                    <a:pt x="42997" y="256006"/>
                  </a:lnTo>
                  <a:lnTo>
                    <a:pt x="43434" y="263320"/>
                  </a:lnTo>
                  <a:lnTo>
                    <a:pt x="43879" y="270635"/>
                  </a:lnTo>
                  <a:lnTo>
                    <a:pt x="44333" y="277949"/>
                  </a:lnTo>
                  <a:lnTo>
                    <a:pt x="44797" y="285264"/>
                  </a:lnTo>
                  <a:lnTo>
                    <a:pt x="45273" y="292578"/>
                  </a:lnTo>
                  <a:lnTo>
                    <a:pt x="45761" y="299892"/>
                  </a:lnTo>
                  <a:lnTo>
                    <a:pt x="46262" y="307207"/>
                  </a:lnTo>
                  <a:lnTo>
                    <a:pt x="46774" y="314521"/>
                  </a:lnTo>
                  <a:lnTo>
                    <a:pt x="47299" y="321836"/>
                  </a:lnTo>
                  <a:lnTo>
                    <a:pt x="47836" y="329150"/>
                  </a:lnTo>
                  <a:lnTo>
                    <a:pt x="48388" y="336465"/>
                  </a:lnTo>
                  <a:lnTo>
                    <a:pt x="48955" y="343779"/>
                  </a:lnTo>
                  <a:lnTo>
                    <a:pt x="49535" y="351094"/>
                  </a:lnTo>
                  <a:lnTo>
                    <a:pt x="50128" y="358408"/>
                  </a:lnTo>
                  <a:lnTo>
                    <a:pt x="50734" y="365723"/>
                  </a:lnTo>
                  <a:lnTo>
                    <a:pt x="51353" y="373037"/>
                  </a:lnTo>
                  <a:lnTo>
                    <a:pt x="51985" y="380352"/>
                  </a:lnTo>
                  <a:lnTo>
                    <a:pt x="52633" y="387666"/>
                  </a:lnTo>
                  <a:lnTo>
                    <a:pt x="53292" y="394981"/>
                  </a:lnTo>
                  <a:lnTo>
                    <a:pt x="53962" y="402295"/>
                  </a:lnTo>
                  <a:lnTo>
                    <a:pt x="54642" y="409609"/>
                  </a:lnTo>
                  <a:lnTo>
                    <a:pt x="55332" y="416924"/>
                  </a:lnTo>
                  <a:lnTo>
                    <a:pt x="56031" y="424238"/>
                  </a:lnTo>
                  <a:lnTo>
                    <a:pt x="56740" y="431553"/>
                  </a:lnTo>
                  <a:lnTo>
                    <a:pt x="57456" y="438867"/>
                  </a:lnTo>
                  <a:lnTo>
                    <a:pt x="58176" y="446182"/>
                  </a:lnTo>
                  <a:lnTo>
                    <a:pt x="58902" y="453496"/>
                  </a:lnTo>
                  <a:lnTo>
                    <a:pt x="59630" y="460811"/>
                  </a:lnTo>
                  <a:lnTo>
                    <a:pt x="60361" y="468125"/>
                  </a:lnTo>
                  <a:lnTo>
                    <a:pt x="61093" y="475440"/>
                  </a:lnTo>
                  <a:lnTo>
                    <a:pt x="61824" y="482754"/>
                  </a:lnTo>
                  <a:lnTo>
                    <a:pt x="62555" y="490069"/>
                  </a:lnTo>
                  <a:lnTo>
                    <a:pt x="63284" y="497383"/>
                  </a:lnTo>
                  <a:lnTo>
                    <a:pt x="64011" y="504697"/>
                  </a:lnTo>
                  <a:lnTo>
                    <a:pt x="64737" y="512012"/>
                  </a:lnTo>
                  <a:lnTo>
                    <a:pt x="65459" y="519326"/>
                  </a:lnTo>
                  <a:lnTo>
                    <a:pt x="66181" y="526641"/>
                  </a:lnTo>
                  <a:lnTo>
                    <a:pt x="66901" y="533955"/>
                  </a:lnTo>
                  <a:lnTo>
                    <a:pt x="67622" y="541270"/>
                  </a:lnTo>
                  <a:lnTo>
                    <a:pt x="68345" y="548584"/>
                  </a:lnTo>
                  <a:lnTo>
                    <a:pt x="69070" y="555899"/>
                  </a:lnTo>
                  <a:lnTo>
                    <a:pt x="69802" y="563213"/>
                  </a:lnTo>
                  <a:lnTo>
                    <a:pt x="70543" y="570528"/>
                  </a:lnTo>
                  <a:lnTo>
                    <a:pt x="71294" y="577842"/>
                  </a:lnTo>
                  <a:lnTo>
                    <a:pt x="72059" y="585157"/>
                  </a:lnTo>
                  <a:lnTo>
                    <a:pt x="72838" y="592471"/>
                  </a:lnTo>
                  <a:lnTo>
                    <a:pt x="73636" y="599785"/>
                  </a:lnTo>
                  <a:lnTo>
                    <a:pt x="74456" y="607100"/>
                  </a:lnTo>
                  <a:lnTo>
                    <a:pt x="75302" y="614414"/>
                  </a:lnTo>
                  <a:lnTo>
                    <a:pt x="76175" y="621729"/>
                  </a:lnTo>
                  <a:lnTo>
                    <a:pt x="77075" y="629043"/>
                  </a:lnTo>
                  <a:lnTo>
                    <a:pt x="78004" y="636358"/>
                  </a:lnTo>
                  <a:lnTo>
                    <a:pt x="78964" y="643672"/>
                  </a:lnTo>
                  <a:lnTo>
                    <a:pt x="79957" y="650987"/>
                  </a:lnTo>
                  <a:lnTo>
                    <a:pt x="80987" y="658301"/>
                  </a:lnTo>
                  <a:lnTo>
                    <a:pt x="82049" y="665616"/>
                  </a:lnTo>
                  <a:lnTo>
                    <a:pt x="83142" y="672930"/>
                  </a:lnTo>
                  <a:lnTo>
                    <a:pt x="84264" y="680245"/>
                  </a:lnTo>
                  <a:lnTo>
                    <a:pt x="85415" y="687559"/>
                  </a:lnTo>
                  <a:lnTo>
                    <a:pt x="86593" y="694873"/>
                  </a:lnTo>
                  <a:lnTo>
                    <a:pt x="87799" y="702188"/>
                  </a:lnTo>
                  <a:lnTo>
                    <a:pt x="89024" y="709502"/>
                  </a:lnTo>
                  <a:lnTo>
                    <a:pt x="90266" y="716817"/>
                  </a:lnTo>
                  <a:lnTo>
                    <a:pt x="91520" y="724131"/>
                  </a:lnTo>
                  <a:lnTo>
                    <a:pt x="92782" y="731446"/>
                  </a:lnTo>
                  <a:lnTo>
                    <a:pt x="94048" y="738760"/>
                  </a:lnTo>
                  <a:lnTo>
                    <a:pt x="95313" y="746075"/>
                  </a:lnTo>
                  <a:lnTo>
                    <a:pt x="96569" y="753389"/>
                  </a:lnTo>
                  <a:lnTo>
                    <a:pt x="97812" y="760704"/>
                  </a:lnTo>
                  <a:lnTo>
                    <a:pt x="99038" y="768018"/>
                  </a:lnTo>
                  <a:lnTo>
                    <a:pt x="100242" y="775333"/>
                  </a:lnTo>
                  <a:lnTo>
                    <a:pt x="101419" y="782647"/>
                  </a:lnTo>
                  <a:lnTo>
                    <a:pt x="102557" y="789962"/>
                  </a:lnTo>
                  <a:lnTo>
                    <a:pt x="103656" y="797276"/>
                  </a:lnTo>
                  <a:lnTo>
                    <a:pt x="104715" y="804590"/>
                  </a:lnTo>
                  <a:lnTo>
                    <a:pt x="105730" y="811905"/>
                  </a:lnTo>
                  <a:lnTo>
                    <a:pt x="106700" y="819219"/>
                  </a:lnTo>
                  <a:lnTo>
                    <a:pt x="107622" y="826534"/>
                  </a:lnTo>
                  <a:lnTo>
                    <a:pt x="108485" y="833848"/>
                  </a:lnTo>
                  <a:lnTo>
                    <a:pt x="109297" y="841163"/>
                  </a:lnTo>
                  <a:lnTo>
                    <a:pt x="110061" y="848477"/>
                  </a:lnTo>
                  <a:lnTo>
                    <a:pt x="110779" y="855792"/>
                  </a:lnTo>
                  <a:lnTo>
                    <a:pt x="111451" y="863106"/>
                  </a:lnTo>
                  <a:lnTo>
                    <a:pt x="112083" y="870421"/>
                  </a:lnTo>
                  <a:lnTo>
                    <a:pt x="112670" y="877735"/>
                  </a:lnTo>
                  <a:lnTo>
                    <a:pt x="113223" y="885050"/>
                  </a:lnTo>
                  <a:lnTo>
                    <a:pt x="113748" y="892364"/>
                  </a:lnTo>
                  <a:lnTo>
                    <a:pt x="114251" y="899678"/>
                  </a:lnTo>
                  <a:lnTo>
                    <a:pt x="114737" y="906993"/>
                  </a:lnTo>
                  <a:lnTo>
                    <a:pt x="115211" y="914307"/>
                  </a:lnTo>
                  <a:lnTo>
                    <a:pt x="115679" y="921622"/>
                  </a:lnTo>
                  <a:lnTo>
                    <a:pt x="116147" y="928936"/>
                  </a:lnTo>
                  <a:lnTo>
                    <a:pt x="116623" y="936251"/>
                  </a:lnTo>
                  <a:lnTo>
                    <a:pt x="117109" y="943565"/>
                  </a:lnTo>
                  <a:lnTo>
                    <a:pt x="117612" y="950880"/>
                  </a:lnTo>
                  <a:lnTo>
                    <a:pt x="118134" y="958194"/>
                  </a:lnTo>
                  <a:lnTo>
                    <a:pt x="118683" y="965509"/>
                  </a:lnTo>
                  <a:lnTo>
                    <a:pt x="119264" y="972823"/>
                  </a:lnTo>
                  <a:lnTo>
                    <a:pt x="119877" y="980138"/>
                  </a:lnTo>
                  <a:lnTo>
                    <a:pt x="120524" y="987452"/>
                  </a:lnTo>
                  <a:lnTo>
                    <a:pt x="121207" y="994766"/>
                  </a:lnTo>
                  <a:lnTo>
                    <a:pt x="121928" y="1002081"/>
                  </a:lnTo>
                  <a:lnTo>
                    <a:pt x="122691" y="1009395"/>
                  </a:lnTo>
                  <a:lnTo>
                    <a:pt x="123504" y="1016710"/>
                  </a:lnTo>
                  <a:lnTo>
                    <a:pt x="124361" y="1024024"/>
                  </a:lnTo>
                  <a:lnTo>
                    <a:pt x="125261" y="1031339"/>
                  </a:lnTo>
                  <a:lnTo>
                    <a:pt x="126207" y="1038653"/>
                  </a:lnTo>
                  <a:lnTo>
                    <a:pt x="127199" y="1045968"/>
                  </a:lnTo>
                  <a:lnTo>
                    <a:pt x="128241" y="1053282"/>
                  </a:lnTo>
                  <a:lnTo>
                    <a:pt x="129341" y="1060597"/>
                  </a:lnTo>
                  <a:lnTo>
                    <a:pt x="130491" y="1067911"/>
                  </a:lnTo>
                  <a:lnTo>
                    <a:pt x="131691" y="1075226"/>
                  </a:lnTo>
                  <a:lnTo>
                    <a:pt x="132943" y="1082540"/>
                  </a:lnTo>
                  <a:lnTo>
                    <a:pt x="134247" y="1089854"/>
                  </a:lnTo>
                  <a:lnTo>
                    <a:pt x="135602" y="1097169"/>
                  </a:lnTo>
                  <a:lnTo>
                    <a:pt x="137022" y="1104483"/>
                  </a:lnTo>
                  <a:lnTo>
                    <a:pt x="138495" y="1111798"/>
                  </a:lnTo>
                  <a:lnTo>
                    <a:pt x="140018" y="1119112"/>
                  </a:lnTo>
                  <a:lnTo>
                    <a:pt x="141593" y="1126427"/>
                  </a:lnTo>
                  <a:lnTo>
                    <a:pt x="143217" y="1133741"/>
                  </a:lnTo>
                  <a:lnTo>
                    <a:pt x="144889" y="1141056"/>
                  </a:lnTo>
                  <a:lnTo>
                    <a:pt x="146616" y="1148370"/>
                  </a:lnTo>
                  <a:lnTo>
                    <a:pt x="148388" y="1155685"/>
                  </a:lnTo>
                  <a:lnTo>
                    <a:pt x="150201" y="1162999"/>
                  </a:lnTo>
                  <a:lnTo>
                    <a:pt x="152051" y="1170314"/>
                  </a:lnTo>
                  <a:lnTo>
                    <a:pt x="153937" y="1177628"/>
                  </a:lnTo>
                  <a:lnTo>
                    <a:pt x="155855" y="1184943"/>
                  </a:lnTo>
                  <a:lnTo>
                    <a:pt x="157807" y="1192257"/>
                  </a:lnTo>
                  <a:lnTo>
                    <a:pt x="159785" y="1199571"/>
                  </a:lnTo>
                  <a:lnTo>
                    <a:pt x="161784" y="1206886"/>
                  </a:lnTo>
                  <a:lnTo>
                    <a:pt x="163802" y="1214200"/>
                  </a:lnTo>
                  <a:lnTo>
                    <a:pt x="165835" y="1221515"/>
                  </a:lnTo>
                  <a:lnTo>
                    <a:pt x="167880" y="1228829"/>
                  </a:lnTo>
                  <a:lnTo>
                    <a:pt x="169935" y="1236144"/>
                  </a:lnTo>
                  <a:lnTo>
                    <a:pt x="171997" y="1243458"/>
                  </a:lnTo>
                  <a:lnTo>
                    <a:pt x="174060" y="1250773"/>
                  </a:lnTo>
                  <a:lnTo>
                    <a:pt x="176124" y="1258087"/>
                  </a:lnTo>
                  <a:lnTo>
                    <a:pt x="178185" y="1265402"/>
                  </a:lnTo>
                  <a:lnTo>
                    <a:pt x="180242" y="1272716"/>
                  </a:lnTo>
                  <a:lnTo>
                    <a:pt x="182290" y="1280031"/>
                  </a:lnTo>
                  <a:lnTo>
                    <a:pt x="184327" y="1287345"/>
                  </a:lnTo>
                  <a:lnTo>
                    <a:pt x="186352" y="1294659"/>
                  </a:lnTo>
                  <a:lnTo>
                    <a:pt x="188362" y="1301974"/>
                  </a:lnTo>
                  <a:lnTo>
                    <a:pt x="190355" y="1309288"/>
                  </a:lnTo>
                  <a:lnTo>
                    <a:pt x="192331" y="1316603"/>
                  </a:lnTo>
                  <a:lnTo>
                    <a:pt x="194286" y="1323917"/>
                  </a:lnTo>
                  <a:lnTo>
                    <a:pt x="196215" y="1331232"/>
                  </a:lnTo>
                  <a:lnTo>
                    <a:pt x="198123" y="1338546"/>
                  </a:lnTo>
                  <a:lnTo>
                    <a:pt x="200007" y="1345861"/>
                  </a:lnTo>
                  <a:lnTo>
                    <a:pt x="201867" y="1353175"/>
                  </a:lnTo>
                  <a:lnTo>
                    <a:pt x="203703" y="1360490"/>
                  </a:lnTo>
                  <a:lnTo>
                    <a:pt x="205515" y="1367804"/>
                  </a:lnTo>
                  <a:lnTo>
                    <a:pt x="207298" y="1375119"/>
                  </a:lnTo>
                  <a:lnTo>
                    <a:pt x="209060" y="1382433"/>
                  </a:lnTo>
                  <a:lnTo>
                    <a:pt x="210801" y="1389747"/>
                  </a:lnTo>
                  <a:lnTo>
                    <a:pt x="212522" y="1397062"/>
                  </a:lnTo>
                  <a:lnTo>
                    <a:pt x="214225" y="1404376"/>
                  </a:lnTo>
                  <a:lnTo>
                    <a:pt x="215912" y="1411691"/>
                  </a:lnTo>
                  <a:lnTo>
                    <a:pt x="217582" y="1419005"/>
                  </a:lnTo>
                  <a:lnTo>
                    <a:pt x="219241" y="1426320"/>
                  </a:lnTo>
                  <a:lnTo>
                    <a:pt x="220892" y="1433634"/>
                  </a:lnTo>
                  <a:lnTo>
                    <a:pt x="222536" y="1440949"/>
                  </a:lnTo>
                  <a:lnTo>
                    <a:pt x="224175" y="1448263"/>
                  </a:lnTo>
                  <a:lnTo>
                    <a:pt x="225810" y="1455578"/>
                  </a:lnTo>
                  <a:lnTo>
                    <a:pt x="227444" y="1462892"/>
                  </a:lnTo>
                  <a:lnTo>
                    <a:pt x="229078" y="1470207"/>
                  </a:lnTo>
                  <a:lnTo>
                    <a:pt x="230713" y="1477521"/>
                  </a:lnTo>
                  <a:lnTo>
                    <a:pt x="232347" y="1484835"/>
                  </a:lnTo>
                  <a:lnTo>
                    <a:pt x="233982" y="1492150"/>
                  </a:lnTo>
                  <a:lnTo>
                    <a:pt x="235617" y="1499464"/>
                  </a:lnTo>
                  <a:lnTo>
                    <a:pt x="237249" y="1506779"/>
                  </a:lnTo>
                  <a:lnTo>
                    <a:pt x="238877" y="1514093"/>
                  </a:lnTo>
                  <a:lnTo>
                    <a:pt x="240497" y="1521408"/>
                  </a:lnTo>
                  <a:lnTo>
                    <a:pt x="242106" y="1528722"/>
                  </a:lnTo>
                  <a:lnTo>
                    <a:pt x="243702" y="1536037"/>
                  </a:lnTo>
                  <a:lnTo>
                    <a:pt x="245281" y="1543351"/>
                  </a:lnTo>
                  <a:lnTo>
                    <a:pt x="246835" y="1550666"/>
                  </a:lnTo>
                  <a:lnTo>
                    <a:pt x="248359" y="1557980"/>
                  </a:lnTo>
                  <a:lnTo>
                    <a:pt x="249851" y="1565295"/>
                  </a:lnTo>
                  <a:lnTo>
                    <a:pt x="251308" y="1572609"/>
                  </a:lnTo>
                  <a:lnTo>
                    <a:pt x="252725" y="1579924"/>
                  </a:lnTo>
                  <a:lnTo>
                    <a:pt x="254099" y="1587238"/>
                  </a:lnTo>
                  <a:lnTo>
                    <a:pt x="255421" y="1594552"/>
                  </a:lnTo>
                  <a:lnTo>
                    <a:pt x="256688" y="1601867"/>
                  </a:lnTo>
                  <a:lnTo>
                    <a:pt x="257904" y="1609181"/>
                  </a:lnTo>
                  <a:lnTo>
                    <a:pt x="259069" y="1616496"/>
                  </a:lnTo>
                  <a:lnTo>
                    <a:pt x="260183" y="1623810"/>
                  </a:lnTo>
                  <a:lnTo>
                    <a:pt x="261247" y="1631125"/>
                  </a:lnTo>
                  <a:lnTo>
                    <a:pt x="262262" y="1638439"/>
                  </a:lnTo>
                  <a:lnTo>
                    <a:pt x="263227" y="1645754"/>
                  </a:lnTo>
                  <a:lnTo>
                    <a:pt x="264157" y="1653068"/>
                  </a:lnTo>
                  <a:lnTo>
                    <a:pt x="265058" y="1660383"/>
                  </a:lnTo>
                  <a:lnTo>
                    <a:pt x="265934" y="1667697"/>
                  </a:lnTo>
                  <a:lnTo>
                    <a:pt x="266795" y="1675012"/>
                  </a:lnTo>
                  <a:lnTo>
                    <a:pt x="267648" y="1682326"/>
                  </a:lnTo>
                  <a:lnTo>
                    <a:pt x="268504" y="1689640"/>
                  </a:lnTo>
                  <a:lnTo>
                    <a:pt x="269373" y="1696955"/>
                  </a:lnTo>
                  <a:lnTo>
                    <a:pt x="270264" y="1704269"/>
                  </a:lnTo>
                  <a:lnTo>
                    <a:pt x="271185" y="1711584"/>
                  </a:lnTo>
                  <a:lnTo>
                    <a:pt x="272142" y="1718898"/>
                  </a:lnTo>
                  <a:lnTo>
                    <a:pt x="273145" y="1726213"/>
                  </a:lnTo>
                  <a:lnTo>
                    <a:pt x="274209" y="1733527"/>
                  </a:lnTo>
                  <a:lnTo>
                    <a:pt x="275330" y="1740842"/>
                  </a:lnTo>
                  <a:lnTo>
                    <a:pt x="276510" y="1748156"/>
                  </a:lnTo>
                  <a:lnTo>
                    <a:pt x="277751" y="1755471"/>
                  </a:lnTo>
                  <a:lnTo>
                    <a:pt x="279053" y="1762785"/>
                  </a:lnTo>
                  <a:lnTo>
                    <a:pt x="280415" y="1770100"/>
                  </a:lnTo>
                  <a:lnTo>
                    <a:pt x="281847" y="1777414"/>
                  </a:lnTo>
                  <a:lnTo>
                    <a:pt x="283331" y="1784728"/>
                  </a:lnTo>
                  <a:lnTo>
                    <a:pt x="284861" y="1792043"/>
                  </a:lnTo>
                  <a:lnTo>
                    <a:pt x="286431" y="1799357"/>
                  </a:lnTo>
                  <a:lnTo>
                    <a:pt x="288033" y="1806672"/>
                  </a:lnTo>
                  <a:lnTo>
                    <a:pt x="289660" y="1813986"/>
                  </a:lnTo>
                  <a:lnTo>
                    <a:pt x="291304" y="1821301"/>
                  </a:lnTo>
                  <a:lnTo>
                    <a:pt x="292953" y="1828615"/>
                  </a:lnTo>
                  <a:lnTo>
                    <a:pt x="294595" y="1835930"/>
                  </a:lnTo>
                  <a:lnTo>
                    <a:pt x="296225" y="1843244"/>
                  </a:lnTo>
                  <a:lnTo>
                    <a:pt x="297832" y="1850559"/>
                  </a:lnTo>
                  <a:lnTo>
                    <a:pt x="299411" y="1857873"/>
                  </a:lnTo>
                  <a:lnTo>
                    <a:pt x="300945" y="1865188"/>
                  </a:lnTo>
                  <a:lnTo>
                    <a:pt x="302431" y="1872502"/>
                  </a:lnTo>
                  <a:lnTo>
                    <a:pt x="303867" y="1879816"/>
                  </a:lnTo>
                  <a:lnTo>
                    <a:pt x="305247" y="1887131"/>
                  </a:lnTo>
                  <a:lnTo>
                    <a:pt x="306568" y="1894445"/>
                  </a:lnTo>
                  <a:lnTo>
                    <a:pt x="307828" y="1901760"/>
                  </a:lnTo>
                  <a:lnTo>
                    <a:pt x="309014" y="1909074"/>
                  </a:lnTo>
                  <a:lnTo>
                    <a:pt x="310127" y="1916389"/>
                  </a:lnTo>
                  <a:lnTo>
                    <a:pt x="311172" y="1923703"/>
                  </a:lnTo>
                  <a:lnTo>
                    <a:pt x="312150" y="1931018"/>
                  </a:lnTo>
                  <a:lnTo>
                    <a:pt x="313058" y="1938332"/>
                  </a:lnTo>
                  <a:lnTo>
                    <a:pt x="313898" y="1945647"/>
                  </a:lnTo>
                  <a:lnTo>
                    <a:pt x="314661" y="1952961"/>
                  </a:lnTo>
                  <a:lnTo>
                    <a:pt x="315345" y="1960276"/>
                  </a:lnTo>
                  <a:lnTo>
                    <a:pt x="315958" y="1967590"/>
                  </a:lnTo>
                  <a:lnTo>
                    <a:pt x="316500" y="1974905"/>
                  </a:lnTo>
                  <a:lnTo>
                    <a:pt x="316970" y="1982219"/>
                  </a:lnTo>
                  <a:lnTo>
                    <a:pt x="317366" y="1989533"/>
                  </a:lnTo>
                  <a:lnTo>
                    <a:pt x="317682" y="1996848"/>
                  </a:lnTo>
                  <a:lnTo>
                    <a:pt x="317906" y="2004162"/>
                  </a:lnTo>
                  <a:lnTo>
                    <a:pt x="318050" y="2011477"/>
                  </a:lnTo>
                  <a:lnTo>
                    <a:pt x="318111" y="2018791"/>
                  </a:lnTo>
                  <a:lnTo>
                    <a:pt x="318088" y="2026106"/>
                  </a:lnTo>
                  <a:lnTo>
                    <a:pt x="317977" y="2033420"/>
                  </a:lnTo>
                  <a:lnTo>
                    <a:pt x="317775" y="2040735"/>
                  </a:lnTo>
                  <a:lnTo>
                    <a:pt x="317462" y="2048049"/>
                  </a:lnTo>
                  <a:lnTo>
                    <a:pt x="317058" y="2055364"/>
                  </a:lnTo>
                  <a:lnTo>
                    <a:pt x="316561" y="2062678"/>
                  </a:lnTo>
                  <a:lnTo>
                    <a:pt x="315972" y="2069993"/>
                  </a:lnTo>
                  <a:lnTo>
                    <a:pt x="315291" y="2077307"/>
                  </a:lnTo>
                  <a:lnTo>
                    <a:pt x="314521" y="2084621"/>
                  </a:lnTo>
                  <a:lnTo>
                    <a:pt x="313645" y="2091936"/>
                  </a:lnTo>
                  <a:lnTo>
                    <a:pt x="312687" y="2099250"/>
                  </a:lnTo>
                  <a:lnTo>
                    <a:pt x="311653" y="2106565"/>
                  </a:lnTo>
                  <a:lnTo>
                    <a:pt x="310549" y="2113879"/>
                  </a:lnTo>
                  <a:lnTo>
                    <a:pt x="309379" y="2121194"/>
                  </a:lnTo>
                  <a:lnTo>
                    <a:pt x="308151" y="2128508"/>
                  </a:lnTo>
                  <a:lnTo>
                    <a:pt x="306862" y="2135823"/>
                  </a:lnTo>
                  <a:lnTo>
                    <a:pt x="305532" y="2143137"/>
                  </a:lnTo>
                  <a:lnTo>
                    <a:pt x="304170" y="2150452"/>
                  </a:lnTo>
                  <a:lnTo>
                    <a:pt x="302782" y="2157766"/>
                  </a:lnTo>
                  <a:lnTo>
                    <a:pt x="301375" y="2165081"/>
                  </a:lnTo>
                  <a:lnTo>
                    <a:pt x="299956" y="2172395"/>
                  </a:lnTo>
                  <a:lnTo>
                    <a:pt x="298532" y="2179709"/>
                  </a:lnTo>
                  <a:lnTo>
                    <a:pt x="297109" y="2187024"/>
                  </a:lnTo>
                  <a:lnTo>
                    <a:pt x="295691" y="2194338"/>
                  </a:lnTo>
                  <a:lnTo>
                    <a:pt x="294283" y="2201653"/>
                  </a:lnTo>
                  <a:lnTo>
                    <a:pt x="292885" y="2208967"/>
                  </a:lnTo>
                  <a:lnTo>
                    <a:pt x="291499" y="2216282"/>
                  </a:lnTo>
                  <a:lnTo>
                    <a:pt x="290126" y="2223596"/>
                  </a:lnTo>
                  <a:lnTo>
                    <a:pt x="288765" y="2230911"/>
                  </a:lnTo>
                  <a:lnTo>
                    <a:pt x="287412" y="2238225"/>
                  </a:lnTo>
                  <a:lnTo>
                    <a:pt x="286063" y="2245540"/>
                  </a:lnTo>
                  <a:lnTo>
                    <a:pt x="284714" y="2252854"/>
                  </a:lnTo>
                  <a:lnTo>
                    <a:pt x="283363" y="2260169"/>
                  </a:lnTo>
                  <a:lnTo>
                    <a:pt x="282001" y="2267483"/>
                  </a:lnTo>
                  <a:lnTo>
                    <a:pt x="280621" y="2274798"/>
                  </a:lnTo>
                  <a:lnTo>
                    <a:pt x="279220" y="2282112"/>
                  </a:lnTo>
                  <a:lnTo>
                    <a:pt x="277791" y="2289426"/>
                  </a:lnTo>
                  <a:lnTo>
                    <a:pt x="276329" y="2296741"/>
                  </a:lnTo>
                  <a:lnTo>
                    <a:pt x="274830" y="2304055"/>
                  </a:lnTo>
                  <a:lnTo>
                    <a:pt x="273285" y="2311370"/>
                  </a:lnTo>
                  <a:lnTo>
                    <a:pt x="271684" y="2318684"/>
                  </a:lnTo>
                  <a:lnTo>
                    <a:pt x="270030" y="2325999"/>
                  </a:lnTo>
                  <a:lnTo>
                    <a:pt x="268321" y="2333313"/>
                  </a:lnTo>
                  <a:lnTo>
                    <a:pt x="266554" y="2340628"/>
                  </a:lnTo>
                  <a:lnTo>
                    <a:pt x="264726" y="2347942"/>
                  </a:lnTo>
                  <a:lnTo>
                    <a:pt x="262833" y="2355257"/>
                  </a:lnTo>
                  <a:lnTo>
                    <a:pt x="260864" y="2362571"/>
                  </a:lnTo>
                  <a:lnTo>
                    <a:pt x="258831" y="2369886"/>
                  </a:lnTo>
                  <a:lnTo>
                    <a:pt x="256733" y="2377200"/>
                  </a:lnTo>
                  <a:lnTo>
                    <a:pt x="254569" y="2384514"/>
                  </a:lnTo>
                  <a:lnTo>
                    <a:pt x="252341" y="2391829"/>
                  </a:lnTo>
                  <a:lnTo>
                    <a:pt x="250047" y="2399143"/>
                  </a:lnTo>
                  <a:lnTo>
                    <a:pt x="247673" y="2406458"/>
                  </a:lnTo>
                  <a:lnTo>
                    <a:pt x="245235" y="2413772"/>
                  </a:lnTo>
                  <a:lnTo>
                    <a:pt x="242732" y="2421087"/>
                  </a:lnTo>
                  <a:lnTo>
                    <a:pt x="240166" y="2428401"/>
                  </a:lnTo>
                  <a:lnTo>
                    <a:pt x="237535" y="2435716"/>
                  </a:lnTo>
                  <a:lnTo>
                    <a:pt x="234839" y="2443030"/>
                  </a:lnTo>
                  <a:lnTo>
                    <a:pt x="232065" y="2450345"/>
                  </a:lnTo>
                  <a:lnTo>
                    <a:pt x="229227" y="2457659"/>
                  </a:lnTo>
                  <a:lnTo>
                    <a:pt x="226324" y="2464974"/>
                  </a:lnTo>
                  <a:lnTo>
                    <a:pt x="223358" y="2472288"/>
                  </a:lnTo>
                  <a:lnTo>
                    <a:pt x="220329" y="2479602"/>
                  </a:lnTo>
                  <a:lnTo>
                    <a:pt x="217239" y="2486917"/>
                  </a:lnTo>
                  <a:lnTo>
                    <a:pt x="214074" y="2494231"/>
                  </a:lnTo>
                  <a:lnTo>
                    <a:pt x="210848" y="2501546"/>
                  </a:lnTo>
                  <a:lnTo>
                    <a:pt x="207565" y="2508860"/>
                  </a:lnTo>
                  <a:lnTo>
                    <a:pt x="204226" y="2516175"/>
                  </a:lnTo>
                  <a:lnTo>
                    <a:pt x="200833" y="2523489"/>
                  </a:lnTo>
                  <a:lnTo>
                    <a:pt x="197389" y="2530804"/>
                  </a:lnTo>
                  <a:lnTo>
                    <a:pt x="193890" y="2538118"/>
                  </a:lnTo>
                  <a:lnTo>
                    <a:pt x="190343" y="2545433"/>
                  </a:lnTo>
                  <a:lnTo>
                    <a:pt x="186756" y="2552747"/>
                  </a:lnTo>
                  <a:lnTo>
                    <a:pt x="183132" y="2560062"/>
                  </a:lnTo>
                  <a:lnTo>
                    <a:pt x="179474" y="2567376"/>
                  </a:lnTo>
                  <a:lnTo>
                    <a:pt x="175786" y="2574690"/>
                  </a:lnTo>
                  <a:lnTo>
                    <a:pt x="172068" y="2582005"/>
                  </a:lnTo>
                  <a:lnTo>
                    <a:pt x="168326" y="2589319"/>
                  </a:lnTo>
                  <a:lnTo>
                    <a:pt x="164565" y="2596634"/>
                  </a:lnTo>
                  <a:lnTo>
                    <a:pt x="160790" y="2603948"/>
                  </a:lnTo>
                  <a:lnTo>
                    <a:pt x="157003" y="2611263"/>
                  </a:lnTo>
                  <a:lnTo>
                    <a:pt x="153208" y="2618577"/>
                  </a:lnTo>
                  <a:lnTo>
                    <a:pt x="149407" y="2625892"/>
                  </a:lnTo>
                  <a:lnTo>
                    <a:pt x="145606" y="2633206"/>
                  </a:lnTo>
                  <a:lnTo>
                    <a:pt x="141808" y="2640521"/>
                  </a:lnTo>
                  <a:lnTo>
                    <a:pt x="138016" y="2647835"/>
                  </a:lnTo>
                  <a:lnTo>
                    <a:pt x="134234" y="2655150"/>
                  </a:lnTo>
                  <a:lnTo>
                    <a:pt x="130464" y="2662464"/>
                  </a:lnTo>
                  <a:lnTo>
                    <a:pt x="126712" y="2669779"/>
                  </a:lnTo>
                  <a:lnTo>
                    <a:pt x="122984" y="2677093"/>
                  </a:lnTo>
                  <a:lnTo>
                    <a:pt x="119281" y="2684407"/>
                  </a:lnTo>
                  <a:lnTo>
                    <a:pt x="115607" y="2691722"/>
                  </a:lnTo>
                  <a:lnTo>
                    <a:pt x="111965" y="2699036"/>
                  </a:lnTo>
                  <a:lnTo>
                    <a:pt x="108359" y="2706351"/>
                  </a:lnTo>
                  <a:lnTo>
                    <a:pt x="104794" y="2713665"/>
                  </a:lnTo>
                  <a:lnTo>
                    <a:pt x="101282" y="2720980"/>
                  </a:lnTo>
                  <a:lnTo>
                    <a:pt x="97817" y="2728294"/>
                  </a:lnTo>
                  <a:lnTo>
                    <a:pt x="94404" y="2735609"/>
                  </a:lnTo>
                  <a:lnTo>
                    <a:pt x="91044" y="2742923"/>
                  </a:lnTo>
                  <a:lnTo>
                    <a:pt x="87741" y="2750238"/>
                  </a:lnTo>
                  <a:lnTo>
                    <a:pt x="84496" y="2757552"/>
                  </a:lnTo>
                  <a:lnTo>
                    <a:pt x="81328" y="2764867"/>
                  </a:lnTo>
                  <a:lnTo>
                    <a:pt x="78222" y="2772181"/>
                  </a:lnTo>
                  <a:lnTo>
                    <a:pt x="75181" y="2779495"/>
                  </a:lnTo>
                  <a:lnTo>
                    <a:pt x="72206" y="2786810"/>
                  </a:lnTo>
                  <a:lnTo>
                    <a:pt x="69296" y="2794124"/>
                  </a:lnTo>
                  <a:lnTo>
                    <a:pt x="66452" y="2801439"/>
                  </a:lnTo>
                  <a:lnTo>
                    <a:pt x="63689" y="2808753"/>
                  </a:lnTo>
                  <a:lnTo>
                    <a:pt x="60993" y="2816068"/>
                  </a:lnTo>
                  <a:lnTo>
                    <a:pt x="58364" y="2823382"/>
                  </a:lnTo>
                  <a:lnTo>
                    <a:pt x="55799" y="2830697"/>
                  </a:lnTo>
                  <a:lnTo>
                    <a:pt x="53300" y="2838011"/>
                  </a:lnTo>
                  <a:lnTo>
                    <a:pt x="50865" y="2845326"/>
                  </a:lnTo>
                  <a:lnTo>
                    <a:pt x="48506" y="2852640"/>
                  </a:lnTo>
                  <a:lnTo>
                    <a:pt x="46213" y="2859955"/>
                  </a:lnTo>
                  <a:lnTo>
                    <a:pt x="43984" y="2867269"/>
                  </a:lnTo>
                  <a:lnTo>
                    <a:pt x="41818" y="2874583"/>
                  </a:lnTo>
                  <a:lnTo>
                    <a:pt x="39714" y="2881898"/>
                  </a:lnTo>
                  <a:lnTo>
                    <a:pt x="37672" y="2889212"/>
                  </a:lnTo>
                  <a:lnTo>
                    <a:pt x="35703" y="2896527"/>
                  </a:lnTo>
                  <a:lnTo>
                    <a:pt x="33801" y="2903841"/>
                  </a:lnTo>
                  <a:lnTo>
                    <a:pt x="31962" y="2911156"/>
                  </a:lnTo>
                  <a:lnTo>
                    <a:pt x="30185" y="2918470"/>
                  </a:lnTo>
                  <a:lnTo>
                    <a:pt x="28470" y="2925785"/>
                  </a:lnTo>
                  <a:lnTo>
                    <a:pt x="26818" y="2933099"/>
                  </a:lnTo>
                  <a:lnTo>
                    <a:pt x="25233" y="2940414"/>
                  </a:lnTo>
                  <a:lnTo>
                    <a:pt x="23718" y="2947728"/>
                  </a:lnTo>
                  <a:lnTo>
                    <a:pt x="22263" y="2955043"/>
                  </a:lnTo>
                  <a:lnTo>
                    <a:pt x="20868" y="2962357"/>
                  </a:lnTo>
                  <a:lnTo>
                    <a:pt x="19531" y="2969671"/>
                  </a:lnTo>
                  <a:lnTo>
                    <a:pt x="18253" y="2976986"/>
                  </a:lnTo>
                  <a:lnTo>
                    <a:pt x="17036" y="2984300"/>
                  </a:lnTo>
                  <a:lnTo>
                    <a:pt x="15883" y="2991615"/>
                  </a:lnTo>
                  <a:lnTo>
                    <a:pt x="14784" y="2998929"/>
                  </a:lnTo>
                  <a:lnTo>
                    <a:pt x="13737" y="3006244"/>
                  </a:lnTo>
                  <a:lnTo>
                    <a:pt x="12742" y="3013558"/>
                  </a:lnTo>
                  <a:lnTo>
                    <a:pt x="11796" y="3020873"/>
                  </a:lnTo>
                  <a:lnTo>
                    <a:pt x="10902" y="3028187"/>
                  </a:lnTo>
                  <a:lnTo>
                    <a:pt x="10064" y="3035502"/>
                  </a:lnTo>
                  <a:lnTo>
                    <a:pt x="9270" y="3042816"/>
                  </a:lnTo>
                  <a:lnTo>
                    <a:pt x="8521" y="3050131"/>
                  </a:lnTo>
                  <a:lnTo>
                    <a:pt x="7814" y="3057445"/>
                  </a:lnTo>
                  <a:lnTo>
                    <a:pt x="7149" y="3064760"/>
                  </a:lnTo>
                  <a:lnTo>
                    <a:pt x="6525" y="3072074"/>
                  </a:lnTo>
                  <a:lnTo>
                    <a:pt x="5948" y="3079388"/>
                  </a:lnTo>
                  <a:lnTo>
                    <a:pt x="5409" y="3086703"/>
                  </a:lnTo>
                  <a:lnTo>
                    <a:pt x="4905" y="3094017"/>
                  </a:lnTo>
                  <a:lnTo>
                    <a:pt x="4437" y="3101332"/>
                  </a:lnTo>
                  <a:lnTo>
                    <a:pt x="4002" y="3108646"/>
                  </a:lnTo>
                  <a:lnTo>
                    <a:pt x="3600" y="3115961"/>
                  </a:lnTo>
                  <a:lnTo>
                    <a:pt x="3235" y="3123275"/>
                  </a:lnTo>
                  <a:lnTo>
                    <a:pt x="2900" y="3130590"/>
                  </a:lnTo>
                  <a:lnTo>
                    <a:pt x="2593" y="3137904"/>
                  </a:lnTo>
                  <a:lnTo>
                    <a:pt x="2313" y="3145219"/>
                  </a:lnTo>
                  <a:lnTo>
                    <a:pt x="2057" y="3152533"/>
                  </a:lnTo>
                  <a:lnTo>
                    <a:pt x="1825" y="3159848"/>
                  </a:lnTo>
                  <a:lnTo>
                    <a:pt x="1619" y="3167162"/>
                  </a:lnTo>
                  <a:lnTo>
                    <a:pt x="1434" y="3174476"/>
                  </a:lnTo>
                  <a:lnTo>
                    <a:pt x="1268" y="3181791"/>
                  </a:lnTo>
                  <a:lnTo>
                    <a:pt x="1118" y="3189105"/>
                  </a:lnTo>
                  <a:lnTo>
                    <a:pt x="985" y="3196420"/>
                  </a:lnTo>
                  <a:lnTo>
                    <a:pt x="866" y="3203734"/>
                  </a:lnTo>
                  <a:lnTo>
                    <a:pt x="762" y="3211049"/>
                  </a:lnTo>
                  <a:lnTo>
                    <a:pt x="670" y="3218363"/>
                  </a:lnTo>
                  <a:lnTo>
                    <a:pt x="588" y="3225678"/>
                  </a:lnTo>
                  <a:lnTo>
                    <a:pt x="516" y="3232992"/>
                  </a:lnTo>
                  <a:lnTo>
                    <a:pt x="452" y="3240307"/>
                  </a:lnTo>
                  <a:lnTo>
                    <a:pt x="396" y="3247621"/>
                  </a:lnTo>
                  <a:lnTo>
                    <a:pt x="346" y="3254936"/>
                  </a:lnTo>
                  <a:lnTo>
                    <a:pt x="303" y="3262250"/>
                  </a:lnTo>
                  <a:lnTo>
                    <a:pt x="265" y="3269564"/>
                  </a:lnTo>
                  <a:lnTo>
                    <a:pt x="231" y="3276879"/>
                  </a:lnTo>
                  <a:lnTo>
                    <a:pt x="202" y="3284193"/>
                  </a:lnTo>
                  <a:lnTo>
                    <a:pt x="175" y="3291508"/>
                  </a:lnTo>
                  <a:lnTo>
                    <a:pt x="152" y="3298822"/>
                  </a:lnTo>
                  <a:lnTo>
                    <a:pt x="132" y="3306137"/>
                  </a:lnTo>
                  <a:lnTo>
                    <a:pt x="114" y="3313451"/>
                  </a:lnTo>
                  <a:lnTo>
                    <a:pt x="98" y="3320766"/>
                  </a:lnTo>
                  <a:lnTo>
                    <a:pt x="84" y="3328080"/>
                  </a:lnTo>
                  <a:lnTo>
                    <a:pt x="72" y="3335395"/>
                  </a:lnTo>
                  <a:lnTo>
                    <a:pt x="62" y="3342709"/>
                  </a:lnTo>
                  <a:lnTo>
                    <a:pt x="52" y="3350024"/>
                  </a:lnTo>
                  <a:lnTo>
                    <a:pt x="44" y="3357338"/>
                  </a:lnTo>
                  <a:lnTo>
                    <a:pt x="37" y="3364652"/>
                  </a:lnTo>
                  <a:lnTo>
                    <a:pt x="31" y="3371967"/>
                  </a:lnTo>
                  <a:lnTo>
                    <a:pt x="26" y="3379281"/>
                  </a:lnTo>
                  <a:lnTo>
                    <a:pt x="21" y="3386596"/>
                  </a:lnTo>
                  <a:lnTo>
                    <a:pt x="18" y="3393910"/>
                  </a:lnTo>
                  <a:lnTo>
                    <a:pt x="15" y="3401225"/>
                  </a:lnTo>
                  <a:lnTo>
                    <a:pt x="12" y="3408539"/>
                  </a:lnTo>
                  <a:lnTo>
                    <a:pt x="10" y="3415854"/>
                  </a:lnTo>
                  <a:lnTo>
                    <a:pt x="8" y="3423168"/>
                  </a:lnTo>
                  <a:close/>
                </a:path>
              </a:pathLst>
            </a:custGeom>
            <a:solidFill>
              <a:srgbClr val="EFC000">
                <a:alpha val="29803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7" name="pg57"/>
            <p:cNvSpPr/>
            <p:nvPr/>
          </p:nvSpPr>
          <p:spPr>
            <a:xfrm>
              <a:off x="7189660" y="2378313"/>
              <a:ext cx="322093" cy="3436297"/>
            </a:xfrm>
            <a:custGeom>
              <a:avLst/>
              <a:gdLst/>
              <a:ahLst/>
              <a:cxnLst/>
              <a:rect l="0" t="0" r="0" b="0"/>
              <a:pathLst>
                <a:path w="322093" h="3436297">
                  <a:moveTo>
                    <a:pt x="0" y="3436297"/>
                  </a:moveTo>
                  <a:lnTo>
                    <a:pt x="0" y="3428970"/>
                  </a:lnTo>
                  <a:lnTo>
                    <a:pt x="0" y="3421643"/>
                  </a:lnTo>
                  <a:lnTo>
                    <a:pt x="0" y="3414316"/>
                  </a:lnTo>
                  <a:lnTo>
                    <a:pt x="0" y="3406989"/>
                  </a:lnTo>
                  <a:lnTo>
                    <a:pt x="0" y="3399662"/>
                  </a:lnTo>
                  <a:lnTo>
                    <a:pt x="0" y="3392336"/>
                  </a:lnTo>
                  <a:lnTo>
                    <a:pt x="0" y="3385009"/>
                  </a:lnTo>
                  <a:lnTo>
                    <a:pt x="0" y="3377682"/>
                  </a:lnTo>
                  <a:lnTo>
                    <a:pt x="0" y="3370355"/>
                  </a:lnTo>
                  <a:lnTo>
                    <a:pt x="0" y="3363028"/>
                  </a:lnTo>
                  <a:lnTo>
                    <a:pt x="0" y="3355701"/>
                  </a:lnTo>
                  <a:lnTo>
                    <a:pt x="0" y="3348374"/>
                  </a:lnTo>
                  <a:lnTo>
                    <a:pt x="0" y="3341047"/>
                  </a:lnTo>
                  <a:lnTo>
                    <a:pt x="0" y="3333721"/>
                  </a:lnTo>
                  <a:lnTo>
                    <a:pt x="0" y="3326394"/>
                  </a:lnTo>
                  <a:lnTo>
                    <a:pt x="0" y="3319067"/>
                  </a:lnTo>
                  <a:lnTo>
                    <a:pt x="0" y="3311740"/>
                  </a:lnTo>
                  <a:lnTo>
                    <a:pt x="0" y="3304413"/>
                  </a:lnTo>
                  <a:lnTo>
                    <a:pt x="0" y="3297086"/>
                  </a:lnTo>
                  <a:lnTo>
                    <a:pt x="0" y="3289759"/>
                  </a:lnTo>
                  <a:lnTo>
                    <a:pt x="0" y="3282433"/>
                  </a:lnTo>
                  <a:lnTo>
                    <a:pt x="0" y="3275106"/>
                  </a:lnTo>
                  <a:lnTo>
                    <a:pt x="0" y="3267779"/>
                  </a:lnTo>
                  <a:lnTo>
                    <a:pt x="0" y="3260452"/>
                  </a:lnTo>
                  <a:lnTo>
                    <a:pt x="0" y="3253125"/>
                  </a:lnTo>
                  <a:lnTo>
                    <a:pt x="0" y="3245798"/>
                  </a:lnTo>
                  <a:lnTo>
                    <a:pt x="0" y="3238471"/>
                  </a:lnTo>
                  <a:lnTo>
                    <a:pt x="0" y="3231145"/>
                  </a:lnTo>
                  <a:lnTo>
                    <a:pt x="0" y="3223818"/>
                  </a:lnTo>
                  <a:lnTo>
                    <a:pt x="0" y="3216491"/>
                  </a:lnTo>
                  <a:lnTo>
                    <a:pt x="0" y="3209164"/>
                  </a:lnTo>
                  <a:lnTo>
                    <a:pt x="0" y="3201837"/>
                  </a:lnTo>
                  <a:lnTo>
                    <a:pt x="0" y="3194510"/>
                  </a:lnTo>
                  <a:lnTo>
                    <a:pt x="0" y="3187183"/>
                  </a:lnTo>
                  <a:lnTo>
                    <a:pt x="0" y="3179857"/>
                  </a:lnTo>
                  <a:lnTo>
                    <a:pt x="0" y="3172530"/>
                  </a:lnTo>
                  <a:lnTo>
                    <a:pt x="0" y="3165203"/>
                  </a:lnTo>
                  <a:lnTo>
                    <a:pt x="0" y="3157876"/>
                  </a:lnTo>
                  <a:lnTo>
                    <a:pt x="0" y="3150549"/>
                  </a:lnTo>
                  <a:lnTo>
                    <a:pt x="0" y="3143222"/>
                  </a:lnTo>
                  <a:lnTo>
                    <a:pt x="0" y="3135895"/>
                  </a:lnTo>
                  <a:lnTo>
                    <a:pt x="0" y="3128569"/>
                  </a:lnTo>
                  <a:lnTo>
                    <a:pt x="0" y="3121242"/>
                  </a:lnTo>
                  <a:lnTo>
                    <a:pt x="0" y="3113915"/>
                  </a:lnTo>
                  <a:lnTo>
                    <a:pt x="0" y="3106588"/>
                  </a:lnTo>
                  <a:lnTo>
                    <a:pt x="0" y="3099261"/>
                  </a:lnTo>
                  <a:lnTo>
                    <a:pt x="0" y="3091934"/>
                  </a:lnTo>
                  <a:lnTo>
                    <a:pt x="0" y="3084607"/>
                  </a:lnTo>
                  <a:lnTo>
                    <a:pt x="0" y="3077281"/>
                  </a:lnTo>
                  <a:lnTo>
                    <a:pt x="0" y="3069954"/>
                  </a:lnTo>
                  <a:lnTo>
                    <a:pt x="0" y="3062627"/>
                  </a:lnTo>
                  <a:lnTo>
                    <a:pt x="0" y="3055300"/>
                  </a:lnTo>
                  <a:lnTo>
                    <a:pt x="0" y="3047973"/>
                  </a:lnTo>
                  <a:lnTo>
                    <a:pt x="0" y="3040646"/>
                  </a:lnTo>
                  <a:lnTo>
                    <a:pt x="0" y="3033319"/>
                  </a:lnTo>
                  <a:lnTo>
                    <a:pt x="0" y="3025993"/>
                  </a:lnTo>
                  <a:lnTo>
                    <a:pt x="0" y="3018666"/>
                  </a:lnTo>
                  <a:lnTo>
                    <a:pt x="0" y="3011339"/>
                  </a:lnTo>
                  <a:lnTo>
                    <a:pt x="0" y="3004012"/>
                  </a:lnTo>
                  <a:lnTo>
                    <a:pt x="0" y="2996685"/>
                  </a:lnTo>
                  <a:lnTo>
                    <a:pt x="0" y="2989358"/>
                  </a:lnTo>
                  <a:lnTo>
                    <a:pt x="0" y="2982031"/>
                  </a:lnTo>
                  <a:lnTo>
                    <a:pt x="0" y="2974705"/>
                  </a:lnTo>
                  <a:lnTo>
                    <a:pt x="0" y="2967378"/>
                  </a:lnTo>
                  <a:lnTo>
                    <a:pt x="0" y="2960051"/>
                  </a:lnTo>
                  <a:lnTo>
                    <a:pt x="0" y="2952724"/>
                  </a:lnTo>
                  <a:lnTo>
                    <a:pt x="0" y="2945397"/>
                  </a:lnTo>
                  <a:lnTo>
                    <a:pt x="0" y="2938070"/>
                  </a:lnTo>
                  <a:lnTo>
                    <a:pt x="0" y="2930743"/>
                  </a:lnTo>
                  <a:lnTo>
                    <a:pt x="0" y="2923416"/>
                  </a:lnTo>
                  <a:lnTo>
                    <a:pt x="0" y="2916090"/>
                  </a:lnTo>
                  <a:lnTo>
                    <a:pt x="0" y="2908763"/>
                  </a:lnTo>
                  <a:lnTo>
                    <a:pt x="0" y="2901436"/>
                  </a:lnTo>
                  <a:lnTo>
                    <a:pt x="0" y="2894109"/>
                  </a:lnTo>
                  <a:lnTo>
                    <a:pt x="0" y="2886782"/>
                  </a:lnTo>
                  <a:lnTo>
                    <a:pt x="0" y="2879455"/>
                  </a:lnTo>
                  <a:lnTo>
                    <a:pt x="0" y="2872128"/>
                  </a:lnTo>
                  <a:lnTo>
                    <a:pt x="0" y="2864802"/>
                  </a:lnTo>
                  <a:lnTo>
                    <a:pt x="0" y="2857475"/>
                  </a:lnTo>
                  <a:lnTo>
                    <a:pt x="0" y="2850148"/>
                  </a:lnTo>
                  <a:lnTo>
                    <a:pt x="0" y="2842821"/>
                  </a:lnTo>
                  <a:lnTo>
                    <a:pt x="0" y="2835494"/>
                  </a:lnTo>
                  <a:lnTo>
                    <a:pt x="0" y="2828167"/>
                  </a:lnTo>
                  <a:lnTo>
                    <a:pt x="0" y="2820840"/>
                  </a:lnTo>
                  <a:lnTo>
                    <a:pt x="0" y="2813514"/>
                  </a:lnTo>
                  <a:lnTo>
                    <a:pt x="0" y="2806187"/>
                  </a:lnTo>
                  <a:lnTo>
                    <a:pt x="0" y="2798860"/>
                  </a:lnTo>
                  <a:lnTo>
                    <a:pt x="0" y="2791533"/>
                  </a:lnTo>
                  <a:lnTo>
                    <a:pt x="0" y="2784206"/>
                  </a:lnTo>
                  <a:lnTo>
                    <a:pt x="0" y="2776879"/>
                  </a:lnTo>
                  <a:lnTo>
                    <a:pt x="0" y="2769552"/>
                  </a:lnTo>
                  <a:lnTo>
                    <a:pt x="0" y="2762226"/>
                  </a:lnTo>
                  <a:lnTo>
                    <a:pt x="0" y="2754899"/>
                  </a:lnTo>
                  <a:lnTo>
                    <a:pt x="0" y="2747572"/>
                  </a:lnTo>
                  <a:lnTo>
                    <a:pt x="0" y="2740245"/>
                  </a:lnTo>
                  <a:lnTo>
                    <a:pt x="0" y="2732918"/>
                  </a:lnTo>
                  <a:lnTo>
                    <a:pt x="0" y="2725591"/>
                  </a:lnTo>
                  <a:lnTo>
                    <a:pt x="0" y="2718264"/>
                  </a:lnTo>
                  <a:lnTo>
                    <a:pt x="0" y="2710938"/>
                  </a:lnTo>
                  <a:lnTo>
                    <a:pt x="0" y="2703611"/>
                  </a:lnTo>
                  <a:lnTo>
                    <a:pt x="0" y="2696284"/>
                  </a:lnTo>
                  <a:lnTo>
                    <a:pt x="0" y="2688957"/>
                  </a:lnTo>
                  <a:lnTo>
                    <a:pt x="0" y="2681630"/>
                  </a:lnTo>
                  <a:lnTo>
                    <a:pt x="0" y="2674303"/>
                  </a:lnTo>
                  <a:lnTo>
                    <a:pt x="0" y="2666976"/>
                  </a:lnTo>
                  <a:lnTo>
                    <a:pt x="0" y="2659650"/>
                  </a:lnTo>
                  <a:lnTo>
                    <a:pt x="0" y="2652323"/>
                  </a:lnTo>
                  <a:lnTo>
                    <a:pt x="0" y="2644996"/>
                  </a:lnTo>
                  <a:lnTo>
                    <a:pt x="0" y="2637669"/>
                  </a:lnTo>
                  <a:lnTo>
                    <a:pt x="0" y="2630342"/>
                  </a:lnTo>
                  <a:lnTo>
                    <a:pt x="0" y="2623015"/>
                  </a:lnTo>
                  <a:lnTo>
                    <a:pt x="0" y="2615688"/>
                  </a:lnTo>
                  <a:lnTo>
                    <a:pt x="0" y="2608362"/>
                  </a:lnTo>
                  <a:lnTo>
                    <a:pt x="0" y="2601035"/>
                  </a:lnTo>
                  <a:lnTo>
                    <a:pt x="0" y="2593708"/>
                  </a:lnTo>
                  <a:lnTo>
                    <a:pt x="0" y="2586381"/>
                  </a:lnTo>
                  <a:lnTo>
                    <a:pt x="0" y="2579054"/>
                  </a:lnTo>
                  <a:lnTo>
                    <a:pt x="0" y="2571727"/>
                  </a:lnTo>
                  <a:lnTo>
                    <a:pt x="0" y="2564400"/>
                  </a:lnTo>
                  <a:lnTo>
                    <a:pt x="0" y="2557074"/>
                  </a:lnTo>
                  <a:lnTo>
                    <a:pt x="0" y="2549747"/>
                  </a:lnTo>
                  <a:lnTo>
                    <a:pt x="0" y="2542420"/>
                  </a:lnTo>
                  <a:lnTo>
                    <a:pt x="0" y="2535093"/>
                  </a:lnTo>
                  <a:lnTo>
                    <a:pt x="0" y="2527766"/>
                  </a:lnTo>
                  <a:lnTo>
                    <a:pt x="0" y="2520439"/>
                  </a:lnTo>
                  <a:lnTo>
                    <a:pt x="0" y="2513112"/>
                  </a:lnTo>
                  <a:lnTo>
                    <a:pt x="0" y="2505785"/>
                  </a:lnTo>
                  <a:lnTo>
                    <a:pt x="0" y="2498459"/>
                  </a:lnTo>
                  <a:lnTo>
                    <a:pt x="0" y="2491132"/>
                  </a:lnTo>
                  <a:lnTo>
                    <a:pt x="0" y="2483805"/>
                  </a:lnTo>
                  <a:lnTo>
                    <a:pt x="0" y="2476478"/>
                  </a:lnTo>
                  <a:lnTo>
                    <a:pt x="0" y="2469151"/>
                  </a:lnTo>
                  <a:lnTo>
                    <a:pt x="0" y="2461824"/>
                  </a:lnTo>
                  <a:lnTo>
                    <a:pt x="0" y="2454497"/>
                  </a:lnTo>
                  <a:lnTo>
                    <a:pt x="0" y="2447171"/>
                  </a:lnTo>
                  <a:lnTo>
                    <a:pt x="0" y="2439844"/>
                  </a:lnTo>
                  <a:lnTo>
                    <a:pt x="0" y="2432517"/>
                  </a:lnTo>
                  <a:lnTo>
                    <a:pt x="0" y="2425190"/>
                  </a:lnTo>
                  <a:lnTo>
                    <a:pt x="0" y="2417863"/>
                  </a:lnTo>
                  <a:lnTo>
                    <a:pt x="0" y="2410536"/>
                  </a:lnTo>
                  <a:lnTo>
                    <a:pt x="0" y="2403209"/>
                  </a:lnTo>
                  <a:lnTo>
                    <a:pt x="0" y="2395883"/>
                  </a:lnTo>
                  <a:lnTo>
                    <a:pt x="0" y="2388556"/>
                  </a:lnTo>
                  <a:lnTo>
                    <a:pt x="0" y="2381229"/>
                  </a:lnTo>
                  <a:lnTo>
                    <a:pt x="0" y="2373902"/>
                  </a:lnTo>
                  <a:lnTo>
                    <a:pt x="0" y="2366575"/>
                  </a:lnTo>
                  <a:lnTo>
                    <a:pt x="0" y="2359248"/>
                  </a:lnTo>
                  <a:lnTo>
                    <a:pt x="0" y="2351921"/>
                  </a:lnTo>
                  <a:lnTo>
                    <a:pt x="0" y="2344595"/>
                  </a:lnTo>
                  <a:lnTo>
                    <a:pt x="0" y="2337268"/>
                  </a:lnTo>
                  <a:lnTo>
                    <a:pt x="0" y="2329941"/>
                  </a:lnTo>
                  <a:lnTo>
                    <a:pt x="0" y="2322614"/>
                  </a:lnTo>
                  <a:lnTo>
                    <a:pt x="0" y="2315287"/>
                  </a:lnTo>
                  <a:lnTo>
                    <a:pt x="0" y="2307960"/>
                  </a:lnTo>
                  <a:lnTo>
                    <a:pt x="0" y="2300633"/>
                  </a:lnTo>
                  <a:lnTo>
                    <a:pt x="0" y="2293307"/>
                  </a:lnTo>
                  <a:lnTo>
                    <a:pt x="0" y="2285980"/>
                  </a:lnTo>
                  <a:lnTo>
                    <a:pt x="0" y="2278653"/>
                  </a:lnTo>
                  <a:lnTo>
                    <a:pt x="0" y="2271326"/>
                  </a:lnTo>
                  <a:lnTo>
                    <a:pt x="0" y="2263999"/>
                  </a:lnTo>
                  <a:lnTo>
                    <a:pt x="0" y="2256672"/>
                  </a:lnTo>
                  <a:lnTo>
                    <a:pt x="0" y="2249345"/>
                  </a:lnTo>
                  <a:lnTo>
                    <a:pt x="0" y="2242019"/>
                  </a:lnTo>
                  <a:lnTo>
                    <a:pt x="0" y="2234692"/>
                  </a:lnTo>
                  <a:lnTo>
                    <a:pt x="0" y="2227365"/>
                  </a:lnTo>
                  <a:lnTo>
                    <a:pt x="0" y="2220038"/>
                  </a:lnTo>
                  <a:lnTo>
                    <a:pt x="0" y="2212711"/>
                  </a:lnTo>
                  <a:lnTo>
                    <a:pt x="0" y="2205384"/>
                  </a:lnTo>
                  <a:lnTo>
                    <a:pt x="0" y="2198057"/>
                  </a:lnTo>
                  <a:lnTo>
                    <a:pt x="0" y="2190731"/>
                  </a:lnTo>
                  <a:lnTo>
                    <a:pt x="0" y="2183404"/>
                  </a:lnTo>
                  <a:lnTo>
                    <a:pt x="0" y="2176077"/>
                  </a:lnTo>
                  <a:lnTo>
                    <a:pt x="0" y="2168750"/>
                  </a:lnTo>
                  <a:lnTo>
                    <a:pt x="0" y="2161423"/>
                  </a:lnTo>
                  <a:lnTo>
                    <a:pt x="0" y="2154096"/>
                  </a:lnTo>
                  <a:lnTo>
                    <a:pt x="0" y="2146769"/>
                  </a:lnTo>
                  <a:lnTo>
                    <a:pt x="0" y="2139443"/>
                  </a:lnTo>
                  <a:lnTo>
                    <a:pt x="0" y="2132116"/>
                  </a:lnTo>
                  <a:lnTo>
                    <a:pt x="0" y="2124789"/>
                  </a:lnTo>
                  <a:lnTo>
                    <a:pt x="0" y="2117462"/>
                  </a:lnTo>
                  <a:lnTo>
                    <a:pt x="0" y="2110135"/>
                  </a:lnTo>
                  <a:lnTo>
                    <a:pt x="0" y="2102808"/>
                  </a:lnTo>
                  <a:lnTo>
                    <a:pt x="0" y="2095481"/>
                  </a:lnTo>
                  <a:lnTo>
                    <a:pt x="0" y="2088154"/>
                  </a:lnTo>
                  <a:lnTo>
                    <a:pt x="0" y="2080828"/>
                  </a:lnTo>
                  <a:lnTo>
                    <a:pt x="0" y="2073501"/>
                  </a:lnTo>
                  <a:lnTo>
                    <a:pt x="0" y="2066174"/>
                  </a:lnTo>
                  <a:lnTo>
                    <a:pt x="0" y="2058847"/>
                  </a:lnTo>
                  <a:lnTo>
                    <a:pt x="0" y="2051520"/>
                  </a:lnTo>
                  <a:lnTo>
                    <a:pt x="0" y="2044193"/>
                  </a:lnTo>
                  <a:lnTo>
                    <a:pt x="0" y="2036866"/>
                  </a:lnTo>
                  <a:lnTo>
                    <a:pt x="0" y="2029540"/>
                  </a:lnTo>
                  <a:lnTo>
                    <a:pt x="0" y="2022213"/>
                  </a:lnTo>
                  <a:lnTo>
                    <a:pt x="0" y="2014886"/>
                  </a:lnTo>
                  <a:lnTo>
                    <a:pt x="0" y="2007559"/>
                  </a:lnTo>
                  <a:lnTo>
                    <a:pt x="0" y="2000232"/>
                  </a:lnTo>
                  <a:lnTo>
                    <a:pt x="0" y="1992905"/>
                  </a:lnTo>
                  <a:lnTo>
                    <a:pt x="0" y="1985578"/>
                  </a:lnTo>
                  <a:lnTo>
                    <a:pt x="0" y="1978252"/>
                  </a:lnTo>
                  <a:lnTo>
                    <a:pt x="0" y="1970925"/>
                  </a:lnTo>
                  <a:lnTo>
                    <a:pt x="0" y="1963598"/>
                  </a:lnTo>
                  <a:lnTo>
                    <a:pt x="0" y="1956271"/>
                  </a:lnTo>
                  <a:lnTo>
                    <a:pt x="0" y="1948944"/>
                  </a:lnTo>
                  <a:lnTo>
                    <a:pt x="0" y="1941617"/>
                  </a:lnTo>
                  <a:lnTo>
                    <a:pt x="0" y="1934290"/>
                  </a:lnTo>
                  <a:lnTo>
                    <a:pt x="0" y="1926964"/>
                  </a:lnTo>
                  <a:lnTo>
                    <a:pt x="0" y="1919637"/>
                  </a:lnTo>
                  <a:lnTo>
                    <a:pt x="0" y="1912310"/>
                  </a:lnTo>
                  <a:lnTo>
                    <a:pt x="0" y="1904983"/>
                  </a:lnTo>
                  <a:lnTo>
                    <a:pt x="0" y="1897656"/>
                  </a:lnTo>
                  <a:lnTo>
                    <a:pt x="0" y="1890329"/>
                  </a:lnTo>
                  <a:lnTo>
                    <a:pt x="0" y="1883002"/>
                  </a:lnTo>
                  <a:lnTo>
                    <a:pt x="0" y="1875676"/>
                  </a:lnTo>
                  <a:lnTo>
                    <a:pt x="0" y="1868349"/>
                  </a:lnTo>
                  <a:lnTo>
                    <a:pt x="0" y="1861022"/>
                  </a:lnTo>
                  <a:lnTo>
                    <a:pt x="0" y="1853695"/>
                  </a:lnTo>
                  <a:lnTo>
                    <a:pt x="0" y="1846368"/>
                  </a:lnTo>
                  <a:lnTo>
                    <a:pt x="0" y="1839041"/>
                  </a:lnTo>
                  <a:lnTo>
                    <a:pt x="0" y="1831714"/>
                  </a:lnTo>
                  <a:lnTo>
                    <a:pt x="0" y="1824388"/>
                  </a:lnTo>
                  <a:lnTo>
                    <a:pt x="0" y="1817061"/>
                  </a:lnTo>
                  <a:lnTo>
                    <a:pt x="0" y="1809734"/>
                  </a:lnTo>
                  <a:lnTo>
                    <a:pt x="0" y="1802407"/>
                  </a:lnTo>
                  <a:lnTo>
                    <a:pt x="0" y="1795080"/>
                  </a:lnTo>
                  <a:lnTo>
                    <a:pt x="0" y="1787753"/>
                  </a:lnTo>
                  <a:lnTo>
                    <a:pt x="0" y="1780426"/>
                  </a:lnTo>
                  <a:lnTo>
                    <a:pt x="0" y="1773100"/>
                  </a:lnTo>
                  <a:lnTo>
                    <a:pt x="0" y="1765773"/>
                  </a:lnTo>
                  <a:lnTo>
                    <a:pt x="0" y="1758446"/>
                  </a:lnTo>
                  <a:lnTo>
                    <a:pt x="0" y="1751119"/>
                  </a:lnTo>
                  <a:lnTo>
                    <a:pt x="0" y="1743792"/>
                  </a:lnTo>
                  <a:lnTo>
                    <a:pt x="0" y="1736465"/>
                  </a:lnTo>
                  <a:lnTo>
                    <a:pt x="0" y="1729138"/>
                  </a:lnTo>
                  <a:lnTo>
                    <a:pt x="0" y="1721812"/>
                  </a:lnTo>
                  <a:lnTo>
                    <a:pt x="0" y="1714485"/>
                  </a:lnTo>
                  <a:lnTo>
                    <a:pt x="0" y="1707158"/>
                  </a:lnTo>
                  <a:lnTo>
                    <a:pt x="0" y="1699831"/>
                  </a:lnTo>
                  <a:lnTo>
                    <a:pt x="0" y="1692504"/>
                  </a:lnTo>
                  <a:lnTo>
                    <a:pt x="0" y="1685177"/>
                  </a:lnTo>
                  <a:lnTo>
                    <a:pt x="0" y="1677850"/>
                  </a:lnTo>
                  <a:lnTo>
                    <a:pt x="0" y="1670523"/>
                  </a:lnTo>
                  <a:lnTo>
                    <a:pt x="0" y="1663197"/>
                  </a:lnTo>
                  <a:lnTo>
                    <a:pt x="0" y="1655870"/>
                  </a:lnTo>
                  <a:lnTo>
                    <a:pt x="0" y="1648543"/>
                  </a:lnTo>
                  <a:lnTo>
                    <a:pt x="0" y="1641216"/>
                  </a:lnTo>
                  <a:lnTo>
                    <a:pt x="0" y="1633889"/>
                  </a:lnTo>
                  <a:lnTo>
                    <a:pt x="0" y="1626562"/>
                  </a:lnTo>
                  <a:lnTo>
                    <a:pt x="0" y="1619235"/>
                  </a:lnTo>
                  <a:lnTo>
                    <a:pt x="0" y="1611909"/>
                  </a:lnTo>
                  <a:lnTo>
                    <a:pt x="0" y="1604582"/>
                  </a:lnTo>
                  <a:lnTo>
                    <a:pt x="0" y="1597255"/>
                  </a:lnTo>
                  <a:lnTo>
                    <a:pt x="0" y="1589928"/>
                  </a:lnTo>
                  <a:lnTo>
                    <a:pt x="0" y="1582601"/>
                  </a:lnTo>
                  <a:lnTo>
                    <a:pt x="0" y="1575274"/>
                  </a:lnTo>
                  <a:lnTo>
                    <a:pt x="0" y="1567947"/>
                  </a:lnTo>
                  <a:lnTo>
                    <a:pt x="0" y="1560621"/>
                  </a:lnTo>
                  <a:lnTo>
                    <a:pt x="0" y="1553294"/>
                  </a:lnTo>
                  <a:lnTo>
                    <a:pt x="0" y="1545967"/>
                  </a:lnTo>
                  <a:lnTo>
                    <a:pt x="0" y="1538640"/>
                  </a:lnTo>
                  <a:lnTo>
                    <a:pt x="0" y="1531313"/>
                  </a:lnTo>
                  <a:lnTo>
                    <a:pt x="0" y="1523986"/>
                  </a:lnTo>
                  <a:lnTo>
                    <a:pt x="0" y="1516659"/>
                  </a:lnTo>
                  <a:lnTo>
                    <a:pt x="0" y="1509333"/>
                  </a:lnTo>
                  <a:lnTo>
                    <a:pt x="0" y="1502006"/>
                  </a:lnTo>
                  <a:lnTo>
                    <a:pt x="0" y="1494679"/>
                  </a:lnTo>
                  <a:lnTo>
                    <a:pt x="0" y="1487352"/>
                  </a:lnTo>
                  <a:lnTo>
                    <a:pt x="0" y="1480025"/>
                  </a:lnTo>
                  <a:lnTo>
                    <a:pt x="0" y="1472698"/>
                  </a:lnTo>
                  <a:lnTo>
                    <a:pt x="0" y="1465371"/>
                  </a:lnTo>
                  <a:lnTo>
                    <a:pt x="0" y="1458045"/>
                  </a:lnTo>
                  <a:lnTo>
                    <a:pt x="0" y="1450718"/>
                  </a:lnTo>
                  <a:lnTo>
                    <a:pt x="0" y="1443391"/>
                  </a:lnTo>
                  <a:lnTo>
                    <a:pt x="0" y="1436064"/>
                  </a:lnTo>
                  <a:lnTo>
                    <a:pt x="0" y="1428737"/>
                  </a:lnTo>
                  <a:lnTo>
                    <a:pt x="0" y="1421410"/>
                  </a:lnTo>
                  <a:lnTo>
                    <a:pt x="0" y="1414083"/>
                  </a:lnTo>
                  <a:lnTo>
                    <a:pt x="0" y="1406757"/>
                  </a:lnTo>
                  <a:lnTo>
                    <a:pt x="0" y="1399430"/>
                  </a:lnTo>
                  <a:lnTo>
                    <a:pt x="0" y="1392103"/>
                  </a:lnTo>
                  <a:lnTo>
                    <a:pt x="0" y="1384776"/>
                  </a:lnTo>
                  <a:lnTo>
                    <a:pt x="0" y="1377449"/>
                  </a:lnTo>
                  <a:lnTo>
                    <a:pt x="0" y="1370122"/>
                  </a:lnTo>
                  <a:lnTo>
                    <a:pt x="0" y="1362795"/>
                  </a:lnTo>
                  <a:lnTo>
                    <a:pt x="0" y="1355469"/>
                  </a:lnTo>
                  <a:lnTo>
                    <a:pt x="0" y="1348142"/>
                  </a:lnTo>
                  <a:lnTo>
                    <a:pt x="0" y="1340815"/>
                  </a:lnTo>
                  <a:lnTo>
                    <a:pt x="0" y="1333488"/>
                  </a:lnTo>
                  <a:lnTo>
                    <a:pt x="0" y="1326161"/>
                  </a:lnTo>
                  <a:lnTo>
                    <a:pt x="0" y="1318834"/>
                  </a:lnTo>
                  <a:lnTo>
                    <a:pt x="0" y="1311507"/>
                  </a:lnTo>
                  <a:lnTo>
                    <a:pt x="0" y="1304181"/>
                  </a:lnTo>
                  <a:lnTo>
                    <a:pt x="0" y="1296854"/>
                  </a:lnTo>
                  <a:lnTo>
                    <a:pt x="0" y="1289527"/>
                  </a:lnTo>
                  <a:lnTo>
                    <a:pt x="0" y="1282200"/>
                  </a:lnTo>
                  <a:lnTo>
                    <a:pt x="0" y="1274873"/>
                  </a:lnTo>
                  <a:lnTo>
                    <a:pt x="0" y="1267546"/>
                  </a:lnTo>
                  <a:lnTo>
                    <a:pt x="0" y="1260219"/>
                  </a:lnTo>
                  <a:lnTo>
                    <a:pt x="0" y="1252892"/>
                  </a:lnTo>
                  <a:lnTo>
                    <a:pt x="0" y="1245566"/>
                  </a:lnTo>
                  <a:lnTo>
                    <a:pt x="0" y="1238239"/>
                  </a:lnTo>
                  <a:lnTo>
                    <a:pt x="0" y="1230912"/>
                  </a:lnTo>
                  <a:lnTo>
                    <a:pt x="0" y="1223585"/>
                  </a:lnTo>
                  <a:lnTo>
                    <a:pt x="0" y="1216258"/>
                  </a:lnTo>
                  <a:lnTo>
                    <a:pt x="0" y="1208931"/>
                  </a:lnTo>
                  <a:lnTo>
                    <a:pt x="0" y="1201604"/>
                  </a:lnTo>
                  <a:lnTo>
                    <a:pt x="0" y="1194278"/>
                  </a:lnTo>
                  <a:lnTo>
                    <a:pt x="0" y="1186951"/>
                  </a:lnTo>
                  <a:lnTo>
                    <a:pt x="0" y="1179624"/>
                  </a:lnTo>
                  <a:lnTo>
                    <a:pt x="0" y="1172297"/>
                  </a:lnTo>
                  <a:lnTo>
                    <a:pt x="0" y="1164970"/>
                  </a:lnTo>
                  <a:lnTo>
                    <a:pt x="0" y="1157643"/>
                  </a:lnTo>
                  <a:lnTo>
                    <a:pt x="0" y="1150316"/>
                  </a:lnTo>
                  <a:lnTo>
                    <a:pt x="0" y="1142990"/>
                  </a:lnTo>
                  <a:lnTo>
                    <a:pt x="0" y="1135663"/>
                  </a:lnTo>
                  <a:lnTo>
                    <a:pt x="0" y="1128336"/>
                  </a:lnTo>
                  <a:lnTo>
                    <a:pt x="0" y="1121009"/>
                  </a:lnTo>
                  <a:lnTo>
                    <a:pt x="0" y="1113682"/>
                  </a:lnTo>
                  <a:lnTo>
                    <a:pt x="0" y="1106355"/>
                  </a:lnTo>
                  <a:lnTo>
                    <a:pt x="0" y="1099028"/>
                  </a:lnTo>
                  <a:lnTo>
                    <a:pt x="0" y="1091702"/>
                  </a:lnTo>
                  <a:lnTo>
                    <a:pt x="0" y="1084375"/>
                  </a:lnTo>
                  <a:lnTo>
                    <a:pt x="0" y="1077048"/>
                  </a:lnTo>
                  <a:lnTo>
                    <a:pt x="0" y="1069721"/>
                  </a:lnTo>
                  <a:lnTo>
                    <a:pt x="0" y="1062394"/>
                  </a:lnTo>
                  <a:lnTo>
                    <a:pt x="0" y="1055067"/>
                  </a:lnTo>
                  <a:lnTo>
                    <a:pt x="0" y="1047740"/>
                  </a:lnTo>
                  <a:lnTo>
                    <a:pt x="0" y="1040414"/>
                  </a:lnTo>
                  <a:lnTo>
                    <a:pt x="0" y="1033087"/>
                  </a:lnTo>
                  <a:lnTo>
                    <a:pt x="0" y="1025760"/>
                  </a:lnTo>
                  <a:lnTo>
                    <a:pt x="0" y="1018433"/>
                  </a:lnTo>
                  <a:lnTo>
                    <a:pt x="0" y="1011106"/>
                  </a:lnTo>
                  <a:lnTo>
                    <a:pt x="0" y="1003779"/>
                  </a:lnTo>
                  <a:lnTo>
                    <a:pt x="0" y="996452"/>
                  </a:lnTo>
                  <a:lnTo>
                    <a:pt x="0" y="989126"/>
                  </a:lnTo>
                  <a:lnTo>
                    <a:pt x="0" y="981799"/>
                  </a:lnTo>
                  <a:lnTo>
                    <a:pt x="0" y="974472"/>
                  </a:lnTo>
                  <a:lnTo>
                    <a:pt x="0" y="967145"/>
                  </a:lnTo>
                  <a:lnTo>
                    <a:pt x="0" y="959818"/>
                  </a:lnTo>
                  <a:lnTo>
                    <a:pt x="0" y="952491"/>
                  </a:lnTo>
                  <a:lnTo>
                    <a:pt x="0" y="945164"/>
                  </a:lnTo>
                  <a:lnTo>
                    <a:pt x="0" y="937838"/>
                  </a:lnTo>
                  <a:lnTo>
                    <a:pt x="0" y="930511"/>
                  </a:lnTo>
                  <a:lnTo>
                    <a:pt x="0" y="923184"/>
                  </a:lnTo>
                  <a:lnTo>
                    <a:pt x="0" y="915857"/>
                  </a:lnTo>
                  <a:lnTo>
                    <a:pt x="0" y="908530"/>
                  </a:lnTo>
                  <a:lnTo>
                    <a:pt x="0" y="901203"/>
                  </a:lnTo>
                  <a:lnTo>
                    <a:pt x="0" y="893876"/>
                  </a:lnTo>
                  <a:lnTo>
                    <a:pt x="0" y="886550"/>
                  </a:lnTo>
                  <a:lnTo>
                    <a:pt x="0" y="879223"/>
                  </a:lnTo>
                  <a:lnTo>
                    <a:pt x="0" y="871896"/>
                  </a:lnTo>
                  <a:lnTo>
                    <a:pt x="0" y="864569"/>
                  </a:lnTo>
                  <a:lnTo>
                    <a:pt x="0" y="857242"/>
                  </a:lnTo>
                  <a:lnTo>
                    <a:pt x="0" y="849915"/>
                  </a:lnTo>
                  <a:lnTo>
                    <a:pt x="0" y="842588"/>
                  </a:lnTo>
                  <a:lnTo>
                    <a:pt x="0" y="835261"/>
                  </a:lnTo>
                  <a:lnTo>
                    <a:pt x="0" y="827935"/>
                  </a:lnTo>
                  <a:lnTo>
                    <a:pt x="0" y="820608"/>
                  </a:lnTo>
                  <a:lnTo>
                    <a:pt x="0" y="813281"/>
                  </a:lnTo>
                  <a:lnTo>
                    <a:pt x="0" y="805954"/>
                  </a:lnTo>
                  <a:lnTo>
                    <a:pt x="0" y="798627"/>
                  </a:lnTo>
                  <a:lnTo>
                    <a:pt x="0" y="791300"/>
                  </a:lnTo>
                  <a:lnTo>
                    <a:pt x="0" y="783973"/>
                  </a:lnTo>
                  <a:lnTo>
                    <a:pt x="0" y="776647"/>
                  </a:lnTo>
                  <a:lnTo>
                    <a:pt x="0" y="769320"/>
                  </a:lnTo>
                  <a:lnTo>
                    <a:pt x="0" y="761993"/>
                  </a:lnTo>
                  <a:lnTo>
                    <a:pt x="0" y="754666"/>
                  </a:lnTo>
                  <a:lnTo>
                    <a:pt x="0" y="747339"/>
                  </a:lnTo>
                  <a:lnTo>
                    <a:pt x="0" y="740012"/>
                  </a:lnTo>
                  <a:lnTo>
                    <a:pt x="0" y="732685"/>
                  </a:lnTo>
                  <a:lnTo>
                    <a:pt x="0" y="725359"/>
                  </a:lnTo>
                  <a:lnTo>
                    <a:pt x="0" y="718032"/>
                  </a:lnTo>
                  <a:lnTo>
                    <a:pt x="0" y="710705"/>
                  </a:lnTo>
                  <a:lnTo>
                    <a:pt x="0" y="703378"/>
                  </a:lnTo>
                  <a:lnTo>
                    <a:pt x="0" y="696051"/>
                  </a:lnTo>
                  <a:lnTo>
                    <a:pt x="0" y="688724"/>
                  </a:lnTo>
                  <a:lnTo>
                    <a:pt x="0" y="681397"/>
                  </a:lnTo>
                  <a:lnTo>
                    <a:pt x="0" y="674071"/>
                  </a:lnTo>
                  <a:lnTo>
                    <a:pt x="0" y="666744"/>
                  </a:lnTo>
                  <a:lnTo>
                    <a:pt x="0" y="659417"/>
                  </a:lnTo>
                  <a:lnTo>
                    <a:pt x="0" y="652090"/>
                  </a:lnTo>
                  <a:lnTo>
                    <a:pt x="0" y="644763"/>
                  </a:lnTo>
                  <a:lnTo>
                    <a:pt x="0" y="637436"/>
                  </a:lnTo>
                  <a:lnTo>
                    <a:pt x="0" y="630109"/>
                  </a:lnTo>
                  <a:lnTo>
                    <a:pt x="0" y="622783"/>
                  </a:lnTo>
                  <a:lnTo>
                    <a:pt x="0" y="615456"/>
                  </a:lnTo>
                  <a:lnTo>
                    <a:pt x="0" y="608129"/>
                  </a:lnTo>
                  <a:lnTo>
                    <a:pt x="0" y="600802"/>
                  </a:lnTo>
                  <a:lnTo>
                    <a:pt x="0" y="593475"/>
                  </a:lnTo>
                  <a:lnTo>
                    <a:pt x="0" y="586148"/>
                  </a:lnTo>
                  <a:lnTo>
                    <a:pt x="0" y="578821"/>
                  </a:lnTo>
                  <a:lnTo>
                    <a:pt x="0" y="571495"/>
                  </a:lnTo>
                  <a:lnTo>
                    <a:pt x="0" y="564168"/>
                  </a:lnTo>
                  <a:lnTo>
                    <a:pt x="0" y="556841"/>
                  </a:lnTo>
                  <a:lnTo>
                    <a:pt x="0" y="549514"/>
                  </a:lnTo>
                  <a:lnTo>
                    <a:pt x="0" y="542187"/>
                  </a:lnTo>
                  <a:lnTo>
                    <a:pt x="0" y="534860"/>
                  </a:lnTo>
                  <a:lnTo>
                    <a:pt x="0" y="527533"/>
                  </a:lnTo>
                  <a:lnTo>
                    <a:pt x="0" y="520207"/>
                  </a:lnTo>
                  <a:lnTo>
                    <a:pt x="0" y="512880"/>
                  </a:lnTo>
                  <a:lnTo>
                    <a:pt x="0" y="505553"/>
                  </a:lnTo>
                  <a:lnTo>
                    <a:pt x="0" y="498226"/>
                  </a:lnTo>
                  <a:lnTo>
                    <a:pt x="0" y="490899"/>
                  </a:lnTo>
                  <a:lnTo>
                    <a:pt x="0" y="483572"/>
                  </a:lnTo>
                  <a:lnTo>
                    <a:pt x="0" y="476245"/>
                  </a:lnTo>
                  <a:lnTo>
                    <a:pt x="0" y="468919"/>
                  </a:lnTo>
                  <a:lnTo>
                    <a:pt x="0" y="461592"/>
                  </a:lnTo>
                  <a:lnTo>
                    <a:pt x="0" y="454265"/>
                  </a:lnTo>
                  <a:lnTo>
                    <a:pt x="0" y="446938"/>
                  </a:lnTo>
                  <a:lnTo>
                    <a:pt x="0" y="439611"/>
                  </a:lnTo>
                  <a:lnTo>
                    <a:pt x="0" y="432284"/>
                  </a:lnTo>
                  <a:lnTo>
                    <a:pt x="0" y="424957"/>
                  </a:lnTo>
                  <a:lnTo>
                    <a:pt x="0" y="417630"/>
                  </a:lnTo>
                  <a:lnTo>
                    <a:pt x="0" y="410304"/>
                  </a:lnTo>
                  <a:lnTo>
                    <a:pt x="0" y="402977"/>
                  </a:lnTo>
                  <a:lnTo>
                    <a:pt x="0" y="395650"/>
                  </a:lnTo>
                  <a:lnTo>
                    <a:pt x="0" y="388323"/>
                  </a:lnTo>
                  <a:lnTo>
                    <a:pt x="0" y="380996"/>
                  </a:lnTo>
                  <a:lnTo>
                    <a:pt x="0" y="373669"/>
                  </a:lnTo>
                  <a:lnTo>
                    <a:pt x="0" y="366342"/>
                  </a:lnTo>
                  <a:lnTo>
                    <a:pt x="0" y="359016"/>
                  </a:lnTo>
                  <a:lnTo>
                    <a:pt x="0" y="351689"/>
                  </a:lnTo>
                  <a:lnTo>
                    <a:pt x="0" y="344362"/>
                  </a:lnTo>
                  <a:lnTo>
                    <a:pt x="0" y="337035"/>
                  </a:lnTo>
                  <a:lnTo>
                    <a:pt x="0" y="329708"/>
                  </a:lnTo>
                  <a:lnTo>
                    <a:pt x="0" y="322381"/>
                  </a:lnTo>
                  <a:lnTo>
                    <a:pt x="0" y="315054"/>
                  </a:lnTo>
                  <a:lnTo>
                    <a:pt x="0" y="307728"/>
                  </a:lnTo>
                  <a:lnTo>
                    <a:pt x="0" y="300401"/>
                  </a:lnTo>
                  <a:lnTo>
                    <a:pt x="0" y="293074"/>
                  </a:lnTo>
                  <a:lnTo>
                    <a:pt x="0" y="285747"/>
                  </a:lnTo>
                  <a:lnTo>
                    <a:pt x="0" y="278420"/>
                  </a:lnTo>
                  <a:lnTo>
                    <a:pt x="0" y="271093"/>
                  </a:lnTo>
                  <a:lnTo>
                    <a:pt x="0" y="263766"/>
                  </a:lnTo>
                  <a:lnTo>
                    <a:pt x="0" y="256440"/>
                  </a:lnTo>
                  <a:lnTo>
                    <a:pt x="0" y="249113"/>
                  </a:lnTo>
                  <a:lnTo>
                    <a:pt x="0" y="241786"/>
                  </a:lnTo>
                  <a:lnTo>
                    <a:pt x="0" y="234459"/>
                  </a:lnTo>
                  <a:lnTo>
                    <a:pt x="0" y="227132"/>
                  </a:lnTo>
                  <a:lnTo>
                    <a:pt x="0" y="219805"/>
                  </a:lnTo>
                  <a:lnTo>
                    <a:pt x="0" y="212478"/>
                  </a:lnTo>
                  <a:lnTo>
                    <a:pt x="0" y="205152"/>
                  </a:lnTo>
                  <a:lnTo>
                    <a:pt x="0" y="197825"/>
                  </a:lnTo>
                  <a:lnTo>
                    <a:pt x="0" y="190498"/>
                  </a:lnTo>
                  <a:lnTo>
                    <a:pt x="0" y="183171"/>
                  </a:lnTo>
                  <a:lnTo>
                    <a:pt x="0" y="175844"/>
                  </a:lnTo>
                  <a:lnTo>
                    <a:pt x="0" y="168517"/>
                  </a:lnTo>
                  <a:lnTo>
                    <a:pt x="0" y="161190"/>
                  </a:lnTo>
                  <a:lnTo>
                    <a:pt x="0" y="153864"/>
                  </a:lnTo>
                  <a:lnTo>
                    <a:pt x="0" y="146537"/>
                  </a:lnTo>
                  <a:lnTo>
                    <a:pt x="0" y="139210"/>
                  </a:lnTo>
                  <a:lnTo>
                    <a:pt x="0" y="131883"/>
                  </a:lnTo>
                  <a:lnTo>
                    <a:pt x="0" y="124556"/>
                  </a:lnTo>
                  <a:lnTo>
                    <a:pt x="0" y="117229"/>
                  </a:lnTo>
                  <a:lnTo>
                    <a:pt x="0" y="109902"/>
                  </a:lnTo>
                  <a:lnTo>
                    <a:pt x="0" y="102576"/>
                  </a:lnTo>
                  <a:lnTo>
                    <a:pt x="0" y="95249"/>
                  </a:lnTo>
                  <a:lnTo>
                    <a:pt x="0" y="87922"/>
                  </a:lnTo>
                  <a:lnTo>
                    <a:pt x="0" y="80595"/>
                  </a:lnTo>
                  <a:lnTo>
                    <a:pt x="0" y="73268"/>
                  </a:lnTo>
                  <a:lnTo>
                    <a:pt x="0" y="65941"/>
                  </a:lnTo>
                  <a:lnTo>
                    <a:pt x="0" y="58614"/>
                  </a:lnTo>
                  <a:lnTo>
                    <a:pt x="0" y="51288"/>
                  </a:lnTo>
                  <a:lnTo>
                    <a:pt x="0" y="43961"/>
                  </a:lnTo>
                  <a:lnTo>
                    <a:pt x="0" y="36634"/>
                  </a:lnTo>
                  <a:lnTo>
                    <a:pt x="0" y="29307"/>
                  </a:lnTo>
                  <a:lnTo>
                    <a:pt x="0" y="21980"/>
                  </a:lnTo>
                  <a:lnTo>
                    <a:pt x="0" y="14653"/>
                  </a:lnTo>
                  <a:lnTo>
                    <a:pt x="0" y="7326"/>
                  </a:lnTo>
                  <a:lnTo>
                    <a:pt x="0" y="0"/>
                  </a:lnTo>
                  <a:lnTo>
                    <a:pt x="15408" y="0"/>
                  </a:lnTo>
                  <a:lnTo>
                    <a:pt x="16427" y="7326"/>
                  </a:lnTo>
                  <a:lnTo>
                    <a:pt x="17452" y="14653"/>
                  </a:lnTo>
                  <a:lnTo>
                    <a:pt x="18477" y="21980"/>
                  </a:lnTo>
                  <a:lnTo>
                    <a:pt x="19496" y="29307"/>
                  </a:lnTo>
                  <a:lnTo>
                    <a:pt x="20506" y="36634"/>
                  </a:lnTo>
                  <a:lnTo>
                    <a:pt x="21504" y="43961"/>
                  </a:lnTo>
                  <a:lnTo>
                    <a:pt x="22487" y="51288"/>
                  </a:lnTo>
                  <a:lnTo>
                    <a:pt x="23451" y="58614"/>
                  </a:lnTo>
                  <a:lnTo>
                    <a:pt x="24395" y="65941"/>
                  </a:lnTo>
                  <a:lnTo>
                    <a:pt x="25311" y="73268"/>
                  </a:lnTo>
                  <a:lnTo>
                    <a:pt x="26203" y="80595"/>
                  </a:lnTo>
                  <a:lnTo>
                    <a:pt x="27069" y="87922"/>
                  </a:lnTo>
                  <a:lnTo>
                    <a:pt x="27909" y="95249"/>
                  </a:lnTo>
                  <a:lnTo>
                    <a:pt x="28722" y="102576"/>
                  </a:lnTo>
                  <a:lnTo>
                    <a:pt x="29509" y="109902"/>
                  </a:lnTo>
                  <a:lnTo>
                    <a:pt x="30264" y="117229"/>
                  </a:lnTo>
                  <a:lnTo>
                    <a:pt x="30992" y="124556"/>
                  </a:lnTo>
                  <a:lnTo>
                    <a:pt x="31695" y="131883"/>
                  </a:lnTo>
                  <a:lnTo>
                    <a:pt x="32374" y="139210"/>
                  </a:lnTo>
                  <a:lnTo>
                    <a:pt x="33030" y="146537"/>
                  </a:lnTo>
                  <a:lnTo>
                    <a:pt x="33663" y="153864"/>
                  </a:lnTo>
                  <a:lnTo>
                    <a:pt x="34271" y="161190"/>
                  </a:lnTo>
                  <a:lnTo>
                    <a:pt x="34858" y="168517"/>
                  </a:lnTo>
                  <a:lnTo>
                    <a:pt x="35427" y="175844"/>
                  </a:lnTo>
                  <a:lnTo>
                    <a:pt x="35980" y="183171"/>
                  </a:lnTo>
                  <a:lnTo>
                    <a:pt x="36517" y="190498"/>
                  </a:lnTo>
                  <a:lnTo>
                    <a:pt x="37040" y="197825"/>
                  </a:lnTo>
                  <a:lnTo>
                    <a:pt x="37549" y="205152"/>
                  </a:lnTo>
                  <a:lnTo>
                    <a:pt x="38048" y="212478"/>
                  </a:lnTo>
                  <a:lnTo>
                    <a:pt x="38540" y="219805"/>
                  </a:lnTo>
                  <a:lnTo>
                    <a:pt x="39025" y="227132"/>
                  </a:lnTo>
                  <a:lnTo>
                    <a:pt x="39507" y="234459"/>
                  </a:lnTo>
                  <a:lnTo>
                    <a:pt x="39987" y="241786"/>
                  </a:lnTo>
                  <a:lnTo>
                    <a:pt x="40467" y="249113"/>
                  </a:lnTo>
                  <a:lnTo>
                    <a:pt x="40951" y="256440"/>
                  </a:lnTo>
                  <a:lnTo>
                    <a:pt x="41440" y="263766"/>
                  </a:lnTo>
                  <a:lnTo>
                    <a:pt x="41937" y="271093"/>
                  </a:lnTo>
                  <a:lnTo>
                    <a:pt x="42443" y="278420"/>
                  </a:lnTo>
                  <a:lnTo>
                    <a:pt x="42960" y="285747"/>
                  </a:lnTo>
                  <a:lnTo>
                    <a:pt x="43490" y="293074"/>
                  </a:lnTo>
                  <a:lnTo>
                    <a:pt x="44037" y="300401"/>
                  </a:lnTo>
                  <a:lnTo>
                    <a:pt x="44598" y="307728"/>
                  </a:lnTo>
                  <a:lnTo>
                    <a:pt x="45176" y="315054"/>
                  </a:lnTo>
                  <a:lnTo>
                    <a:pt x="45770" y="322381"/>
                  </a:lnTo>
                  <a:lnTo>
                    <a:pt x="46380" y="329708"/>
                  </a:lnTo>
                  <a:lnTo>
                    <a:pt x="47007" y="337035"/>
                  </a:lnTo>
                  <a:lnTo>
                    <a:pt x="47652" y="344362"/>
                  </a:lnTo>
                  <a:lnTo>
                    <a:pt x="48312" y="351689"/>
                  </a:lnTo>
                  <a:lnTo>
                    <a:pt x="48985" y="359016"/>
                  </a:lnTo>
                  <a:lnTo>
                    <a:pt x="49668" y="366342"/>
                  </a:lnTo>
                  <a:lnTo>
                    <a:pt x="50362" y="373669"/>
                  </a:lnTo>
                  <a:lnTo>
                    <a:pt x="51064" y="380996"/>
                  </a:lnTo>
                  <a:lnTo>
                    <a:pt x="51773" y="388323"/>
                  </a:lnTo>
                  <a:lnTo>
                    <a:pt x="52485" y="395650"/>
                  </a:lnTo>
                  <a:lnTo>
                    <a:pt x="53198" y="402977"/>
                  </a:lnTo>
                  <a:lnTo>
                    <a:pt x="53910" y="410304"/>
                  </a:lnTo>
                  <a:lnTo>
                    <a:pt x="54620" y="417630"/>
                  </a:lnTo>
                  <a:lnTo>
                    <a:pt x="55327" y="424957"/>
                  </a:lnTo>
                  <a:lnTo>
                    <a:pt x="56027" y="432284"/>
                  </a:lnTo>
                  <a:lnTo>
                    <a:pt x="56720" y="439611"/>
                  </a:lnTo>
                  <a:lnTo>
                    <a:pt x="57407" y="446938"/>
                  </a:lnTo>
                  <a:lnTo>
                    <a:pt x="58085" y="454265"/>
                  </a:lnTo>
                  <a:lnTo>
                    <a:pt x="58756" y="461592"/>
                  </a:lnTo>
                  <a:lnTo>
                    <a:pt x="59420" y="468919"/>
                  </a:lnTo>
                  <a:lnTo>
                    <a:pt x="60075" y="476245"/>
                  </a:lnTo>
                  <a:lnTo>
                    <a:pt x="60724" y="483572"/>
                  </a:lnTo>
                  <a:lnTo>
                    <a:pt x="61368" y="490899"/>
                  </a:lnTo>
                  <a:lnTo>
                    <a:pt x="62008" y="498226"/>
                  </a:lnTo>
                  <a:lnTo>
                    <a:pt x="62645" y="505553"/>
                  </a:lnTo>
                  <a:lnTo>
                    <a:pt x="63280" y="512880"/>
                  </a:lnTo>
                  <a:lnTo>
                    <a:pt x="63914" y="520207"/>
                  </a:lnTo>
                  <a:lnTo>
                    <a:pt x="64550" y="527533"/>
                  </a:lnTo>
                  <a:lnTo>
                    <a:pt x="65188" y="534860"/>
                  </a:lnTo>
                  <a:lnTo>
                    <a:pt x="65829" y="542187"/>
                  </a:lnTo>
                  <a:lnTo>
                    <a:pt x="66473" y="549514"/>
                  </a:lnTo>
                  <a:lnTo>
                    <a:pt x="67123" y="556841"/>
                  </a:lnTo>
                  <a:lnTo>
                    <a:pt x="67777" y="564168"/>
                  </a:lnTo>
                  <a:lnTo>
                    <a:pt x="68439" y="571495"/>
                  </a:lnTo>
                  <a:lnTo>
                    <a:pt x="69106" y="578821"/>
                  </a:lnTo>
                  <a:lnTo>
                    <a:pt x="69780" y="586148"/>
                  </a:lnTo>
                  <a:lnTo>
                    <a:pt x="70461" y="593475"/>
                  </a:lnTo>
                  <a:lnTo>
                    <a:pt x="71148" y="600802"/>
                  </a:lnTo>
                  <a:lnTo>
                    <a:pt x="71842" y="608129"/>
                  </a:lnTo>
                  <a:lnTo>
                    <a:pt x="72545" y="615456"/>
                  </a:lnTo>
                  <a:lnTo>
                    <a:pt x="73256" y="622783"/>
                  </a:lnTo>
                  <a:lnTo>
                    <a:pt x="73973" y="630109"/>
                  </a:lnTo>
                  <a:lnTo>
                    <a:pt x="74698" y="637436"/>
                  </a:lnTo>
                  <a:lnTo>
                    <a:pt x="75430" y="644763"/>
                  </a:lnTo>
                  <a:lnTo>
                    <a:pt x="76170" y="652090"/>
                  </a:lnTo>
                  <a:lnTo>
                    <a:pt x="76919" y="659417"/>
                  </a:lnTo>
                  <a:lnTo>
                    <a:pt x="77676" y="666744"/>
                  </a:lnTo>
                  <a:lnTo>
                    <a:pt x="78441" y="674071"/>
                  </a:lnTo>
                  <a:lnTo>
                    <a:pt x="79214" y="681397"/>
                  </a:lnTo>
                  <a:lnTo>
                    <a:pt x="79994" y="688724"/>
                  </a:lnTo>
                  <a:lnTo>
                    <a:pt x="80783" y="696051"/>
                  </a:lnTo>
                  <a:lnTo>
                    <a:pt x="81581" y="703378"/>
                  </a:lnTo>
                  <a:lnTo>
                    <a:pt x="82388" y="710705"/>
                  </a:lnTo>
                  <a:lnTo>
                    <a:pt x="83203" y="718032"/>
                  </a:lnTo>
                  <a:lnTo>
                    <a:pt x="84026" y="725359"/>
                  </a:lnTo>
                  <a:lnTo>
                    <a:pt x="84858" y="732685"/>
                  </a:lnTo>
                  <a:lnTo>
                    <a:pt x="85698" y="740012"/>
                  </a:lnTo>
                  <a:lnTo>
                    <a:pt x="86549" y="747339"/>
                  </a:lnTo>
                  <a:lnTo>
                    <a:pt x="87411" y="754666"/>
                  </a:lnTo>
                  <a:lnTo>
                    <a:pt x="88283" y="761993"/>
                  </a:lnTo>
                  <a:lnTo>
                    <a:pt x="89167" y="769320"/>
                  </a:lnTo>
                  <a:lnTo>
                    <a:pt x="90064" y="776647"/>
                  </a:lnTo>
                  <a:lnTo>
                    <a:pt x="90975" y="783973"/>
                  </a:lnTo>
                  <a:lnTo>
                    <a:pt x="91901" y="791300"/>
                  </a:lnTo>
                  <a:lnTo>
                    <a:pt x="92847" y="798627"/>
                  </a:lnTo>
                  <a:lnTo>
                    <a:pt x="93811" y="805954"/>
                  </a:lnTo>
                  <a:lnTo>
                    <a:pt x="94794" y="813281"/>
                  </a:lnTo>
                  <a:lnTo>
                    <a:pt x="95798" y="820608"/>
                  </a:lnTo>
                  <a:lnTo>
                    <a:pt x="96823" y="827935"/>
                  </a:lnTo>
                  <a:lnTo>
                    <a:pt x="97873" y="835261"/>
                  </a:lnTo>
                  <a:lnTo>
                    <a:pt x="98952" y="842588"/>
                  </a:lnTo>
                  <a:lnTo>
                    <a:pt x="100055" y="849915"/>
                  </a:lnTo>
                  <a:lnTo>
                    <a:pt x="101184" y="857242"/>
                  </a:lnTo>
                  <a:lnTo>
                    <a:pt x="102338" y="864569"/>
                  </a:lnTo>
                  <a:lnTo>
                    <a:pt x="103518" y="871896"/>
                  </a:lnTo>
                  <a:lnTo>
                    <a:pt x="104724" y="879223"/>
                  </a:lnTo>
                  <a:lnTo>
                    <a:pt x="105960" y="886550"/>
                  </a:lnTo>
                  <a:lnTo>
                    <a:pt x="107220" y="893876"/>
                  </a:lnTo>
                  <a:lnTo>
                    <a:pt x="108502" y="901203"/>
                  </a:lnTo>
                  <a:lnTo>
                    <a:pt x="109806" y="908530"/>
                  </a:lnTo>
                  <a:lnTo>
                    <a:pt x="111129" y="915857"/>
                  </a:lnTo>
                  <a:lnTo>
                    <a:pt x="112471" y="923184"/>
                  </a:lnTo>
                  <a:lnTo>
                    <a:pt x="113831" y="930511"/>
                  </a:lnTo>
                  <a:lnTo>
                    <a:pt x="115203" y="937838"/>
                  </a:lnTo>
                  <a:lnTo>
                    <a:pt x="116585" y="945164"/>
                  </a:lnTo>
                  <a:lnTo>
                    <a:pt x="117974" y="952491"/>
                  </a:lnTo>
                  <a:lnTo>
                    <a:pt x="119367" y="959818"/>
                  </a:lnTo>
                  <a:lnTo>
                    <a:pt x="120760" y="967145"/>
                  </a:lnTo>
                  <a:lnTo>
                    <a:pt x="122148" y="974472"/>
                  </a:lnTo>
                  <a:lnTo>
                    <a:pt x="123528" y="981799"/>
                  </a:lnTo>
                  <a:lnTo>
                    <a:pt x="124895" y="989126"/>
                  </a:lnTo>
                  <a:lnTo>
                    <a:pt x="126247" y="996452"/>
                  </a:lnTo>
                  <a:lnTo>
                    <a:pt x="127580" y="1003779"/>
                  </a:lnTo>
                  <a:lnTo>
                    <a:pt x="128891" y="1011106"/>
                  </a:lnTo>
                  <a:lnTo>
                    <a:pt x="130173" y="1018433"/>
                  </a:lnTo>
                  <a:lnTo>
                    <a:pt x="131424" y="1025760"/>
                  </a:lnTo>
                  <a:lnTo>
                    <a:pt x="132645" y="1033087"/>
                  </a:lnTo>
                  <a:lnTo>
                    <a:pt x="133836" y="1040414"/>
                  </a:lnTo>
                  <a:lnTo>
                    <a:pt x="134996" y="1047740"/>
                  </a:lnTo>
                  <a:lnTo>
                    <a:pt x="136126" y="1055067"/>
                  </a:lnTo>
                  <a:lnTo>
                    <a:pt x="137226" y="1062394"/>
                  </a:lnTo>
                  <a:lnTo>
                    <a:pt x="138298" y="1069721"/>
                  </a:lnTo>
                  <a:lnTo>
                    <a:pt x="139352" y="1077048"/>
                  </a:lnTo>
                  <a:lnTo>
                    <a:pt x="140392" y="1084375"/>
                  </a:lnTo>
                  <a:lnTo>
                    <a:pt x="141423" y="1091702"/>
                  </a:lnTo>
                  <a:lnTo>
                    <a:pt x="142452" y="1099028"/>
                  </a:lnTo>
                  <a:lnTo>
                    <a:pt x="143487" y="1106355"/>
                  </a:lnTo>
                  <a:lnTo>
                    <a:pt x="144540" y="1113682"/>
                  </a:lnTo>
                  <a:lnTo>
                    <a:pt x="145618" y="1121009"/>
                  </a:lnTo>
                  <a:lnTo>
                    <a:pt x="146726" y="1128336"/>
                  </a:lnTo>
                  <a:lnTo>
                    <a:pt x="147872" y="1135663"/>
                  </a:lnTo>
                  <a:lnTo>
                    <a:pt x="149062" y="1142990"/>
                  </a:lnTo>
                  <a:lnTo>
                    <a:pt x="150303" y="1150316"/>
                  </a:lnTo>
                  <a:lnTo>
                    <a:pt x="151611" y="1157643"/>
                  </a:lnTo>
                  <a:lnTo>
                    <a:pt x="152978" y="1164970"/>
                  </a:lnTo>
                  <a:lnTo>
                    <a:pt x="154405" y="1172297"/>
                  </a:lnTo>
                  <a:lnTo>
                    <a:pt x="155891" y="1179624"/>
                  </a:lnTo>
                  <a:lnTo>
                    <a:pt x="157435" y="1186951"/>
                  </a:lnTo>
                  <a:lnTo>
                    <a:pt x="159035" y="1194278"/>
                  </a:lnTo>
                  <a:lnTo>
                    <a:pt x="160697" y="1201604"/>
                  </a:lnTo>
                  <a:lnTo>
                    <a:pt x="162403" y="1208931"/>
                  </a:lnTo>
                  <a:lnTo>
                    <a:pt x="164144" y="1216258"/>
                  </a:lnTo>
                  <a:lnTo>
                    <a:pt x="165914" y="1223585"/>
                  </a:lnTo>
                  <a:lnTo>
                    <a:pt x="167705" y="1230912"/>
                  </a:lnTo>
                  <a:lnTo>
                    <a:pt x="169508" y="1238239"/>
                  </a:lnTo>
                  <a:lnTo>
                    <a:pt x="171313" y="1245566"/>
                  </a:lnTo>
                  <a:lnTo>
                    <a:pt x="173109" y="1252892"/>
                  </a:lnTo>
                  <a:lnTo>
                    <a:pt x="174889" y="1260219"/>
                  </a:lnTo>
                  <a:lnTo>
                    <a:pt x="176644" y="1267546"/>
                  </a:lnTo>
                  <a:lnTo>
                    <a:pt x="178369" y="1274873"/>
                  </a:lnTo>
                  <a:lnTo>
                    <a:pt x="180059" y="1282200"/>
                  </a:lnTo>
                  <a:lnTo>
                    <a:pt x="181701" y="1289527"/>
                  </a:lnTo>
                  <a:lnTo>
                    <a:pt x="183294" y="1296854"/>
                  </a:lnTo>
                  <a:lnTo>
                    <a:pt x="184840" y="1304181"/>
                  </a:lnTo>
                  <a:lnTo>
                    <a:pt x="186338" y="1311507"/>
                  </a:lnTo>
                  <a:lnTo>
                    <a:pt x="187788" y="1318834"/>
                  </a:lnTo>
                  <a:lnTo>
                    <a:pt x="189193" y="1326161"/>
                  </a:lnTo>
                  <a:lnTo>
                    <a:pt x="190548" y="1333488"/>
                  </a:lnTo>
                  <a:lnTo>
                    <a:pt x="191858" y="1340815"/>
                  </a:lnTo>
                  <a:lnTo>
                    <a:pt x="193132" y="1348142"/>
                  </a:lnTo>
                  <a:lnTo>
                    <a:pt x="194374" y="1355469"/>
                  </a:lnTo>
                  <a:lnTo>
                    <a:pt x="195588" y="1362795"/>
                  </a:lnTo>
                  <a:lnTo>
                    <a:pt x="196778" y="1370122"/>
                  </a:lnTo>
                  <a:lnTo>
                    <a:pt x="197947" y="1377449"/>
                  </a:lnTo>
                  <a:lnTo>
                    <a:pt x="199100" y="1384776"/>
                  </a:lnTo>
                  <a:lnTo>
                    <a:pt x="200243" y="1392103"/>
                  </a:lnTo>
                  <a:lnTo>
                    <a:pt x="201380" y="1399430"/>
                  </a:lnTo>
                  <a:lnTo>
                    <a:pt x="202514" y="1406757"/>
                  </a:lnTo>
                  <a:lnTo>
                    <a:pt x="203647" y="1414083"/>
                  </a:lnTo>
                  <a:lnTo>
                    <a:pt x="204782" y="1421410"/>
                  </a:lnTo>
                  <a:lnTo>
                    <a:pt x="205922" y="1428737"/>
                  </a:lnTo>
                  <a:lnTo>
                    <a:pt x="207068" y="1436064"/>
                  </a:lnTo>
                  <a:lnTo>
                    <a:pt x="208221" y="1443391"/>
                  </a:lnTo>
                  <a:lnTo>
                    <a:pt x="209383" y="1450718"/>
                  </a:lnTo>
                  <a:lnTo>
                    <a:pt x="210554" y="1458045"/>
                  </a:lnTo>
                  <a:lnTo>
                    <a:pt x="211737" y="1465371"/>
                  </a:lnTo>
                  <a:lnTo>
                    <a:pt x="212935" y="1472698"/>
                  </a:lnTo>
                  <a:lnTo>
                    <a:pt x="214148" y="1480025"/>
                  </a:lnTo>
                  <a:lnTo>
                    <a:pt x="215377" y="1487352"/>
                  </a:lnTo>
                  <a:lnTo>
                    <a:pt x="216626" y="1494679"/>
                  </a:lnTo>
                  <a:lnTo>
                    <a:pt x="217896" y="1502006"/>
                  </a:lnTo>
                  <a:lnTo>
                    <a:pt x="219191" y="1509333"/>
                  </a:lnTo>
                  <a:lnTo>
                    <a:pt x="220519" y="1516659"/>
                  </a:lnTo>
                  <a:lnTo>
                    <a:pt x="221881" y="1523986"/>
                  </a:lnTo>
                  <a:lnTo>
                    <a:pt x="223280" y="1531313"/>
                  </a:lnTo>
                  <a:lnTo>
                    <a:pt x="224718" y="1538640"/>
                  </a:lnTo>
                  <a:lnTo>
                    <a:pt x="226200" y="1545967"/>
                  </a:lnTo>
                  <a:lnTo>
                    <a:pt x="227728" y="1553294"/>
                  </a:lnTo>
                  <a:lnTo>
                    <a:pt x="229314" y="1560621"/>
                  </a:lnTo>
                  <a:lnTo>
                    <a:pt x="230959" y="1567947"/>
                  </a:lnTo>
                  <a:lnTo>
                    <a:pt x="232659" y="1575274"/>
                  </a:lnTo>
                  <a:lnTo>
                    <a:pt x="234416" y="1582601"/>
                  </a:lnTo>
                  <a:lnTo>
                    <a:pt x="236230" y="1589928"/>
                  </a:lnTo>
                  <a:lnTo>
                    <a:pt x="238102" y="1597255"/>
                  </a:lnTo>
                  <a:lnTo>
                    <a:pt x="240036" y="1604582"/>
                  </a:lnTo>
                  <a:lnTo>
                    <a:pt x="242031" y="1611909"/>
                  </a:lnTo>
                  <a:lnTo>
                    <a:pt x="244075" y="1619235"/>
                  </a:lnTo>
                  <a:lnTo>
                    <a:pt x="246165" y="1626562"/>
                  </a:lnTo>
                  <a:lnTo>
                    <a:pt x="248295" y="1633889"/>
                  </a:lnTo>
                  <a:lnTo>
                    <a:pt x="250460" y="1641216"/>
                  </a:lnTo>
                  <a:lnTo>
                    <a:pt x="252655" y="1648543"/>
                  </a:lnTo>
                  <a:lnTo>
                    <a:pt x="254872" y="1655870"/>
                  </a:lnTo>
                  <a:lnTo>
                    <a:pt x="257098" y="1663197"/>
                  </a:lnTo>
                  <a:lnTo>
                    <a:pt x="259325" y="1670523"/>
                  </a:lnTo>
                  <a:lnTo>
                    <a:pt x="261544" y="1677850"/>
                  </a:lnTo>
                  <a:lnTo>
                    <a:pt x="263747" y="1685177"/>
                  </a:lnTo>
                  <a:lnTo>
                    <a:pt x="265923" y="1692504"/>
                  </a:lnTo>
                  <a:lnTo>
                    <a:pt x="268057" y="1699831"/>
                  </a:lnTo>
                  <a:lnTo>
                    <a:pt x="270145" y="1707158"/>
                  </a:lnTo>
                  <a:lnTo>
                    <a:pt x="272181" y="1714485"/>
                  </a:lnTo>
                  <a:lnTo>
                    <a:pt x="274158" y="1721812"/>
                  </a:lnTo>
                  <a:lnTo>
                    <a:pt x="276069" y="1729138"/>
                  </a:lnTo>
                  <a:lnTo>
                    <a:pt x="277911" y="1736465"/>
                  </a:lnTo>
                  <a:lnTo>
                    <a:pt x="279660" y="1743792"/>
                  </a:lnTo>
                  <a:lnTo>
                    <a:pt x="281331" y="1751119"/>
                  </a:lnTo>
                  <a:lnTo>
                    <a:pt x="282922" y="1758446"/>
                  </a:lnTo>
                  <a:lnTo>
                    <a:pt x="284435" y="1765773"/>
                  </a:lnTo>
                  <a:lnTo>
                    <a:pt x="285868" y="1773100"/>
                  </a:lnTo>
                  <a:lnTo>
                    <a:pt x="287224" y="1780426"/>
                  </a:lnTo>
                  <a:lnTo>
                    <a:pt x="288491" y="1787753"/>
                  </a:lnTo>
                  <a:lnTo>
                    <a:pt x="289686" y="1795080"/>
                  </a:lnTo>
                  <a:lnTo>
                    <a:pt x="290815" y="1802407"/>
                  </a:lnTo>
                  <a:lnTo>
                    <a:pt x="291885" y="1809734"/>
                  </a:lnTo>
                  <a:lnTo>
                    <a:pt x="292900" y="1817061"/>
                  </a:lnTo>
                  <a:lnTo>
                    <a:pt x="293864" y="1824388"/>
                  </a:lnTo>
                  <a:lnTo>
                    <a:pt x="294779" y="1831714"/>
                  </a:lnTo>
                  <a:lnTo>
                    <a:pt x="295656" y="1839041"/>
                  </a:lnTo>
                  <a:lnTo>
                    <a:pt x="296503" y="1846368"/>
                  </a:lnTo>
                  <a:lnTo>
                    <a:pt x="297325" y="1853695"/>
                  </a:lnTo>
                  <a:lnTo>
                    <a:pt x="298129" y="1861022"/>
                  </a:lnTo>
                  <a:lnTo>
                    <a:pt x="298917" y="1868349"/>
                  </a:lnTo>
                  <a:lnTo>
                    <a:pt x="299695" y="1875676"/>
                  </a:lnTo>
                  <a:lnTo>
                    <a:pt x="300468" y="1883002"/>
                  </a:lnTo>
                  <a:lnTo>
                    <a:pt x="301240" y="1890329"/>
                  </a:lnTo>
                  <a:lnTo>
                    <a:pt x="302014" y="1897656"/>
                  </a:lnTo>
                  <a:lnTo>
                    <a:pt x="302793" y="1904983"/>
                  </a:lnTo>
                  <a:lnTo>
                    <a:pt x="303578" y="1912310"/>
                  </a:lnTo>
                  <a:lnTo>
                    <a:pt x="304372" y="1919637"/>
                  </a:lnTo>
                  <a:lnTo>
                    <a:pt x="305177" y="1926964"/>
                  </a:lnTo>
                  <a:lnTo>
                    <a:pt x="305992" y="1934290"/>
                  </a:lnTo>
                  <a:lnTo>
                    <a:pt x="306817" y="1941617"/>
                  </a:lnTo>
                  <a:lnTo>
                    <a:pt x="307652" y="1948944"/>
                  </a:lnTo>
                  <a:lnTo>
                    <a:pt x="308496" y="1956271"/>
                  </a:lnTo>
                  <a:lnTo>
                    <a:pt x="309348" y="1963598"/>
                  </a:lnTo>
                  <a:lnTo>
                    <a:pt x="310207" y="1970925"/>
                  </a:lnTo>
                  <a:lnTo>
                    <a:pt x="311069" y="1978252"/>
                  </a:lnTo>
                  <a:lnTo>
                    <a:pt x="311932" y="1985578"/>
                  </a:lnTo>
                  <a:lnTo>
                    <a:pt x="312792" y="1992905"/>
                  </a:lnTo>
                  <a:lnTo>
                    <a:pt x="313646" y="2000232"/>
                  </a:lnTo>
                  <a:lnTo>
                    <a:pt x="314490" y="2007559"/>
                  </a:lnTo>
                  <a:lnTo>
                    <a:pt x="315316" y="2014886"/>
                  </a:lnTo>
                  <a:lnTo>
                    <a:pt x="316120" y="2022213"/>
                  </a:lnTo>
                  <a:lnTo>
                    <a:pt x="316899" y="2029540"/>
                  </a:lnTo>
                  <a:lnTo>
                    <a:pt x="317648" y="2036866"/>
                  </a:lnTo>
                  <a:lnTo>
                    <a:pt x="318361" y="2044193"/>
                  </a:lnTo>
                  <a:lnTo>
                    <a:pt x="319033" y="2051520"/>
                  </a:lnTo>
                  <a:lnTo>
                    <a:pt x="319647" y="2058847"/>
                  </a:lnTo>
                  <a:lnTo>
                    <a:pt x="320205" y="2066174"/>
                  </a:lnTo>
                  <a:lnTo>
                    <a:pt x="320704" y="2073501"/>
                  </a:lnTo>
                  <a:lnTo>
                    <a:pt x="321138" y="2080828"/>
                  </a:lnTo>
                  <a:lnTo>
                    <a:pt x="321501" y="2088154"/>
                  </a:lnTo>
                  <a:lnTo>
                    <a:pt x="321790" y="2095481"/>
                  </a:lnTo>
                  <a:lnTo>
                    <a:pt x="321983" y="2102808"/>
                  </a:lnTo>
                  <a:lnTo>
                    <a:pt x="322084" y="2110135"/>
                  </a:lnTo>
                  <a:lnTo>
                    <a:pt x="322093" y="2117462"/>
                  </a:lnTo>
                  <a:lnTo>
                    <a:pt x="322005" y="2124789"/>
                  </a:lnTo>
                  <a:lnTo>
                    <a:pt x="321818" y="2132116"/>
                  </a:lnTo>
                  <a:lnTo>
                    <a:pt x="321526" y="2139443"/>
                  </a:lnTo>
                  <a:lnTo>
                    <a:pt x="321112" y="2146769"/>
                  </a:lnTo>
                  <a:lnTo>
                    <a:pt x="320574" y="2154096"/>
                  </a:lnTo>
                  <a:lnTo>
                    <a:pt x="319920" y="2161423"/>
                  </a:lnTo>
                  <a:lnTo>
                    <a:pt x="319149" y="2168750"/>
                  </a:lnTo>
                  <a:lnTo>
                    <a:pt x="318260" y="2176077"/>
                  </a:lnTo>
                  <a:lnTo>
                    <a:pt x="317251" y="2183404"/>
                  </a:lnTo>
                  <a:lnTo>
                    <a:pt x="316112" y="2190731"/>
                  </a:lnTo>
                  <a:lnTo>
                    <a:pt x="314836" y="2198057"/>
                  </a:lnTo>
                  <a:lnTo>
                    <a:pt x="313445" y="2205384"/>
                  </a:lnTo>
                  <a:lnTo>
                    <a:pt x="311942" y="2212711"/>
                  </a:lnTo>
                  <a:lnTo>
                    <a:pt x="310330" y="2220038"/>
                  </a:lnTo>
                  <a:lnTo>
                    <a:pt x="308614" y="2227365"/>
                  </a:lnTo>
                  <a:lnTo>
                    <a:pt x="306795" y="2234692"/>
                  </a:lnTo>
                  <a:lnTo>
                    <a:pt x="304871" y="2242019"/>
                  </a:lnTo>
                  <a:lnTo>
                    <a:pt x="302868" y="2249345"/>
                  </a:lnTo>
                  <a:lnTo>
                    <a:pt x="300795" y="2256672"/>
                  </a:lnTo>
                  <a:lnTo>
                    <a:pt x="298660" y="2263999"/>
                  </a:lnTo>
                  <a:lnTo>
                    <a:pt x="296472" y="2271326"/>
                  </a:lnTo>
                  <a:lnTo>
                    <a:pt x="294240" y="2278653"/>
                  </a:lnTo>
                  <a:lnTo>
                    <a:pt x="291969" y="2285980"/>
                  </a:lnTo>
                  <a:lnTo>
                    <a:pt x="289676" y="2293307"/>
                  </a:lnTo>
                  <a:lnTo>
                    <a:pt x="287370" y="2300633"/>
                  </a:lnTo>
                  <a:lnTo>
                    <a:pt x="285057" y="2307960"/>
                  </a:lnTo>
                  <a:lnTo>
                    <a:pt x="282742" y="2315287"/>
                  </a:lnTo>
                  <a:lnTo>
                    <a:pt x="280431" y="2322614"/>
                  </a:lnTo>
                  <a:lnTo>
                    <a:pt x="278130" y="2329941"/>
                  </a:lnTo>
                  <a:lnTo>
                    <a:pt x="275840" y="2337268"/>
                  </a:lnTo>
                  <a:lnTo>
                    <a:pt x="273561" y="2344595"/>
                  </a:lnTo>
                  <a:lnTo>
                    <a:pt x="271291" y="2351921"/>
                  </a:lnTo>
                  <a:lnTo>
                    <a:pt x="269029" y="2359248"/>
                  </a:lnTo>
                  <a:lnTo>
                    <a:pt x="266772" y="2366575"/>
                  </a:lnTo>
                  <a:lnTo>
                    <a:pt x="264514" y="2373902"/>
                  </a:lnTo>
                  <a:lnTo>
                    <a:pt x="262247" y="2381229"/>
                  </a:lnTo>
                  <a:lnTo>
                    <a:pt x="259966" y="2388556"/>
                  </a:lnTo>
                  <a:lnTo>
                    <a:pt x="257664" y="2395883"/>
                  </a:lnTo>
                  <a:lnTo>
                    <a:pt x="255333" y="2403209"/>
                  </a:lnTo>
                  <a:lnTo>
                    <a:pt x="252967" y="2410536"/>
                  </a:lnTo>
                  <a:lnTo>
                    <a:pt x="250551" y="2417863"/>
                  </a:lnTo>
                  <a:lnTo>
                    <a:pt x="248077" y="2425190"/>
                  </a:lnTo>
                  <a:lnTo>
                    <a:pt x="245543" y="2432517"/>
                  </a:lnTo>
                  <a:lnTo>
                    <a:pt x="242945" y="2439844"/>
                  </a:lnTo>
                  <a:lnTo>
                    <a:pt x="240277" y="2447171"/>
                  </a:lnTo>
                  <a:lnTo>
                    <a:pt x="237535" y="2454497"/>
                  </a:lnTo>
                  <a:lnTo>
                    <a:pt x="234708" y="2461824"/>
                  </a:lnTo>
                  <a:lnTo>
                    <a:pt x="231791" y="2469151"/>
                  </a:lnTo>
                  <a:lnTo>
                    <a:pt x="228795" y="2476478"/>
                  </a:lnTo>
                  <a:lnTo>
                    <a:pt x="225720" y="2483805"/>
                  </a:lnTo>
                  <a:lnTo>
                    <a:pt x="222568" y="2491132"/>
                  </a:lnTo>
                  <a:lnTo>
                    <a:pt x="219342" y="2498459"/>
                  </a:lnTo>
                  <a:lnTo>
                    <a:pt x="216042" y="2505785"/>
                  </a:lnTo>
                  <a:lnTo>
                    <a:pt x="212666" y="2513112"/>
                  </a:lnTo>
                  <a:lnTo>
                    <a:pt x="209232" y="2520439"/>
                  </a:lnTo>
                  <a:lnTo>
                    <a:pt x="205747" y="2527766"/>
                  </a:lnTo>
                  <a:lnTo>
                    <a:pt x="202216" y="2535093"/>
                  </a:lnTo>
                  <a:lnTo>
                    <a:pt x="198647" y="2542420"/>
                  </a:lnTo>
                  <a:lnTo>
                    <a:pt x="195044" y="2549747"/>
                  </a:lnTo>
                  <a:lnTo>
                    <a:pt x="191411" y="2557074"/>
                  </a:lnTo>
                  <a:lnTo>
                    <a:pt x="187761" y="2564400"/>
                  </a:lnTo>
                  <a:lnTo>
                    <a:pt x="184098" y="2571727"/>
                  </a:lnTo>
                  <a:lnTo>
                    <a:pt x="180429" y="2579054"/>
                  </a:lnTo>
                  <a:lnTo>
                    <a:pt x="176757" y="2586381"/>
                  </a:lnTo>
                  <a:lnTo>
                    <a:pt x="173085" y="2593708"/>
                  </a:lnTo>
                  <a:lnTo>
                    <a:pt x="169418" y="2601035"/>
                  </a:lnTo>
                  <a:lnTo>
                    <a:pt x="165757" y="2608362"/>
                  </a:lnTo>
                  <a:lnTo>
                    <a:pt x="162105" y="2615688"/>
                  </a:lnTo>
                  <a:lnTo>
                    <a:pt x="158461" y="2623015"/>
                  </a:lnTo>
                  <a:lnTo>
                    <a:pt x="154826" y="2630342"/>
                  </a:lnTo>
                  <a:lnTo>
                    <a:pt x="151200" y="2637669"/>
                  </a:lnTo>
                  <a:lnTo>
                    <a:pt x="147585" y="2644996"/>
                  </a:lnTo>
                  <a:lnTo>
                    <a:pt x="143978" y="2652323"/>
                  </a:lnTo>
                  <a:lnTo>
                    <a:pt x="140379" y="2659650"/>
                  </a:lnTo>
                  <a:lnTo>
                    <a:pt x="136788" y="2666976"/>
                  </a:lnTo>
                  <a:lnTo>
                    <a:pt x="133205" y="2674303"/>
                  </a:lnTo>
                  <a:lnTo>
                    <a:pt x="129630" y="2681630"/>
                  </a:lnTo>
                  <a:lnTo>
                    <a:pt x="126066" y="2688957"/>
                  </a:lnTo>
                  <a:lnTo>
                    <a:pt x="122513" y="2696284"/>
                  </a:lnTo>
                  <a:lnTo>
                    <a:pt x="118973" y="2703611"/>
                  </a:lnTo>
                  <a:lnTo>
                    <a:pt x="115449" y="2710938"/>
                  </a:lnTo>
                  <a:lnTo>
                    <a:pt x="111941" y="2718264"/>
                  </a:lnTo>
                  <a:lnTo>
                    <a:pt x="108454" y="2725591"/>
                  </a:lnTo>
                  <a:lnTo>
                    <a:pt x="104994" y="2732918"/>
                  </a:lnTo>
                  <a:lnTo>
                    <a:pt x="101565" y="2740245"/>
                  </a:lnTo>
                  <a:lnTo>
                    <a:pt x="98169" y="2747572"/>
                  </a:lnTo>
                  <a:lnTo>
                    <a:pt x="94809" y="2754899"/>
                  </a:lnTo>
                  <a:lnTo>
                    <a:pt x="91488" y="2762226"/>
                  </a:lnTo>
                  <a:lnTo>
                    <a:pt x="88209" y="2769552"/>
                  </a:lnTo>
                  <a:lnTo>
                    <a:pt x="84980" y="2776879"/>
                  </a:lnTo>
                  <a:lnTo>
                    <a:pt x="81809" y="2784206"/>
                  </a:lnTo>
                  <a:lnTo>
                    <a:pt x="78691" y="2791533"/>
                  </a:lnTo>
                  <a:lnTo>
                    <a:pt x="75627" y="2798860"/>
                  </a:lnTo>
                  <a:lnTo>
                    <a:pt x="72621" y="2806187"/>
                  </a:lnTo>
                  <a:lnTo>
                    <a:pt x="69673" y="2813514"/>
                  </a:lnTo>
                  <a:lnTo>
                    <a:pt x="66786" y="2820840"/>
                  </a:lnTo>
                  <a:lnTo>
                    <a:pt x="63973" y="2828167"/>
                  </a:lnTo>
                  <a:lnTo>
                    <a:pt x="61222" y="2835494"/>
                  </a:lnTo>
                  <a:lnTo>
                    <a:pt x="58532" y="2842821"/>
                  </a:lnTo>
                  <a:lnTo>
                    <a:pt x="55905" y="2850148"/>
                  </a:lnTo>
                  <a:lnTo>
                    <a:pt x="53339" y="2857475"/>
                  </a:lnTo>
                  <a:lnTo>
                    <a:pt x="50836" y="2864802"/>
                  </a:lnTo>
                  <a:lnTo>
                    <a:pt x="48409" y="2872128"/>
                  </a:lnTo>
                  <a:lnTo>
                    <a:pt x="46045" y="2879455"/>
                  </a:lnTo>
                  <a:lnTo>
                    <a:pt x="43743" y="2886782"/>
                  </a:lnTo>
                  <a:lnTo>
                    <a:pt x="41503" y="2894109"/>
                  </a:lnTo>
                  <a:lnTo>
                    <a:pt x="39326" y="2901436"/>
                  </a:lnTo>
                  <a:lnTo>
                    <a:pt x="37212" y="2908763"/>
                  </a:lnTo>
                  <a:lnTo>
                    <a:pt x="35172" y="2916090"/>
                  </a:lnTo>
                  <a:lnTo>
                    <a:pt x="33200" y="2923416"/>
                  </a:lnTo>
                  <a:lnTo>
                    <a:pt x="31292" y="2930743"/>
                  </a:lnTo>
                  <a:lnTo>
                    <a:pt x="29448" y="2938070"/>
                  </a:lnTo>
                  <a:lnTo>
                    <a:pt x="27670" y="2945397"/>
                  </a:lnTo>
                  <a:lnTo>
                    <a:pt x="25957" y="2952724"/>
                  </a:lnTo>
                  <a:lnTo>
                    <a:pt x="24320" y="2960051"/>
                  </a:lnTo>
                  <a:lnTo>
                    <a:pt x="22755" y="2967378"/>
                  </a:lnTo>
                  <a:lnTo>
                    <a:pt x="21257" y="2974705"/>
                  </a:lnTo>
                  <a:lnTo>
                    <a:pt x="19825" y="2982031"/>
                  </a:lnTo>
                  <a:lnTo>
                    <a:pt x="18459" y="2989358"/>
                  </a:lnTo>
                  <a:lnTo>
                    <a:pt x="17159" y="2996685"/>
                  </a:lnTo>
                  <a:lnTo>
                    <a:pt x="15930" y="3004012"/>
                  </a:lnTo>
                  <a:lnTo>
                    <a:pt x="14774" y="3011339"/>
                  </a:lnTo>
                  <a:lnTo>
                    <a:pt x="13679" y="3018666"/>
                  </a:lnTo>
                  <a:lnTo>
                    <a:pt x="12646" y="3025993"/>
                  </a:lnTo>
                  <a:lnTo>
                    <a:pt x="11673" y="3033319"/>
                  </a:lnTo>
                  <a:lnTo>
                    <a:pt x="10757" y="3040646"/>
                  </a:lnTo>
                  <a:lnTo>
                    <a:pt x="9901" y="3047973"/>
                  </a:lnTo>
                  <a:lnTo>
                    <a:pt x="9108" y="3055300"/>
                  </a:lnTo>
                  <a:lnTo>
                    <a:pt x="8366" y="3062627"/>
                  </a:lnTo>
                  <a:lnTo>
                    <a:pt x="7673" y="3069954"/>
                  </a:lnTo>
                  <a:lnTo>
                    <a:pt x="7027" y="3077281"/>
                  </a:lnTo>
                  <a:lnTo>
                    <a:pt x="6425" y="3084607"/>
                  </a:lnTo>
                  <a:lnTo>
                    <a:pt x="5867" y="3091934"/>
                  </a:lnTo>
                  <a:lnTo>
                    <a:pt x="5357" y="3099261"/>
                  </a:lnTo>
                  <a:lnTo>
                    <a:pt x="4885" y="3106588"/>
                  </a:lnTo>
                  <a:lnTo>
                    <a:pt x="4447" y="3113915"/>
                  </a:lnTo>
                  <a:lnTo>
                    <a:pt x="4042" y="3121242"/>
                  </a:lnTo>
                  <a:lnTo>
                    <a:pt x="3668" y="3128569"/>
                  </a:lnTo>
                  <a:lnTo>
                    <a:pt x="3324" y="3135895"/>
                  </a:lnTo>
                  <a:lnTo>
                    <a:pt x="3013" y="3143222"/>
                  </a:lnTo>
                  <a:lnTo>
                    <a:pt x="2727" y="3150549"/>
                  </a:lnTo>
                  <a:lnTo>
                    <a:pt x="2464" y="3157876"/>
                  </a:lnTo>
                  <a:lnTo>
                    <a:pt x="2223" y="3165203"/>
                  </a:lnTo>
                  <a:lnTo>
                    <a:pt x="2002" y="3172530"/>
                  </a:lnTo>
                  <a:lnTo>
                    <a:pt x="1800" y="3179857"/>
                  </a:lnTo>
                  <a:lnTo>
                    <a:pt x="1618" y="3187183"/>
                  </a:lnTo>
                  <a:lnTo>
                    <a:pt x="1453" y="3194510"/>
                  </a:lnTo>
                  <a:lnTo>
                    <a:pt x="1302" y="3201837"/>
                  </a:lnTo>
                  <a:lnTo>
                    <a:pt x="1165" y="3209164"/>
                  </a:lnTo>
                  <a:lnTo>
                    <a:pt x="1040" y="3216491"/>
                  </a:lnTo>
                  <a:lnTo>
                    <a:pt x="927" y="3223818"/>
                  </a:lnTo>
                  <a:lnTo>
                    <a:pt x="825" y="3231145"/>
                  </a:lnTo>
                  <a:lnTo>
                    <a:pt x="734" y="3238471"/>
                  </a:lnTo>
                  <a:lnTo>
                    <a:pt x="651" y="3245798"/>
                  </a:lnTo>
                  <a:lnTo>
                    <a:pt x="577" y="3253125"/>
                  </a:lnTo>
                  <a:lnTo>
                    <a:pt x="509" y="3260452"/>
                  </a:lnTo>
                  <a:lnTo>
                    <a:pt x="448" y="3267779"/>
                  </a:lnTo>
                  <a:lnTo>
                    <a:pt x="394" y="3275106"/>
                  </a:lnTo>
                  <a:lnTo>
                    <a:pt x="346" y="3282433"/>
                  </a:lnTo>
                  <a:lnTo>
                    <a:pt x="303" y="3289759"/>
                  </a:lnTo>
                  <a:lnTo>
                    <a:pt x="264" y="3297086"/>
                  </a:lnTo>
                  <a:lnTo>
                    <a:pt x="230" y="3304413"/>
                  </a:lnTo>
                  <a:lnTo>
                    <a:pt x="199" y="3311740"/>
                  </a:lnTo>
                  <a:lnTo>
                    <a:pt x="172" y="3319067"/>
                  </a:lnTo>
                  <a:lnTo>
                    <a:pt x="148" y="3326394"/>
                  </a:lnTo>
                  <a:lnTo>
                    <a:pt x="127" y="3333721"/>
                  </a:lnTo>
                  <a:lnTo>
                    <a:pt x="109" y="3341047"/>
                  </a:lnTo>
                  <a:lnTo>
                    <a:pt x="92" y="3348374"/>
                  </a:lnTo>
                  <a:lnTo>
                    <a:pt x="78" y="3355701"/>
                  </a:lnTo>
                  <a:lnTo>
                    <a:pt x="66" y="3363028"/>
                  </a:lnTo>
                  <a:lnTo>
                    <a:pt x="55" y="3370355"/>
                  </a:lnTo>
                  <a:lnTo>
                    <a:pt x="46" y="3377682"/>
                  </a:lnTo>
                  <a:lnTo>
                    <a:pt x="38" y="3385009"/>
                  </a:lnTo>
                  <a:lnTo>
                    <a:pt x="32" y="3392336"/>
                  </a:lnTo>
                  <a:lnTo>
                    <a:pt x="26" y="3399662"/>
                  </a:lnTo>
                  <a:lnTo>
                    <a:pt x="21" y="3406989"/>
                  </a:lnTo>
                  <a:lnTo>
                    <a:pt x="17" y="3414316"/>
                  </a:lnTo>
                  <a:lnTo>
                    <a:pt x="14" y="3421643"/>
                  </a:lnTo>
                  <a:lnTo>
                    <a:pt x="11" y="3428970"/>
                  </a:lnTo>
                  <a:close/>
                </a:path>
              </a:pathLst>
            </a:custGeom>
            <a:solidFill>
              <a:srgbClr val="0073C2">
                <a:alpha val="29803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8" name="pl58"/>
            <p:cNvSpPr/>
            <p:nvPr/>
          </p:nvSpPr>
          <p:spPr>
            <a:xfrm>
              <a:off x="6760202" y="4932390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40651" cap="flat">
              <a:solidFill>
                <a:srgbClr val="000000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9" name="rc59"/>
            <p:cNvSpPr/>
            <p:nvPr/>
          </p:nvSpPr>
          <p:spPr>
            <a:xfrm>
              <a:off x="6760202" y="2378098"/>
              <a:ext cx="858915" cy="3442736"/>
            </a:xfrm>
            <a:prstGeom prst="rect">
              <a:avLst/>
            </a:prstGeom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0" name="rc60"/>
            <p:cNvSpPr/>
            <p:nvPr/>
          </p:nvSpPr>
          <p:spPr>
            <a:xfrm>
              <a:off x="7688706" y="2378098"/>
              <a:ext cx="858915" cy="3442736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 sz="1800"/>
            </a:p>
          </p:txBody>
        </p:sp>
        <p:sp>
          <p:nvSpPr>
            <p:cNvPr id="61" name="pl61"/>
            <p:cNvSpPr/>
            <p:nvPr/>
          </p:nvSpPr>
          <p:spPr>
            <a:xfrm>
              <a:off x="7688706" y="5247045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2" name="pl62"/>
            <p:cNvSpPr/>
            <p:nvPr/>
          </p:nvSpPr>
          <p:spPr>
            <a:xfrm>
              <a:off x="7688706" y="4099466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3" name="pl63"/>
            <p:cNvSpPr/>
            <p:nvPr/>
          </p:nvSpPr>
          <p:spPr>
            <a:xfrm>
              <a:off x="7688706" y="295188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4" name="pl64"/>
            <p:cNvSpPr/>
            <p:nvPr/>
          </p:nvSpPr>
          <p:spPr>
            <a:xfrm>
              <a:off x="7688706" y="5820834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5" name="pl65"/>
            <p:cNvSpPr/>
            <p:nvPr/>
          </p:nvSpPr>
          <p:spPr>
            <a:xfrm>
              <a:off x="7688706" y="4673255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6" name="pl66"/>
            <p:cNvSpPr/>
            <p:nvPr/>
          </p:nvSpPr>
          <p:spPr>
            <a:xfrm>
              <a:off x="7688706" y="352567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7" name="pl67"/>
            <p:cNvSpPr/>
            <p:nvPr/>
          </p:nvSpPr>
          <p:spPr>
            <a:xfrm>
              <a:off x="7688706" y="2378098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8" name="pl68"/>
            <p:cNvSpPr/>
            <p:nvPr/>
          </p:nvSpPr>
          <p:spPr>
            <a:xfrm>
              <a:off x="8118164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9" name="pg69"/>
            <p:cNvSpPr/>
            <p:nvPr/>
          </p:nvSpPr>
          <p:spPr>
            <a:xfrm>
              <a:off x="8118164" y="2378505"/>
              <a:ext cx="264563" cy="3329185"/>
            </a:xfrm>
            <a:custGeom>
              <a:avLst/>
              <a:gdLst/>
              <a:ahLst/>
              <a:cxnLst/>
              <a:rect l="0" t="0" r="0" b="0"/>
              <a:pathLst>
                <a:path w="264563" h="3329185">
                  <a:moveTo>
                    <a:pt x="0" y="3329185"/>
                  </a:moveTo>
                  <a:lnTo>
                    <a:pt x="0" y="3322116"/>
                  </a:lnTo>
                  <a:lnTo>
                    <a:pt x="0" y="3315048"/>
                  </a:lnTo>
                  <a:lnTo>
                    <a:pt x="0" y="3307980"/>
                  </a:lnTo>
                  <a:lnTo>
                    <a:pt x="0" y="3300911"/>
                  </a:lnTo>
                  <a:lnTo>
                    <a:pt x="0" y="3293843"/>
                  </a:lnTo>
                  <a:lnTo>
                    <a:pt x="0" y="3286775"/>
                  </a:lnTo>
                  <a:lnTo>
                    <a:pt x="0" y="3279706"/>
                  </a:lnTo>
                  <a:lnTo>
                    <a:pt x="0" y="3272638"/>
                  </a:lnTo>
                  <a:lnTo>
                    <a:pt x="0" y="3265570"/>
                  </a:lnTo>
                  <a:lnTo>
                    <a:pt x="0" y="3258501"/>
                  </a:lnTo>
                  <a:lnTo>
                    <a:pt x="0" y="3251433"/>
                  </a:lnTo>
                  <a:lnTo>
                    <a:pt x="0" y="3244365"/>
                  </a:lnTo>
                  <a:lnTo>
                    <a:pt x="0" y="3237296"/>
                  </a:lnTo>
                  <a:lnTo>
                    <a:pt x="0" y="3230228"/>
                  </a:lnTo>
                  <a:lnTo>
                    <a:pt x="0" y="3223160"/>
                  </a:lnTo>
                  <a:lnTo>
                    <a:pt x="0" y="3216091"/>
                  </a:lnTo>
                  <a:lnTo>
                    <a:pt x="0" y="3209023"/>
                  </a:lnTo>
                  <a:lnTo>
                    <a:pt x="0" y="3201955"/>
                  </a:lnTo>
                  <a:lnTo>
                    <a:pt x="0" y="3194886"/>
                  </a:lnTo>
                  <a:lnTo>
                    <a:pt x="0" y="3187818"/>
                  </a:lnTo>
                  <a:lnTo>
                    <a:pt x="0" y="3180750"/>
                  </a:lnTo>
                  <a:lnTo>
                    <a:pt x="0" y="3173681"/>
                  </a:lnTo>
                  <a:lnTo>
                    <a:pt x="0" y="3166613"/>
                  </a:lnTo>
                  <a:lnTo>
                    <a:pt x="0" y="3159545"/>
                  </a:lnTo>
                  <a:lnTo>
                    <a:pt x="0" y="3152476"/>
                  </a:lnTo>
                  <a:lnTo>
                    <a:pt x="0" y="3145408"/>
                  </a:lnTo>
                  <a:lnTo>
                    <a:pt x="0" y="3138340"/>
                  </a:lnTo>
                  <a:lnTo>
                    <a:pt x="0" y="3131271"/>
                  </a:lnTo>
                  <a:lnTo>
                    <a:pt x="0" y="3124203"/>
                  </a:lnTo>
                  <a:lnTo>
                    <a:pt x="0" y="3117135"/>
                  </a:lnTo>
                  <a:lnTo>
                    <a:pt x="0" y="3110066"/>
                  </a:lnTo>
                  <a:lnTo>
                    <a:pt x="0" y="3102998"/>
                  </a:lnTo>
                  <a:lnTo>
                    <a:pt x="0" y="3095930"/>
                  </a:lnTo>
                  <a:lnTo>
                    <a:pt x="0" y="3088861"/>
                  </a:lnTo>
                  <a:lnTo>
                    <a:pt x="0" y="3081793"/>
                  </a:lnTo>
                  <a:lnTo>
                    <a:pt x="0" y="3074725"/>
                  </a:lnTo>
                  <a:lnTo>
                    <a:pt x="0" y="3067656"/>
                  </a:lnTo>
                  <a:lnTo>
                    <a:pt x="0" y="3060588"/>
                  </a:lnTo>
                  <a:lnTo>
                    <a:pt x="0" y="3053520"/>
                  </a:lnTo>
                  <a:lnTo>
                    <a:pt x="0" y="3046451"/>
                  </a:lnTo>
                  <a:lnTo>
                    <a:pt x="0" y="3039383"/>
                  </a:lnTo>
                  <a:lnTo>
                    <a:pt x="0" y="3032315"/>
                  </a:lnTo>
                  <a:lnTo>
                    <a:pt x="0" y="3025246"/>
                  </a:lnTo>
                  <a:lnTo>
                    <a:pt x="0" y="3018178"/>
                  </a:lnTo>
                  <a:lnTo>
                    <a:pt x="0" y="3011110"/>
                  </a:lnTo>
                  <a:lnTo>
                    <a:pt x="0" y="3004041"/>
                  </a:lnTo>
                  <a:lnTo>
                    <a:pt x="0" y="2996973"/>
                  </a:lnTo>
                  <a:lnTo>
                    <a:pt x="0" y="2989905"/>
                  </a:lnTo>
                  <a:lnTo>
                    <a:pt x="0" y="2982836"/>
                  </a:lnTo>
                  <a:lnTo>
                    <a:pt x="0" y="2975768"/>
                  </a:lnTo>
                  <a:lnTo>
                    <a:pt x="0" y="2968700"/>
                  </a:lnTo>
                  <a:lnTo>
                    <a:pt x="0" y="2961631"/>
                  </a:lnTo>
                  <a:lnTo>
                    <a:pt x="0" y="2954563"/>
                  </a:lnTo>
                  <a:lnTo>
                    <a:pt x="0" y="2947495"/>
                  </a:lnTo>
                  <a:lnTo>
                    <a:pt x="0" y="2940426"/>
                  </a:lnTo>
                  <a:lnTo>
                    <a:pt x="0" y="2933358"/>
                  </a:lnTo>
                  <a:lnTo>
                    <a:pt x="0" y="2926290"/>
                  </a:lnTo>
                  <a:lnTo>
                    <a:pt x="0" y="2919221"/>
                  </a:lnTo>
                  <a:lnTo>
                    <a:pt x="0" y="2912153"/>
                  </a:lnTo>
                  <a:lnTo>
                    <a:pt x="0" y="2905085"/>
                  </a:lnTo>
                  <a:lnTo>
                    <a:pt x="0" y="2898016"/>
                  </a:lnTo>
                  <a:lnTo>
                    <a:pt x="0" y="2890948"/>
                  </a:lnTo>
                  <a:lnTo>
                    <a:pt x="0" y="2883880"/>
                  </a:lnTo>
                  <a:lnTo>
                    <a:pt x="0" y="2876811"/>
                  </a:lnTo>
                  <a:lnTo>
                    <a:pt x="0" y="2869743"/>
                  </a:lnTo>
                  <a:lnTo>
                    <a:pt x="0" y="2862675"/>
                  </a:lnTo>
                  <a:lnTo>
                    <a:pt x="0" y="2855606"/>
                  </a:lnTo>
                  <a:lnTo>
                    <a:pt x="0" y="2848538"/>
                  </a:lnTo>
                  <a:lnTo>
                    <a:pt x="0" y="2841470"/>
                  </a:lnTo>
                  <a:lnTo>
                    <a:pt x="0" y="2834401"/>
                  </a:lnTo>
                  <a:lnTo>
                    <a:pt x="0" y="2827333"/>
                  </a:lnTo>
                  <a:lnTo>
                    <a:pt x="0" y="2820265"/>
                  </a:lnTo>
                  <a:lnTo>
                    <a:pt x="0" y="2813196"/>
                  </a:lnTo>
                  <a:lnTo>
                    <a:pt x="0" y="2806128"/>
                  </a:lnTo>
                  <a:lnTo>
                    <a:pt x="0" y="2799060"/>
                  </a:lnTo>
                  <a:lnTo>
                    <a:pt x="0" y="2791991"/>
                  </a:lnTo>
                  <a:lnTo>
                    <a:pt x="0" y="2784923"/>
                  </a:lnTo>
                  <a:lnTo>
                    <a:pt x="0" y="2777855"/>
                  </a:lnTo>
                  <a:lnTo>
                    <a:pt x="0" y="2770786"/>
                  </a:lnTo>
                  <a:lnTo>
                    <a:pt x="0" y="2763718"/>
                  </a:lnTo>
                  <a:lnTo>
                    <a:pt x="0" y="2756650"/>
                  </a:lnTo>
                  <a:lnTo>
                    <a:pt x="0" y="2749581"/>
                  </a:lnTo>
                  <a:lnTo>
                    <a:pt x="0" y="2742513"/>
                  </a:lnTo>
                  <a:lnTo>
                    <a:pt x="0" y="2735445"/>
                  </a:lnTo>
                  <a:lnTo>
                    <a:pt x="0" y="2728376"/>
                  </a:lnTo>
                  <a:lnTo>
                    <a:pt x="0" y="2721308"/>
                  </a:lnTo>
                  <a:lnTo>
                    <a:pt x="0" y="2714240"/>
                  </a:lnTo>
                  <a:lnTo>
                    <a:pt x="0" y="2707171"/>
                  </a:lnTo>
                  <a:lnTo>
                    <a:pt x="0" y="2700103"/>
                  </a:lnTo>
                  <a:lnTo>
                    <a:pt x="0" y="2693035"/>
                  </a:lnTo>
                  <a:lnTo>
                    <a:pt x="0" y="2685966"/>
                  </a:lnTo>
                  <a:lnTo>
                    <a:pt x="0" y="2678898"/>
                  </a:lnTo>
                  <a:lnTo>
                    <a:pt x="0" y="2671830"/>
                  </a:lnTo>
                  <a:lnTo>
                    <a:pt x="0" y="2664761"/>
                  </a:lnTo>
                  <a:lnTo>
                    <a:pt x="0" y="2657693"/>
                  </a:lnTo>
                  <a:lnTo>
                    <a:pt x="0" y="2650625"/>
                  </a:lnTo>
                  <a:lnTo>
                    <a:pt x="0" y="2643556"/>
                  </a:lnTo>
                  <a:lnTo>
                    <a:pt x="0" y="2636488"/>
                  </a:lnTo>
                  <a:lnTo>
                    <a:pt x="0" y="2629420"/>
                  </a:lnTo>
                  <a:lnTo>
                    <a:pt x="0" y="2622351"/>
                  </a:lnTo>
                  <a:lnTo>
                    <a:pt x="0" y="2615283"/>
                  </a:lnTo>
                  <a:lnTo>
                    <a:pt x="0" y="2608215"/>
                  </a:lnTo>
                  <a:lnTo>
                    <a:pt x="0" y="2601146"/>
                  </a:lnTo>
                  <a:lnTo>
                    <a:pt x="0" y="2594078"/>
                  </a:lnTo>
                  <a:lnTo>
                    <a:pt x="0" y="2587010"/>
                  </a:lnTo>
                  <a:lnTo>
                    <a:pt x="0" y="2579941"/>
                  </a:lnTo>
                  <a:lnTo>
                    <a:pt x="0" y="2572873"/>
                  </a:lnTo>
                  <a:lnTo>
                    <a:pt x="0" y="2565805"/>
                  </a:lnTo>
                  <a:lnTo>
                    <a:pt x="0" y="2558736"/>
                  </a:lnTo>
                  <a:lnTo>
                    <a:pt x="0" y="2551668"/>
                  </a:lnTo>
                  <a:lnTo>
                    <a:pt x="0" y="2544600"/>
                  </a:lnTo>
                  <a:lnTo>
                    <a:pt x="0" y="2537531"/>
                  </a:lnTo>
                  <a:lnTo>
                    <a:pt x="0" y="2530463"/>
                  </a:lnTo>
                  <a:lnTo>
                    <a:pt x="0" y="2523395"/>
                  </a:lnTo>
                  <a:lnTo>
                    <a:pt x="0" y="2516326"/>
                  </a:lnTo>
                  <a:lnTo>
                    <a:pt x="0" y="2509258"/>
                  </a:lnTo>
                  <a:lnTo>
                    <a:pt x="0" y="2502190"/>
                  </a:lnTo>
                  <a:lnTo>
                    <a:pt x="0" y="2495121"/>
                  </a:lnTo>
                  <a:lnTo>
                    <a:pt x="0" y="2488053"/>
                  </a:lnTo>
                  <a:lnTo>
                    <a:pt x="0" y="2480985"/>
                  </a:lnTo>
                  <a:lnTo>
                    <a:pt x="0" y="2473916"/>
                  </a:lnTo>
                  <a:lnTo>
                    <a:pt x="0" y="2466848"/>
                  </a:lnTo>
                  <a:lnTo>
                    <a:pt x="0" y="2459780"/>
                  </a:lnTo>
                  <a:lnTo>
                    <a:pt x="0" y="2452711"/>
                  </a:lnTo>
                  <a:lnTo>
                    <a:pt x="0" y="2445643"/>
                  </a:lnTo>
                  <a:lnTo>
                    <a:pt x="0" y="2438575"/>
                  </a:lnTo>
                  <a:lnTo>
                    <a:pt x="0" y="2431506"/>
                  </a:lnTo>
                  <a:lnTo>
                    <a:pt x="0" y="2424438"/>
                  </a:lnTo>
                  <a:lnTo>
                    <a:pt x="0" y="2417370"/>
                  </a:lnTo>
                  <a:lnTo>
                    <a:pt x="0" y="2410301"/>
                  </a:lnTo>
                  <a:lnTo>
                    <a:pt x="0" y="2403233"/>
                  </a:lnTo>
                  <a:lnTo>
                    <a:pt x="0" y="2396165"/>
                  </a:lnTo>
                  <a:lnTo>
                    <a:pt x="0" y="2389096"/>
                  </a:lnTo>
                  <a:lnTo>
                    <a:pt x="0" y="2382028"/>
                  </a:lnTo>
                  <a:lnTo>
                    <a:pt x="0" y="2374960"/>
                  </a:lnTo>
                  <a:lnTo>
                    <a:pt x="0" y="2367891"/>
                  </a:lnTo>
                  <a:lnTo>
                    <a:pt x="0" y="2360823"/>
                  </a:lnTo>
                  <a:lnTo>
                    <a:pt x="0" y="2353755"/>
                  </a:lnTo>
                  <a:lnTo>
                    <a:pt x="0" y="2346686"/>
                  </a:lnTo>
                  <a:lnTo>
                    <a:pt x="0" y="2339618"/>
                  </a:lnTo>
                  <a:lnTo>
                    <a:pt x="0" y="2332550"/>
                  </a:lnTo>
                  <a:lnTo>
                    <a:pt x="0" y="2325481"/>
                  </a:lnTo>
                  <a:lnTo>
                    <a:pt x="0" y="2318413"/>
                  </a:lnTo>
                  <a:lnTo>
                    <a:pt x="0" y="2311345"/>
                  </a:lnTo>
                  <a:lnTo>
                    <a:pt x="0" y="2304276"/>
                  </a:lnTo>
                  <a:lnTo>
                    <a:pt x="0" y="2297208"/>
                  </a:lnTo>
                  <a:lnTo>
                    <a:pt x="0" y="2290140"/>
                  </a:lnTo>
                  <a:lnTo>
                    <a:pt x="0" y="2283071"/>
                  </a:lnTo>
                  <a:lnTo>
                    <a:pt x="0" y="2276003"/>
                  </a:lnTo>
                  <a:lnTo>
                    <a:pt x="0" y="2268935"/>
                  </a:lnTo>
                  <a:lnTo>
                    <a:pt x="0" y="2261866"/>
                  </a:lnTo>
                  <a:lnTo>
                    <a:pt x="0" y="2254798"/>
                  </a:lnTo>
                  <a:lnTo>
                    <a:pt x="0" y="2247730"/>
                  </a:lnTo>
                  <a:lnTo>
                    <a:pt x="0" y="2240661"/>
                  </a:lnTo>
                  <a:lnTo>
                    <a:pt x="0" y="2233593"/>
                  </a:lnTo>
                  <a:lnTo>
                    <a:pt x="0" y="2226525"/>
                  </a:lnTo>
                  <a:lnTo>
                    <a:pt x="0" y="2219456"/>
                  </a:lnTo>
                  <a:lnTo>
                    <a:pt x="0" y="2212388"/>
                  </a:lnTo>
                  <a:lnTo>
                    <a:pt x="0" y="2205320"/>
                  </a:lnTo>
                  <a:lnTo>
                    <a:pt x="0" y="2198251"/>
                  </a:lnTo>
                  <a:lnTo>
                    <a:pt x="0" y="2191183"/>
                  </a:lnTo>
                  <a:lnTo>
                    <a:pt x="0" y="2184115"/>
                  </a:lnTo>
                  <a:lnTo>
                    <a:pt x="0" y="2177046"/>
                  </a:lnTo>
                  <a:lnTo>
                    <a:pt x="0" y="2169978"/>
                  </a:lnTo>
                  <a:lnTo>
                    <a:pt x="0" y="2162910"/>
                  </a:lnTo>
                  <a:lnTo>
                    <a:pt x="0" y="2155841"/>
                  </a:lnTo>
                  <a:lnTo>
                    <a:pt x="0" y="2148773"/>
                  </a:lnTo>
                  <a:lnTo>
                    <a:pt x="0" y="2141705"/>
                  </a:lnTo>
                  <a:lnTo>
                    <a:pt x="0" y="2134636"/>
                  </a:lnTo>
                  <a:lnTo>
                    <a:pt x="0" y="2127568"/>
                  </a:lnTo>
                  <a:lnTo>
                    <a:pt x="0" y="2120500"/>
                  </a:lnTo>
                  <a:lnTo>
                    <a:pt x="0" y="2113431"/>
                  </a:lnTo>
                  <a:lnTo>
                    <a:pt x="0" y="2106363"/>
                  </a:lnTo>
                  <a:lnTo>
                    <a:pt x="0" y="2099295"/>
                  </a:lnTo>
                  <a:lnTo>
                    <a:pt x="0" y="2092226"/>
                  </a:lnTo>
                  <a:lnTo>
                    <a:pt x="0" y="2085158"/>
                  </a:lnTo>
                  <a:lnTo>
                    <a:pt x="0" y="2078090"/>
                  </a:lnTo>
                  <a:lnTo>
                    <a:pt x="0" y="2071021"/>
                  </a:lnTo>
                  <a:lnTo>
                    <a:pt x="0" y="2063953"/>
                  </a:lnTo>
                  <a:lnTo>
                    <a:pt x="0" y="2056885"/>
                  </a:lnTo>
                  <a:lnTo>
                    <a:pt x="0" y="2049816"/>
                  </a:lnTo>
                  <a:lnTo>
                    <a:pt x="0" y="2042748"/>
                  </a:lnTo>
                  <a:lnTo>
                    <a:pt x="0" y="2035680"/>
                  </a:lnTo>
                  <a:lnTo>
                    <a:pt x="0" y="2028611"/>
                  </a:lnTo>
                  <a:lnTo>
                    <a:pt x="0" y="2021543"/>
                  </a:lnTo>
                  <a:lnTo>
                    <a:pt x="0" y="2014475"/>
                  </a:lnTo>
                  <a:lnTo>
                    <a:pt x="0" y="2007406"/>
                  </a:lnTo>
                  <a:lnTo>
                    <a:pt x="0" y="2000338"/>
                  </a:lnTo>
                  <a:lnTo>
                    <a:pt x="0" y="1993270"/>
                  </a:lnTo>
                  <a:lnTo>
                    <a:pt x="0" y="1986201"/>
                  </a:lnTo>
                  <a:lnTo>
                    <a:pt x="0" y="1979133"/>
                  </a:lnTo>
                  <a:lnTo>
                    <a:pt x="0" y="1972065"/>
                  </a:lnTo>
                  <a:lnTo>
                    <a:pt x="0" y="1964996"/>
                  </a:lnTo>
                  <a:lnTo>
                    <a:pt x="0" y="1957928"/>
                  </a:lnTo>
                  <a:lnTo>
                    <a:pt x="0" y="1950860"/>
                  </a:lnTo>
                  <a:lnTo>
                    <a:pt x="0" y="1943791"/>
                  </a:lnTo>
                  <a:lnTo>
                    <a:pt x="0" y="1936723"/>
                  </a:lnTo>
                  <a:lnTo>
                    <a:pt x="0" y="1929655"/>
                  </a:lnTo>
                  <a:lnTo>
                    <a:pt x="0" y="1922586"/>
                  </a:lnTo>
                  <a:lnTo>
                    <a:pt x="0" y="1915518"/>
                  </a:lnTo>
                  <a:lnTo>
                    <a:pt x="0" y="1908450"/>
                  </a:lnTo>
                  <a:lnTo>
                    <a:pt x="0" y="1901381"/>
                  </a:lnTo>
                  <a:lnTo>
                    <a:pt x="0" y="1894313"/>
                  </a:lnTo>
                  <a:lnTo>
                    <a:pt x="0" y="1887245"/>
                  </a:lnTo>
                  <a:lnTo>
                    <a:pt x="0" y="1880176"/>
                  </a:lnTo>
                  <a:lnTo>
                    <a:pt x="0" y="1873108"/>
                  </a:lnTo>
                  <a:lnTo>
                    <a:pt x="0" y="1866040"/>
                  </a:lnTo>
                  <a:lnTo>
                    <a:pt x="0" y="1858971"/>
                  </a:lnTo>
                  <a:lnTo>
                    <a:pt x="0" y="1851903"/>
                  </a:lnTo>
                  <a:lnTo>
                    <a:pt x="0" y="1844835"/>
                  </a:lnTo>
                  <a:lnTo>
                    <a:pt x="0" y="1837766"/>
                  </a:lnTo>
                  <a:lnTo>
                    <a:pt x="0" y="1830698"/>
                  </a:lnTo>
                  <a:lnTo>
                    <a:pt x="0" y="1823630"/>
                  </a:lnTo>
                  <a:lnTo>
                    <a:pt x="0" y="1816561"/>
                  </a:lnTo>
                  <a:lnTo>
                    <a:pt x="0" y="1809493"/>
                  </a:lnTo>
                  <a:lnTo>
                    <a:pt x="0" y="1802425"/>
                  </a:lnTo>
                  <a:lnTo>
                    <a:pt x="0" y="1795356"/>
                  </a:lnTo>
                  <a:lnTo>
                    <a:pt x="0" y="1788288"/>
                  </a:lnTo>
                  <a:lnTo>
                    <a:pt x="0" y="1781220"/>
                  </a:lnTo>
                  <a:lnTo>
                    <a:pt x="0" y="1774151"/>
                  </a:lnTo>
                  <a:lnTo>
                    <a:pt x="0" y="1767083"/>
                  </a:lnTo>
                  <a:lnTo>
                    <a:pt x="0" y="1760015"/>
                  </a:lnTo>
                  <a:lnTo>
                    <a:pt x="0" y="1752946"/>
                  </a:lnTo>
                  <a:lnTo>
                    <a:pt x="0" y="1745878"/>
                  </a:lnTo>
                  <a:lnTo>
                    <a:pt x="0" y="1738810"/>
                  </a:lnTo>
                  <a:lnTo>
                    <a:pt x="0" y="1731741"/>
                  </a:lnTo>
                  <a:lnTo>
                    <a:pt x="0" y="1724673"/>
                  </a:lnTo>
                  <a:lnTo>
                    <a:pt x="0" y="1717605"/>
                  </a:lnTo>
                  <a:lnTo>
                    <a:pt x="0" y="1710536"/>
                  </a:lnTo>
                  <a:lnTo>
                    <a:pt x="0" y="1703468"/>
                  </a:lnTo>
                  <a:lnTo>
                    <a:pt x="0" y="1696400"/>
                  </a:lnTo>
                  <a:lnTo>
                    <a:pt x="0" y="1689331"/>
                  </a:lnTo>
                  <a:lnTo>
                    <a:pt x="0" y="1682263"/>
                  </a:lnTo>
                  <a:lnTo>
                    <a:pt x="0" y="1675195"/>
                  </a:lnTo>
                  <a:lnTo>
                    <a:pt x="0" y="1668126"/>
                  </a:lnTo>
                  <a:lnTo>
                    <a:pt x="0" y="1661058"/>
                  </a:lnTo>
                  <a:lnTo>
                    <a:pt x="0" y="1653990"/>
                  </a:lnTo>
                  <a:lnTo>
                    <a:pt x="0" y="1646921"/>
                  </a:lnTo>
                  <a:lnTo>
                    <a:pt x="0" y="1639853"/>
                  </a:lnTo>
                  <a:lnTo>
                    <a:pt x="0" y="1632785"/>
                  </a:lnTo>
                  <a:lnTo>
                    <a:pt x="0" y="1625716"/>
                  </a:lnTo>
                  <a:lnTo>
                    <a:pt x="0" y="1618648"/>
                  </a:lnTo>
                  <a:lnTo>
                    <a:pt x="0" y="1611580"/>
                  </a:lnTo>
                  <a:lnTo>
                    <a:pt x="0" y="1604511"/>
                  </a:lnTo>
                  <a:lnTo>
                    <a:pt x="0" y="1597443"/>
                  </a:lnTo>
                  <a:lnTo>
                    <a:pt x="0" y="1590375"/>
                  </a:lnTo>
                  <a:lnTo>
                    <a:pt x="0" y="1583306"/>
                  </a:lnTo>
                  <a:lnTo>
                    <a:pt x="0" y="1576238"/>
                  </a:lnTo>
                  <a:lnTo>
                    <a:pt x="0" y="1569170"/>
                  </a:lnTo>
                  <a:lnTo>
                    <a:pt x="0" y="1562101"/>
                  </a:lnTo>
                  <a:lnTo>
                    <a:pt x="0" y="1555033"/>
                  </a:lnTo>
                  <a:lnTo>
                    <a:pt x="0" y="1547965"/>
                  </a:lnTo>
                  <a:lnTo>
                    <a:pt x="0" y="1540896"/>
                  </a:lnTo>
                  <a:lnTo>
                    <a:pt x="0" y="1533828"/>
                  </a:lnTo>
                  <a:lnTo>
                    <a:pt x="0" y="1526760"/>
                  </a:lnTo>
                  <a:lnTo>
                    <a:pt x="0" y="1519691"/>
                  </a:lnTo>
                  <a:lnTo>
                    <a:pt x="0" y="1512623"/>
                  </a:lnTo>
                  <a:lnTo>
                    <a:pt x="0" y="1505555"/>
                  </a:lnTo>
                  <a:lnTo>
                    <a:pt x="0" y="1498486"/>
                  </a:lnTo>
                  <a:lnTo>
                    <a:pt x="0" y="1491418"/>
                  </a:lnTo>
                  <a:lnTo>
                    <a:pt x="0" y="1484350"/>
                  </a:lnTo>
                  <a:lnTo>
                    <a:pt x="0" y="1477281"/>
                  </a:lnTo>
                  <a:lnTo>
                    <a:pt x="0" y="1470213"/>
                  </a:lnTo>
                  <a:lnTo>
                    <a:pt x="0" y="1463145"/>
                  </a:lnTo>
                  <a:lnTo>
                    <a:pt x="0" y="1456076"/>
                  </a:lnTo>
                  <a:lnTo>
                    <a:pt x="0" y="1449008"/>
                  </a:lnTo>
                  <a:lnTo>
                    <a:pt x="0" y="1441940"/>
                  </a:lnTo>
                  <a:lnTo>
                    <a:pt x="0" y="1434871"/>
                  </a:lnTo>
                  <a:lnTo>
                    <a:pt x="0" y="1427803"/>
                  </a:lnTo>
                  <a:lnTo>
                    <a:pt x="0" y="1420735"/>
                  </a:lnTo>
                  <a:lnTo>
                    <a:pt x="0" y="1413666"/>
                  </a:lnTo>
                  <a:lnTo>
                    <a:pt x="0" y="1406598"/>
                  </a:lnTo>
                  <a:lnTo>
                    <a:pt x="0" y="1399530"/>
                  </a:lnTo>
                  <a:lnTo>
                    <a:pt x="0" y="1392461"/>
                  </a:lnTo>
                  <a:lnTo>
                    <a:pt x="0" y="1385393"/>
                  </a:lnTo>
                  <a:lnTo>
                    <a:pt x="0" y="1378325"/>
                  </a:lnTo>
                  <a:lnTo>
                    <a:pt x="0" y="1371256"/>
                  </a:lnTo>
                  <a:lnTo>
                    <a:pt x="0" y="1364188"/>
                  </a:lnTo>
                  <a:lnTo>
                    <a:pt x="0" y="1357120"/>
                  </a:lnTo>
                  <a:lnTo>
                    <a:pt x="0" y="1350051"/>
                  </a:lnTo>
                  <a:lnTo>
                    <a:pt x="0" y="1342983"/>
                  </a:lnTo>
                  <a:lnTo>
                    <a:pt x="0" y="1335915"/>
                  </a:lnTo>
                  <a:lnTo>
                    <a:pt x="0" y="1328846"/>
                  </a:lnTo>
                  <a:lnTo>
                    <a:pt x="0" y="1321778"/>
                  </a:lnTo>
                  <a:lnTo>
                    <a:pt x="0" y="1314710"/>
                  </a:lnTo>
                  <a:lnTo>
                    <a:pt x="0" y="1307641"/>
                  </a:lnTo>
                  <a:lnTo>
                    <a:pt x="0" y="1300573"/>
                  </a:lnTo>
                  <a:lnTo>
                    <a:pt x="0" y="1293505"/>
                  </a:lnTo>
                  <a:lnTo>
                    <a:pt x="0" y="1286436"/>
                  </a:lnTo>
                  <a:lnTo>
                    <a:pt x="0" y="1279368"/>
                  </a:lnTo>
                  <a:lnTo>
                    <a:pt x="0" y="1272300"/>
                  </a:lnTo>
                  <a:lnTo>
                    <a:pt x="0" y="1265231"/>
                  </a:lnTo>
                  <a:lnTo>
                    <a:pt x="0" y="1258163"/>
                  </a:lnTo>
                  <a:lnTo>
                    <a:pt x="0" y="1251095"/>
                  </a:lnTo>
                  <a:lnTo>
                    <a:pt x="0" y="1244026"/>
                  </a:lnTo>
                  <a:lnTo>
                    <a:pt x="0" y="1236958"/>
                  </a:lnTo>
                  <a:lnTo>
                    <a:pt x="0" y="1229890"/>
                  </a:lnTo>
                  <a:lnTo>
                    <a:pt x="0" y="1222821"/>
                  </a:lnTo>
                  <a:lnTo>
                    <a:pt x="0" y="1215753"/>
                  </a:lnTo>
                  <a:lnTo>
                    <a:pt x="0" y="1208685"/>
                  </a:lnTo>
                  <a:lnTo>
                    <a:pt x="0" y="1201616"/>
                  </a:lnTo>
                  <a:lnTo>
                    <a:pt x="0" y="1194548"/>
                  </a:lnTo>
                  <a:lnTo>
                    <a:pt x="0" y="1187480"/>
                  </a:lnTo>
                  <a:lnTo>
                    <a:pt x="0" y="1180411"/>
                  </a:lnTo>
                  <a:lnTo>
                    <a:pt x="0" y="1173343"/>
                  </a:lnTo>
                  <a:lnTo>
                    <a:pt x="0" y="1166275"/>
                  </a:lnTo>
                  <a:lnTo>
                    <a:pt x="0" y="1159206"/>
                  </a:lnTo>
                  <a:lnTo>
                    <a:pt x="0" y="1152138"/>
                  </a:lnTo>
                  <a:lnTo>
                    <a:pt x="0" y="1145070"/>
                  </a:lnTo>
                  <a:lnTo>
                    <a:pt x="0" y="1138001"/>
                  </a:lnTo>
                  <a:lnTo>
                    <a:pt x="0" y="1130933"/>
                  </a:lnTo>
                  <a:lnTo>
                    <a:pt x="0" y="1123865"/>
                  </a:lnTo>
                  <a:lnTo>
                    <a:pt x="0" y="1116796"/>
                  </a:lnTo>
                  <a:lnTo>
                    <a:pt x="0" y="1109728"/>
                  </a:lnTo>
                  <a:lnTo>
                    <a:pt x="0" y="1102660"/>
                  </a:lnTo>
                  <a:lnTo>
                    <a:pt x="0" y="1095591"/>
                  </a:lnTo>
                  <a:lnTo>
                    <a:pt x="0" y="1088523"/>
                  </a:lnTo>
                  <a:lnTo>
                    <a:pt x="0" y="1081455"/>
                  </a:lnTo>
                  <a:lnTo>
                    <a:pt x="0" y="1074386"/>
                  </a:lnTo>
                  <a:lnTo>
                    <a:pt x="0" y="1067318"/>
                  </a:lnTo>
                  <a:lnTo>
                    <a:pt x="0" y="1060250"/>
                  </a:lnTo>
                  <a:lnTo>
                    <a:pt x="0" y="1053181"/>
                  </a:lnTo>
                  <a:lnTo>
                    <a:pt x="0" y="1046113"/>
                  </a:lnTo>
                  <a:lnTo>
                    <a:pt x="0" y="1039045"/>
                  </a:lnTo>
                  <a:lnTo>
                    <a:pt x="0" y="1031976"/>
                  </a:lnTo>
                  <a:lnTo>
                    <a:pt x="0" y="1024908"/>
                  </a:lnTo>
                  <a:lnTo>
                    <a:pt x="0" y="1017840"/>
                  </a:lnTo>
                  <a:lnTo>
                    <a:pt x="0" y="1010771"/>
                  </a:lnTo>
                  <a:lnTo>
                    <a:pt x="0" y="1003703"/>
                  </a:lnTo>
                  <a:lnTo>
                    <a:pt x="0" y="996635"/>
                  </a:lnTo>
                  <a:lnTo>
                    <a:pt x="0" y="989566"/>
                  </a:lnTo>
                  <a:lnTo>
                    <a:pt x="0" y="982498"/>
                  </a:lnTo>
                  <a:lnTo>
                    <a:pt x="0" y="975430"/>
                  </a:lnTo>
                  <a:lnTo>
                    <a:pt x="0" y="968361"/>
                  </a:lnTo>
                  <a:lnTo>
                    <a:pt x="0" y="961293"/>
                  </a:lnTo>
                  <a:lnTo>
                    <a:pt x="0" y="954225"/>
                  </a:lnTo>
                  <a:lnTo>
                    <a:pt x="0" y="947156"/>
                  </a:lnTo>
                  <a:lnTo>
                    <a:pt x="0" y="940088"/>
                  </a:lnTo>
                  <a:lnTo>
                    <a:pt x="0" y="933020"/>
                  </a:lnTo>
                  <a:lnTo>
                    <a:pt x="0" y="925951"/>
                  </a:lnTo>
                  <a:lnTo>
                    <a:pt x="0" y="918883"/>
                  </a:lnTo>
                  <a:lnTo>
                    <a:pt x="0" y="911815"/>
                  </a:lnTo>
                  <a:lnTo>
                    <a:pt x="0" y="904746"/>
                  </a:lnTo>
                  <a:lnTo>
                    <a:pt x="0" y="897678"/>
                  </a:lnTo>
                  <a:lnTo>
                    <a:pt x="0" y="890610"/>
                  </a:lnTo>
                  <a:lnTo>
                    <a:pt x="0" y="883541"/>
                  </a:lnTo>
                  <a:lnTo>
                    <a:pt x="0" y="876473"/>
                  </a:lnTo>
                  <a:lnTo>
                    <a:pt x="0" y="869405"/>
                  </a:lnTo>
                  <a:lnTo>
                    <a:pt x="0" y="862336"/>
                  </a:lnTo>
                  <a:lnTo>
                    <a:pt x="0" y="855268"/>
                  </a:lnTo>
                  <a:lnTo>
                    <a:pt x="0" y="848200"/>
                  </a:lnTo>
                  <a:lnTo>
                    <a:pt x="0" y="841131"/>
                  </a:lnTo>
                  <a:lnTo>
                    <a:pt x="0" y="834063"/>
                  </a:lnTo>
                  <a:lnTo>
                    <a:pt x="0" y="826995"/>
                  </a:lnTo>
                  <a:lnTo>
                    <a:pt x="0" y="819926"/>
                  </a:lnTo>
                  <a:lnTo>
                    <a:pt x="0" y="812858"/>
                  </a:lnTo>
                  <a:lnTo>
                    <a:pt x="0" y="805790"/>
                  </a:lnTo>
                  <a:lnTo>
                    <a:pt x="0" y="798721"/>
                  </a:lnTo>
                  <a:lnTo>
                    <a:pt x="0" y="791653"/>
                  </a:lnTo>
                  <a:lnTo>
                    <a:pt x="0" y="784585"/>
                  </a:lnTo>
                  <a:lnTo>
                    <a:pt x="0" y="777516"/>
                  </a:lnTo>
                  <a:lnTo>
                    <a:pt x="0" y="770448"/>
                  </a:lnTo>
                  <a:lnTo>
                    <a:pt x="0" y="763380"/>
                  </a:lnTo>
                  <a:lnTo>
                    <a:pt x="0" y="756311"/>
                  </a:lnTo>
                  <a:lnTo>
                    <a:pt x="0" y="749243"/>
                  </a:lnTo>
                  <a:lnTo>
                    <a:pt x="0" y="742175"/>
                  </a:lnTo>
                  <a:lnTo>
                    <a:pt x="0" y="735106"/>
                  </a:lnTo>
                  <a:lnTo>
                    <a:pt x="0" y="728038"/>
                  </a:lnTo>
                  <a:lnTo>
                    <a:pt x="0" y="720970"/>
                  </a:lnTo>
                  <a:lnTo>
                    <a:pt x="0" y="713901"/>
                  </a:lnTo>
                  <a:lnTo>
                    <a:pt x="0" y="706833"/>
                  </a:lnTo>
                  <a:lnTo>
                    <a:pt x="0" y="699765"/>
                  </a:lnTo>
                  <a:lnTo>
                    <a:pt x="0" y="692696"/>
                  </a:lnTo>
                  <a:lnTo>
                    <a:pt x="0" y="685628"/>
                  </a:lnTo>
                  <a:lnTo>
                    <a:pt x="0" y="678560"/>
                  </a:lnTo>
                  <a:lnTo>
                    <a:pt x="0" y="671491"/>
                  </a:lnTo>
                  <a:lnTo>
                    <a:pt x="0" y="664423"/>
                  </a:lnTo>
                  <a:lnTo>
                    <a:pt x="0" y="657355"/>
                  </a:lnTo>
                  <a:lnTo>
                    <a:pt x="0" y="650286"/>
                  </a:lnTo>
                  <a:lnTo>
                    <a:pt x="0" y="643218"/>
                  </a:lnTo>
                  <a:lnTo>
                    <a:pt x="0" y="636150"/>
                  </a:lnTo>
                  <a:lnTo>
                    <a:pt x="0" y="629081"/>
                  </a:lnTo>
                  <a:lnTo>
                    <a:pt x="0" y="622013"/>
                  </a:lnTo>
                  <a:lnTo>
                    <a:pt x="0" y="614945"/>
                  </a:lnTo>
                  <a:lnTo>
                    <a:pt x="0" y="607876"/>
                  </a:lnTo>
                  <a:lnTo>
                    <a:pt x="0" y="600808"/>
                  </a:lnTo>
                  <a:lnTo>
                    <a:pt x="0" y="593740"/>
                  </a:lnTo>
                  <a:lnTo>
                    <a:pt x="0" y="586671"/>
                  </a:lnTo>
                  <a:lnTo>
                    <a:pt x="0" y="579603"/>
                  </a:lnTo>
                  <a:lnTo>
                    <a:pt x="0" y="572535"/>
                  </a:lnTo>
                  <a:lnTo>
                    <a:pt x="0" y="565466"/>
                  </a:lnTo>
                  <a:lnTo>
                    <a:pt x="0" y="558398"/>
                  </a:lnTo>
                  <a:lnTo>
                    <a:pt x="0" y="551330"/>
                  </a:lnTo>
                  <a:lnTo>
                    <a:pt x="0" y="544261"/>
                  </a:lnTo>
                  <a:lnTo>
                    <a:pt x="0" y="537193"/>
                  </a:lnTo>
                  <a:lnTo>
                    <a:pt x="0" y="530125"/>
                  </a:lnTo>
                  <a:lnTo>
                    <a:pt x="0" y="523056"/>
                  </a:lnTo>
                  <a:lnTo>
                    <a:pt x="0" y="515988"/>
                  </a:lnTo>
                  <a:lnTo>
                    <a:pt x="0" y="508920"/>
                  </a:lnTo>
                  <a:lnTo>
                    <a:pt x="0" y="501851"/>
                  </a:lnTo>
                  <a:lnTo>
                    <a:pt x="0" y="494783"/>
                  </a:lnTo>
                  <a:lnTo>
                    <a:pt x="0" y="487715"/>
                  </a:lnTo>
                  <a:lnTo>
                    <a:pt x="0" y="480646"/>
                  </a:lnTo>
                  <a:lnTo>
                    <a:pt x="0" y="473578"/>
                  </a:lnTo>
                  <a:lnTo>
                    <a:pt x="0" y="466510"/>
                  </a:lnTo>
                  <a:lnTo>
                    <a:pt x="0" y="459441"/>
                  </a:lnTo>
                  <a:lnTo>
                    <a:pt x="0" y="452373"/>
                  </a:lnTo>
                  <a:lnTo>
                    <a:pt x="0" y="445305"/>
                  </a:lnTo>
                  <a:lnTo>
                    <a:pt x="0" y="438236"/>
                  </a:lnTo>
                  <a:lnTo>
                    <a:pt x="0" y="431168"/>
                  </a:lnTo>
                  <a:lnTo>
                    <a:pt x="0" y="424100"/>
                  </a:lnTo>
                  <a:lnTo>
                    <a:pt x="0" y="417031"/>
                  </a:lnTo>
                  <a:lnTo>
                    <a:pt x="0" y="409963"/>
                  </a:lnTo>
                  <a:lnTo>
                    <a:pt x="0" y="402895"/>
                  </a:lnTo>
                  <a:lnTo>
                    <a:pt x="0" y="395826"/>
                  </a:lnTo>
                  <a:lnTo>
                    <a:pt x="0" y="388758"/>
                  </a:lnTo>
                  <a:lnTo>
                    <a:pt x="0" y="381690"/>
                  </a:lnTo>
                  <a:lnTo>
                    <a:pt x="0" y="374621"/>
                  </a:lnTo>
                  <a:lnTo>
                    <a:pt x="0" y="367553"/>
                  </a:lnTo>
                  <a:lnTo>
                    <a:pt x="0" y="360485"/>
                  </a:lnTo>
                  <a:lnTo>
                    <a:pt x="0" y="353416"/>
                  </a:lnTo>
                  <a:lnTo>
                    <a:pt x="0" y="346348"/>
                  </a:lnTo>
                  <a:lnTo>
                    <a:pt x="0" y="339280"/>
                  </a:lnTo>
                  <a:lnTo>
                    <a:pt x="0" y="332211"/>
                  </a:lnTo>
                  <a:lnTo>
                    <a:pt x="0" y="325143"/>
                  </a:lnTo>
                  <a:lnTo>
                    <a:pt x="0" y="318075"/>
                  </a:lnTo>
                  <a:lnTo>
                    <a:pt x="0" y="311006"/>
                  </a:lnTo>
                  <a:lnTo>
                    <a:pt x="0" y="303938"/>
                  </a:lnTo>
                  <a:lnTo>
                    <a:pt x="0" y="296870"/>
                  </a:lnTo>
                  <a:lnTo>
                    <a:pt x="0" y="289801"/>
                  </a:lnTo>
                  <a:lnTo>
                    <a:pt x="0" y="282733"/>
                  </a:lnTo>
                  <a:lnTo>
                    <a:pt x="0" y="275665"/>
                  </a:lnTo>
                  <a:lnTo>
                    <a:pt x="0" y="268596"/>
                  </a:lnTo>
                  <a:lnTo>
                    <a:pt x="0" y="261528"/>
                  </a:lnTo>
                  <a:lnTo>
                    <a:pt x="0" y="254460"/>
                  </a:lnTo>
                  <a:lnTo>
                    <a:pt x="0" y="247391"/>
                  </a:lnTo>
                  <a:lnTo>
                    <a:pt x="0" y="240323"/>
                  </a:lnTo>
                  <a:lnTo>
                    <a:pt x="0" y="233255"/>
                  </a:lnTo>
                  <a:lnTo>
                    <a:pt x="0" y="226186"/>
                  </a:lnTo>
                  <a:lnTo>
                    <a:pt x="0" y="219118"/>
                  </a:lnTo>
                  <a:lnTo>
                    <a:pt x="0" y="212050"/>
                  </a:lnTo>
                  <a:lnTo>
                    <a:pt x="0" y="204981"/>
                  </a:lnTo>
                  <a:lnTo>
                    <a:pt x="0" y="197913"/>
                  </a:lnTo>
                  <a:lnTo>
                    <a:pt x="0" y="190845"/>
                  </a:lnTo>
                  <a:lnTo>
                    <a:pt x="0" y="183776"/>
                  </a:lnTo>
                  <a:lnTo>
                    <a:pt x="0" y="176708"/>
                  </a:lnTo>
                  <a:lnTo>
                    <a:pt x="0" y="169640"/>
                  </a:lnTo>
                  <a:lnTo>
                    <a:pt x="0" y="162571"/>
                  </a:lnTo>
                  <a:lnTo>
                    <a:pt x="0" y="155503"/>
                  </a:lnTo>
                  <a:lnTo>
                    <a:pt x="0" y="148435"/>
                  </a:lnTo>
                  <a:lnTo>
                    <a:pt x="0" y="141366"/>
                  </a:lnTo>
                  <a:lnTo>
                    <a:pt x="0" y="134298"/>
                  </a:lnTo>
                  <a:lnTo>
                    <a:pt x="0" y="127230"/>
                  </a:lnTo>
                  <a:lnTo>
                    <a:pt x="0" y="120161"/>
                  </a:lnTo>
                  <a:lnTo>
                    <a:pt x="0" y="113093"/>
                  </a:lnTo>
                  <a:lnTo>
                    <a:pt x="0" y="106025"/>
                  </a:lnTo>
                  <a:lnTo>
                    <a:pt x="0" y="98956"/>
                  </a:lnTo>
                  <a:lnTo>
                    <a:pt x="0" y="91888"/>
                  </a:lnTo>
                  <a:lnTo>
                    <a:pt x="0" y="84820"/>
                  </a:lnTo>
                  <a:lnTo>
                    <a:pt x="0" y="77751"/>
                  </a:lnTo>
                  <a:lnTo>
                    <a:pt x="0" y="70683"/>
                  </a:lnTo>
                  <a:lnTo>
                    <a:pt x="0" y="63615"/>
                  </a:lnTo>
                  <a:lnTo>
                    <a:pt x="0" y="56546"/>
                  </a:lnTo>
                  <a:lnTo>
                    <a:pt x="0" y="49478"/>
                  </a:lnTo>
                  <a:lnTo>
                    <a:pt x="0" y="42410"/>
                  </a:lnTo>
                  <a:lnTo>
                    <a:pt x="0" y="35341"/>
                  </a:lnTo>
                  <a:lnTo>
                    <a:pt x="0" y="28273"/>
                  </a:lnTo>
                  <a:lnTo>
                    <a:pt x="0" y="21205"/>
                  </a:lnTo>
                  <a:lnTo>
                    <a:pt x="0" y="14136"/>
                  </a:lnTo>
                  <a:lnTo>
                    <a:pt x="0" y="7068"/>
                  </a:lnTo>
                  <a:lnTo>
                    <a:pt x="0" y="0"/>
                  </a:lnTo>
                  <a:lnTo>
                    <a:pt x="37363" y="0"/>
                  </a:lnTo>
                  <a:lnTo>
                    <a:pt x="39608" y="7068"/>
                  </a:lnTo>
                  <a:lnTo>
                    <a:pt x="41855" y="14136"/>
                  </a:lnTo>
                  <a:lnTo>
                    <a:pt x="44090" y="21205"/>
                  </a:lnTo>
                  <a:lnTo>
                    <a:pt x="46306" y="28273"/>
                  </a:lnTo>
                  <a:lnTo>
                    <a:pt x="48497" y="35341"/>
                  </a:lnTo>
                  <a:lnTo>
                    <a:pt x="50654" y="42410"/>
                  </a:lnTo>
                  <a:lnTo>
                    <a:pt x="52773" y="49478"/>
                  </a:lnTo>
                  <a:lnTo>
                    <a:pt x="54836" y="56546"/>
                  </a:lnTo>
                  <a:lnTo>
                    <a:pt x="56847" y="63615"/>
                  </a:lnTo>
                  <a:lnTo>
                    <a:pt x="58804" y="70683"/>
                  </a:lnTo>
                  <a:lnTo>
                    <a:pt x="60704" y="77751"/>
                  </a:lnTo>
                  <a:lnTo>
                    <a:pt x="62547" y="84820"/>
                  </a:lnTo>
                  <a:lnTo>
                    <a:pt x="64330" y="91888"/>
                  </a:lnTo>
                  <a:lnTo>
                    <a:pt x="66040" y="98956"/>
                  </a:lnTo>
                  <a:lnTo>
                    <a:pt x="67694" y="106025"/>
                  </a:lnTo>
                  <a:lnTo>
                    <a:pt x="69292" y="113093"/>
                  </a:lnTo>
                  <a:lnTo>
                    <a:pt x="70836" y="120161"/>
                  </a:lnTo>
                  <a:lnTo>
                    <a:pt x="72329" y="127230"/>
                  </a:lnTo>
                  <a:lnTo>
                    <a:pt x="73770" y="134298"/>
                  </a:lnTo>
                  <a:lnTo>
                    <a:pt x="75158" y="141366"/>
                  </a:lnTo>
                  <a:lnTo>
                    <a:pt x="76504" y="148435"/>
                  </a:lnTo>
                  <a:lnTo>
                    <a:pt x="77812" y="155503"/>
                  </a:lnTo>
                  <a:lnTo>
                    <a:pt x="79083" y="162571"/>
                  </a:lnTo>
                  <a:lnTo>
                    <a:pt x="80321" y="169640"/>
                  </a:lnTo>
                  <a:lnTo>
                    <a:pt x="81524" y="176708"/>
                  </a:lnTo>
                  <a:lnTo>
                    <a:pt x="82695" y="183776"/>
                  </a:lnTo>
                  <a:lnTo>
                    <a:pt x="83838" y="190845"/>
                  </a:lnTo>
                  <a:lnTo>
                    <a:pt x="84956" y="197913"/>
                  </a:lnTo>
                  <a:lnTo>
                    <a:pt x="86050" y="204981"/>
                  </a:lnTo>
                  <a:lnTo>
                    <a:pt x="87119" y="212050"/>
                  </a:lnTo>
                  <a:lnTo>
                    <a:pt x="88160" y="219118"/>
                  </a:lnTo>
                  <a:lnTo>
                    <a:pt x="89175" y="226186"/>
                  </a:lnTo>
                  <a:lnTo>
                    <a:pt x="90166" y="233255"/>
                  </a:lnTo>
                  <a:lnTo>
                    <a:pt x="91132" y="240323"/>
                  </a:lnTo>
                  <a:lnTo>
                    <a:pt x="92074" y="247391"/>
                  </a:lnTo>
                  <a:lnTo>
                    <a:pt x="92990" y="254460"/>
                  </a:lnTo>
                  <a:lnTo>
                    <a:pt x="93873" y="261528"/>
                  </a:lnTo>
                  <a:lnTo>
                    <a:pt x="94730" y="268596"/>
                  </a:lnTo>
                  <a:lnTo>
                    <a:pt x="95560" y="275665"/>
                  </a:lnTo>
                  <a:lnTo>
                    <a:pt x="96365" y="282733"/>
                  </a:lnTo>
                  <a:lnTo>
                    <a:pt x="97143" y="289801"/>
                  </a:lnTo>
                  <a:lnTo>
                    <a:pt x="97896" y="296870"/>
                  </a:lnTo>
                  <a:lnTo>
                    <a:pt x="98621" y="303938"/>
                  </a:lnTo>
                  <a:lnTo>
                    <a:pt x="99325" y="311006"/>
                  </a:lnTo>
                  <a:lnTo>
                    <a:pt x="100010" y="318075"/>
                  </a:lnTo>
                  <a:lnTo>
                    <a:pt x="100679" y="325143"/>
                  </a:lnTo>
                  <a:lnTo>
                    <a:pt x="101335" y="332211"/>
                  </a:lnTo>
                  <a:lnTo>
                    <a:pt x="101979" y="339280"/>
                  </a:lnTo>
                  <a:lnTo>
                    <a:pt x="102617" y="346348"/>
                  </a:lnTo>
                  <a:lnTo>
                    <a:pt x="103254" y="353416"/>
                  </a:lnTo>
                  <a:lnTo>
                    <a:pt x="103893" y="360485"/>
                  </a:lnTo>
                  <a:lnTo>
                    <a:pt x="104538" y="367553"/>
                  </a:lnTo>
                  <a:lnTo>
                    <a:pt x="105193" y="374621"/>
                  </a:lnTo>
                  <a:lnTo>
                    <a:pt x="105864" y="381690"/>
                  </a:lnTo>
                  <a:lnTo>
                    <a:pt x="106554" y="388758"/>
                  </a:lnTo>
                  <a:lnTo>
                    <a:pt x="107266" y="395826"/>
                  </a:lnTo>
                  <a:lnTo>
                    <a:pt x="108001" y="402895"/>
                  </a:lnTo>
                  <a:lnTo>
                    <a:pt x="108762" y="409963"/>
                  </a:lnTo>
                  <a:lnTo>
                    <a:pt x="109549" y="417031"/>
                  </a:lnTo>
                  <a:lnTo>
                    <a:pt x="110370" y="424100"/>
                  </a:lnTo>
                  <a:lnTo>
                    <a:pt x="111220" y="431168"/>
                  </a:lnTo>
                  <a:lnTo>
                    <a:pt x="112099" y="438236"/>
                  </a:lnTo>
                  <a:lnTo>
                    <a:pt x="113005" y="445305"/>
                  </a:lnTo>
                  <a:lnTo>
                    <a:pt x="113938" y="452373"/>
                  </a:lnTo>
                  <a:lnTo>
                    <a:pt x="114894" y="459441"/>
                  </a:lnTo>
                  <a:lnTo>
                    <a:pt x="115879" y="466510"/>
                  </a:lnTo>
                  <a:lnTo>
                    <a:pt x="116882" y="473578"/>
                  </a:lnTo>
                  <a:lnTo>
                    <a:pt x="117901" y="480646"/>
                  </a:lnTo>
                  <a:lnTo>
                    <a:pt x="118935" y="487715"/>
                  </a:lnTo>
                  <a:lnTo>
                    <a:pt x="119979" y="494783"/>
                  </a:lnTo>
                  <a:lnTo>
                    <a:pt x="121032" y="501851"/>
                  </a:lnTo>
                  <a:lnTo>
                    <a:pt x="122091" y="508920"/>
                  </a:lnTo>
                  <a:lnTo>
                    <a:pt x="123151" y="515988"/>
                  </a:lnTo>
                  <a:lnTo>
                    <a:pt x="124211" y="523056"/>
                  </a:lnTo>
                  <a:lnTo>
                    <a:pt x="125268" y="530125"/>
                  </a:lnTo>
                  <a:lnTo>
                    <a:pt x="126320" y="537193"/>
                  </a:lnTo>
                  <a:lnTo>
                    <a:pt x="127366" y="544261"/>
                  </a:lnTo>
                  <a:lnTo>
                    <a:pt x="128401" y="551330"/>
                  </a:lnTo>
                  <a:lnTo>
                    <a:pt x="129427" y="558398"/>
                  </a:lnTo>
                  <a:lnTo>
                    <a:pt x="130442" y="565466"/>
                  </a:lnTo>
                  <a:lnTo>
                    <a:pt x="131446" y="572535"/>
                  </a:lnTo>
                  <a:lnTo>
                    <a:pt x="132438" y="579603"/>
                  </a:lnTo>
                  <a:lnTo>
                    <a:pt x="133414" y="586671"/>
                  </a:lnTo>
                  <a:lnTo>
                    <a:pt x="134377" y="593740"/>
                  </a:lnTo>
                  <a:lnTo>
                    <a:pt x="135325" y="600808"/>
                  </a:lnTo>
                  <a:lnTo>
                    <a:pt x="136260" y="607876"/>
                  </a:lnTo>
                  <a:lnTo>
                    <a:pt x="137180" y="614945"/>
                  </a:lnTo>
                  <a:lnTo>
                    <a:pt x="138086" y="622013"/>
                  </a:lnTo>
                  <a:lnTo>
                    <a:pt x="138973" y="629081"/>
                  </a:lnTo>
                  <a:lnTo>
                    <a:pt x="139845" y="636150"/>
                  </a:lnTo>
                  <a:lnTo>
                    <a:pt x="140702" y="643218"/>
                  </a:lnTo>
                  <a:lnTo>
                    <a:pt x="141543" y="650286"/>
                  </a:lnTo>
                  <a:lnTo>
                    <a:pt x="142370" y="657355"/>
                  </a:lnTo>
                  <a:lnTo>
                    <a:pt x="143180" y="664423"/>
                  </a:lnTo>
                  <a:lnTo>
                    <a:pt x="143973" y="671491"/>
                  </a:lnTo>
                  <a:lnTo>
                    <a:pt x="144750" y="678560"/>
                  </a:lnTo>
                  <a:lnTo>
                    <a:pt x="145515" y="685628"/>
                  </a:lnTo>
                  <a:lnTo>
                    <a:pt x="146266" y="692696"/>
                  </a:lnTo>
                  <a:lnTo>
                    <a:pt x="147006" y="699765"/>
                  </a:lnTo>
                  <a:lnTo>
                    <a:pt x="147735" y="706833"/>
                  </a:lnTo>
                  <a:lnTo>
                    <a:pt x="148455" y="713901"/>
                  </a:lnTo>
                  <a:lnTo>
                    <a:pt x="149169" y="720970"/>
                  </a:lnTo>
                  <a:lnTo>
                    <a:pt x="149880" y="728038"/>
                  </a:lnTo>
                  <a:lnTo>
                    <a:pt x="150591" y="735106"/>
                  </a:lnTo>
                  <a:lnTo>
                    <a:pt x="151303" y="742175"/>
                  </a:lnTo>
                  <a:lnTo>
                    <a:pt x="152022" y="749243"/>
                  </a:lnTo>
                  <a:lnTo>
                    <a:pt x="152752" y="756311"/>
                  </a:lnTo>
                  <a:lnTo>
                    <a:pt x="153496" y="763380"/>
                  </a:lnTo>
                  <a:lnTo>
                    <a:pt x="154258" y="770448"/>
                  </a:lnTo>
                  <a:lnTo>
                    <a:pt x="155040" y="777516"/>
                  </a:lnTo>
                  <a:lnTo>
                    <a:pt x="155846" y="784585"/>
                  </a:lnTo>
                  <a:lnTo>
                    <a:pt x="156686" y="791653"/>
                  </a:lnTo>
                  <a:lnTo>
                    <a:pt x="157562" y="798721"/>
                  </a:lnTo>
                  <a:lnTo>
                    <a:pt x="158474" y="805790"/>
                  </a:lnTo>
                  <a:lnTo>
                    <a:pt x="159426" y="812858"/>
                  </a:lnTo>
                  <a:lnTo>
                    <a:pt x="160421" y="819926"/>
                  </a:lnTo>
                  <a:lnTo>
                    <a:pt x="161460" y="826995"/>
                  </a:lnTo>
                  <a:lnTo>
                    <a:pt x="162558" y="834063"/>
                  </a:lnTo>
                  <a:lnTo>
                    <a:pt x="163708" y="841131"/>
                  </a:lnTo>
                  <a:lnTo>
                    <a:pt x="164908" y="848200"/>
                  </a:lnTo>
                  <a:lnTo>
                    <a:pt x="166161" y="855268"/>
                  </a:lnTo>
                  <a:lnTo>
                    <a:pt x="167466" y="862336"/>
                  </a:lnTo>
                  <a:lnTo>
                    <a:pt x="168824" y="869405"/>
                  </a:lnTo>
                  <a:lnTo>
                    <a:pt x="170247" y="876473"/>
                  </a:lnTo>
                  <a:lnTo>
                    <a:pt x="171719" y="883541"/>
                  </a:lnTo>
                  <a:lnTo>
                    <a:pt x="173239" y="890610"/>
                  </a:lnTo>
                  <a:lnTo>
                    <a:pt x="174804" y="897678"/>
                  </a:lnTo>
                  <a:lnTo>
                    <a:pt x="176413" y="904746"/>
                  </a:lnTo>
                  <a:lnTo>
                    <a:pt x="178064" y="911815"/>
                  </a:lnTo>
                  <a:lnTo>
                    <a:pt x="179756" y="918883"/>
                  </a:lnTo>
                  <a:lnTo>
                    <a:pt x="181477" y="925951"/>
                  </a:lnTo>
                  <a:lnTo>
                    <a:pt x="183222" y="933020"/>
                  </a:lnTo>
                  <a:lnTo>
                    <a:pt x="184987" y="940088"/>
                  </a:lnTo>
                  <a:lnTo>
                    <a:pt x="186766" y="947156"/>
                  </a:lnTo>
                  <a:lnTo>
                    <a:pt x="188555" y="954225"/>
                  </a:lnTo>
                  <a:lnTo>
                    <a:pt x="190344" y="961293"/>
                  </a:lnTo>
                  <a:lnTo>
                    <a:pt x="192128" y="968361"/>
                  </a:lnTo>
                  <a:lnTo>
                    <a:pt x="193902" y="975430"/>
                  </a:lnTo>
                  <a:lnTo>
                    <a:pt x="195659" y="982498"/>
                  </a:lnTo>
                  <a:lnTo>
                    <a:pt x="197395" y="989566"/>
                  </a:lnTo>
                  <a:lnTo>
                    <a:pt x="199099" y="996635"/>
                  </a:lnTo>
                  <a:lnTo>
                    <a:pt x="200768" y="1003703"/>
                  </a:lnTo>
                  <a:lnTo>
                    <a:pt x="202400" y="1010771"/>
                  </a:lnTo>
                  <a:lnTo>
                    <a:pt x="203993" y="1017840"/>
                  </a:lnTo>
                  <a:lnTo>
                    <a:pt x="205543" y="1024908"/>
                  </a:lnTo>
                  <a:lnTo>
                    <a:pt x="207048" y="1031976"/>
                  </a:lnTo>
                  <a:lnTo>
                    <a:pt x="208494" y="1039045"/>
                  </a:lnTo>
                  <a:lnTo>
                    <a:pt x="209892" y="1046113"/>
                  </a:lnTo>
                  <a:lnTo>
                    <a:pt x="211243" y="1053181"/>
                  </a:lnTo>
                  <a:lnTo>
                    <a:pt x="212546" y="1060250"/>
                  </a:lnTo>
                  <a:lnTo>
                    <a:pt x="213802" y="1067318"/>
                  </a:lnTo>
                  <a:lnTo>
                    <a:pt x="215011" y="1074386"/>
                  </a:lnTo>
                  <a:lnTo>
                    <a:pt x="216168" y="1081455"/>
                  </a:lnTo>
                  <a:lnTo>
                    <a:pt x="217285" y="1088523"/>
                  </a:lnTo>
                  <a:lnTo>
                    <a:pt x="218364" y="1095591"/>
                  </a:lnTo>
                  <a:lnTo>
                    <a:pt x="219408" y="1102660"/>
                  </a:lnTo>
                  <a:lnTo>
                    <a:pt x="220419" y="1109728"/>
                  </a:lnTo>
                  <a:lnTo>
                    <a:pt x="221398" y="1116796"/>
                  </a:lnTo>
                  <a:lnTo>
                    <a:pt x="222347" y="1123865"/>
                  </a:lnTo>
                  <a:lnTo>
                    <a:pt x="223272" y="1130933"/>
                  </a:lnTo>
                  <a:lnTo>
                    <a:pt x="224177" y="1138001"/>
                  </a:lnTo>
                  <a:lnTo>
                    <a:pt x="225063" y="1145070"/>
                  </a:lnTo>
                  <a:lnTo>
                    <a:pt x="225931" y="1152138"/>
                  </a:lnTo>
                  <a:lnTo>
                    <a:pt x="226782" y="1159206"/>
                  </a:lnTo>
                  <a:lnTo>
                    <a:pt x="227618" y="1166275"/>
                  </a:lnTo>
                  <a:lnTo>
                    <a:pt x="228442" y="1173343"/>
                  </a:lnTo>
                  <a:lnTo>
                    <a:pt x="229253" y="1180411"/>
                  </a:lnTo>
                  <a:lnTo>
                    <a:pt x="230052" y="1187480"/>
                  </a:lnTo>
                  <a:lnTo>
                    <a:pt x="230840" y="1194548"/>
                  </a:lnTo>
                  <a:lnTo>
                    <a:pt x="231613" y="1201616"/>
                  </a:lnTo>
                  <a:lnTo>
                    <a:pt x="232373" y="1208685"/>
                  </a:lnTo>
                  <a:lnTo>
                    <a:pt x="233121" y="1215753"/>
                  </a:lnTo>
                  <a:lnTo>
                    <a:pt x="233856" y="1222821"/>
                  </a:lnTo>
                  <a:lnTo>
                    <a:pt x="234577" y="1229890"/>
                  </a:lnTo>
                  <a:lnTo>
                    <a:pt x="235285" y="1236958"/>
                  </a:lnTo>
                  <a:lnTo>
                    <a:pt x="235974" y="1244026"/>
                  </a:lnTo>
                  <a:lnTo>
                    <a:pt x="236649" y="1251095"/>
                  </a:lnTo>
                  <a:lnTo>
                    <a:pt x="237308" y="1258163"/>
                  </a:lnTo>
                  <a:lnTo>
                    <a:pt x="237954" y="1265231"/>
                  </a:lnTo>
                  <a:lnTo>
                    <a:pt x="238584" y="1272300"/>
                  </a:lnTo>
                  <a:lnTo>
                    <a:pt x="239201" y="1279368"/>
                  </a:lnTo>
                  <a:lnTo>
                    <a:pt x="239802" y="1286436"/>
                  </a:lnTo>
                  <a:lnTo>
                    <a:pt x="240392" y="1293505"/>
                  </a:lnTo>
                  <a:lnTo>
                    <a:pt x="240972" y="1300573"/>
                  </a:lnTo>
                  <a:lnTo>
                    <a:pt x="241544" y="1307641"/>
                  </a:lnTo>
                  <a:lnTo>
                    <a:pt x="242109" y="1314710"/>
                  </a:lnTo>
                  <a:lnTo>
                    <a:pt x="242669" y="1321778"/>
                  </a:lnTo>
                  <a:lnTo>
                    <a:pt x="243228" y="1328846"/>
                  </a:lnTo>
                  <a:lnTo>
                    <a:pt x="243788" y="1335915"/>
                  </a:lnTo>
                  <a:lnTo>
                    <a:pt x="244351" y="1342983"/>
                  </a:lnTo>
                  <a:lnTo>
                    <a:pt x="244920" y="1350051"/>
                  </a:lnTo>
                  <a:lnTo>
                    <a:pt x="245496" y="1357120"/>
                  </a:lnTo>
                  <a:lnTo>
                    <a:pt x="246084" y="1364188"/>
                  </a:lnTo>
                  <a:lnTo>
                    <a:pt x="246686" y="1371256"/>
                  </a:lnTo>
                  <a:lnTo>
                    <a:pt x="247302" y="1378325"/>
                  </a:lnTo>
                  <a:lnTo>
                    <a:pt x="247932" y="1385393"/>
                  </a:lnTo>
                  <a:lnTo>
                    <a:pt x="248579" y="1392461"/>
                  </a:lnTo>
                  <a:lnTo>
                    <a:pt x="249241" y="1399530"/>
                  </a:lnTo>
                  <a:lnTo>
                    <a:pt x="249923" y="1406598"/>
                  </a:lnTo>
                  <a:lnTo>
                    <a:pt x="250620" y="1413666"/>
                  </a:lnTo>
                  <a:lnTo>
                    <a:pt x="251330" y="1420735"/>
                  </a:lnTo>
                  <a:lnTo>
                    <a:pt x="252052" y="1427803"/>
                  </a:lnTo>
                  <a:lnTo>
                    <a:pt x="252783" y="1434871"/>
                  </a:lnTo>
                  <a:lnTo>
                    <a:pt x="253520" y="1441940"/>
                  </a:lnTo>
                  <a:lnTo>
                    <a:pt x="254260" y="1449008"/>
                  </a:lnTo>
                  <a:lnTo>
                    <a:pt x="254997" y="1456076"/>
                  </a:lnTo>
                  <a:lnTo>
                    <a:pt x="255728" y="1463145"/>
                  </a:lnTo>
                  <a:lnTo>
                    <a:pt x="256448" y="1470213"/>
                  </a:lnTo>
                  <a:lnTo>
                    <a:pt x="257154" y="1477281"/>
                  </a:lnTo>
                  <a:lnTo>
                    <a:pt x="257839" y="1484350"/>
                  </a:lnTo>
                  <a:lnTo>
                    <a:pt x="258494" y="1491418"/>
                  </a:lnTo>
                  <a:lnTo>
                    <a:pt x="259119" y="1498486"/>
                  </a:lnTo>
                  <a:lnTo>
                    <a:pt x="259711" y="1505555"/>
                  </a:lnTo>
                  <a:lnTo>
                    <a:pt x="260265" y="1512623"/>
                  </a:lnTo>
                  <a:lnTo>
                    <a:pt x="260780" y="1519691"/>
                  </a:lnTo>
                  <a:lnTo>
                    <a:pt x="261246" y="1526760"/>
                  </a:lnTo>
                  <a:lnTo>
                    <a:pt x="261660" y="1533828"/>
                  </a:lnTo>
                  <a:lnTo>
                    <a:pt x="262027" y="1540896"/>
                  </a:lnTo>
                  <a:lnTo>
                    <a:pt x="262347" y="1547965"/>
                  </a:lnTo>
                  <a:lnTo>
                    <a:pt x="262618" y="1555033"/>
                  </a:lnTo>
                  <a:lnTo>
                    <a:pt x="262842" y="1562101"/>
                  </a:lnTo>
                  <a:lnTo>
                    <a:pt x="263011" y="1569170"/>
                  </a:lnTo>
                  <a:lnTo>
                    <a:pt x="263134" y="1576238"/>
                  </a:lnTo>
                  <a:lnTo>
                    <a:pt x="263215" y="1583306"/>
                  </a:lnTo>
                  <a:lnTo>
                    <a:pt x="263259" y="1590375"/>
                  </a:lnTo>
                  <a:lnTo>
                    <a:pt x="263268" y="1597443"/>
                  </a:lnTo>
                  <a:lnTo>
                    <a:pt x="263246" y="1604511"/>
                  </a:lnTo>
                  <a:lnTo>
                    <a:pt x="263192" y="1611580"/>
                  </a:lnTo>
                  <a:lnTo>
                    <a:pt x="263118" y="1618648"/>
                  </a:lnTo>
                  <a:lnTo>
                    <a:pt x="263028" y="1625716"/>
                  </a:lnTo>
                  <a:lnTo>
                    <a:pt x="262928" y="1632785"/>
                  </a:lnTo>
                  <a:lnTo>
                    <a:pt x="262821" y="1639853"/>
                  </a:lnTo>
                  <a:lnTo>
                    <a:pt x="262712" y="1646921"/>
                  </a:lnTo>
                  <a:lnTo>
                    <a:pt x="262607" y="1653990"/>
                  </a:lnTo>
                  <a:lnTo>
                    <a:pt x="262511" y="1661058"/>
                  </a:lnTo>
                  <a:lnTo>
                    <a:pt x="262426" y="1668126"/>
                  </a:lnTo>
                  <a:lnTo>
                    <a:pt x="262356" y="1675195"/>
                  </a:lnTo>
                  <a:lnTo>
                    <a:pt x="262303" y="1682263"/>
                  </a:lnTo>
                  <a:lnTo>
                    <a:pt x="262271" y="1689331"/>
                  </a:lnTo>
                  <a:lnTo>
                    <a:pt x="262265" y="1696400"/>
                  </a:lnTo>
                  <a:lnTo>
                    <a:pt x="262281" y="1703468"/>
                  </a:lnTo>
                  <a:lnTo>
                    <a:pt x="262319" y="1710536"/>
                  </a:lnTo>
                  <a:lnTo>
                    <a:pt x="262381" y="1717605"/>
                  </a:lnTo>
                  <a:lnTo>
                    <a:pt x="262464" y="1724673"/>
                  </a:lnTo>
                  <a:lnTo>
                    <a:pt x="262571" y="1731741"/>
                  </a:lnTo>
                  <a:lnTo>
                    <a:pt x="262699" y="1738810"/>
                  </a:lnTo>
                  <a:lnTo>
                    <a:pt x="262842" y="1745878"/>
                  </a:lnTo>
                  <a:lnTo>
                    <a:pt x="262998" y="1752946"/>
                  </a:lnTo>
                  <a:lnTo>
                    <a:pt x="263165" y="1760015"/>
                  </a:lnTo>
                  <a:lnTo>
                    <a:pt x="263340" y="1767083"/>
                  </a:lnTo>
                  <a:lnTo>
                    <a:pt x="263518" y="1774151"/>
                  </a:lnTo>
                  <a:lnTo>
                    <a:pt x="263694" y="1781220"/>
                  </a:lnTo>
                  <a:lnTo>
                    <a:pt x="263865" y="1788288"/>
                  </a:lnTo>
                  <a:lnTo>
                    <a:pt x="264026" y="1795356"/>
                  </a:lnTo>
                  <a:lnTo>
                    <a:pt x="264175" y="1802425"/>
                  </a:lnTo>
                  <a:lnTo>
                    <a:pt x="264308" y="1809493"/>
                  </a:lnTo>
                  <a:lnTo>
                    <a:pt x="264414" y="1816561"/>
                  </a:lnTo>
                  <a:lnTo>
                    <a:pt x="264494" y="1823630"/>
                  </a:lnTo>
                  <a:lnTo>
                    <a:pt x="264544" y="1830698"/>
                  </a:lnTo>
                  <a:lnTo>
                    <a:pt x="264563" y="1837766"/>
                  </a:lnTo>
                  <a:lnTo>
                    <a:pt x="264546" y="1844835"/>
                  </a:lnTo>
                  <a:lnTo>
                    <a:pt x="264489" y="1851903"/>
                  </a:lnTo>
                  <a:lnTo>
                    <a:pt x="264380" y="1858971"/>
                  </a:lnTo>
                  <a:lnTo>
                    <a:pt x="264226" y="1866040"/>
                  </a:lnTo>
                  <a:lnTo>
                    <a:pt x="264024" y="1873108"/>
                  </a:lnTo>
                  <a:lnTo>
                    <a:pt x="263772" y="1880176"/>
                  </a:lnTo>
                  <a:lnTo>
                    <a:pt x="263467" y="1887245"/>
                  </a:lnTo>
                  <a:lnTo>
                    <a:pt x="263101" y="1894313"/>
                  </a:lnTo>
                  <a:lnTo>
                    <a:pt x="262668" y="1901381"/>
                  </a:lnTo>
                  <a:lnTo>
                    <a:pt x="262175" y="1908450"/>
                  </a:lnTo>
                  <a:lnTo>
                    <a:pt x="261619" y="1915518"/>
                  </a:lnTo>
                  <a:lnTo>
                    <a:pt x="261000" y="1922586"/>
                  </a:lnTo>
                  <a:lnTo>
                    <a:pt x="260315" y="1929655"/>
                  </a:lnTo>
                  <a:lnTo>
                    <a:pt x="259553" y="1936723"/>
                  </a:lnTo>
                  <a:lnTo>
                    <a:pt x="258715" y="1943791"/>
                  </a:lnTo>
                  <a:lnTo>
                    <a:pt x="257808" y="1950860"/>
                  </a:lnTo>
                  <a:lnTo>
                    <a:pt x="256831" y="1957928"/>
                  </a:lnTo>
                  <a:lnTo>
                    <a:pt x="255784" y="1964996"/>
                  </a:lnTo>
                  <a:lnTo>
                    <a:pt x="254667" y="1972065"/>
                  </a:lnTo>
                  <a:lnTo>
                    <a:pt x="253466" y="1979133"/>
                  </a:lnTo>
                  <a:lnTo>
                    <a:pt x="252194" y="1986201"/>
                  </a:lnTo>
                  <a:lnTo>
                    <a:pt x="250856" y="1993270"/>
                  </a:lnTo>
                  <a:lnTo>
                    <a:pt x="249455" y="2000338"/>
                  </a:lnTo>
                  <a:lnTo>
                    <a:pt x="247992" y="2007406"/>
                  </a:lnTo>
                  <a:lnTo>
                    <a:pt x="246470" y="2014475"/>
                  </a:lnTo>
                  <a:lnTo>
                    <a:pt x="244881" y="2021543"/>
                  </a:lnTo>
                  <a:lnTo>
                    <a:pt x="243242" y="2028611"/>
                  </a:lnTo>
                  <a:lnTo>
                    <a:pt x="241558" y="2035680"/>
                  </a:lnTo>
                  <a:lnTo>
                    <a:pt x="239833" y="2042748"/>
                  </a:lnTo>
                  <a:lnTo>
                    <a:pt x="238071" y="2049816"/>
                  </a:lnTo>
                  <a:lnTo>
                    <a:pt x="236275" y="2056885"/>
                  </a:lnTo>
                  <a:lnTo>
                    <a:pt x="234448" y="2063953"/>
                  </a:lnTo>
                  <a:lnTo>
                    <a:pt x="232600" y="2071021"/>
                  </a:lnTo>
                  <a:lnTo>
                    <a:pt x="230735" y="2078090"/>
                  </a:lnTo>
                  <a:lnTo>
                    <a:pt x="228857" y="2085158"/>
                  </a:lnTo>
                  <a:lnTo>
                    <a:pt x="226969" y="2092226"/>
                  </a:lnTo>
                  <a:lnTo>
                    <a:pt x="225074" y="2099295"/>
                  </a:lnTo>
                  <a:lnTo>
                    <a:pt x="223175" y="2106363"/>
                  </a:lnTo>
                  <a:lnTo>
                    <a:pt x="221276" y="2113431"/>
                  </a:lnTo>
                  <a:lnTo>
                    <a:pt x="219377" y="2120500"/>
                  </a:lnTo>
                  <a:lnTo>
                    <a:pt x="217479" y="2127568"/>
                  </a:lnTo>
                  <a:lnTo>
                    <a:pt x="215583" y="2134636"/>
                  </a:lnTo>
                  <a:lnTo>
                    <a:pt x="213689" y="2141705"/>
                  </a:lnTo>
                  <a:lnTo>
                    <a:pt x="211795" y="2148773"/>
                  </a:lnTo>
                  <a:lnTo>
                    <a:pt x="209901" y="2155841"/>
                  </a:lnTo>
                  <a:lnTo>
                    <a:pt x="208005" y="2162910"/>
                  </a:lnTo>
                  <a:lnTo>
                    <a:pt x="206105" y="2169978"/>
                  </a:lnTo>
                  <a:lnTo>
                    <a:pt x="204199" y="2177046"/>
                  </a:lnTo>
                  <a:lnTo>
                    <a:pt x="202282" y="2184115"/>
                  </a:lnTo>
                  <a:lnTo>
                    <a:pt x="200353" y="2191183"/>
                  </a:lnTo>
                  <a:lnTo>
                    <a:pt x="198410" y="2198251"/>
                  </a:lnTo>
                  <a:lnTo>
                    <a:pt x="196451" y="2205320"/>
                  </a:lnTo>
                  <a:lnTo>
                    <a:pt x="194472" y="2212388"/>
                  </a:lnTo>
                  <a:lnTo>
                    <a:pt x="192472" y="2219456"/>
                  </a:lnTo>
                  <a:lnTo>
                    <a:pt x="190442" y="2226525"/>
                  </a:lnTo>
                  <a:lnTo>
                    <a:pt x="188385" y="2233593"/>
                  </a:lnTo>
                  <a:lnTo>
                    <a:pt x="186301" y="2240661"/>
                  </a:lnTo>
                  <a:lnTo>
                    <a:pt x="184187" y="2247730"/>
                  </a:lnTo>
                  <a:lnTo>
                    <a:pt x="182042" y="2254798"/>
                  </a:lnTo>
                  <a:lnTo>
                    <a:pt x="179863" y="2261866"/>
                  </a:lnTo>
                  <a:lnTo>
                    <a:pt x="177646" y="2268935"/>
                  </a:lnTo>
                  <a:lnTo>
                    <a:pt x="175394" y="2276003"/>
                  </a:lnTo>
                  <a:lnTo>
                    <a:pt x="173110" y="2283071"/>
                  </a:lnTo>
                  <a:lnTo>
                    <a:pt x="170792" y="2290140"/>
                  </a:lnTo>
                  <a:lnTo>
                    <a:pt x="168440" y="2297208"/>
                  </a:lnTo>
                  <a:lnTo>
                    <a:pt x="166051" y="2304276"/>
                  </a:lnTo>
                  <a:lnTo>
                    <a:pt x="163627" y="2311345"/>
                  </a:lnTo>
                  <a:lnTo>
                    <a:pt x="161172" y="2318413"/>
                  </a:lnTo>
                  <a:lnTo>
                    <a:pt x="158687" y="2325481"/>
                  </a:lnTo>
                  <a:lnTo>
                    <a:pt x="156174" y="2332550"/>
                  </a:lnTo>
                  <a:lnTo>
                    <a:pt x="153635" y="2339618"/>
                  </a:lnTo>
                  <a:lnTo>
                    <a:pt x="151066" y="2346686"/>
                  </a:lnTo>
                  <a:lnTo>
                    <a:pt x="148474" y="2353755"/>
                  </a:lnTo>
                  <a:lnTo>
                    <a:pt x="145863" y="2360823"/>
                  </a:lnTo>
                  <a:lnTo>
                    <a:pt x="143233" y="2367891"/>
                  </a:lnTo>
                  <a:lnTo>
                    <a:pt x="140589" y="2374960"/>
                  </a:lnTo>
                  <a:lnTo>
                    <a:pt x="137931" y="2382028"/>
                  </a:lnTo>
                  <a:lnTo>
                    <a:pt x="135262" y="2389096"/>
                  </a:lnTo>
                  <a:lnTo>
                    <a:pt x="132585" y="2396165"/>
                  </a:lnTo>
                  <a:lnTo>
                    <a:pt x="129905" y="2403233"/>
                  </a:lnTo>
                  <a:lnTo>
                    <a:pt x="127222" y="2410301"/>
                  </a:lnTo>
                  <a:lnTo>
                    <a:pt x="124540" y="2417370"/>
                  </a:lnTo>
                  <a:lnTo>
                    <a:pt x="121860" y="2424438"/>
                  </a:lnTo>
                  <a:lnTo>
                    <a:pt x="119186" y="2431506"/>
                  </a:lnTo>
                  <a:lnTo>
                    <a:pt x="116521" y="2438575"/>
                  </a:lnTo>
                  <a:lnTo>
                    <a:pt x="113864" y="2445643"/>
                  </a:lnTo>
                  <a:lnTo>
                    <a:pt x="111218" y="2452711"/>
                  </a:lnTo>
                  <a:lnTo>
                    <a:pt x="108583" y="2459780"/>
                  </a:lnTo>
                  <a:lnTo>
                    <a:pt x="105964" y="2466848"/>
                  </a:lnTo>
                  <a:lnTo>
                    <a:pt x="103361" y="2473916"/>
                  </a:lnTo>
                  <a:lnTo>
                    <a:pt x="100774" y="2480985"/>
                  </a:lnTo>
                  <a:lnTo>
                    <a:pt x="98203" y="2488053"/>
                  </a:lnTo>
                  <a:lnTo>
                    <a:pt x="95648" y="2495121"/>
                  </a:lnTo>
                  <a:lnTo>
                    <a:pt x="93111" y="2502190"/>
                  </a:lnTo>
                  <a:lnTo>
                    <a:pt x="90595" y="2509258"/>
                  </a:lnTo>
                  <a:lnTo>
                    <a:pt x="88099" y="2516326"/>
                  </a:lnTo>
                  <a:lnTo>
                    <a:pt x="85621" y="2523395"/>
                  </a:lnTo>
                  <a:lnTo>
                    <a:pt x="83163" y="2530463"/>
                  </a:lnTo>
                  <a:lnTo>
                    <a:pt x="80725" y="2537531"/>
                  </a:lnTo>
                  <a:lnTo>
                    <a:pt x="78306" y="2544600"/>
                  </a:lnTo>
                  <a:lnTo>
                    <a:pt x="75913" y="2551668"/>
                  </a:lnTo>
                  <a:lnTo>
                    <a:pt x="73543" y="2558736"/>
                  </a:lnTo>
                  <a:lnTo>
                    <a:pt x="71196" y="2565805"/>
                  </a:lnTo>
                  <a:lnTo>
                    <a:pt x="68872" y="2572873"/>
                  </a:lnTo>
                  <a:lnTo>
                    <a:pt x="66573" y="2579941"/>
                  </a:lnTo>
                  <a:lnTo>
                    <a:pt x="64299" y="2587010"/>
                  </a:lnTo>
                  <a:lnTo>
                    <a:pt x="62060" y="2594078"/>
                  </a:lnTo>
                  <a:lnTo>
                    <a:pt x="59850" y="2601146"/>
                  </a:lnTo>
                  <a:lnTo>
                    <a:pt x="57670" y="2608215"/>
                  </a:lnTo>
                  <a:lnTo>
                    <a:pt x="55522" y="2615283"/>
                  </a:lnTo>
                  <a:lnTo>
                    <a:pt x="53407" y="2622351"/>
                  </a:lnTo>
                  <a:lnTo>
                    <a:pt x="51328" y="2629420"/>
                  </a:lnTo>
                  <a:lnTo>
                    <a:pt x="49293" y="2636488"/>
                  </a:lnTo>
                  <a:lnTo>
                    <a:pt x="47297" y="2643556"/>
                  </a:lnTo>
                  <a:lnTo>
                    <a:pt x="45341" y="2650625"/>
                  </a:lnTo>
                  <a:lnTo>
                    <a:pt x="43425" y="2657693"/>
                  </a:lnTo>
                  <a:lnTo>
                    <a:pt x="41552" y="2664761"/>
                  </a:lnTo>
                  <a:lnTo>
                    <a:pt x="39727" y="2671830"/>
                  </a:lnTo>
                  <a:lnTo>
                    <a:pt x="37955" y="2678898"/>
                  </a:lnTo>
                  <a:lnTo>
                    <a:pt x="36229" y="2685966"/>
                  </a:lnTo>
                  <a:lnTo>
                    <a:pt x="34550" y="2693035"/>
                  </a:lnTo>
                  <a:lnTo>
                    <a:pt x="32920" y="2700103"/>
                  </a:lnTo>
                  <a:lnTo>
                    <a:pt x="31338" y="2707171"/>
                  </a:lnTo>
                  <a:lnTo>
                    <a:pt x="29814" y="2714240"/>
                  </a:lnTo>
                  <a:lnTo>
                    <a:pt x="28345" y="2721308"/>
                  </a:lnTo>
                  <a:lnTo>
                    <a:pt x="26926" y="2728376"/>
                  </a:lnTo>
                  <a:lnTo>
                    <a:pt x="25558" y="2735445"/>
                  </a:lnTo>
                  <a:lnTo>
                    <a:pt x="24240" y="2742513"/>
                  </a:lnTo>
                  <a:lnTo>
                    <a:pt x="22973" y="2749581"/>
                  </a:lnTo>
                  <a:lnTo>
                    <a:pt x="21767" y="2756650"/>
                  </a:lnTo>
                  <a:lnTo>
                    <a:pt x="20613" y="2763718"/>
                  </a:lnTo>
                  <a:lnTo>
                    <a:pt x="19508" y="2770786"/>
                  </a:lnTo>
                  <a:lnTo>
                    <a:pt x="18452" y="2777855"/>
                  </a:lnTo>
                  <a:lnTo>
                    <a:pt x="17444" y="2784923"/>
                  </a:lnTo>
                  <a:lnTo>
                    <a:pt x="16484" y="2791991"/>
                  </a:lnTo>
                  <a:lnTo>
                    <a:pt x="15581" y="2799060"/>
                  </a:lnTo>
                  <a:lnTo>
                    <a:pt x="14724" y="2806128"/>
                  </a:lnTo>
                  <a:lnTo>
                    <a:pt x="13910" y="2813196"/>
                  </a:lnTo>
                  <a:lnTo>
                    <a:pt x="13139" y="2820265"/>
                  </a:lnTo>
                  <a:lnTo>
                    <a:pt x="12411" y="2827333"/>
                  </a:lnTo>
                  <a:lnTo>
                    <a:pt x="11725" y="2834401"/>
                  </a:lnTo>
                  <a:lnTo>
                    <a:pt x="11086" y="2841470"/>
                  </a:lnTo>
                  <a:lnTo>
                    <a:pt x="10485" y="2848538"/>
                  </a:lnTo>
                  <a:lnTo>
                    <a:pt x="9919" y="2855606"/>
                  </a:lnTo>
                  <a:lnTo>
                    <a:pt x="9387" y="2862675"/>
                  </a:lnTo>
                  <a:lnTo>
                    <a:pt x="8888" y="2869743"/>
                  </a:lnTo>
                  <a:lnTo>
                    <a:pt x="8424" y="2876811"/>
                  </a:lnTo>
                  <a:lnTo>
                    <a:pt x="7993" y="2883880"/>
                  </a:lnTo>
                  <a:lnTo>
                    <a:pt x="7590" y="2890948"/>
                  </a:lnTo>
                  <a:lnTo>
                    <a:pt x="7211" y="2898016"/>
                  </a:lnTo>
                  <a:lnTo>
                    <a:pt x="6856" y="2905085"/>
                  </a:lnTo>
                  <a:lnTo>
                    <a:pt x="6524" y="2912153"/>
                  </a:lnTo>
                  <a:lnTo>
                    <a:pt x="6215" y="2919221"/>
                  </a:lnTo>
                  <a:lnTo>
                    <a:pt x="5925" y="2926290"/>
                  </a:lnTo>
                  <a:lnTo>
                    <a:pt x="5651" y="2933358"/>
                  </a:lnTo>
                  <a:lnTo>
                    <a:pt x="5392" y="2940426"/>
                  </a:lnTo>
                  <a:lnTo>
                    <a:pt x="5146" y="2947495"/>
                  </a:lnTo>
                  <a:lnTo>
                    <a:pt x="4912" y="2954563"/>
                  </a:lnTo>
                  <a:lnTo>
                    <a:pt x="4690" y="2961631"/>
                  </a:lnTo>
                  <a:lnTo>
                    <a:pt x="4476" y="2968700"/>
                  </a:lnTo>
                  <a:lnTo>
                    <a:pt x="4270" y="2975768"/>
                  </a:lnTo>
                  <a:lnTo>
                    <a:pt x="4070" y="2982836"/>
                  </a:lnTo>
                  <a:lnTo>
                    <a:pt x="3876" y="2989905"/>
                  </a:lnTo>
                  <a:lnTo>
                    <a:pt x="3687" y="2996973"/>
                  </a:lnTo>
                  <a:lnTo>
                    <a:pt x="3503" y="3004041"/>
                  </a:lnTo>
                  <a:lnTo>
                    <a:pt x="3322" y="3011110"/>
                  </a:lnTo>
                  <a:lnTo>
                    <a:pt x="3145" y="3018178"/>
                  </a:lnTo>
                  <a:lnTo>
                    <a:pt x="2971" y="3025246"/>
                  </a:lnTo>
                  <a:lnTo>
                    <a:pt x="2800" y="3032315"/>
                  </a:lnTo>
                  <a:lnTo>
                    <a:pt x="2632" y="3039383"/>
                  </a:lnTo>
                  <a:lnTo>
                    <a:pt x="2469" y="3046451"/>
                  </a:lnTo>
                  <a:lnTo>
                    <a:pt x="2309" y="3053520"/>
                  </a:lnTo>
                  <a:lnTo>
                    <a:pt x="2152" y="3060588"/>
                  </a:lnTo>
                  <a:lnTo>
                    <a:pt x="2000" y="3067656"/>
                  </a:lnTo>
                  <a:lnTo>
                    <a:pt x="1852" y="3074725"/>
                  </a:lnTo>
                  <a:lnTo>
                    <a:pt x="1710" y="3081793"/>
                  </a:lnTo>
                  <a:lnTo>
                    <a:pt x="1573" y="3088861"/>
                  </a:lnTo>
                  <a:lnTo>
                    <a:pt x="1442" y="3095930"/>
                  </a:lnTo>
                  <a:lnTo>
                    <a:pt x="1317" y="3102998"/>
                  </a:lnTo>
                  <a:lnTo>
                    <a:pt x="1198" y="3110066"/>
                  </a:lnTo>
                  <a:lnTo>
                    <a:pt x="1084" y="3117135"/>
                  </a:lnTo>
                  <a:lnTo>
                    <a:pt x="979" y="3124203"/>
                  </a:lnTo>
                  <a:lnTo>
                    <a:pt x="880" y="3131271"/>
                  </a:lnTo>
                  <a:lnTo>
                    <a:pt x="788" y="3138340"/>
                  </a:lnTo>
                  <a:lnTo>
                    <a:pt x="702" y="3145408"/>
                  </a:lnTo>
                  <a:lnTo>
                    <a:pt x="623" y="3152476"/>
                  </a:lnTo>
                  <a:lnTo>
                    <a:pt x="549" y="3159545"/>
                  </a:lnTo>
                  <a:lnTo>
                    <a:pt x="484" y="3166613"/>
                  </a:lnTo>
                  <a:lnTo>
                    <a:pt x="424" y="3173681"/>
                  </a:lnTo>
                  <a:lnTo>
                    <a:pt x="370" y="3180750"/>
                  </a:lnTo>
                  <a:lnTo>
                    <a:pt x="321" y="3187818"/>
                  </a:lnTo>
                  <a:lnTo>
                    <a:pt x="277" y="3194886"/>
                  </a:lnTo>
                  <a:lnTo>
                    <a:pt x="238" y="3201955"/>
                  </a:lnTo>
                  <a:lnTo>
                    <a:pt x="204" y="3209023"/>
                  </a:lnTo>
                  <a:lnTo>
                    <a:pt x="174" y="3216091"/>
                  </a:lnTo>
                  <a:lnTo>
                    <a:pt x="147" y="3223160"/>
                  </a:lnTo>
                  <a:lnTo>
                    <a:pt x="124" y="3230228"/>
                  </a:lnTo>
                  <a:lnTo>
                    <a:pt x="104" y="3237296"/>
                  </a:lnTo>
                  <a:lnTo>
                    <a:pt x="87" y="3244365"/>
                  </a:lnTo>
                  <a:lnTo>
                    <a:pt x="72" y="3251433"/>
                  </a:lnTo>
                  <a:lnTo>
                    <a:pt x="60" y="3258501"/>
                  </a:lnTo>
                  <a:lnTo>
                    <a:pt x="49" y="3265570"/>
                  </a:lnTo>
                  <a:lnTo>
                    <a:pt x="40" y="3272638"/>
                  </a:lnTo>
                  <a:lnTo>
                    <a:pt x="33" y="3279706"/>
                  </a:lnTo>
                  <a:lnTo>
                    <a:pt x="26" y="3286775"/>
                  </a:lnTo>
                  <a:lnTo>
                    <a:pt x="21" y="3293843"/>
                  </a:lnTo>
                  <a:lnTo>
                    <a:pt x="17" y="3300911"/>
                  </a:lnTo>
                  <a:lnTo>
                    <a:pt x="14" y="3307980"/>
                  </a:lnTo>
                  <a:lnTo>
                    <a:pt x="11" y="3315048"/>
                  </a:lnTo>
                  <a:lnTo>
                    <a:pt x="8" y="3322116"/>
                  </a:lnTo>
                  <a:close/>
                </a:path>
              </a:pathLst>
            </a:custGeom>
            <a:solidFill>
              <a:srgbClr val="EFC000">
                <a:alpha val="29803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70" name="pg70"/>
            <p:cNvSpPr/>
            <p:nvPr/>
          </p:nvSpPr>
          <p:spPr>
            <a:xfrm>
              <a:off x="8118164" y="2381409"/>
              <a:ext cx="322093" cy="3375151"/>
            </a:xfrm>
            <a:custGeom>
              <a:avLst/>
              <a:gdLst/>
              <a:ahLst/>
              <a:cxnLst/>
              <a:rect l="0" t="0" r="0" b="0"/>
              <a:pathLst>
                <a:path w="322093" h="3375151">
                  <a:moveTo>
                    <a:pt x="0" y="3375151"/>
                  </a:moveTo>
                  <a:lnTo>
                    <a:pt x="0" y="3368015"/>
                  </a:lnTo>
                  <a:lnTo>
                    <a:pt x="0" y="3360880"/>
                  </a:lnTo>
                  <a:lnTo>
                    <a:pt x="0" y="3353744"/>
                  </a:lnTo>
                  <a:lnTo>
                    <a:pt x="0" y="3346608"/>
                  </a:lnTo>
                  <a:lnTo>
                    <a:pt x="0" y="3339473"/>
                  </a:lnTo>
                  <a:lnTo>
                    <a:pt x="0" y="3332337"/>
                  </a:lnTo>
                  <a:lnTo>
                    <a:pt x="0" y="3325201"/>
                  </a:lnTo>
                  <a:lnTo>
                    <a:pt x="0" y="3318066"/>
                  </a:lnTo>
                  <a:lnTo>
                    <a:pt x="0" y="3310930"/>
                  </a:lnTo>
                  <a:lnTo>
                    <a:pt x="0" y="3303795"/>
                  </a:lnTo>
                  <a:lnTo>
                    <a:pt x="0" y="3296659"/>
                  </a:lnTo>
                  <a:lnTo>
                    <a:pt x="0" y="3289523"/>
                  </a:lnTo>
                  <a:lnTo>
                    <a:pt x="0" y="3282388"/>
                  </a:lnTo>
                  <a:lnTo>
                    <a:pt x="0" y="3275252"/>
                  </a:lnTo>
                  <a:lnTo>
                    <a:pt x="0" y="3268116"/>
                  </a:lnTo>
                  <a:lnTo>
                    <a:pt x="0" y="3260981"/>
                  </a:lnTo>
                  <a:lnTo>
                    <a:pt x="0" y="3253845"/>
                  </a:lnTo>
                  <a:lnTo>
                    <a:pt x="0" y="3246710"/>
                  </a:lnTo>
                  <a:lnTo>
                    <a:pt x="0" y="3239574"/>
                  </a:lnTo>
                  <a:lnTo>
                    <a:pt x="0" y="3232438"/>
                  </a:lnTo>
                  <a:lnTo>
                    <a:pt x="0" y="3225303"/>
                  </a:lnTo>
                  <a:lnTo>
                    <a:pt x="0" y="3218167"/>
                  </a:lnTo>
                  <a:lnTo>
                    <a:pt x="0" y="3211031"/>
                  </a:lnTo>
                  <a:lnTo>
                    <a:pt x="0" y="3203896"/>
                  </a:lnTo>
                  <a:lnTo>
                    <a:pt x="0" y="3196760"/>
                  </a:lnTo>
                  <a:lnTo>
                    <a:pt x="0" y="3189625"/>
                  </a:lnTo>
                  <a:lnTo>
                    <a:pt x="0" y="3182489"/>
                  </a:lnTo>
                  <a:lnTo>
                    <a:pt x="0" y="3175353"/>
                  </a:lnTo>
                  <a:lnTo>
                    <a:pt x="0" y="3168218"/>
                  </a:lnTo>
                  <a:lnTo>
                    <a:pt x="0" y="3161082"/>
                  </a:lnTo>
                  <a:lnTo>
                    <a:pt x="0" y="3153946"/>
                  </a:lnTo>
                  <a:lnTo>
                    <a:pt x="0" y="3146811"/>
                  </a:lnTo>
                  <a:lnTo>
                    <a:pt x="0" y="3139675"/>
                  </a:lnTo>
                  <a:lnTo>
                    <a:pt x="0" y="3132540"/>
                  </a:lnTo>
                  <a:lnTo>
                    <a:pt x="0" y="3125404"/>
                  </a:lnTo>
                  <a:lnTo>
                    <a:pt x="0" y="3118268"/>
                  </a:lnTo>
                  <a:lnTo>
                    <a:pt x="0" y="3111133"/>
                  </a:lnTo>
                  <a:lnTo>
                    <a:pt x="0" y="3103997"/>
                  </a:lnTo>
                  <a:lnTo>
                    <a:pt x="0" y="3096861"/>
                  </a:lnTo>
                  <a:lnTo>
                    <a:pt x="0" y="3089726"/>
                  </a:lnTo>
                  <a:lnTo>
                    <a:pt x="0" y="3082590"/>
                  </a:lnTo>
                  <a:lnTo>
                    <a:pt x="0" y="3075455"/>
                  </a:lnTo>
                  <a:lnTo>
                    <a:pt x="0" y="3068319"/>
                  </a:lnTo>
                  <a:lnTo>
                    <a:pt x="0" y="3061183"/>
                  </a:lnTo>
                  <a:lnTo>
                    <a:pt x="0" y="3054048"/>
                  </a:lnTo>
                  <a:lnTo>
                    <a:pt x="0" y="3046912"/>
                  </a:lnTo>
                  <a:lnTo>
                    <a:pt x="0" y="3039776"/>
                  </a:lnTo>
                  <a:lnTo>
                    <a:pt x="0" y="3032641"/>
                  </a:lnTo>
                  <a:lnTo>
                    <a:pt x="0" y="3025505"/>
                  </a:lnTo>
                  <a:lnTo>
                    <a:pt x="0" y="3018370"/>
                  </a:lnTo>
                  <a:lnTo>
                    <a:pt x="0" y="3011234"/>
                  </a:lnTo>
                  <a:lnTo>
                    <a:pt x="0" y="3004098"/>
                  </a:lnTo>
                  <a:lnTo>
                    <a:pt x="0" y="2996963"/>
                  </a:lnTo>
                  <a:lnTo>
                    <a:pt x="0" y="2989827"/>
                  </a:lnTo>
                  <a:lnTo>
                    <a:pt x="0" y="2982691"/>
                  </a:lnTo>
                  <a:lnTo>
                    <a:pt x="0" y="2975556"/>
                  </a:lnTo>
                  <a:lnTo>
                    <a:pt x="0" y="2968420"/>
                  </a:lnTo>
                  <a:lnTo>
                    <a:pt x="0" y="2961285"/>
                  </a:lnTo>
                  <a:lnTo>
                    <a:pt x="0" y="2954149"/>
                  </a:lnTo>
                  <a:lnTo>
                    <a:pt x="0" y="2947013"/>
                  </a:lnTo>
                  <a:lnTo>
                    <a:pt x="0" y="2939878"/>
                  </a:lnTo>
                  <a:lnTo>
                    <a:pt x="0" y="2932742"/>
                  </a:lnTo>
                  <a:lnTo>
                    <a:pt x="0" y="2925606"/>
                  </a:lnTo>
                  <a:lnTo>
                    <a:pt x="0" y="2918471"/>
                  </a:lnTo>
                  <a:lnTo>
                    <a:pt x="0" y="2911335"/>
                  </a:lnTo>
                  <a:lnTo>
                    <a:pt x="0" y="2904200"/>
                  </a:lnTo>
                  <a:lnTo>
                    <a:pt x="0" y="2897064"/>
                  </a:lnTo>
                  <a:lnTo>
                    <a:pt x="0" y="2889928"/>
                  </a:lnTo>
                  <a:lnTo>
                    <a:pt x="0" y="2882793"/>
                  </a:lnTo>
                  <a:lnTo>
                    <a:pt x="0" y="2875657"/>
                  </a:lnTo>
                  <a:lnTo>
                    <a:pt x="0" y="2868521"/>
                  </a:lnTo>
                  <a:lnTo>
                    <a:pt x="0" y="2861386"/>
                  </a:lnTo>
                  <a:lnTo>
                    <a:pt x="0" y="2854250"/>
                  </a:lnTo>
                  <a:lnTo>
                    <a:pt x="0" y="2847115"/>
                  </a:lnTo>
                  <a:lnTo>
                    <a:pt x="0" y="2839979"/>
                  </a:lnTo>
                  <a:lnTo>
                    <a:pt x="0" y="2832843"/>
                  </a:lnTo>
                  <a:lnTo>
                    <a:pt x="0" y="2825708"/>
                  </a:lnTo>
                  <a:lnTo>
                    <a:pt x="0" y="2818572"/>
                  </a:lnTo>
                  <a:lnTo>
                    <a:pt x="0" y="2811436"/>
                  </a:lnTo>
                  <a:lnTo>
                    <a:pt x="0" y="2804301"/>
                  </a:lnTo>
                  <a:lnTo>
                    <a:pt x="0" y="2797165"/>
                  </a:lnTo>
                  <a:lnTo>
                    <a:pt x="0" y="2790029"/>
                  </a:lnTo>
                  <a:lnTo>
                    <a:pt x="0" y="2782894"/>
                  </a:lnTo>
                  <a:lnTo>
                    <a:pt x="0" y="2775758"/>
                  </a:lnTo>
                  <a:lnTo>
                    <a:pt x="0" y="2768623"/>
                  </a:lnTo>
                  <a:lnTo>
                    <a:pt x="0" y="2761487"/>
                  </a:lnTo>
                  <a:lnTo>
                    <a:pt x="0" y="2754351"/>
                  </a:lnTo>
                  <a:lnTo>
                    <a:pt x="0" y="2747216"/>
                  </a:lnTo>
                  <a:lnTo>
                    <a:pt x="0" y="2740080"/>
                  </a:lnTo>
                  <a:lnTo>
                    <a:pt x="0" y="2732944"/>
                  </a:lnTo>
                  <a:lnTo>
                    <a:pt x="0" y="2725809"/>
                  </a:lnTo>
                  <a:lnTo>
                    <a:pt x="0" y="2718673"/>
                  </a:lnTo>
                  <a:lnTo>
                    <a:pt x="0" y="2711538"/>
                  </a:lnTo>
                  <a:lnTo>
                    <a:pt x="0" y="2704402"/>
                  </a:lnTo>
                  <a:lnTo>
                    <a:pt x="0" y="2697266"/>
                  </a:lnTo>
                  <a:lnTo>
                    <a:pt x="0" y="2690131"/>
                  </a:lnTo>
                  <a:lnTo>
                    <a:pt x="0" y="2682995"/>
                  </a:lnTo>
                  <a:lnTo>
                    <a:pt x="0" y="2675859"/>
                  </a:lnTo>
                  <a:lnTo>
                    <a:pt x="0" y="2668724"/>
                  </a:lnTo>
                  <a:lnTo>
                    <a:pt x="0" y="2661588"/>
                  </a:lnTo>
                  <a:lnTo>
                    <a:pt x="0" y="2654453"/>
                  </a:lnTo>
                  <a:lnTo>
                    <a:pt x="0" y="2647317"/>
                  </a:lnTo>
                  <a:lnTo>
                    <a:pt x="0" y="2640181"/>
                  </a:lnTo>
                  <a:lnTo>
                    <a:pt x="0" y="2633046"/>
                  </a:lnTo>
                  <a:lnTo>
                    <a:pt x="0" y="2625910"/>
                  </a:lnTo>
                  <a:lnTo>
                    <a:pt x="0" y="2618774"/>
                  </a:lnTo>
                  <a:lnTo>
                    <a:pt x="0" y="2611639"/>
                  </a:lnTo>
                  <a:lnTo>
                    <a:pt x="0" y="2604503"/>
                  </a:lnTo>
                  <a:lnTo>
                    <a:pt x="0" y="2597368"/>
                  </a:lnTo>
                  <a:lnTo>
                    <a:pt x="0" y="2590232"/>
                  </a:lnTo>
                  <a:lnTo>
                    <a:pt x="0" y="2583096"/>
                  </a:lnTo>
                  <a:lnTo>
                    <a:pt x="0" y="2575961"/>
                  </a:lnTo>
                  <a:lnTo>
                    <a:pt x="0" y="2568825"/>
                  </a:lnTo>
                  <a:lnTo>
                    <a:pt x="0" y="2561689"/>
                  </a:lnTo>
                  <a:lnTo>
                    <a:pt x="0" y="2554554"/>
                  </a:lnTo>
                  <a:lnTo>
                    <a:pt x="0" y="2547418"/>
                  </a:lnTo>
                  <a:lnTo>
                    <a:pt x="0" y="2540283"/>
                  </a:lnTo>
                  <a:lnTo>
                    <a:pt x="0" y="2533147"/>
                  </a:lnTo>
                  <a:lnTo>
                    <a:pt x="0" y="2526011"/>
                  </a:lnTo>
                  <a:lnTo>
                    <a:pt x="0" y="2518876"/>
                  </a:lnTo>
                  <a:lnTo>
                    <a:pt x="0" y="2511740"/>
                  </a:lnTo>
                  <a:lnTo>
                    <a:pt x="0" y="2504604"/>
                  </a:lnTo>
                  <a:lnTo>
                    <a:pt x="0" y="2497469"/>
                  </a:lnTo>
                  <a:lnTo>
                    <a:pt x="0" y="2490333"/>
                  </a:lnTo>
                  <a:lnTo>
                    <a:pt x="0" y="2483198"/>
                  </a:lnTo>
                  <a:lnTo>
                    <a:pt x="0" y="2476062"/>
                  </a:lnTo>
                  <a:lnTo>
                    <a:pt x="0" y="2468926"/>
                  </a:lnTo>
                  <a:lnTo>
                    <a:pt x="0" y="2461791"/>
                  </a:lnTo>
                  <a:lnTo>
                    <a:pt x="0" y="2454655"/>
                  </a:lnTo>
                  <a:lnTo>
                    <a:pt x="0" y="2447519"/>
                  </a:lnTo>
                  <a:lnTo>
                    <a:pt x="0" y="2440384"/>
                  </a:lnTo>
                  <a:lnTo>
                    <a:pt x="0" y="2433248"/>
                  </a:lnTo>
                  <a:lnTo>
                    <a:pt x="0" y="2426113"/>
                  </a:lnTo>
                  <a:lnTo>
                    <a:pt x="0" y="2418977"/>
                  </a:lnTo>
                  <a:lnTo>
                    <a:pt x="0" y="2411841"/>
                  </a:lnTo>
                  <a:lnTo>
                    <a:pt x="0" y="2404706"/>
                  </a:lnTo>
                  <a:lnTo>
                    <a:pt x="0" y="2397570"/>
                  </a:lnTo>
                  <a:lnTo>
                    <a:pt x="0" y="2390434"/>
                  </a:lnTo>
                  <a:lnTo>
                    <a:pt x="0" y="2383299"/>
                  </a:lnTo>
                  <a:lnTo>
                    <a:pt x="0" y="2376163"/>
                  </a:lnTo>
                  <a:lnTo>
                    <a:pt x="0" y="2369028"/>
                  </a:lnTo>
                  <a:lnTo>
                    <a:pt x="0" y="2361892"/>
                  </a:lnTo>
                  <a:lnTo>
                    <a:pt x="0" y="2354756"/>
                  </a:lnTo>
                  <a:lnTo>
                    <a:pt x="0" y="2347621"/>
                  </a:lnTo>
                  <a:lnTo>
                    <a:pt x="0" y="2340485"/>
                  </a:lnTo>
                  <a:lnTo>
                    <a:pt x="0" y="2333349"/>
                  </a:lnTo>
                  <a:lnTo>
                    <a:pt x="0" y="2326214"/>
                  </a:lnTo>
                  <a:lnTo>
                    <a:pt x="0" y="2319078"/>
                  </a:lnTo>
                  <a:lnTo>
                    <a:pt x="0" y="2311943"/>
                  </a:lnTo>
                  <a:lnTo>
                    <a:pt x="0" y="2304807"/>
                  </a:lnTo>
                  <a:lnTo>
                    <a:pt x="0" y="2297671"/>
                  </a:lnTo>
                  <a:lnTo>
                    <a:pt x="0" y="2290536"/>
                  </a:lnTo>
                  <a:lnTo>
                    <a:pt x="0" y="2283400"/>
                  </a:lnTo>
                  <a:lnTo>
                    <a:pt x="0" y="2276264"/>
                  </a:lnTo>
                  <a:lnTo>
                    <a:pt x="0" y="2269129"/>
                  </a:lnTo>
                  <a:lnTo>
                    <a:pt x="0" y="2261993"/>
                  </a:lnTo>
                  <a:lnTo>
                    <a:pt x="0" y="2254857"/>
                  </a:lnTo>
                  <a:lnTo>
                    <a:pt x="0" y="2247722"/>
                  </a:lnTo>
                  <a:lnTo>
                    <a:pt x="0" y="2240586"/>
                  </a:lnTo>
                  <a:lnTo>
                    <a:pt x="0" y="2233451"/>
                  </a:lnTo>
                  <a:lnTo>
                    <a:pt x="0" y="2226315"/>
                  </a:lnTo>
                  <a:lnTo>
                    <a:pt x="0" y="2219179"/>
                  </a:lnTo>
                  <a:lnTo>
                    <a:pt x="0" y="2212044"/>
                  </a:lnTo>
                  <a:lnTo>
                    <a:pt x="0" y="2204908"/>
                  </a:lnTo>
                  <a:lnTo>
                    <a:pt x="0" y="2197772"/>
                  </a:lnTo>
                  <a:lnTo>
                    <a:pt x="0" y="2190637"/>
                  </a:lnTo>
                  <a:lnTo>
                    <a:pt x="0" y="2183501"/>
                  </a:lnTo>
                  <a:lnTo>
                    <a:pt x="0" y="2176366"/>
                  </a:lnTo>
                  <a:lnTo>
                    <a:pt x="0" y="2169230"/>
                  </a:lnTo>
                  <a:lnTo>
                    <a:pt x="0" y="2162094"/>
                  </a:lnTo>
                  <a:lnTo>
                    <a:pt x="0" y="2154959"/>
                  </a:lnTo>
                  <a:lnTo>
                    <a:pt x="0" y="2147823"/>
                  </a:lnTo>
                  <a:lnTo>
                    <a:pt x="0" y="2140687"/>
                  </a:lnTo>
                  <a:lnTo>
                    <a:pt x="0" y="2133552"/>
                  </a:lnTo>
                  <a:lnTo>
                    <a:pt x="0" y="2126416"/>
                  </a:lnTo>
                  <a:lnTo>
                    <a:pt x="0" y="2119281"/>
                  </a:lnTo>
                  <a:lnTo>
                    <a:pt x="0" y="2112145"/>
                  </a:lnTo>
                  <a:lnTo>
                    <a:pt x="0" y="2105009"/>
                  </a:lnTo>
                  <a:lnTo>
                    <a:pt x="0" y="2097874"/>
                  </a:lnTo>
                  <a:lnTo>
                    <a:pt x="0" y="2090738"/>
                  </a:lnTo>
                  <a:lnTo>
                    <a:pt x="0" y="2083602"/>
                  </a:lnTo>
                  <a:lnTo>
                    <a:pt x="0" y="2076467"/>
                  </a:lnTo>
                  <a:lnTo>
                    <a:pt x="0" y="2069331"/>
                  </a:lnTo>
                  <a:lnTo>
                    <a:pt x="0" y="2062196"/>
                  </a:lnTo>
                  <a:lnTo>
                    <a:pt x="0" y="2055060"/>
                  </a:lnTo>
                  <a:lnTo>
                    <a:pt x="0" y="2047924"/>
                  </a:lnTo>
                  <a:lnTo>
                    <a:pt x="0" y="2040789"/>
                  </a:lnTo>
                  <a:lnTo>
                    <a:pt x="0" y="2033653"/>
                  </a:lnTo>
                  <a:lnTo>
                    <a:pt x="0" y="2026517"/>
                  </a:lnTo>
                  <a:lnTo>
                    <a:pt x="0" y="2019382"/>
                  </a:lnTo>
                  <a:lnTo>
                    <a:pt x="0" y="2012246"/>
                  </a:lnTo>
                  <a:lnTo>
                    <a:pt x="0" y="2005111"/>
                  </a:lnTo>
                  <a:lnTo>
                    <a:pt x="0" y="1997975"/>
                  </a:lnTo>
                  <a:lnTo>
                    <a:pt x="0" y="1990839"/>
                  </a:lnTo>
                  <a:lnTo>
                    <a:pt x="0" y="1983704"/>
                  </a:lnTo>
                  <a:lnTo>
                    <a:pt x="0" y="1976568"/>
                  </a:lnTo>
                  <a:lnTo>
                    <a:pt x="0" y="1969432"/>
                  </a:lnTo>
                  <a:lnTo>
                    <a:pt x="0" y="1962297"/>
                  </a:lnTo>
                  <a:lnTo>
                    <a:pt x="0" y="1955161"/>
                  </a:lnTo>
                  <a:lnTo>
                    <a:pt x="0" y="1948026"/>
                  </a:lnTo>
                  <a:lnTo>
                    <a:pt x="0" y="1940890"/>
                  </a:lnTo>
                  <a:lnTo>
                    <a:pt x="0" y="1933754"/>
                  </a:lnTo>
                  <a:lnTo>
                    <a:pt x="0" y="1926619"/>
                  </a:lnTo>
                  <a:lnTo>
                    <a:pt x="0" y="1919483"/>
                  </a:lnTo>
                  <a:lnTo>
                    <a:pt x="0" y="1912347"/>
                  </a:lnTo>
                  <a:lnTo>
                    <a:pt x="0" y="1905212"/>
                  </a:lnTo>
                  <a:lnTo>
                    <a:pt x="0" y="1898076"/>
                  </a:lnTo>
                  <a:lnTo>
                    <a:pt x="0" y="1890941"/>
                  </a:lnTo>
                  <a:lnTo>
                    <a:pt x="0" y="1883805"/>
                  </a:lnTo>
                  <a:lnTo>
                    <a:pt x="0" y="1876669"/>
                  </a:lnTo>
                  <a:lnTo>
                    <a:pt x="0" y="1869534"/>
                  </a:lnTo>
                  <a:lnTo>
                    <a:pt x="0" y="1862398"/>
                  </a:lnTo>
                  <a:lnTo>
                    <a:pt x="0" y="1855262"/>
                  </a:lnTo>
                  <a:lnTo>
                    <a:pt x="0" y="1848127"/>
                  </a:lnTo>
                  <a:lnTo>
                    <a:pt x="0" y="1840991"/>
                  </a:lnTo>
                  <a:lnTo>
                    <a:pt x="0" y="1833856"/>
                  </a:lnTo>
                  <a:lnTo>
                    <a:pt x="0" y="1826720"/>
                  </a:lnTo>
                  <a:lnTo>
                    <a:pt x="0" y="1819584"/>
                  </a:lnTo>
                  <a:lnTo>
                    <a:pt x="0" y="1812449"/>
                  </a:lnTo>
                  <a:lnTo>
                    <a:pt x="0" y="1805313"/>
                  </a:lnTo>
                  <a:lnTo>
                    <a:pt x="0" y="1798177"/>
                  </a:lnTo>
                  <a:lnTo>
                    <a:pt x="0" y="1791042"/>
                  </a:lnTo>
                  <a:lnTo>
                    <a:pt x="0" y="1783906"/>
                  </a:lnTo>
                  <a:lnTo>
                    <a:pt x="0" y="1776771"/>
                  </a:lnTo>
                  <a:lnTo>
                    <a:pt x="0" y="1769635"/>
                  </a:lnTo>
                  <a:lnTo>
                    <a:pt x="0" y="1762499"/>
                  </a:lnTo>
                  <a:lnTo>
                    <a:pt x="0" y="1755364"/>
                  </a:lnTo>
                  <a:lnTo>
                    <a:pt x="0" y="1748228"/>
                  </a:lnTo>
                  <a:lnTo>
                    <a:pt x="0" y="1741092"/>
                  </a:lnTo>
                  <a:lnTo>
                    <a:pt x="0" y="1733957"/>
                  </a:lnTo>
                  <a:lnTo>
                    <a:pt x="0" y="1726821"/>
                  </a:lnTo>
                  <a:lnTo>
                    <a:pt x="0" y="1719686"/>
                  </a:lnTo>
                  <a:lnTo>
                    <a:pt x="0" y="1712550"/>
                  </a:lnTo>
                  <a:lnTo>
                    <a:pt x="0" y="1705414"/>
                  </a:lnTo>
                  <a:lnTo>
                    <a:pt x="0" y="1698279"/>
                  </a:lnTo>
                  <a:lnTo>
                    <a:pt x="0" y="1691143"/>
                  </a:lnTo>
                  <a:lnTo>
                    <a:pt x="0" y="1684007"/>
                  </a:lnTo>
                  <a:lnTo>
                    <a:pt x="0" y="1676872"/>
                  </a:lnTo>
                  <a:lnTo>
                    <a:pt x="0" y="1669736"/>
                  </a:lnTo>
                  <a:lnTo>
                    <a:pt x="0" y="1662600"/>
                  </a:lnTo>
                  <a:lnTo>
                    <a:pt x="0" y="1655465"/>
                  </a:lnTo>
                  <a:lnTo>
                    <a:pt x="0" y="1648329"/>
                  </a:lnTo>
                  <a:lnTo>
                    <a:pt x="0" y="1641194"/>
                  </a:lnTo>
                  <a:lnTo>
                    <a:pt x="0" y="1634058"/>
                  </a:lnTo>
                  <a:lnTo>
                    <a:pt x="0" y="1626922"/>
                  </a:lnTo>
                  <a:lnTo>
                    <a:pt x="0" y="1619787"/>
                  </a:lnTo>
                  <a:lnTo>
                    <a:pt x="0" y="1612651"/>
                  </a:lnTo>
                  <a:lnTo>
                    <a:pt x="0" y="1605515"/>
                  </a:lnTo>
                  <a:lnTo>
                    <a:pt x="0" y="1598380"/>
                  </a:lnTo>
                  <a:lnTo>
                    <a:pt x="0" y="1591244"/>
                  </a:lnTo>
                  <a:lnTo>
                    <a:pt x="0" y="1584109"/>
                  </a:lnTo>
                  <a:lnTo>
                    <a:pt x="0" y="1576973"/>
                  </a:lnTo>
                  <a:lnTo>
                    <a:pt x="0" y="1569837"/>
                  </a:lnTo>
                  <a:lnTo>
                    <a:pt x="0" y="1562702"/>
                  </a:lnTo>
                  <a:lnTo>
                    <a:pt x="0" y="1555566"/>
                  </a:lnTo>
                  <a:lnTo>
                    <a:pt x="0" y="1548430"/>
                  </a:lnTo>
                  <a:lnTo>
                    <a:pt x="0" y="1541295"/>
                  </a:lnTo>
                  <a:lnTo>
                    <a:pt x="0" y="1534159"/>
                  </a:lnTo>
                  <a:lnTo>
                    <a:pt x="0" y="1527024"/>
                  </a:lnTo>
                  <a:lnTo>
                    <a:pt x="0" y="1519888"/>
                  </a:lnTo>
                  <a:lnTo>
                    <a:pt x="0" y="1512752"/>
                  </a:lnTo>
                  <a:lnTo>
                    <a:pt x="0" y="1505617"/>
                  </a:lnTo>
                  <a:lnTo>
                    <a:pt x="0" y="1498481"/>
                  </a:lnTo>
                  <a:lnTo>
                    <a:pt x="0" y="1491345"/>
                  </a:lnTo>
                  <a:lnTo>
                    <a:pt x="0" y="1484210"/>
                  </a:lnTo>
                  <a:lnTo>
                    <a:pt x="0" y="1477074"/>
                  </a:lnTo>
                  <a:lnTo>
                    <a:pt x="0" y="1469939"/>
                  </a:lnTo>
                  <a:lnTo>
                    <a:pt x="0" y="1462803"/>
                  </a:lnTo>
                  <a:lnTo>
                    <a:pt x="0" y="1455667"/>
                  </a:lnTo>
                  <a:lnTo>
                    <a:pt x="0" y="1448532"/>
                  </a:lnTo>
                  <a:lnTo>
                    <a:pt x="0" y="1441396"/>
                  </a:lnTo>
                  <a:lnTo>
                    <a:pt x="0" y="1434260"/>
                  </a:lnTo>
                  <a:lnTo>
                    <a:pt x="0" y="1427125"/>
                  </a:lnTo>
                  <a:lnTo>
                    <a:pt x="0" y="1419989"/>
                  </a:lnTo>
                  <a:lnTo>
                    <a:pt x="0" y="1412854"/>
                  </a:lnTo>
                  <a:lnTo>
                    <a:pt x="0" y="1405718"/>
                  </a:lnTo>
                  <a:lnTo>
                    <a:pt x="0" y="1398582"/>
                  </a:lnTo>
                  <a:lnTo>
                    <a:pt x="0" y="1391447"/>
                  </a:lnTo>
                  <a:lnTo>
                    <a:pt x="0" y="1384311"/>
                  </a:lnTo>
                  <a:lnTo>
                    <a:pt x="0" y="1377175"/>
                  </a:lnTo>
                  <a:lnTo>
                    <a:pt x="0" y="1370040"/>
                  </a:lnTo>
                  <a:lnTo>
                    <a:pt x="0" y="1362904"/>
                  </a:lnTo>
                  <a:lnTo>
                    <a:pt x="0" y="1355769"/>
                  </a:lnTo>
                  <a:lnTo>
                    <a:pt x="0" y="1348633"/>
                  </a:lnTo>
                  <a:lnTo>
                    <a:pt x="0" y="1341497"/>
                  </a:lnTo>
                  <a:lnTo>
                    <a:pt x="0" y="1334362"/>
                  </a:lnTo>
                  <a:lnTo>
                    <a:pt x="0" y="1327226"/>
                  </a:lnTo>
                  <a:lnTo>
                    <a:pt x="0" y="1320090"/>
                  </a:lnTo>
                  <a:lnTo>
                    <a:pt x="0" y="1312955"/>
                  </a:lnTo>
                  <a:lnTo>
                    <a:pt x="0" y="1305819"/>
                  </a:lnTo>
                  <a:lnTo>
                    <a:pt x="0" y="1298684"/>
                  </a:lnTo>
                  <a:lnTo>
                    <a:pt x="0" y="1291548"/>
                  </a:lnTo>
                  <a:lnTo>
                    <a:pt x="0" y="1284412"/>
                  </a:lnTo>
                  <a:lnTo>
                    <a:pt x="0" y="1277277"/>
                  </a:lnTo>
                  <a:lnTo>
                    <a:pt x="0" y="1270141"/>
                  </a:lnTo>
                  <a:lnTo>
                    <a:pt x="0" y="1263005"/>
                  </a:lnTo>
                  <a:lnTo>
                    <a:pt x="0" y="1255870"/>
                  </a:lnTo>
                  <a:lnTo>
                    <a:pt x="0" y="1248734"/>
                  </a:lnTo>
                  <a:lnTo>
                    <a:pt x="0" y="1241599"/>
                  </a:lnTo>
                  <a:lnTo>
                    <a:pt x="0" y="1234463"/>
                  </a:lnTo>
                  <a:lnTo>
                    <a:pt x="0" y="1227327"/>
                  </a:lnTo>
                  <a:lnTo>
                    <a:pt x="0" y="1220192"/>
                  </a:lnTo>
                  <a:lnTo>
                    <a:pt x="0" y="1213056"/>
                  </a:lnTo>
                  <a:lnTo>
                    <a:pt x="0" y="1205920"/>
                  </a:lnTo>
                  <a:lnTo>
                    <a:pt x="0" y="1198785"/>
                  </a:lnTo>
                  <a:lnTo>
                    <a:pt x="0" y="1191649"/>
                  </a:lnTo>
                  <a:lnTo>
                    <a:pt x="0" y="1184514"/>
                  </a:lnTo>
                  <a:lnTo>
                    <a:pt x="0" y="1177378"/>
                  </a:lnTo>
                  <a:lnTo>
                    <a:pt x="0" y="1170242"/>
                  </a:lnTo>
                  <a:lnTo>
                    <a:pt x="0" y="1163107"/>
                  </a:lnTo>
                  <a:lnTo>
                    <a:pt x="0" y="1155971"/>
                  </a:lnTo>
                  <a:lnTo>
                    <a:pt x="0" y="1148835"/>
                  </a:lnTo>
                  <a:lnTo>
                    <a:pt x="0" y="1141700"/>
                  </a:lnTo>
                  <a:lnTo>
                    <a:pt x="0" y="1134564"/>
                  </a:lnTo>
                  <a:lnTo>
                    <a:pt x="0" y="1127428"/>
                  </a:lnTo>
                  <a:lnTo>
                    <a:pt x="0" y="1120293"/>
                  </a:lnTo>
                  <a:lnTo>
                    <a:pt x="0" y="1113157"/>
                  </a:lnTo>
                  <a:lnTo>
                    <a:pt x="0" y="1106022"/>
                  </a:lnTo>
                  <a:lnTo>
                    <a:pt x="0" y="1098886"/>
                  </a:lnTo>
                  <a:lnTo>
                    <a:pt x="0" y="1091750"/>
                  </a:lnTo>
                  <a:lnTo>
                    <a:pt x="0" y="1084615"/>
                  </a:lnTo>
                  <a:lnTo>
                    <a:pt x="0" y="1077479"/>
                  </a:lnTo>
                  <a:lnTo>
                    <a:pt x="0" y="1070343"/>
                  </a:lnTo>
                  <a:lnTo>
                    <a:pt x="0" y="1063208"/>
                  </a:lnTo>
                  <a:lnTo>
                    <a:pt x="0" y="1056072"/>
                  </a:lnTo>
                  <a:lnTo>
                    <a:pt x="0" y="1048937"/>
                  </a:lnTo>
                  <a:lnTo>
                    <a:pt x="0" y="1041801"/>
                  </a:lnTo>
                  <a:lnTo>
                    <a:pt x="0" y="1034665"/>
                  </a:lnTo>
                  <a:lnTo>
                    <a:pt x="0" y="1027530"/>
                  </a:lnTo>
                  <a:lnTo>
                    <a:pt x="0" y="1020394"/>
                  </a:lnTo>
                  <a:lnTo>
                    <a:pt x="0" y="1013258"/>
                  </a:lnTo>
                  <a:lnTo>
                    <a:pt x="0" y="1006123"/>
                  </a:lnTo>
                  <a:lnTo>
                    <a:pt x="0" y="998987"/>
                  </a:lnTo>
                  <a:lnTo>
                    <a:pt x="0" y="991852"/>
                  </a:lnTo>
                  <a:lnTo>
                    <a:pt x="0" y="984716"/>
                  </a:lnTo>
                  <a:lnTo>
                    <a:pt x="0" y="977580"/>
                  </a:lnTo>
                  <a:lnTo>
                    <a:pt x="0" y="970445"/>
                  </a:lnTo>
                  <a:lnTo>
                    <a:pt x="0" y="963309"/>
                  </a:lnTo>
                  <a:lnTo>
                    <a:pt x="0" y="956173"/>
                  </a:lnTo>
                  <a:lnTo>
                    <a:pt x="0" y="949038"/>
                  </a:lnTo>
                  <a:lnTo>
                    <a:pt x="0" y="941902"/>
                  </a:lnTo>
                  <a:lnTo>
                    <a:pt x="0" y="934767"/>
                  </a:lnTo>
                  <a:lnTo>
                    <a:pt x="0" y="927631"/>
                  </a:lnTo>
                  <a:lnTo>
                    <a:pt x="0" y="920495"/>
                  </a:lnTo>
                  <a:lnTo>
                    <a:pt x="0" y="913360"/>
                  </a:lnTo>
                  <a:lnTo>
                    <a:pt x="0" y="906224"/>
                  </a:lnTo>
                  <a:lnTo>
                    <a:pt x="0" y="899088"/>
                  </a:lnTo>
                  <a:lnTo>
                    <a:pt x="0" y="891953"/>
                  </a:lnTo>
                  <a:lnTo>
                    <a:pt x="0" y="884817"/>
                  </a:lnTo>
                  <a:lnTo>
                    <a:pt x="0" y="877682"/>
                  </a:lnTo>
                  <a:lnTo>
                    <a:pt x="0" y="870546"/>
                  </a:lnTo>
                  <a:lnTo>
                    <a:pt x="0" y="863410"/>
                  </a:lnTo>
                  <a:lnTo>
                    <a:pt x="0" y="856275"/>
                  </a:lnTo>
                  <a:lnTo>
                    <a:pt x="0" y="849139"/>
                  </a:lnTo>
                  <a:lnTo>
                    <a:pt x="0" y="842003"/>
                  </a:lnTo>
                  <a:lnTo>
                    <a:pt x="0" y="834868"/>
                  </a:lnTo>
                  <a:lnTo>
                    <a:pt x="0" y="827732"/>
                  </a:lnTo>
                  <a:lnTo>
                    <a:pt x="0" y="820597"/>
                  </a:lnTo>
                  <a:lnTo>
                    <a:pt x="0" y="813461"/>
                  </a:lnTo>
                  <a:lnTo>
                    <a:pt x="0" y="806325"/>
                  </a:lnTo>
                  <a:lnTo>
                    <a:pt x="0" y="799190"/>
                  </a:lnTo>
                  <a:lnTo>
                    <a:pt x="0" y="792054"/>
                  </a:lnTo>
                  <a:lnTo>
                    <a:pt x="0" y="784918"/>
                  </a:lnTo>
                  <a:lnTo>
                    <a:pt x="0" y="777783"/>
                  </a:lnTo>
                  <a:lnTo>
                    <a:pt x="0" y="770647"/>
                  </a:lnTo>
                  <a:lnTo>
                    <a:pt x="0" y="763512"/>
                  </a:lnTo>
                  <a:lnTo>
                    <a:pt x="0" y="756376"/>
                  </a:lnTo>
                  <a:lnTo>
                    <a:pt x="0" y="749240"/>
                  </a:lnTo>
                  <a:lnTo>
                    <a:pt x="0" y="742105"/>
                  </a:lnTo>
                  <a:lnTo>
                    <a:pt x="0" y="734969"/>
                  </a:lnTo>
                  <a:lnTo>
                    <a:pt x="0" y="727833"/>
                  </a:lnTo>
                  <a:lnTo>
                    <a:pt x="0" y="720698"/>
                  </a:lnTo>
                  <a:lnTo>
                    <a:pt x="0" y="713562"/>
                  </a:lnTo>
                  <a:lnTo>
                    <a:pt x="0" y="706427"/>
                  </a:lnTo>
                  <a:lnTo>
                    <a:pt x="0" y="699291"/>
                  </a:lnTo>
                  <a:lnTo>
                    <a:pt x="0" y="692155"/>
                  </a:lnTo>
                  <a:lnTo>
                    <a:pt x="0" y="685020"/>
                  </a:lnTo>
                  <a:lnTo>
                    <a:pt x="0" y="677884"/>
                  </a:lnTo>
                  <a:lnTo>
                    <a:pt x="0" y="670748"/>
                  </a:lnTo>
                  <a:lnTo>
                    <a:pt x="0" y="663613"/>
                  </a:lnTo>
                  <a:lnTo>
                    <a:pt x="0" y="656477"/>
                  </a:lnTo>
                  <a:lnTo>
                    <a:pt x="0" y="649342"/>
                  </a:lnTo>
                  <a:lnTo>
                    <a:pt x="0" y="642206"/>
                  </a:lnTo>
                  <a:lnTo>
                    <a:pt x="0" y="635070"/>
                  </a:lnTo>
                  <a:lnTo>
                    <a:pt x="0" y="627935"/>
                  </a:lnTo>
                  <a:lnTo>
                    <a:pt x="0" y="620799"/>
                  </a:lnTo>
                  <a:lnTo>
                    <a:pt x="0" y="613663"/>
                  </a:lnTo>
                  <a:lnTo>
                    <a:pt x="0" y="606528"/>
                  </a:lnTo>
                  <a:lnTo>
                    <a:pt x="0" y="599392"/>
                  </a:lnTo>
                  <a:lnTo>
                    <a:pt x="0" y="592257"/>
                  </a:lnTo>
                  <a:lnTo>
                    <a:pt x="0" y="585121"/>
                  </a:lnTo>
                  <a:lnTo>
                    <a:pt x="0" y="577985"/>
                  </a:lnTo>
                  <a:lnTo>
                    <a:pt x="0" y="570850"/>
                  </a:lnTo>
                  <a:lnTo>
                    <a:pt x="0" y="563714"/>
                  </a:lnTo>
                  <a:lnTo>
                    <a:pt x="0" y="556578"/>
                  </a:lnTo>
                  <a:lnTo>
                    <a:pt x="0" y="549443"/>
                  </a:lnTo>
                  <a:lnTo>
                    <a:pt x="0" y="542307"/>
                  </a:lnTo>
                  <a:lnTo>
                    <a:pt x="0" y="535171"/>
                  </a:lnTo>
                  <a:lnTo>
                    <a:pt x="0" y="528036"/>
                  </a:lnTo>
                  <a:lnTo>
                    <a:pt x="0" y="520900"/>
                  </a:lnTo>
                  <a:lnTo>
                    <a:pt x="0" y="513765"/>
                  </a:lnTo>
                  <a:lnTo>
                    <a:pt x="0" y="506629"/>
                  </a:lnTo>
                  <a:lnTo>
                    <a:pt x="0" y="499493"/>
                  </a:lnTo>
                  <a:lnTo>
                    <a:pt x="0" y="492358"/>
                  </a:lnTo>
                  <a:lnTo>
                    <a:pt x="0" y="485222"/>
                  </a:lnTo>
                  <a:lnTo>
                    <a:pt x="0" y="478086"/>
                  </a:lnTo>
                  <a:lnTo>
                    <a:pt x="0" y="470951"/>
                  </a:lnTo>
                  <a:lnTo>
                    <a:pt x="0" y="463815"/>
                  </a:lnTo>
                  <a:lnTo>
                    <a:pt x="0" y="456680"/>
                  </a:lnTo>
                  <a:lnTo>
                    <a:pt x="0" y="449544"/>
                  </a:lnTo>
                  <a:lnTo>
                    <a:pt x="0" y="442408"/>
                  </a:lnTo>
                  <a:lnTo>
                    <a:pt x="0" y="435273"/>
                  </a:lnTo>
                  <a:lnTo>
                    <a:pt x="0" y="428137"/>
                  </a:lnTo>
                  <a:lnTo>
                    <a:pt x="0" y="421001"/>
                  </a:lnTo>
                  <a:lnTo>
                    <a:pt x="0" y="413866"/>
                  </a:lnTo>
                  <a:lnTo>
                    <a:pt x="0" y="406730"/>
                  </a:lnTo>
                  <a:lnTo>
                    <a:pt x="0" y="399595"/>
                  </a:lnTo>
                  <a:lnTo>
                    <a:pt x="0" y="392459"/>
                  </a:lnTo>
                  <a:lnTo>
                    <a:pt x="0" y="385323"/>
                  </a:lnTo>
                  <a:lnTo>
                    <a:pt x="0" y="378188"/>
                  </a:lnTo>
                  <a:lnTo>
                    <a:pt x="0" y="371052"/>
                  </a:lnTo>
                  <a:lnTo>
                    <a:pt x="0" y="363916"/>
                  </a:lnTo>
                  <a:lnTo>
                    <a:pt x="0" y="356781"/>
                  </a:lnTo>
                  <a:lnTo>
                    <a:pt x="0" y="349645"/>
                  </a:lnTo>
                  <a:lnTo>
                    <a:pt x="0" y="342510"/>
                  </a:lnTo>
                  <a:lnTo>
                    <a:pt x="0" y="335374"/>
                  </a:lnTo>
                  <a:lnTo>
                    <a:pt x="0" y="328238"/>
                  </a:lnTo>
                  <a:lnTo>
                    <a:pt x="0" y="321103"/>
                  </a:lnTo>
                  <a:lnTo>
                    <a:pt x="0" y="313967"/>
                  </a:lnTo>
                  <a:lnTo>
                    <a:pt x="0" y="306831"/>
                  </a:lnTo>
                  <a:lnTo>
                    <a:pt x="0" y="299696"/>
                  </a:lnTo>
                  <a:lnTo>
                    <a:pt x="0" y="292560"/>
                  </a:lnTo>
                  <a:lnTo>
                    <a:pt x="0" y="285425"/>
                  </a:lnTo>
                  <a:lnTo>
                    <a:pt x="0" y="278289"/>
                  </a:lnTo>
                  <a:lnTo>
                    <a:pt x="0" y="271153"/>
                  </a:lnTo>
                  <a:lnTo>
                    <a:pt x="0" y="264018"/>
                  </a:lnTo>
                  <a:lnTo>
                    <a:pt x="0" y="256882"/>
                  </a:lnTo>
                  <a:lnTo>
                    <a:pt x="0" y="249746"/>
                  </a:lnTo>
                  <a:lnTo>
                    <a:pt x="0" y="242611"/>
                  </a:lnTo>
                  <a:lnTo>
                    <a:pt x="0" y="235475"/>
                  </a:lnTo>
                  <a:lnTo>
                    <a:pt x="0" y="228340"/>
                  </a:lnTo>
                  <a:lnTo>
                    <a:pt x="0" y="221204"/>
                  </a:lnTo>
                  <a:lnTo>
                    <a:pt x="0" y="214068"/>
                  </a:lnTo>
                  <a:lnTo>
                    <a:pt x="0" y="206933"/>
                  </a:lnTo>
                  <a:lnTo>
                    <a:pt x="0" y="199797"/>
                  </a:lnTo>
                  <a:lnTo>
                    <a:pt x="0" y="192661"/>
                  </a:lnTo>
                  <a:lnTo>
                    <a:pt x="0" y="185526"/>
                  </a:lnTo>
                  <a:lnTo>
                    <a:pt x="0" y="178390"/>
                  </a:lnTo>
                  <a:lnTo>
                    <a:pt x="0" y="171255"/>
                  </a:lnTo>
                  <a:lnTo>
                    <a:pt x="0" y="164119"/>
                  </a:lnTo>
                  <a:lnTo>
                    <a:pt x="0" y="156983"/>
                  </a:lnTo>
                  <a:lnTo>
                    <a:pt x="0" y="149848"/>
                  </a:lnTo>
                  <a:lnTo>
                    <a:pt x="0" y="142712"/>
                  </a:lnTo>
                  <a:lnTo>
                    <a:pt x="0" y="135576"/>
                  </a:lnTo>
                  <a:lnTo>
                    <a:pt x="0" y="128441"/>
                  </a:lnTo>
                  <a:lnTo>
                    <a:pt x="0" y="121305"/>
                  </a:lnTo>
                  <a:lnTo>
                    <a:pt x="0" y="114170"/>
                  </a:lnTo>
                  <a:lnTo>
                    <a:pt x="0" y="107034"/>
                  </a:lnTo>
                  <a:lnTo>
                    <a:pt x="0" y="99898"/>
                  </a:lnTo>
                  <a:lnTo>
                    <a:pt x="0" y="92763"/>
                  </a:lnTo>
                  <a:lnTo>
                    <a:pt x="0" y="85627"/>
                  </a:lnTo>
                  <a:lnTo>
                    <a:pt x="0" y="78491"/>
                  </a:lnTo>
                  <a:lnTo>
                    <a:pt x="0" y="71356"/>
                  </a:lnTo>
                  <a:lnTo>
                    <a:pt x="0" y="64220"/>
                  </a:lnTo>
                  <a:lnTo>
                    <a:pt x="0" y="57085"/>
                  </a:lnTo>
                  <a:lnTo>
                    <a:pt x="0" y="49949"/>
                  </a:lnTo>
                  <a:lnTo>
                    <a:pt x="0" y="42813"/>
                  </a:lnTo>
                  <a:lnTo>
                    <a:pt x="0" y="35678"/>
                  </a:lnTo>
                  <a:lnTo>
                    <a:pt x="0" y="28542"/>
                  </a:lnTo>
                  <a:lnTo>
                    <a:pt x="0" y="21406"/>
                  </a:lnTo>
                  <a:lnTo>
                    <a:pt x="0" y="14271"/>
                  </a:lnTo>
                  <a:lnTo>
                    <a:pt x="0" y="7135"/>
                  </a:lnTo>
                  <a:lnTo>
                    <a:pt x="0" y="0"/>
                  </a:lnTo>
                  <a:lnTo>
                    <a:pt x="16337" y="0"/>
                  </a:lnTo>
                  <a:lnTo>
                    <a:pt x="17409" y="7135"/>
                  </a:lnTo>
                  <a:lnTo>
                    <a:pt x="18479" y="14271"/>
                  </a:lnTo>
                  <a:lnTo>
                    <a:pt x="19542" y="21406"/>
                  </a:lnTo>
                  <a:lnTo>
                    <a:pt x="20593" y="28542"/>
                  </a:lnTo>
                  <a:lnTo>
                    <a:pt x="21623" y="35678"/>
                  </a:lnTo>
                  <a:lnTo>
                    <a:pt x="22627" y="42813"/>
                  </a:lnTo>
                  <a:lnTo>
                    <a:pt x="23604" y="49949"/>
                  </a:lnTo>
                  <a:lnTo>
                    <a:pt x="24549" y="57085"/>
                  </a:lnTo>
                  <a:lnTo>
                    <a:pt x="25461" y="64220"/>
                  </a:lnTo>
                  <a:lnTo>
                    <a:pt x="26337" y="71356"/>
                  </a:lnTo>
                  <a:lnTo>
                    <a:pt x="27168" y="78491"/>
                  </a:lnTo>
                  <a:lnTo>
                    <a:pt x="27958" y="85627"/>
                  </a:lnTo>
                  <a:lnTo>
                    <a:pt x="28710" y="92763"/>
                  </a:lnTo>
                  <a:lnTo>
                    <a:pt x="29424" y="99898"/>
                  </a:lnTo>
                  <a:lnTo>
                    <a:pt x="30100" y="107034"/>
                  </a:lnTo>
                  <a:lnTo>
                    <a:pt x="30741" y="114170"/>
                  </a:lnTo>
                  <a:lnTo>
                    <a:pt x="31343" y="121305"/>
                  </a:lnTo>
                  <a:lnTo>
                    <a:pt x="31912" y="128441"/>
                  </a:lnTo>
                  <a:lnTo>
                    <a:pt x="32452" y="135576"/>
                  </a:lnTo>
                  <a:lnTo>
                    <a:pt x="32967" y="142712"/>
                  </a:lnTo>
                  <a:lnTo>
                    <a:pt x="33457" y="149848"/>
                  </a:lnTo>
                  <a:lnTo>
                    <a:pt x="33927" y="156983"/>
                  </a:lnTo>
                  <a:lnTo>
                    <a:pt x="34375" y="164119"/>
                  </a:lnTo>
                  <a:lnTo>
                    <a:pt x="34807" y="171255"/>
                  </a:lnTo>
                  <a:lnTo>
                    <a:pt x="35225" y="178390"/>
                  </a:lnTo>
                  <a:lnTo>
                    <a:pt x="35631" y="185526"/>
                  </a:lnTo>
                  <a:lnTo>
                    <a:pt x="36028" y="192661"/>
                  </a:lnTo>
                  <a:lnTo>
                    <a:pt x="36416" y="199797"/>
                  </a:lnTo>
                  <a:lnTo>
                    <a:pt x="36796" y="206933"/>
                  </a:lnTo>
                  <a:lnTo>
                    <a:pt x="37170" y="214068"/>
                  </a:lnTo>
                  <a:lnTo>
                    <a:pt x="37539" y="221204"/>
                  </a:lnTo>
                  <a:lnTo>
                    <a:pt x="37905" y="228340"/>
                  </a:lnTo>
                  <a:lnTo>
                    <a:pt x="38268" y="235475"/>
                  </a:lnTo>
                  <a:lnTo>
                    <a:pt x="38628" y="242611"/>
                  </a:lnTo>
                  <a:lnTo>
                    <a:pt x="38988" y="249746"/>
                  </a:lnTo>
                  <a:lnTo>
                    <a:pt x="39346" y="256882"/>
                  </a:lnTo>
                  <a:lnTo>
                    <a:pt x="39705" y="264018"/>
                  </a:lnTo>
                  <a:lnTo>
                    <a:pt x="40065" y="271153"/>
                  </a:lnTo>
                  <a:lnTo>
                    <a:pt x="40427" y="278289"/>
                  </a:lnTo>
                  <a:lnTo>
                    <a:pt x="40792" y="285425"/>
                  </a:lnTo>
                  <a:lnTo>
                    <a:pt x="41161" y="292560"/>
                  </a:lnTo>
                  <a:lnTo>
                    <a:pt x="41535" y="299696"/>
                  </a:lnTo>
                  <a:lnTo>
                    <a:pt x="41915" y="306831"/>
                  </a:lnTo>
                  <a:lnTo>
                    <a:pt x="42302" y="313967"/>
                  </a:lnTo>
                  <a:lnTo>
                    <a:pt x="42697" y="321103"/>
                  </a:lnTo>
                  <a:lnTo>
                    <a:pt x="43100" y="328238"/>
                  </a:lnTo>
                  <a:lnTo>
                    <a:pt x="43514" y="335374"/>
                  </a:lnTo>
                  <a:lnTo>
                    <a:pt x="43940" y="342510"/>
                  </a:lnTo>
                  <a:lnTo>
                    <a:pt x="44378" y="349645"/>
                  </a:lnTo>
                  <a:lnTo>
                    <a:pt x="44828" y="356781"/>
                  </a:lnTo>
                  <a:lnTo>
                    <a:pt x="45291" y="363916"/>
                  </a:lnTo>
                  <a:lnTo>
                    <a:pt x="45768" y="371052"/>
                  </a:lnTo>
                  <a:lnTo>
                    <a:pt x="46259" y="378188"/>
                  </a:lnTo>
                  <a:lnTo>
                    <a:pt x="46766" y="385323"/>
                  </a:lnTo>
                  <a:lnTo>
                    <a:pt x="47289" y="392459"/>
                  </a:lnTo>
                  <a:lnTo>
                    <a:pt x="47826" y="399595"/>
                  </a:lnTo>
                  <a:lnTo>
                    <a:pt x="48378" y="406730"/>
                  </a:lnTo>
                  <a:lnTo>
                    <a:pt x="48944" y="413866"/>
                  </a:lnTo>
                  <a:lnTo>
                    <a:pt x="49525" y="421001"/>
                  </a:lnTo>
                  <a:lnTo>
                    <a:pt x="50125" y="428137"/>
                  </a:lnTo>
                  <a:lnTo>
                    <a:pt x="50740" y="435273"/>
                  </a:lnTo>
                  <a:lnTo>
                    <a:pt x="51370" y="442408"/>
                  </a:lnTo>
                  <a:lnTo>
                    <a:pt x="52015" y="449544"/>
                  </a:lnTo>
                  <a:lnTo>
                    <a:pt x="52675" y="456680"/>
                  </a:lnTo>
                  <a:lnTo>
                    <a:pt x="53351" y="463815"/>
                  </a:lnTo>
                  <a:lnTo>
                    <a:pt x="54046" y="470951"/>
                  </a:lnTo>
                  <a:lnTo>
                    <a:pt x="54758" y="478086"/>
                  </a:lnTo>
                  <a:lnTo>
                    <a:pt x="55486" y="485222"/>
                  </a:lnTo>
                  <a:lnTo>
                    <a:pt x="56230" y="492358"/>
                  </a:lnTo>
                  <a:lnTo>
                    <a:pt x="56991" y="499493"/>
                  </a:lnTo>
                  <a:lnTo>
                    <a:pt x="57769" y="506629"/>
                  </a:lnTo>
                  <a:lnTo>
                    <a:pt x="58565" y="513765"/>
                  </a:lnTo>
                  <a:lnTo>
                    <a:pt x="59378" y="520900"/>
                  </a:lnTo>
                  <a:lnTo>
                    <a:pt x="60205" y="528036"/>
                  </a:lnTo>
                  <a:lnTo>
                    <a:pt x="61045" y="535171"/>
                  </a:lnTo>
                  <a:lnTo>
                    <a:pt x="61896" y="542307"/>
                  </a:lnTo>
                  <a:lnTo>
                    <a:pt x="62756" y="549443"/>
                  </a:lnTo>
                  <a:lnTo>
                    <a:pt x="63624" y="556578"/>
                  </a:lnTo>
                  <a:lnTo>
                    <a:pt x="64494" y="563714"/>
                  </a:lnTo>
                  <a:lnTo>
                    <a:pt x="65363" y="570850"/>
                  </a:lnTo>
                  <a:lnTo>
                    <a:pt x="66227" y="577985"/>
                  </a:lnTo>
                  <a:lnTo>
                    <a:pt x="67081" y="585121"/>
                  </a:lnTo>
                  <a:lnTo>
                    <a:pt x="67923" y="592257"/>
                  </a:lnTo>
                  <a:lnTo>
                    <a:pt x="68744" y="599392"/>
                  </a:lnTo>
                  <a:lnTo>
                    <a:pt x="69539" y="606528"/>
                  </a:lnTo>
                  <a:lnTo>
                    <a:pt x="70305" y="613663"/>
                  </a:lnTo>
                  <a:lnTo>
                    <a:pt x="71040" y="620799"/>
                  </a:lnTo>
                  <a:lnTo>
                    <a:pt x="71739" y="627935"/>
                  </a:lnTo>
                  <a:lnTo>
                    <a:pt x="72400" y="635070"/>
                  </a:lnTo>
                  <a:lnTo>
                    <a:pt x="73015" y="642206"/>
                  </a:lnTo>
                  <a:lnTo>
                    <a:pt x="73581" y="649342"/>
                  </a:lnTo>
                  <a:lnTo>
                    <a:pt x="74104" y="656477"/>
                  </a:lnTo>
                  <a:lnTo>
                    <a:pt x="74583" y="663613"/>
                  </a:lnTo>
                  <a:lnTo>
                    <a:pt x="75020" y="670748"/>
                  </a:lnTo>
                  <a:lnTo>
                    <a:pt x="75416" y="677884"/>
                  </a:lnTo>
                  <a:lnTo>
                    <a:pt x="75770" y="685020"/>
                  </a:lnTo>
                  <a:lnTo>
                    <a:pt x="76087" y="692155"/>
                  </a:lnTo>
                  <a:lnTo>
                    <a:pt x="76377" y="699291"/>
                  </a:lnTo>
                  <a:lnTo>
                    <a:pt x="76644" y="706427"/>
                  </a:lnTo>
                  <a:lnTo>
                    <a:pt x="76894" y="713562"/>
                  </a:lnTo>
                  <a:lnTo>
                    <a:pt x="77134" y="720698"/>
                  </a:lnTo>
                  <a:lnTo>
                    <a:pt x="77369" y="727833"/>
                  </a:lnTo>
                  <a:lnTo>
                    <a:pt x="77609" y="734969"/>
                  </a:lnTo>
                  <a:lnTo>
                    <a:pt x="77862" y="742105"/>
                  </a:lnTo>
                  <a:lnTo>
                    <a:pt x="78135" y="749240"/>
                  </a:lnTo>
                  <a:lnTo>
                    <a:pt x="78432" y="756376"/>
                  </a:lnTo>
                  <a:lnTo>
                    <a:pt x="78760" y="763512"/>
                  </a:lnTo>
                  <a:lnTo>
                    <a:pt x="79127" y="770647"/>
                  </a:lnTo>
                  <a:lnTo>
                    <a:pt x="79546" y="777783"/>
                  </a:lnTo>
                  <a:lnTo>
                    <a:pt x="80014" y="784918"/>
                  </a:lnTo>
                  <a:lnTo>
                    <a:pt x="80533" y="792054"/>
                  </a:lnTo>
                  <a:lnTo>
                    <a:pt x="81107" y="799190"/>
                  </a:lnTo>
                  <a:lnTo>
                    <a:pt x="81738" y="806325"/>
                  </a:lnTo>
                  <a:lnTo>
                    <a:pt x="82430" y="813461"/>
                  </a:lnTo>
                  <a:lnTo>
                    <a:pt x="83194" y="820597"/>
                  </a:lnTo>
                  <a:lnTo>
                    <a:pt x="84018" y="827732"/>
                  </a:lnTo>
                  <a:lnTo>
                    <a:pt x="84901" y="834868"/>
                  </a:lnTo>
                  <a:lnTo>
                    <a:pt x="85842" y="842003"/>
                  </a:lnTo>
                  <a:lnTo>
                    <a:pt x="86838" y="849139"/>
                  </a:lnTo>
                  <a:lnTo>
                    <a:pt x="87888" y="856275"/>
                  </a:lnTo>
                  <a:lnTo>
                    <a:pt x="89000" y="863410"/>
                  </a:lnTo>
                  <a:lnTo>
                    <a:pt x="90158" y="870546"/>
                  </a:lnTo>
                  <a:lnTo>
                    <a:pt x="91358" y="877682"/>
                  </a:lnTo>
                  <a:lnTo>
                    <a:pt x="92596" y="884817"/>
                  </a:lnTo>
                  <a:lnTo>
                    <a:pt x="93869" y="891953"/>
                  </a:lnTo>
                  <a:lnTo>
                    <a:pt x="95172" y="899088"/>
                  </a:lnTo>
                  <a:lnTo>
                    <a:pt x="96507" y="906224"/>
                  </a:lnTo>
                  <a:lnTo>
                    <a:pt x="97861" y="913360"/>
                  </a:lnTo>
                  <a:lnTo>
                    <a:pt x="99232" y="920495"/>
                  </a:lnTo>
                  <a:lnTo>
                    <a:pt x="100616" y="927631"/>
                  </a:lnTo>
                  <a:lnTo>
                    <a:pt x="102008" y="934767"/>
                  </a:lnTo>
                  <a:lnTo>
                    <a:pt x="103407" y="941902"/>
                  </a:lnTo>
                  <a:lnTo>
                    <a:pt x="104808" y="949038"/>
                  </a:lnTo>
                  <a:lnTo>
                    <a:pt x="106208" y="956173"/>
                  </a:lnTo>
                  <a:lnTo>
                    <a:pt x="107606" y="963309"/>
                  </a:lnTo>
                  <a:lnTo>
                    <a:pt x="109000" y="970445"/>
                  </a:lnTo>
                  <a:lnTo>
                    <a:pt x="110389" y="977580"/>
                  </a:lnTo>
                  <a:lnTo>
                    <a:pt x="111773" y="984716"/>
                  </a:lnTo>
                  <a:lnTo>
                    <a:pt x="113151" y="991852"/>
                  </a:lnTo>
                  <a:lnTo>
                    <a:pt x="114525" y="998987"/>
                  </a:lnTo>
                  <a:lnTo>
                    <a:pt x="115896" y="1006123"/>
                  </a:lnTo>
                  <a:lnTo>
                    <a:pt x="117267" y="1013258"/>
                  </a:lnTo>
                  <a:lnTo>
                    <a:pt x="118639" y="1020394"/>
                  </a:lnTo>
                  <a:lnTo>
                    <a:pt x="120016" y="1027530"/>
                  </a:lnTo>
                  <a:lnTo>
                    <a:pt x="121401" y="1034665"/>
                  </a:lnTo>
                  <a:lnTo>
                    <a:pt x="122800" y="1041801"/>
                  </a:lnTo>
                  <a:lnTo>
                    <a:pt x="124215" y="1048937"/>
                  </a:lnTo>
                  <a:lnTo>
                    <a:pt x="125650" y="1056072"/>
                  </a:lnTo>
                  <a:lnTo>
                    <a:pt x="127107" y="1063208"/>
                  </a:lnTo>
                  <a:lnTo>
                    <a:pt x="128591" y="1070343"/>
                  </a:lnTo>
                  <a:lnTo>
                    <a:pt x="130109" y="1077479"/>
                  </a:lnTo>
                  <a:lnTo>
                    <a:pt x="131665" y="1084615"/>
                  </a:lnTo>
                  <a:lnTo>
                    <a:pt x="133257" y="1091750"/>
                  </a:lnTo>
                  <a:lnTo>
                    <a:pt x="134888" y="1098886"/>
                  </a:lnTo>
                  <a:lnTo>
                    <a:pt x="136558" y="1106022"/>
                  </a:lnTo>
                  <a:lnTo>
                    <a:pt x="138269" y="1113157"/>
                  </a:lnTo>
                  <a:lnTo>
                    <a:pt x="140025" y="1120293"/>
                  </a:lnTo>
                  <a:lnTo>
                    <a:pt x="141825" y="1127428"/>
                  </a:lnTo>
                  <a:lnTo>
                    <a:pt x="143663" y="1134564"/>
                  </a:lnTo>
                  <a:lnTo>
                    <a:pt x="145536" y="1141700"/>
                  </a:lnTo>
                  <a:lnTo>
                    <a:pt x="147442" y="1148835"/>
                  </a:lnTo>
                  <a:lnTo>
                    <a:pt x="149376" y="1155971"/>
                  </a:lnTo>
                  <a:lnTo>
                    <a:pt x="151336" y="1163107"/>
                  </a:lnTo>
                  <a:lnTo>
                    <a:pt x="153316" y="1170242"/>
                  </a:lnTo>
                  <a:lnTo>
                    <a:pt x="155308" y="1177378"/>
                  </a:lnTo>
                  <a:lnTo>
                    <a:pt x="157305" y="1184514"/>
                  </a:lnTo>
                  <a:lnTo>
                    <a:pt x="159301" y="1191649"/>
                  </a:lnTo>
                  <a:lnTo>
                    <a:pt x="161291" y="1198785"/>
                  </a:lnTo>
                  <a:lnTo>
                    <a:pt x="163267" y="1205920"/>
                  </a:lnTo>
                  <a:lnTo>
                    <a:pt x="165218" y="1213056"/>
                  </a:lnTo>
                  <a:lnTo>
                    <a:pt x="167141" y="1220192"/>
                  </a:lnTo>
                  <a:lnTo>
                    <a:pt x="169030" y="1227327"/>
                  </a:lnTo>
                  <a:lnTo>
                    <a:pt x="170881" y="1234463"/>
                  </a:lnTo>
                  <a:lnTo>
                    <a:pt x="172689" y="1241599"/>
                  </a:lnTo>
                  <a:lnTo>
                    <a:pt x="174447" y="1248734"/>
                  </a:lnTo>
                  <a:lnTo>
                    <a:pt x="176142" y="1255870"/>
                  </a:lnTo>
                  <a:lnTo>
                    <a:pt x="177783" y="1263005"/>
                  </a:lnTo>
                  <a:lnTo>
                    <a:pt x="179368" y="1270141"/>
                  </a:lnTo>
                  <a:lnTo>
                    <a:pt x="180896" y="1277277"/>
                  </a:lnTo>
                  <a:lnTo>
                    <a:pt x="182366" y="1284412"/>
                  </a:lnTo>
                  <a:lnTo>
                    <a:pt x="183779" y="1291548"/>
                  </a:lnTo>
                  <a:lnTo>
                    <a:pt x="185125" y="1298684"/>
                  </a:lnTo>
                  <a:lnTo>
                    <a:pt x="186420" y="1305819"/>
                  </a:lnTo>
                  <a:lnTo>
                    <a:pt x="187667" y="1312955"/>
                  </a:lnTo>
                  <a:lnTo>
                    <a:pt x="188869" y="1320090"/>
                  </a:lnTo>
                  <a:lnTo>
                    <a:pt x="190031" y="1327226"/>
                  </a:lnTo>
                  <a:lnTo>
                    <a:pt x="191157" y="1334362"/>
                  </a:lnTo>
                  <a:lnTo>
                    <a:pt x="192247" y="1341497"/>
                  </a:lnTo>
                  <a:lnTo>
                    <a:pt x="193315" y="1348633"/>
                  </a:lnTo>
                  <a:lnTo>
                    <a:pt x="194366" y="1355769"/>
                  </a:lnTo>
                  <a:lnTo>
                    <a:pt x="195406" y="1362904"/>
                  </a:lnTo>
                  <a:lnTo>
                    <a:pt x="196440" y="1370040"/>
                  </a:lnTo>
                  <a:lnTo>
                    <a:pt x="197474" y="1377175"/>
                  </a:lnTo>
                  <a:lnTo>
                    <a:pt x="198513" y="1384311"/>
                  </a:lnTo>
                  <a:lnTo>
                    <a:pt x="199565" y="1391447"/>
                  </a:lnTo>
                  <a:lnTo>
                    <a:pt x="200631" y="1398582"/>
                  </a:lnTo>
                  <a:lnTo>
                    <a:pt x="201715" y="1405718"/>
                  </a:lnTo>
                  <a:lnTo>
                    <a:pt x="202820" y="1412854"/>
                  </a:lnTo>
                  <a:lnTo>
                    <a:pt x="203947" y="1419989"/>
                  </a:lnTo>
                  <a:lnTo>
                    <a:pt x="205104" y="1427125"/>
                  </a:lnTo>
                  <a:lnTo>
                    <a:pt x="206287" y="1434260"/>
                  </a:lnTo>
                  <a:lnTo>
                    <a:pt x="207495" y="1441396"/>
                  </a:lnTo>
                  <a:lnTo>
                    <a:pt x="208727" y="1448532"/>
                  </a:lnTo>
                  <a:lnTo>
                    <a:pt x="209982" y="1455667"/>
                  </a:lnTo>
                  <a:lnTo>
                    <a:pt x="211257" y="1462803"/>
                  </a:lnTo>
                  <a:lnTo>
                    <a:pt x="212555" y="1469939"/>
                  </a:lnTo>
                  <a:lnTo>
                    <a:pt x="213868" y="1477074"/>
                  </a:lnTo>
                  <a:lnTo>
                    <a:pt x="215194" y="1484210"/>
                  </a:lnTo>
                  <a:lnTo>
                    <a:pt x="216529" y="1491345"/>
                  </a:lnTo>
                  <a:lnTo>
                    <a:pt x="217872" y="1498481"/>
                  </a:lnTo>
                  <a:lnTo>
                    <a:pt x="219219" y="1505617"/>
                  </a:lnTo>
                  <a:lnTo>
                    <a:pt x="220569" y="1512752"/>
                  </a:lnTo>
                  <a:lnTo>
                    <a:pt x="221920" y="1519888"/>
                  </a:lnTo>
                  <a:lnTo>
                    <a:pt x="223271" y="1527024"/>
                  </a:lnTo>
                  <a:lnTo>
                    <a:pt x="224621" y="1534159"/>
                  </a:lnTo>
                  <a:lnTo>
                    <a:pt x="225971" y="1541295"/>
                  </a:lnTo>
                  <a:lnTo>
                    <a:pt x="227323" y="1548430"/>
                  </a:lnTo>
                  <a:lnTo>
                    <a:pt x="228677" y="1555566"/>
                  </a:lnTo>
                  <a:lnTo>
                    <a:pt x="230038" y="1562702"/>
                  </a:lnTo>
                  <a:lnTo>
                    <a:pt x="231408" y="1569837"/>
                  </a:lnTo>
                  <a:lnTo>
                    <a:pt x="232792" y="1576973"/>
                  </a:lnTo>
                  <a:lnTo>
                    <a:pt x="234191" y="1584109"/>
                  </a:lnTo>
                  <a:lnTo>
                    <a:pt x="235611" y="1591244"/>
                  </a:lnTo>
                  <a:lnTo>
                    <a:pt x="237057" y="1598380"/>
                  </a:lnTo>
                  <a:lnTo>
                    <a:pt x="238537" y="1605515"/>
                  </a:lnTo>
                  <a:lnTo>
                    <a:pt x="240050" y="1612651"/>
                  </a:lnTo>
                  <a:lnTo>
                    <a:pt x="241600" y="1619787"/>
                  </a:lnTo>
                  <a:lnTo>
                    <a:pt x="243188" y="1626922"/>
                  </a:lnTo>
                  <a:lnTo>
                    <a:pt x="244817" y="1634058"/>
                  </a:lnTo>
                  <a:lnTo>
                    <a:pt x="246492" y="1641194"/>
                  </a:lnTo>
                  <a:lnTo>
                    <a:pt x="248216" y="1648329"/>
                  </a:lnTo>
                  <a:lnTo>
                    <a:pt x="249982" y="1655465"/>
                  </a:lnTo>
                  <a:lnTo>
                    <a:pt x="251788" y="1662600"/>
                  </a:lnTo>
                  <a:lnTo>
                    <a:pt x="253633" y="1669736"/>
                  </a:lnTo>
                  <a:lnTo>
                    <a:pt x="255514" y="1676872"/>
                  </a:lnTo>
                  <a:lnTo>
                    <a:pt x="257428" y="1684007"/>
                  </a:lnTo>
                  <a:lnTo>
                    <a:pt x="259375" y="1691143"/>
                  </a:lnTo>
                  <a:lnTo>
                    <a:pt x="261344" y="1698279"/>
                  </a:lnTo>
                  <a:lnTo>
                    <a:pt x="263331" y="1705414"/>
                  </a:lnTo>
                  <a:lnTo>
                    <a:pt x="265331" y="1712550"/>
                  </a:lnTo>
                  <a:lnTo>
                    <a:pt x="267340" y="1719686"/>
                  </a:lnTo>
                  <a:lnTo>
                    <a:pt x="269352" y="1726821"/>
                  </a:lnTo>
                  <a:lnTo>
                    <a:pt x="271364" y="1733957"/>
                  </a:lnTo>
                  <a:lnTo>
                    <a:pt x="273370" y="1741092"/>
                  </a:lnTo>
                  <a:lnTo>
                    <a:pt x="275368" y="1748228"/>
                  </a:lnTo>
                  <a:lnTo>
                    <a:pt x="277354" y="1755364"/>
                  </a:lnTo>
                  <a:lnTo>
                    <a:pt x="279328" y="1762499"/>
                  </a:lnTo>
                  <a:lnTo>
                    <a:pt x="281287" y="1769635"/>
                  </a:lnTo>
                  <a:lnTo>
                    <a:pt x="283226" y="1776771"/>
                  </a:lnTo>
                  <a:lnTo>
                    <a:pt x="285148" y="1783906"/>
                  </a:lnTo>
                  <a:lnTo>
                    <a:pt x="287053" y="1791042"/>
                  </a:lnTo>
                  <a:lnTo>
                    <a:pt x="288940" y="1798177"/>
                  </a:lnTo>
                  <a:lnTo>
                    <a:pt x="290811" y="1805313"/>
                  </a:lnTo>
                  <a:lnTo>
                    <a:pt x="292664" y="1812449"/>
                  </a:lnTo>
                  <a:lnTo>
                    <a:pt x="294494" y="1819584"/>
                  </a:lnTo>
                  <a:lnTo>
                    <a:pt x="296306" y="1826720"/>
                  </a:lnTo>
                  <a:lnTo>
                    <a:pt x="298096" y="1833856"/>
                  </a:lnTo>
                  <a:lnTo>
                    <a:pt x="299864" y="1840991"/>
                  </a:lnTo>
                  <a:lnTo>
                    <a:pt x="301607" y="1848127"/>
                  </a:lnTo>
                  <a:lnTo>
                    <a:pt x="303322" y="1855262"/>
                  </a:lnTo>
                  <a:lnTo>
                    <a:pt x="304997" y="1862398"/>
                  </a:lnTo>
                  <a:lnTo>
                    <a:pt x="306630" y="1869534"/>
                  </a:lnTo>
                  <a:lnTo>
                    <a:pt x="308217" y="1876669"/>
                  </a:lnTo>
                  <a:lnTo>
                    <a:pt x="309754" y="1883805"/>
                  </a:lnTo>
                  <a:lnTo>
                    <a:pt x="311232" y="1890941"/>
                  </a:lnTo>
                  <a:lnTo>
                    <a:pt x="312647" y="1898076"/>
                  </a:lnTo>
                  <a:lnTo>
                    <a:pt x="313975" y="1905212"/>
                  </a:lnTo>
                  <a:lnTo>
                    <a:pt x="315218" y="1912347"/>
                  </a:lnTo>
                  <a:lnTo>
                    <a:pt x="316373" y="1919483"/>
                  </a:lnTo>
                  <a:lnTo>
                    <a:pt x="317434" y="1926619"/>
                  </a:lnTo>
                  <a:lnTo>
                    <a:pt x="318398" y="1933754"/>
                  </a:lnTo>
                  <a:lnTo>
                    <a:pt x="319259" y="1940890"/>
                  </a:lnTo>
                  <a:lnTo>
                    <a:pt x="319998" y="1948026"/>
                  </a:lnTo>
                  <a:lnTo>
                    <a:pt x="320617" y="1955161"/>
                  </a:lnTo>
                  <a:lnTo>
                    <a:pt x="321128" y="1962297"/>
                  </a:lnTo>
                  <a:lnTo>
                    <a:pt x="321530" y="1969432"/>
                  </a:lnTo>
                  <a:lnTo>
                    <a:pt x="321825" y="1976568"/>
                  </a:lnTo>
                  <a:lnTo>
                    <a:pt x="322015" y="1983704"/>
                  </a:lnTo>
                  <a:lnTo>
                    <a:pt x="322093" y="1990839"/>
                  </a:lnTo>
                  <a:lnTo>
                    <a:pt x="322067" y="1997975"/>
                  </a:lnTo>
                  <a:lnTo>
                    <a:pt x="321954" y="2005111"/>
                  </a:lnTo>
                  <a:lnTo>
                    <a:pt x="321763" y="2012246"/>
                  </a:lnTo>
                  <a:lnTo>
                    <a:pt x="321499" y="2019382"/>
                  </a:lnTo>
                  <a:lnTo>
                    <a:pt x="321171" y="2026517"/>
                  </a:lnTo>
                  <a:lnTo>
                    <a:pt x="320780" y="2033653"/>
                  </a:lnTo>
                  <a:lnTo>
                    <a:pt x="320339" y="2040789"/>
                  </a:lnTo>
                  <a:lnTo>
                    <a:pt x="319861" y="2047924"/>
                  </a:lnTo>
                  <a:lnTo>
                    <a:pt x="319353" y="2055060"/>
                  </a:lnTo>
                  <a:lnTo>
                    <a:pt x="318823" y="2062196"/>
                  </a:lnTo>
                  <a:lnTo>
                    <a:pt x="318276" y="2069331"/>
                  </a:lnTo>
                  <a:lnTo>
                    <a:pt x="317718" y="2076467"/>
                  </a:lnTo>
                  <a:lnTo>
                    <a:pt x="317155" y="2083602"/>
                  </a:lnTo>
                  <a:lnTo>
                    <a:pt x="316592" y="2090738"/>
                  </a:lnTo>
                  <a:lnTo>
                    <a:pt x="316030" y="2097874"/>
                  </a:lnTo>
                  <a:lnTo>
                    <a:pt x="315470" y="2105009"/>
                  </a:lnTo>
                  <a:lnTo>
                    <a:pt x="314915" y="2112145"/>
                  </a:lnTo>
                  <a:lnTo>
                    <a:pt x="314362" y="2119281"/>
                  </a:lnTo>
                  <a:lnTo>
                    <a:pt x="313810" y="2126416"/>
                  </a:lnTo>
                  <a:lnTo>
                    <a:pt x="313255" y="2133552"/>
                  </a:lnTo>
                  <a:lnTo>
                    <a:pt x="312694" y="2140687"/>
                  </a:lnTo>
                  <a:lnTo>
                    <a:pt x="312122" y="2147823"/>
                  </a:lnTo>
                  <a:lnTo>
                    <a:pt x="311536" y="2154959"/>
                  </a:lnTo>
                  <a:lnTo>
                    <a:pt x="310928" y="2162094"/>
                  </a:lnTo>
                  <a:lnTo>
                    <a:pt x="310287" y="2169230"/>
                  </a:lnTo>
                  <a:lnTo>
                    <a:pt x="309611" y="2176366"/>
                  </a:lnTo>
                  <a:lnTo>
                    <a:pt x="308895" y="2183501"/>
                  </a:lnTo>
                  <a:lnTo>
                    <a:pt x="308132" y="2190637"/>
                  </a:lnTo>
                  <a:lnTo>
                    <a:pt x="307318" y="2197772"/>
                  </a:lnTo>
                  <a:lnTo>
                    <a:pt x="306446" y="2204908"/>
                  </a:lnTo>
                  <a:lnTo>
                    <a:pt x="305496" y="2212044"/>
                  </a:lnTo>
                  <a:lnTo>
                    <a:pt x="304476" y="2219179"/>
                  </a:lnTo>
                  <a:lnTo>
                    <a:pt x="303384" y="2226315"/>
                  </a:lnTo>
                  <a:lnTo>
                    <a:pt x="302215" y="2233451"/>
                  </a:lnTo>
                  <a:lnTo>
                    <a:pt x="300967" y="2240586"/>
                  </a:lnTo>
                  <a:lnTo>
                    <a:pt x="299639" y="2247722"/>
                  </a:lnTo>
                  <a:lnTo>
                    <a:pt x="298207" y="2254857"/>
                  </a:lnTo>
                  <a:lnTo>
                    <a:pt x="296690" y="2261993"/>
                  </a:lnTo>
                  <a:lnTo>
                    <a:pt x="295089" y="2269129"/>
                  </a:lnTo>
                  <a:lnTo>
                    <a:pt x="293404" y="2276264"/>
                  </a:lnTo>
                  <a:lnTo>
                    <a:pt x="291635" y="2283400"/>
                  </a:lnTo>
                  <a:lnTo>
                    <a:pt x="289784" y="2290536"/>
                  </a:lnTo>
                  <a:lnTo>
                    <a:pt x="287837" y="2297671"/>
                  </a:lnTo>
                  <a:lnTo>
                    <a:pt x="285810" y="2304807"/>
                  </a:lnTo>
                  <a:lnTo>
                    <a:pt x="283709" y="2311943"/>
                  </a:lnTo>
                  <a:lnTo>
                    <a:pt x="281538" y="2319078"/>
                  </a:lnTo>
                  <a:lnTo>
                    <a:pt x="279298" y="2326214"/>
                  </a:lnTo>
                  <a:lnTo>
                    <a:pt x="276995" y="2333349"/>
                  </a:lnTo>
                  <a:lnTo>
                    <a:pt x="274620" y="2340485"/>
                  </a:lnTo>
                  <a:lnTo>
                    <a:pt x="272188" y="2347621"/>
                  </a:lnTo>
                  <a:lnTo>
                    <a:pt x="269705" y="2354756"/>
                  </a:lnTo>
                  <a:lnTo>
                    <a:pt x="267176" y="2361892"/>
                  </a:lnTo>
                  <a:lnTo>
                    <a:pt x="264605" y="2369028"/>
                  </a:lnTo>
                  <a:lnTo>
                    <a:pt x="261995" y="2376163"/>
                  </a:lnTo>
                  <a:lnTo>
                    <a:pt x="259346" y="2383299"/>
                  </a:lnTo>
                  <a:lnTo>
                    <a:pt x="256665" y="2390434"/>
                  </a:lnTo>
                  <a:lnTo>
                    <a:pt x="253958" y="2397570"/>
                  </a:lnTo>
                  <a:lnTo>
                    <a:pt x="251229" y="2404706"/>
                  </a:lnTo>
                  <a:lnTo>
                    <a:pt x="248481" y="2411841"/>
                  </a:lnTo>
                  <a:lnTo>
                    <a:pt x="245715" y="2418977"/>
                  </a:lnTo>
                  <a:lnTo>
                    <a:pt x="242934" y="2426113"/>
                  </a:lnTo>
                  <a:lnTo>
                    <a:pt x="240139" y="2433248"/>
                  </a:lnTo>
                  <a:lnTo>
                    <a:pt x="237334" y="2440384"/>
                  </a:lnTo>
                  <a:lnTo>
                    <a:pt x="234520" y="2447519"/>
                  </a:lnTo>
                  <a:lnTo>
                    <a:pt x="231697" y="2454655"/>
                  </a:lnTo>
                  <a:lnTo>
                    <a:pt x="228867" y="2461791"/>
                  </a:lnTo>
                  <a:lnTo>
                    <a:pt x="226029" y="2468926"/>
                  </a:lnTo>
                  <a:lnTo>
                    <a:pt x="223182" y="2476062"/>
                  </a:lnTo>
                  <a:lnTo>
                    <a:pt x="220327" y="2483198"/>
                  </a:lnTo>
                  <a:lnTo>
                    <a:pt x="217463" y="2490333"/>
                  </a:lnTo>
                  <a:lnTo>
                    <a:pt x="214589" y="2497469"/>
                  </a:lnTo>
                  <a:lnTo>
                    <a:pt x="211702" y="2504604"/>
                  </a:lnTo>
                  <a:lnTo>
                    <a:pt x="208801" y="2511740"/>
                  </a:lnTo>
                  <a:lnTo>
                    <a:pt x="205882" y="2518876"/>
                  </a:lnTo>
                  <a:lnTo>
                    <a:pt x="202943" y="2526011"/>
                  </a:lnTo>
                  <a:lnTo>
                    <a:pt x="199983" y="2533147"/>
                  </a:lnTo>
                  <a:lnTo>
                    <a:pt x="197000" y="2540283"/>
                  </a:lnTo>
                  <a:lnTo>
                    <a:pt x="193989" y="2547418"/>
                  </a:lnTo>
                  <a:lnTo>
                    <a:pt x="190947" y="2554554"/>
                  </a:lnTo>
                  <a:lnTo>
                    <a:pt x="187865" y="2561689"/>
                  </a:lnTo>
                  <a:lnTo>
                    <a:pt x="184745" y="2568825"/>
                  </a:lnTo>
                  <a:lnTo>
                    <a:pt x="181585" y="2575961"/>
                  </a:lnTo>
                  <a:lnTo>
                    <a:pt x="178382" y="2583096"/>
                  </a:lnTo>
                  <a:lnTo>
                    <a:pt x="175134" y="2590232"/>
                  </a:lnTo>
                  <a:lnTo>
                    <a:pt x="171835" y="2597368"/>
                  </a:lnTo>
                  <a:lnTo>
                    <a:pt x="168476" y="2604503"/>
                  </a:lnTo>
                  <a:lnTo>
                    <a:pt x="165066" y="2611639"/>
                  </a:lnTo>
                  <a:lnTo>
                    <a:pt x="161603" y="2618774"/>
                  </a:lnTo>
                  <a:lnTo>
                    <a:pt x="158088" y="2625910"/>
                  </a:lnTo>
                  <a:lnTo>
                    <a:pt x="154521" y="2633046"/>
                  </a:lnTo>
                  <a:lnTo>
                    <a:pt x="150902" y="2640181"/>
                  </a:lnTo>
                  <a:lnTo>
                    <a:pt x="147224" y="2647317"/>
                  </a:lnTo>
                  <a:lnTo>
                    <a:pt x="143502" y="2654453"/>
                  </a:lnTo>
                  <a:lnTo>
                    <a:pt x="139740" y="2661588"/>
                  </a:lnTo>
                  <a:lnTo>
                    <a:pt x="135942" y="2668724"/>
                  </a:lnTo>
                  <a:lnTo>
                    <a:pt x="132112" y="2675859"/>
                  </a:lnTo>
                  <a:lnTo>
                    <a:pt x="128257" y="2682995"/>
                  </a:lnTo>
                  <a:lnTo>
                    <a:pt x="124379" y="2690131"/>
                  </a:lnTo>
                  <a:lnTo>
                    <a:pt x="120491" y="2697266"/>
                  </a:lnTo>
                  <a:lnTo>
                    <a:pt x="116601" y="2704402"/>
                  </a:lnTo>
                  <a:lnTo>
                    <a:pt x="112716" y="2711538"/>
                  </a:lnTo>
                  <a:lnTo>
                    <a:pt x="108842" y="2718673"/>
                  </a:lnTo>
                  <a:lnTo>
                    <a:pt x="104986" y="2725809"/>
                  </a:lnTo>
                  <a:lnTo>
                    <a:pt x="101165" y="2732944"/>
                  </a:lnTo>
                  <a:lnTo>
                    <a:pt x="97381" y="2740080"/>
                  </a:lnTo>
                  <a:lnTo>
                    <a:pt x="93641" y="2747216"/>
                  </a:lnTo>
                  <a:lnTo>
                    <a:pt x="89951" y="2754351"/>
                  </a:lnTo>
                  <a:lnTo>
                    <a:pt x="86317" y="2761487"/>
                  </a:lnTo>
                  <a:lnTo>
                    <a:pt x="82745" y="2768623"/>
                  </a:lnTo>
                  <a:lnTo>
                    <a:pt x="79254" y="2775758"/>
                  </a:lnTo>
                  <a:lnTo>
                    <a:pt x="75841" y="2782894"/>
                  </a:lnTo>
                  <a:lnTo>
                    <a:pt x="72506" y="2790029"/>
                  </a:lnTo>
                  <a:lnTo>
                    <a:pt x="69253" y="2797165"/>
                  </a:lnTo>
                  <a:lnTo>
                    <a:pt x="66086" y="2804301"/>
                  </a:lnTo>
                  <a:lnTo>
                    <a:pt x="63006" y="2811436"/>
                  </a:lnTo>
                  <a:lnTo>
                    <a:pt x="60032" y="2818572"/>
                  </a:lnTo>
                  <a:lnTo>
                    <a:pt x="57157" y="2825708"/>
                  </a:lnTo>
                  <a:lnTo>
                    <a:pt x="54376" y="2832843"/>
                  </a:lnTo>
                  <a:lnTo>
                    <a:pt x="51690" y="2839979"/>
                  </a:lnTo>
                  <a:lnTo>
                    <a:pt x="49097" y="2847115"/>
                  </a:lnTo>
                  <a:lnTo>
                    <a:pt x="46600" y="2854250"/>
                  </a:lnTo>
                  <a:lnTo>
                    <a:pt x="44210" y="2861386"/>
                  </a:lnTo>
                  <a:lnTo>
                    <a:pt x="41922" y="2868521"/>
                  </a:lnTo>
                  <a:lnTo>
                    <a:pt x="39725" y="2875657"/>
                  </a:lnTo>
                  <a:lnTo>
                    <a:pt x="37618" y="2882793"/>
                  </a:lnTo>
                  <a:lnTo>
                    <a:pt x="35599" y="2889928"/>
                  </a:lnTo>
                  <a:lnTo>
                    <a:pt x="33666" y="2897064"/>
                  </a:lnTo>
                  <a:lnTo>
                    <a:pt x="31827" y="2904200"/>
                  </a:lnTo>
                  <a:lnTo>
                    <a:pt x="30077" y="2911335"/>
                  </a:lnTo>
                  <a:lnTo>
                    <a:pt x="28404" y="2918471"/>
                  </a:lnTo>
                  <a:lnTo>
                    <a:pt x="26806" y="2925606"/>
                  </a:lnTo>
                  <a:lnTo>
                    <a:pt x="25279" y="2932742"/>
                  </a:lnTo>
                  <a:lnTo>
                    <a:pt x="23821" y="2939878"/>
                  </a:lnTo>
                  <a:lnTo>
                    <a:pt x="22436" y="2947013"/>
                  </a:lnTo>
                  <a:lnTo>
                    <a:pt x="21122" y="2954149"/>
                  </a:lnTo>
                  <a:lnTo>
                    <a:pt x="19867" y="2961285"/>
                  </a:lnTo>
                  <a:lnTo>
                    <a:pt x="18669" y="2968420"/>
                  </a:lnTo>
                  <a:lnTo>
                    <a:pt x="17524" y="2975556"/>
                  </a:lnTo>
                  <a:lnTo>
                    <a:pt x="16432" y="2982691"/>
                  </a:lnTo>
                  <a:lnTo>
                    <a:pt x="15394" y="2989827"/>
                  </a:lnTo>
                  <a:lnTo>
                    <a:pt x="14409" y="2996963"/>
                  </a:lnTo>
                  <a:lnTo>
                    <a:pt x="13470" y="3004098"/>
                  </a:lnTo>
                  <a:lnTo>
                    <a:pt x="12574" y="3011234"/>
                  </a:lnTo>
                  <a:lnTo>
                    <a:pt x="11719" y="3018370"/>
                  </a:lnTo>
                  <a:lnTo>
                    <a:pt x="10904" y="3025505"/>
                  </a:lnTo>
                  <a:lnTo>
                    <a:pt x="10130" y="3032641"/>
                  </a:lnTo>
                  <a:lnTo>
                    <a:pt x="9401" y="3039776"/>
                  </a:lnTo>
                  <a:lnTo>
                    <a:pt x="8707" y="3046912"/>
                  </a:lnTo>
                  <a:lnTo>
                    <a:pt x="8047" y="3054048"/>
                  </a:lnTo>
                  <a:lnTo>
                    <a:pt x="7422" y="3061183"/>
                  </a:lnTo>
                  <a:lnTo>
                    <a:pt x="6830" y="3068319"/>
                  </a:lnTo>
                  <a:lnTo>
                    <a:pt x="6271" y="3075455"/>
                  </a:lnTo>
                  <a:lnTo>
                    <a:pt x="5749" y="3082590"/>
                  </a:lnTo>
                  <a:lnTo>
                    <a:pt x="5258" y="3089726"/>
                  </a:lnTo>
                  <a:lnTo>
                    <a:pt x="4795" y="3096861"/>
                  </a:lnTo>
                  <a:lnTo>
                    <a:pt x="4361" y="3103997"/>
                  </a:lnTo>
                  <a:lnTo>
                    <a:pt x="3955" y="3111133"/>
                  </a:lnTo>
                  <a:lnTo>
                    <a:pt x="3575" y="3118268"/>
                  </a:lnTo>
                  <a:lnTo>
                    <a:pt x="3227" y="3125404"/>
                  </a:lnTo>
                  <a:lnTo>
                    <a:pt x="2903" y="3132540"/>
                  </a:lnTo>
                  <a:lnTo>
                    <a:pt x="2603" y="3139675"/>
                  </a:lnTo>
                  <a:lnTo>
                    <a:pt x="2326" y="3146811"/>
                  </a:lnTo>
                  <a:lnTo>
                    <a:pt x="2070" y="3153946"/>
                  </a:lnTo>
                  <a:lnTo>
                    <a:pt x="1836" y="3161082"/>
                  </a:lnTo>
                  <a:lnTo>
                    <a:pt x="1625" y="3168218"/>
                  </a:lnTo>
                  <a:lnTo>
                    <a:pt x="1433" y="3175353"/>
                  </a:lnTo>
                  <a:lnTo>
                    <a:pt x="1259" y="3182489"/>
                  </a:lnTo>
                  <a:lnTo>
                    <a:pt x="1101" y="3189625"/>
                  </a:lnTo>
                  <a:lnTo>
                    <a:pt x="958" y="3196760"/>
                  </a:lnTo>
                  <a:lnTo>
                    <a:pt x="830" y="3203896"/>
                  </a:lnTo>
                  <a:lnTo>
                    <a:pt x="718" y="3211031"/>
                  </a:lnTo>
                  <a:lnTo>
                    <a:pt x="619" y="3218167"/>
                  </a:lnTo>
                  <a:lnTo>
                    <a:pt x="530" y="3225303"/>
                  </a:lnTo>
                  <a:lnTo>
                    <a:pt x="452" y="3232438"/>
                  </a:lnTo>
                  <a:lnTo>
                    <a:pt x="384" y="3239574"/>
                  </a:lnTo>
                  <a:lnTo>
                    <a:pt x="323" y="3246710"/>
                  </a:lnTo>
                  <a:lnTo>
                    <a:pt x="272" y="3253845"/>
                  </a:lnTo>
                  <a:lnTo>
                    <a:pt x="229" y="3260981"/>
                  </a:lnTo>
                  <a:lnTo>
                    <a:pt x="191" y="3268116"/>
                  </a:lnTo>
                  <a:lnTo>
                    <a:pt x="158" y="3275252"/>
                  </a:lnTo>
                  <a:lnTo>
                    <a:pt x="130" y="3282388"/>
                  </a:lnTo>
                  <a:lnTo>
                    <a:pt x="106" y="3289523"/>
                  </a:lnTo>
                  <a:lnTo>
                    <a:pt x="87" y="3296659"/>
                  </a:lnTo>
                  <a:lnTo>
                    <a:pt x="71" y="3303795"/>
                  </a:lnTo>
                  <a:lnTo>
                    <a:pt x="57" y="3310930"/>
                  </a:lnTo>
                  <a:lnTo>
                    <a:pt x="46" y="3318066"/>
                  </a:lnTo>
                  <a:lnTo>
                    <a:pt x="37" y="3325201"/>
                  </a:lnTo>
                  <a:lnTo>
                    <a:pt x="29" y="3332337"/>
                  </a:lnTo>
                  <a:lnTo>
                    <a:pt x="23" y="3339473"/>
                  </a:lnTo>
                  <a:lnTo>
                    <a:pt x="18" y="3346608"/>
                  </a:lnTo>
                  <a:lnTo>
                    <a:pt x="14" y="3353744"/>
                  </a:lnTo>
                  <a:lnTo>
                    <a:pt x="11" y="3360880"/>
                  </a:lnTo>
                  <a:lnTo>
                    <a:pt x="8" y="3368015"/>
                  </a:lnTo>
                  <a:close/>
                </a:path>
              </a:pathLst>
            </a:custGeom>
            <a:solidFill>
              <a:srgbClr val="0073C2">
                <a:alpha val="29803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71" name="pl71"/>
            <p:cNvSpPr/>
            <p:nvPr/>
          </p:nvSpPr>
          <p:spPr>
            <a:xfrm>
              <a:off x="7688706" y="4932390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40651" cap="flat">
              <a:solidFill>
                <a:srgbClr val="000000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72" name="rc72"/>
            <p:cNvSpPr/>
            <p:nvPr/>
          </p:nvSpPr>
          <p:spPr>
            <a:xfrm>
              <a:off x="7688706" y="2378098"/>
              <a:ext cx="858915" cy="3442736"/>
            </a:xfrm>
            <a:prstGeom prst="rect">
              <a:avLst/>
            </a:prstGeom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73" name="rc73"/>
            <p:cNvSpPr/>
            <p:nvPr/>
          </p:nvSpPr>
          <p:spPr>
            <a:xfrm>
              <a:off x="6760202" y="2163235"/>
              <a:ext cx="858915" cy="214862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74" name="tx74"/>
            <p:cNvSpPr/>
            <p:nvPr/>
          </p:nvSpPr>
          <p:spPr>
            <a:xfrm>
              <a:off x="7065348" y="2228975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2020</a:t>
              </a:r>
            </a:p>
          </p:txBody>
        </p:sp>
        <p:sp>
          <p:nvSpPr>
            <p:cNvPr id="75" name="rc75"/>
            <p:cNvSpPr/>
            <p:nvPr/>
          </p:nvSpPr>
          <p:spPr>
            <a:xfrm>
              <a:off x="7688706" y="2163235"/>
              <a:ext cx="858915" cy="214862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76" name="tx76"/>
            <p:cNvSpPr/>
            <p:nvPr/>
          </p:nvSpPr>
          <p:spPr>
            <a:xfrm>
              <a:off x="7993853" y="2228975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2050</a:t>
              </a:r>
            </a:p>
          </p:txBody>
        </p:sp>
        <p:sp>
          <p:nvSpPr>
            <p:cNvPr id="77" name="pl77"/>
            <p:cNvSpPr/>
            <p:nvPr/>
          </p:nvSpPr>
          <p:spPr>
            <a:xfrm>
              <a:off x="7189660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78" name="tx78"/>
            <p:cNvSpPr/>
            <p:nvPr/>
          </p:nvSpPr>
          <p:spPr>
            <a:xfrm>
              <a:off x="7065348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2020</a:t>
              </a:r>
            </a:p>
          </p:txBody>
        </p:sp>
        <p:sp>
          <p:nvSpPr>
            <p:cNvPr id="79" name="pl79"/>
            <p:cNvSpPr/>
            <p:nvPr/>
          </p:nvSpPr>
          <p:spPr>
            <a:xfrm>
              <a:off x="8118164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80" name="tx80"/>
            <p:cNvSpPr/>
            <p:nvPr/>
          </p:nvSpPr>
          <p:spPr>
            <a:xfrm>
              <a:off x="7993853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2050</a:t>
              </a:r>
            </a:p>
          </p:txBody>
        </p:sp>
        <p:sp>
          <p:nvSpPr>
            <p:cNvPr id="81" name="tx81"/>
            <p:cNvSpPr/>
            <p:nvPr/>
          </p:nvSpPr>
          <p:spPr>
            <a:xfrm>
              <a:off x="6635416" y="5779143"/>
              <a:ext cx="62155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82" name="tx82"/>
            <p:cNvSpPr/>
            <p:nvPr/>
          </p:nvSpPr>
          <p:spPr>
            <a:xfrm>
              <a:off x="6573261" y="4631564"/>
              <a:ext cx="124311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83" name="tx83"/>
            <p:cNvSpPr/>
            <p:nvPr/>
          </p:nvSpPr>
          <p:spPr>
            <a:xfrm>
              <a:off x="6511105" y="3483985"/>
              <a:ext cx="186466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100</a:t>
              </a:r>
            </a:p>
          </p:txBody>
        </p:sp>
        <p:sp>
          <p:nvSpPr>
            <p:cNvPr id="84" name="tx84"/>
            <p:cNvSpPr/>
            <p:nvPr/>
          </p:nvSpPr>
          <p:spPr>
            <a:xfrm>
              <a:off x="6511105" y="2336406"/>
              <a:ext cx="186466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150</a:t>
              </a:r>
            </a:p>
          </p:txBody>
        </p:sp>
        <p:sp>
          <p:nvSpPr>
            <p:cNvPr id="85" name="pl85"/>
            <p:cNvSpPr/>
            <p:nvPr/>
          </p:nvSpPr>
          <p:spPr>
            <a:xfrm>
              <a:off x="6725407" y="5820834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86" name="pl86"/>
            <p:cNvSpPr/>
            <p:nvPr/>
          </p:nvSpPr>
          <p:spPr>
            <a:xfrm>
              <a:off x="6725407" y="4673255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87" name="pl87"/>
            <p:cNvSpPr/>
            <p:nvPr/>
          </p:nvSpPr>
          <p:spPr>
            <a:xfrm>
              <a:off x="6725407" y="3525677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88" name="pl88"/>
            <p:cNvSpPr/>
            <p:nvPr/>
          </p:nvSpPr>
          <p:spPr>
            <a:xfrm>
              <a:off x="6725407" y="2378098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89" name="tx89"/>
            <p:cNvSpPr/>
            <p:nvPr/>
          </p:nvSpPr>
          <p:spPr>
            <a:xfrm>
              <a:off x="6760202" y="1934847"/>
              <a:ext cx="1591679" cy="12939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0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Distribution within country</a:t>
              </a: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B0854DA2-62D2-4B8D-89AB-3D18AE69E737}"/>
              </a:ext>
            </a:extLst>
          </p:cNvPr>
          <p:cNvSpPr txBox="1"/>
          <p:nvPr/>
        </p:nvSpPr>
        <p:spPr>
          <a:xfrm>
            <a:off x="6807264" y="2703062"/>
            <a:ext cx="1243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Abadi Extra Light" panose="020B0204020104020204" pitchFamily="34" charset="0"/>
              </a:rPr>
              <a:t>Mitigation</a:t>
            </a:r>
            <a:endParaRPr lang="en-AT" b="1" dirty="0">
              <a:solidFill>
                <a:schemeClr val="tx2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3F007A3-A4CF-4CEB-85DD-8FF2C22B3650}"/>
              </a:ext>
            </a:extLst>
          </p:cNvPr>
          <p:cNvSpPr txBox="1"/>
          <p:nvPr/>
        </p:nvSpPr>
        <p:spPr>
          <a:xfrm>
            <a:off x="6020899" y="2389210"/>
            <a:ext cx="1875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4">
                    <a:lumMod val="75000"/>
                  </a:schemeClr>
                </a:solidFill>
                <a:latin typeface="Abadi Extra Light" panose="020B0204020104020204" pitchFamily="34" charset="0"/>
              </a:rPr>
              <a:t>No climate policies</a:t>
            </a:r>
            <a:endParaRPr lang="en-AT" b="1">
              <a:solidFill>
                <a:schemeClr val="accent4">
                  <a:lumMod val="75000"/>
                </a:schemeClr>
              </a:solidFill>
              <a:latin typeface="Abadi Extra Light" panose="020B0204020104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84EE7AF-BF77-45E9-957F-FF8F5BD02884}"/>
              </a:ext>
            </a:extLst>
          </p:cNvPr>
          <p:cNvSpPr txBox="1"/>
          <p:nvPr/>
        </p:nvSpPr>
        <p:spPr>
          <a:xfrm>
            <a:off x="2631227" y="2472125"/>
            <a:ext cx="171938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800" dirty="0"/>
              <a:t>United Kingdom</a:t>
            </a:r>
          </a:p>
        </p:txBody>
      </p:sp>
      <p:pic>
        <p:nvPicPr>
          <p:cNvPr id="93" name="Picture 9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A546D49-40CB-4AF8-B61A-A3BD74F4B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905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ontent Placeholder 2"/>
          <p:cNvGrpSpPr/>
          <p:nvPr/>
        </p:nvGrpSpPr>
        <p:grpSpPr>
          <a:xfrm>
            <a:off x="1981200" y="1600201"/>
            <a:ext cx="8229600" cy="4525963"/>
            <a:chOff x="457200" y="1600200"/>
            <a:chExt cx="8229600" cy="4525963"/>
          </a:xfrm>
        </p:grpSpPr>
        <p:sp>
          <p:nvSpPr>
            <p:cNvPr id="3" name="rc3"/>
            <p:cNvSpPr/>
            <p:nvPr/>
          </p:nvSpPr>
          <p:spPr>
            <a:xfrm>
              <a:off x="457200" y="1600200"/>
              <a:ext cx="8229600" cy="4525962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9525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4" name="rc4"/>
            <p:cNvSpPr/>
            <p:nvPr/>
          </p:nvSpPr>
          <p:spPr>
            <a:xfrm>
              <a:off x="457200" y="1600200"/>
              <a:ext cx="8229600" cy="4525962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" name="rc5"/>
            <p:cNvSpPr/>
            <p:nvPr/>
          </p:nvSpPr>
          <p:spPr>
            <a:xfrm>
              <a:off x="526789" y="1669789"/>
              <a:ext cx="5914727" cy="4386784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" name="rc6"/>
            <p:cNvSpPr/>
            <p:nvPr/>
          </p:nvSpPr>
          <p:spPr>
            <a:xfrm>
              <a:off x="1009669" y="2378098"/>
              <a:ext cx="5362258" cy="3442736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 sz="1800"/>
            </a:p>
          </p:txBody>
        </p:sp>
        <p:sp>
          <p:nvSpPr>
            <p:cNvPr id="7" name="pl7"/>
            <p:cNvSpPr/>
            <p:nvPr/>
          </p:nvSpPr>
          <p:spPr>
            <a:xfrm>
              <a:off x="1009669" y="5247045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8" name="pl8"/>
            <p:cNvSpPr/>
            <p:nvPr/>
          </p:nvSpPr>
          <p:spPr>
            <a:xfrm>
              <a:off x="1009669" y="4099466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9" name="pl9"/>
            <p:cNvSpPr/>
            <p:nvPr/>
          </p:nvSpPr>
          <p:spPr>
            <a:xfrm>
              <a:off x="1009669" y="2951887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0" name="pl10"/>
            <p:cNvSpPr/>
            <p:nvPr/>
          </p:nvSpPr>
          <p:spPr>
            <a:xfrm>
              <a:off x="1679951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1" name="pl11"/>
            <p:cNvSpPr/>
            <p:nvPr/>
          </p:nvSpPr>
          <p:spPr>
            <a:xfrm>
              <a:off x="3020516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2" name="pl12"/>
            <p:cNvSpPr/>
            <p:nvPr/>
          </p:nvSpPr>
          <p:spPr>
            <a:xfrm>
              <a:off x="4361080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3" name="pl13"/>
            <p:cNvSpPr/>
            <p:nvPr/>
          </p:nvSpPr>
          <p:spPr>
            <a:xfrm>
              <a:off x="5701645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4" name="pl14"/>
            <p:cNvSpPr/>
            <p:nvPr/>
          </p:nvSpPr>
          <p:spPr>
            <a:xfrm>
              <a:off x="6371927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5" name="pl15"/>
            <p:cNvSpPr/>
            <p:nvPr/>
          </p:nvSpPr>
          <p:spPr>
            <a:xfrm>
              <a:off x="1009669" y="5820834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6" name="pl16"/>
            <p:cNvSpPr/>
            <p:nvPr/>
          </p:nvSpPr>
          <p:spPr>
            <a:xfrm>
              <a:off x="1009669" y="4673255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7" name="pl17"/>
            <p:cNvSpPr/>
            <p:nvPr/>
          </p:nvSpPr>
          <p:spPr>
            <a:xfrm>
              <a:off x="1009669" y="3525677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8" name="pl18"/>
            <p:cNvSpPr/>
            <p:nvPr/>
          </p:nvSpPr>
          <p:spPr>
            <a:xfrm>
              <a:off x="1009669" y="2378098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9" name="pl19"/>
            <p:cNvSpPr/>
            <p:nvPr/>
          </p:nvSpPr>
          <p:spPr>
            <a:xfrm>
              <a:off x="1009669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20" name="pl20"/>
            <p:cNvSpPr/>
            <p:nvPr/>
          </p:nvSpPr>
          <p:spPr>
            <a:xfrm>
              <a:off x="2350233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21" name="pl21"/>
            <p:cNvSpPr/>
            <p:nvPr/>
          </p:nvSpPr>
          <p:spPr>
            <a:xfrm>
              <a:off x="3690798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22" name="pl22"/>
            <p:cNvSpPr/>
            <p:nvPr/>
          </p:nvSpPr>
          <p:spPr>
            <a:xfrm>
              <a:off x="5031362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23" name="pl23"/>
            <p:cNvSpPr/>
            <p:nvPr/>
          </p:nvSpPr>
          <p:spPr>
            <a:xfrm>
              <a:off x="5031362" y="2395491"/>
              <a:ext cx="1340564" cy="86927"/>
            </a:xfrm>
            <a:custGeom>
              <a:avLst/>
              <a:gdLst/>
              <a:ahLst/>
              <a:cxnLst/>
              <a:rect l="0" t="0" r="0" b="0"/>
              <a:pathLst>
                <a:path w="1340564" h="86927">
                  <a:moveTo>
                    <a:pt x="0" y="0"/>
                  </a:moveTo>
                  <a:lnTo>
                    <a:pt x="670282" y="45192"/>
                  </a:lnTo>
                  <a:lnTo>
                    <a:pt x="1340564" y="86927"/>
                  </a:lnTo>
                  <a:lnTo>
                    <a:pt x="1340564" y="86927"/>
                  </a:lnTo>
                </a:path>
              </a:pathLst>
            </a:custGeom>
            <a:ln w="40651" cap="flat">
              <a:solidFill>
                <a:srgbClr val="0073C2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24" name="pl24"/>
            <p:cNvSpPr/>
            <p:nvPr/>
          </p:nvSpPr>
          <p:spPr>
            <a:xfrm>
              <a:off x="1009669" y="4760885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0" y="0"/>
                  </a:lnTo>
                  <a:lnTo>
                    <a:pt x="670282" y="0"/>
                  </a:lnTo>
                  <a:lnTo>
                    <a:pt x="670282" y="0"/>
                  </a:lnTo>
                  <a:lnTo>
                    <a:pt x="1340564" y="0"/>
                  </a:lnTo>
                  <a:lnTo>
                    <a:pt x="1340564" y="0"/>
                  </a:lnTo>
                  <a:lnTo>
                    <a:pt x="2010846" y="0"/>
                  </a:lnTo>
                  <a:lnTo>
                    <a:pt x="2010846" y="0"/>
                  </a:lnTo>
                  <a:lnTo>
                    <a:pt x="2681129" y="0"/>
                  </a:lnTo>
                  <a:lnTo>
                    <a:pt x="2681129" y="0"/>
                  </a:lnTo>
                  <a:lnTo>
                    <a:pt x="3351411" y="0"/>
                  </a:lnTo>
                  <a:lnTo>
                    <a:pt x="3351411" y="0"/>
                  </a:lnTo>
                  <a:lnTo>
                    <a:pt x="4021693" y="0"/>
                  </a:lnTo>
                  <a:lnTo>
                    <a:pt x="4021693" y="0"/>
                  </a:lnTo>
                  <a:lnTo>
                    <a:pt x="4691975" y="0"/>
                  </a:lnTo>
                  <a:lnTo>
                    <a:pt x="4691975" y="0"/>
                  </a:lnTo>
                  <a:lnTo>
                    <a:pt x="5362258" y="0"/>
                  </a:ln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40651" cap="flat">
              <a:solidFill>
                <a:srgbClr val="000000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25" name="rc25"/>
            <p:cNvSpPr/>
            <p:nvPr/>
          </p:nvSpPr>
          <p:spPr>
            <a:xfrm>
              <a:off x="1009669" y="2378098"/>
              <a:ext cx="5362258" cy="3442736"/>
            </a:xfrm>
            <a:prstGeom prst="rect">
              <a:avLst/>
            </a:prstGeom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26" name="tx26"/>
            <p:cNvSpPr/>
            <p:nvPr/>
          </p:nvSpPr>
          <p:spPr>
            <a:xfrm>
              <a:off x="884883" y="5779143"/>
              <a:ext cx="62155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27" name="tx27"/>
            <p:cNvSpPr/>
            <p:nvPr/>
          </p:nvSpPr>
          <p:spPr>
            <a:xfrm>
              <a:off x="822728" y="4631564"/>
              <a:ext cx="124311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28" name="tx28"/>
            <p:cNvSpPr/>
            <p:nvPr/>
          </p:nvSpPr>
          <p:spPr>
            <a:xfrm>
              <a:off x="760572" y="3483985"/>
              <a:ext cx="186466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100</a:t>
              </a:r>
            </a:p>
          </p:txBody>
        </p:sp>
        <p:sp>
          <p:nvSpPr>
            <p:cNvPr id="29" name="tx29"/>
            <p:cNvSpPr/>
            <p:nvPr/>
          </p:nvSpPr>
          <p:spPr>
            <a:xfrm>
              <a:off x="760572" y="2336406"/>
              <a:ext cx="186466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150</a:t>
              </a:r>
            </a:p>
          </p:txBody>
        </p:sp>
        <p:sp>
          <p:nvSpPr>
            <p:cNvPr id="30" name="pl30"/>
            <p:cNvSpPr/>
            <p:nvPr/>
          </p:nvSpPr>
          <p:spPr>
            <a:xfrm>
              <a:off x="974874" y="5820834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31" name="pl31"/>
            <p:cNvSpPr/>
            <p:nvPr/>
          </p:nvSpPr>
          <p:spPr>
            <a:xfrm>
              <a:off x="974874" y="4673255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32" name="pl32"/>
            <p:cNvSpPr/>
            <p:nvPr/>
          </p:nvSpPr>
          <p:spPr>
            <a:xfrm>
              <a:off x="974874" y="3525677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33" name="pl33"/>
            <p:cNvSpPr/>
            <p:nvPr/>
          </p:nvSpPr>
          <p:spPr>
            <a:xfrm>
              <a:off x="974874" y="2378098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34" name="pl34"/>
            <p:cNvSpPr/>
            <p:nvPr/>
          </p:nvSpPr>
          <p:spPr>
            <a:xfrm>
              <a:off x="1009669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35" name="pl35"/>
            <p:cNvSpPr/>
            <p:nvPr/>
          </p:nvSpPr>
          <p:spPr>
            <a:xfrm>
              <a:off x="2350233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36" name="pl36"/>
            <p:cNvSpPr/>
            <p:nvPr/>
          </p:nvSpPr>
          <p:spPr>
            <a:xfrm>
              <a:off x="3690798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37" name="pl37"/>
            <p:cNvSpPr/>
            <p:nvPr/>
          </p:nvSpPr>
          <p:spPr>
            <a:xfrm>
              <a:off x="5031362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38" name="tx38"/>
            <p:cNvSpPr/>
            <p:nvPr/>
          </p:nvSpPr>
          <p:spPr>
            <a:xfrm>
              <a:off x="885358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2020</a:t>
              </a:r>
            </a:p>
          </p:txBody>
        </p:sp>
        <p:sp>
          <p:nvSpPr>
            <p:cNvPr id="39" name="tx39"/>
            <p:cNvSpPr/>
            <p:nvPr/>
          </p:nvSpPr>
          <p:spPr>
            <a:xfrm>
              <a:off x="2225922" y="5881718"/>
              <a:ext cx="248622" cy="8174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2030</a:t>
              </a:r>
            </a:p>
          </p:txBody>
        </p:sp>
        <p:sp>
          <p:nvSpPr>
            <p:cNvPr id="40" name="tx40"/>
            <p:cNvSpPr/>
            <p:nvPr/>
          </p:nvSpPr>
          <p:spPr>
            <a:xfrm>
              <a:off x="3566487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2040</a:t>
              </a:r>
            </a:p>
          </p:txBody>
        </p:sp>
        <p:sp>
          <p:nvSpPr>
            <p:cNvPr id="41" name="tx41"/>
            <p:cNvSpPr/>
            <p:nvPr/>
          </p:nvSpPr>
          <p:spPr>
            <a:xfrm>
              <a:off x="4907051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2050</a:t>
              </a:r>
            </a:p>
          </p:txBody>
        </p:sp>
        <p:sp>
          <p:nvSpPr>
            <p:cNvPr id="42" name="tx42"/>
            <p:cNvSpPr/>
            <p:nvPr/>
          </p:nvSpPr>
          <p:spPr>
            <a:xfrm rot="-5400000">
              <a:off x="-813377" y="4033913"/>
              <a:ext cx="2888406" cy="13110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0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Final Energy consumption per capita (GJ/year)</a:t>
              </a:r>
            </a:p>
          </p:txBody>
        </p:sp>
        <p:sp>
          <p:nvSpPr>
            <p:cNvPr id="43" name="tx43"/>
            <p:cNvSpPr/>
            <p:nvPr/>
          </p:nvSpPr>
          <p:spPr>
            <a:xfrm>
              <a:off x="1009669" y="1933141"/>
              <a:ext cx="2826673" cy="13110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0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National average energy consumption in USA</a:t>
              </a:r>
            </a:p>
          </p:txBody>
        </p:sp>
        <p:sp>
          <p:nvSpPr>
            <p:cNvPr id="44" name="tx44"/>
            <p:cNvSpPr/>
            <p:nvPr/>
          </p:nvSpPr>
          <p:spPr>
            <a:xfrm>
              <a:off x="1009669" y="1702051"/>
              <a:ext cx="1285949" cy="15732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3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2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Total final energy</a:t>
              </a:r>
            </a:p>
          </p:txBody>
        </p:sp>
        <p:sp>
          <p:nvSpPr>
            <p:cNvPr id="45" name="rc45"/>
            <p:cNvSpPr/>
            <p:nvPr/>
          </p:nvSpPr>
          <p:spPr>
            <a:xfrm>
              <a:off x="6441516" y="1669789"/>
              <a:ext cx="2175694" cy="4386784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46" name="rc46"/>
            <p:cNvSpPr/>
            <p:nvPr/>
          </p:nvSpPr>
          <p:spPr>
            <a:xfrm>
              <a:off x="6760202" y="2378098"/>
              <a:ext cx="858915" cy="3442736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 sz="1800"/>
            </a:p>
          </p:txBody>
        </p:sp>
        <p:sp>
          <p:nvSpPr>
            <p:cNvPr id="47" name="pl47"/>
            <p:cNvSpPr/>
            <p:nvPr/>
          </p:nvSpPr>
          <p:spPr>
            <a:xfrm>
              <a:off x="6760202" y="5247045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48" name="pl48"/>
            <p:cNvSpPr/>
            <p:nvPr/>
          </p:nvSpPr>
          <p:spPr>
            <a:xfrm>
              <a:off x="6760202" y="4099466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49" name="pl49"/>
            <p:cNvSpPr/>
            <p:nvPr/>
          </p:nvSpPr>
          <p:spPr>
            <a:xfrm>
              <a:off x="6760202" y="295188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0" name="pl50"/>
            <p:cNvSpPr/>
            <p:nvPr/>
          </p:nvSpPr>
          <p:spPr>
            <a:xfrm>
              <a:off x="6760202" y="5820834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1" name="pl51"/>
            <p:cNvSpPr/>
            <p:nvPr/>
          </p:nvSpPr>
          <p:spPr>
            <a:xfrm>
              <a:off x="6760202" y="4673255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2" name="pl52"/>
            <p:cNvSpPr/>
            <p:nvPr/>
          </p:nvSpPr>
          <p:spPr>
            <a:xfrm>
              <a:off x="6760202" y="352567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3" name="pl53"/>
            <p:cNvSpPr/>
            <p:nvPr/>
          </p:nvSpPr>
          <p:spPr>
            <a:xfrm>
              <a:off x="6760202" y="2378098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4" name="pl54"/>
            <p:cNvSpPr/>
            <p:nvPr/>
          </p:nvSpPr>
          <p:spPr>
            <a:xfrm>
              <a:off x="7189660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5" name="pg55"/>
            <p:cNvSpPr/>
            <p:nvPr/>
          </p:nvSpPr>
          <p:spPr>
            <a:xfrm>
              <a:off x="7189660" y="2380345"/>
              <a:ext cx="322093" cy="2825296"/>
            </a:xfrm>
            <a:custGeom>
              <a:avLst/>
              <a:gdLst/>
              <a:ahLst/>
              <a:cxnLst/>
              <a:rect l="0" t="0" r="0" b="0"/>
              <a:pathLst>
                <a:path w="322093" h="2825296">
                  <a:moveTo>
                    <a:pt x="0" y="2825296"/>
                  </a:moveTo>
                  <a:lnTo>
                    <a:pt x="0" y="2819234"/>
                  </a:lnTo>
                  <a:lnTo>
                    <a:pt x="0" y="2813171"/>
                  </a:lnTo>
                  <a:lnTo>
                    <a:pt x="0" y="2807108"/>
                  </a:lnTo>
                  <a:lnTo>
                    <a:pt x="0" y="2801045"/>
                  </a:lnTo>
                  <a:lnTo>
                    <a:pt x="0" y="2794982"/>
                  </a:lnTo>
                  <a:lnTo>
                    <a:pt x="0" y="2788919"/>
                  </a:lnTo>
                  <a:lnTo>
                    <a:pt x="0" y="2782856"/>
                  </a:lnTo>
                  <a:lnTo>
                    <a:pt x="0" y="2776793"/>
                  </a:lnTo>
                  <a:lnTo>
                    <a:pt x="0" y="2770731"/>
                  </a:lnTo>
                  <a:lnTo>
                    <a:pt x="0" y="2764668"/>
                  </a:lnTo>
                  <a:lnTo>
                    <a:pt x="0" y="2758605"/>
                  </a:lnTo>
                  <a:lnTo>
                    <a:pt x="0" y="2752542"/>
                  </a:lnTo>
                  <a:lnTo>
                    <a:pt x="0" y="2746479"/>
                  </a:lnTo>
                  <a:lnTo>
                    <a:pt x="0" y="2740416"/>
                  </a:lnTo>
                  <a:lnTo>
                    <a:pt x="0" y="2734353"/>
                  </a:lnTo>
                  <a:lnTo>
                    <a:pt x="0" y="2728290"/>
                  </a:lnTo>
                  <a:lnTo>
                    <a:pt x="0" y="2722228"/>
                  </a:lnTo>
                  <a:lnTo>
                    <a:pt x="0" y="2716165"/>
                  </a:lnTo>
                  <a:lnTo>
                    <a:pt x="0" y="2710102"/>
                  </a:lnTo>
                  <a:lnTo>
                    <a:pt x="0" y="2704039"/>
                  </a:lnTo>
                  <a:lnTo>
                    <a:pt x="0" y="2697976"/>
                  </a:lnTo>
                  <a:lnTo>
                    <a:pt x="0" y="2691913"/>
                  </a:lnTo>
                  <a:lnTo>
                    <a:pt x="0" y="2685850"/>
                  </a:lnTo>
                  <a:lnTo>
                    <a:pt x="0" y="2679788"/>
                  </a:lnTo>
                  <a:lnTo>
                    <a:pt x="0" y="2673725"/>
                  </a:lnTo>
                  <a:lnTo>
                    <a:pt x="0" y="2667662"/>
                  </a:lnTo>
                  <a:lnTo>
                    <a:pt x="0" y="2661599"/>
                  </a:lnTo>
                  <a:lnTo>
                    <a:pt x="0" y="2655536"/>
                  </a:lnTo>
                  <a:lnTo>
                    <a:pt x="0" y="2649473"/>
                  </a:lnTo>
                  <a:lnTo>
                    <a:pt x="0" y="2643410"/>
                  </a:lnTo>
                  <a:lnTo>
                    <a:pt x="0" y="2637347"/>
                  </a:lnTo>
                  <a:lnTo>
                    <a:pt x="0" y="2631285"/>
                  </a:lnTo>
                  <a:lnTo>
                    <a:pt x="0" y="2625222"/>
                  </a:lnTo>
                  <a:lnTo>
                    <a:pt x="0" y="2619159"/>
                  </a:lnTo>
                  <a:lnTo>
                    <a:pt x="0" y="2613096"/>
                  </a:lnTo>
                  <a:lnTo>
                    <a:pt x="0" y="2607033"/>
                  </a:lnTo>
                  <a:lnTo>
                    <a:pt x="0" y="2600970"/>
                  </a:lnTo>
                  <a:lnTo>
                    <a:pt x="0" y="2594907"/>
                  </a:lnTo>
                  <a:lnTo>
                    <a:pt x="0" y="2588844"/>
                  </a:lnTo>
                  <a:lnTo>
                    <a:pt x="0" y="2582782"/>
                  </a:lnTo>
                  <a:lnTo>
                    <a:pt x="0" y="2576719"/>
                  </a:lnTo>
                  <a:lnTo>
                    <a:pt x="0" y="2570656"/>
                  </a:lnTo>
                  <a:lnTo>
                    <a:pt x="0" y="2564593"/>
                  </a:lnTo>
                  <a:lnTo>
                    <a:pt x="0" y="2558530"/>
                  </a:lnTo>
                  <a:lnTo>
                    <a:pt x="0" y="2552467"/>
                  </a:lnTo>
                  <a:lnTo>
                    <a:pt x="0" y="2546404"/>
                  </a:lnTo>
                  <a:lnTo>
                    <a:pt x="0" y="2540342"/>
                  </a:lnTo>
                  <a:lnTo>
                    <a:pt x="0" y="2534279"/>
                  </a:lnTo>
                  <a:lnTo>
                    <a:pt x="0" y="2528216"/>
                  </a:lnTo>
                  <a:lnTo>
                    <a:pt x="0" y="2522153"/>
                  </a:lnTo>
                  <a:lnTo>
                    <a:pt x="0" y="2516090"/>
                  </a:lnTo>
                  <a:lnTo>
                    <a:pt x="0" y="2510027"/>
                  </a:lnTo>
                  <a:lnTo>
                    <a:pt x="0" y="2503964"/>
                  </a:lnTo>
                  <a:lnTo>
                    <a:pt x="0" y="2497901"/>
                  </a:lnTo>
                  <a:lnTo>
                    <a:pt x="0" y="2491839"/>
                  </a:lnTo>
                  <a:lnTo>
                    <a:pt x="0" y="2485776"/>
                  </a:lnTo>
                  <a:lnTo>
                    <a:pt x="0" y="2479713"/>
                  </a:lnTo>
                  <a:lnTo>
                    <a:pt x="0" y="2473650"/>
                  </a:lnTo>
                  <a:lnTo>
                    <a:pt x="0" y="2467587"/>
                  </a:lnTo>
                  <a:lnTo>
                    <a:pt x="0" y="2461524"/>
                  </a:lnTo>
                  <a:lnTo>
                    <a:pt x="0" y="2455461"/>
                  </a:lnTo>
                  <a:lnTo>
                    <a:pt x="0" y="2449399"/>
                  </a:lnTo>
                  <a:lnTo>
                    <a:pt x="0" y="2443336"/>
                  </a:lnTo>
                  <a:lnTo>
                    <a:pt x="0" y="2437273"/>
                  </a:lnTo>
                  <a:lnTo>
                    <a:pt x="0" y="2431210"/>
                  </a:lnTo>
                  <a:lnTo>
                    <a:pt x="0" y="2425147"/>
                  </a:lnTo>
                  <a:lnTo>
                    <a:pt x="0" y="2419084"/>
                  </a:lnTo>
                  <a:lnTo>
                    <a:pt x="0" y="2413021"/>
                  </a:lnTo>
                  <a:lnTo>
                    <a:pt x="0" y="2406958"/>
                  </a:lnTo>
                  <a:lnTo>
                    <a:pt x="0" y="2400896"/>
                  </a:lnTo>
                  <a:lnTo>
                    <a:pt x="0" y="2394833"/>
                  </a:lnTo>
                  <a:lnTo>
                    <a:pt x="0" y="2388770"/>
                  </a:lnTo>
                  <a:lnTo>
                    <a:pt x="0" y="2382707"/>
                  </a:lnTo>
                  <a:lnTo>
                    <a:pt x="0" y="2376644"/>
                  </a:lnTo>
                  <a:lnTo>
                    <a:pt x="0" y="2370581"/>
                  </a:lnTo>
                  <a:lnTo>
                    <a:pt x="0" y="2364518"/>
                  </a:lnTo>
                  <a:lnTo>
                    <a:pt x="0" y="2358455"/>
                  </a:lnTo>
                  <a:lnTo>
                    <a:pt x="0" y="2352393"/>
                  </a:lnTo>
                  <a:lnTo>
                    <a:pt x="0" y="2346330"/>
                  </a:lnTo>
                  <a:lnTo>
                    <a:pt x="0" y="2340267"/>
                  </a:lnTo>
                  <a:lnTo>
                    <a:pt x="0" y="2334204"/>
                  </a:lnTo>
                  <a:lnTo>
                    <a:pt x="0" y="2328141"/>
                  </a:lnTo>
                  <a:lnTo>
                    <a:pt x="0" y="2322078"/>
                  </a:lnTo>
                  <a:lnTo>
                    <a:pt x="0" y="2316015"/>
                  </a:lnTo>
                  <a:lnTo>
                    <a:pt x="0" y="2309953"/>
                  </a:lnTo>
                  <a:lnTo>
                    <a:pt x="0" y="2303890"/>
                  </a:lnTo>
                  <a:lnTo>
                    <a:pt x="0" y="2297827"/>
                  </a:lnTo>
                  <a:lnTo>
                    <a:pt x="0" y="2291764"/>
                  </a:lnTo>
                  <a:lnTo>
                    <a:pt x="0" y="2285701"/>
                  </a:lnTo>
                  <a:lnTo>
                    <a:pt x="0" y="2279638"/>
                  </a:lnTo>
                  <a:lnTo>
                    <a:pt x="0" y="2273575"/>
                  </a:lnTo>
                  <a:lnTo>
                    <a:pt x="0" y="2267512"/>
                  </a:lnTo>
                  <a:lnTo>
                    <a:pt x="0" y="2261450"/>
                  </a:lnTo>
                  <a:lnTo>
                    <a:pt x="0" y="2255387"/>
                  </a:lnTo>
                  <a:lnTo>
                    <a:pt x="0" y="2249324"/>
                  </a:lnTo>
                  <a:lnTo>
                    <a:pt x="0" y="2243261"/>
                  </a:lnTo>
                  <a:lnTo>
                    <a:pt x="0" y="2237198"/>
                  </a:lnTo>
                  <a:lnTo>
                    <a:pt x="0" y="2231135"/>
                  </a:lnTo>
                  <a:lnTo>
                    <a:pt x="0" y="2225072"/>
                  </a:lnTo>
                  <a:lnTo>
                    <a:pt x="0" y="2219009"/>
                  </a:lnTo>
                  <a:lnTo>
                    <a:pt x="0" y="2212947"/>
                  </a:lnTo>
                  <a:lnTo>
                    <a:pt x="0" y="2206884"/>
                  </a:lnTo>
                  <a:lnTo>
                    <a:pt x="0" y="2200821"/>
                  </a:lnTo>
                  <a:lnTo>
                    <a:pt x="0" y="2194758"/>
                  </a:lnTo>
                  <a:lnTo>
                    <a:pt x="0" y="2188695"/>
                  </a:lnTo>
                  <a:lnTo>
                    <a:pt x="0" y="2182632"/>
                  </a:lnTo>
                  <a:lnTo>
                    <a:pt x="0" y="2176569"/>
                  </a:lnTo>
                  <a:lnTo>
                    <a:pt x="0" y="2170507"/>
                  </a:lnTo>
                  <a:lnTo>
                    <a:pt x="0" y="2164444"/>
                  </a:lnTo>
                  <a:lnTo>
                    <a:pt x="0" y="2158381"/>
                  </a:lnTo>
                  <a:lnTo>
                    <a:pt x="0" y="2152318"/>
                  </a:lnTo>
                  <a:lnTo>
                    <a:pt x="0" y="2146255"/>
                  </a:lnTo>
                  <a:lnTo>
                    <a:pt x="0" y="2140192"/>
                  </a:lnTo>
                  <a:lnTo>
                    <a:pt x="0" y="2134129"/>
                  </a:lnTo>
                  <a:lnTo>
                    <a:pt x="0" y="2128066"/>
                  </a:lnTo>
                  <a:lnTo>
                    <a:pt x="0" y="2122004"/>
                  </a:lnTo>
                  <a:lnTo>
                    <a:pt x="0" y="2115941"/>
                  </a:lnTo>
                  <a:lnTo>
                    <a:pt x="0" y="2109878"/>
                  </a:lnTo>
                  <a:lnTo>
                    <a:pt x="0" y="2103815"/>
                  </a:lnTo>
                  <a:lnTo>
                    <a:pt x="0" y="2097752"/>
                  </a:lnTo>
                  <a:lnTo>
                    <a:pt x="0" y="2091689"/>
                  </a:lnTo>
                  <a:lnTo>
                    <a:pt x="0" y="2085626"/>
                  </a:lnTo>
                  <a:lnTo>
                    <a:pt x="0" y="2079564"/>
                  </a:lnTo>
                  <a:lnTo>
                    <a:pt x="0" y="2073501"/>
                  </a:lnTo>
                  <a:lnTo>
                    <a:pt x="0" y="2067438"/>
                  </a:lnTo>
                  <a:lnTo>
                    <a:pt x="0" y="2061375"/>
                  </a:lnTo>
                  <a:lnTo>
                    <a:pt x="0" y="2055312"/>
                  </a:lnTo>
                  <a:lnTo>
                    <a:pt x="0" y="2049249"/>
                  </a:lnTo>
                  <a:lnTo>
                    <a:pt x="0" y="2043186"/>
                  </a:lnTo>
                  <a:lnTo>
                    <a:pt x="0" y="2037123"/>
                  </a:lnTo>
                  <a:lnTo>
                    <a:pt x="0" y="2031061"/>
                  </a:lnTo>
                  <a:lnTo>
                    <a:pt x="0" y="2024998"/>
                  </a:lnTo>
                  <a:lnTo>
                    <a:pt x="0" y="2018935"/>
                  </a:lnTo>
                  <a:lnTo>
                    <a:pt x="0" y="2012872"/>
                  </a:lnTo>
                  <a:lnTo>
                    <a:pt x="0" y="2006809"/>
                  </a:lnTo>
                  <a:lnTo>
                    <a:pt x="0" y="2000746"/>
                  </a:lnTo>
                  <a:lnTo>
                    <a:pt x="0" y="1994683"/>
                  </a:lnTo>
                  <a:lnTo>
                    <a:pt x="0" y="1988620"/>
                  </a:lnTo>
                  <a:lnTo>
                    <a:pt x="0" y="1982558"/>
                  </a:lnTo>
                  <a:lnTo>
                    <a:pt x="0" y="1976495"/>
                  </a:lnTo>
                  <a:lnTo>
                    <a:pt x="0" y="1970432"/>
                  </a:lnTo>
                  <a:lnTo>
                    <a:pt x="0" y="1964369"/>
                  </a:lnTo>
                  <a:lnTo>
                    <a:pt x="0" y="1958306"/>
                  </a:lnTo>
                  <a:lnTo>
                    <a:pt x="0" y="1952243"/>
                  </a:lnTo>
                  <a:lnTo>
                    <a:pt x="0" y="1946180"/>
                  </a:lnTo>
                  <a:lnTo>
                    <a:pt x="0" y="1940118"/>
                  </a:lnTo>
                  <a:lnTo>
                    <a:pt x="0" y="1934055"/>
                  </a:lnTo>
                  <a:lnTo>
                    <a:pt x="0" y="1927992"/>
                  </a:lnTo>
                  <a:lnTo>
                    <a:pt x="0" y="1921929"/>
                  </a:lnTo>
                  <a:lnTo>
                    <a:pt x="0" y="1915866"/>
                  </a:lnTo>
                  <a:lnTo>
                    <a:pt x="0" y="1909803"/>
                  </a:lnTo>
                  <a:lnTo>
                    <a:pt x="0" y="1903740"/>
                  </a:lnTo>
                  <a:lnTo>
                    <a:pt x="0" y="1897677"/>
                  </a:lnTo>
                  <a:lnTo>
                    <a:pt x="0" y="1891615"/>
                  </a:lnTo>
                  <a:lnTo>
                    <a:pt x="0" y="1885552"/>
                  </a:lnTo>
                  <a:lnTo>
                    <a:pt x="0" y="1879489"/>
                  </a:lnTo>
                  <a:lnTo>
                    <a:pt x="0" y="1873426"/>
                  </a:lnTo>
                  <a:lnTo>
                    <a:pt x="0" y="1867363"/>
                  </a:lnTo>
                  <a:lnTo>
                    <a:pt x="0" y="1861300"/>
                  </a:lnTo>
                  <a:lnTo>
                    <a:pt x="0" y="1855237"/>
                  </a:lnTo>
                  <a:lnTo>
                    <a:pt x="0" y="1849174"/>
                  </a:lnTo>
                  <a:lnTo>
                    <a:pt x="0" y="1843112"/>
                  </a:lnTo>
                  <a:lnTo>
                    <a:pt x="0" y="1837049"/>
                  </a:lnTo>
                  <a:lnTo>
                    <a:pt x="0" y="1830986"/>
                  </a:lnTo>
                  <a:lnTo>
                    <a:pt x="0" y="1824923"/>
                  </a:lnTo>
                  <a:lnTo>
                    <a:pt x="0" y="1818860"/>
                  </a:lnTo>
                  <a:lnTo>
                    <a:pt x="0" y="1812797"/>
                  </a:lnTo>
                  <a:lnTo>
                    <a:pt x="0" y="1806734"/>
                  </a:lnTo>
                  <a:lnTo>
                    <a:pt x="0" y="1800672"/>
                  </a:lnTo>
                  <a:lnTo>
                    <a:pt x="0" y="1794609"/>
                  </a:lnTo>
                  <a:lnTo>
                    <a:pt x="0" y="1788546"/>
                  </a:lnTo>
                  <a:lnTo>
                    <a:pt x="0" y="1782483"/>
                  </a:lnTo>
                  <a:lnTo>
                    <a:pt x="0" y="1776420"/>
                  </a:lnTo>
                  <a:lnTo>
                    <a:pt x="0" y="1770357"/>
                  </a:lnTo>
                  <a:lnTo>
                    <a:pt x="0" y="1764294"/>
                  </a:lnTo>
                  <a:lnTo>
                    <a:pt x="0" y="1758231"/>
                  </a:lnTo>
                  <a:lnTo>
                    <a:pt x="0" y="1752169"/>
                  </a:lnTo>
                  <a:lnTo>
                    <a:pt x="0" y="1746106"/>
                  </a:lnTo>
                  <a:lnTo>
                    <a:pt x="0" y="1740043"/>
                  </a:lnTo>
                  <a:lnTo>
                    <a:pt x="0" y="1733980"/>
                  </a:lnTo>
                  <a:lnTo>
                    <a:pt x="0" y="1727917"/>
                  </a:lnTo>
                  <a:lnTo>
                    <a:pt x="0" y="1721854"/>
                  </a:lnTo>
                  <a:lnTo>
                    <a:pt x="0" y="1715791"/>
                  </a:lnTo>
                  <a:lnTo>
                    <a:pt x="0" y="1709729"/>
                  </a:lnTo>
                  <a:lnTo>
                    <a:pt x="0" y="1703666"/>
                  </a:lnTo>
                  <a:lnTo>
                    <a:pt x="0" y="1697603"/>
                  </a:lnTo>
                  <a:lnTo>
                    <a:pt x="0" y="1691540"/>
                  </a:lnTo>
                  <a:lnTo>
                    <a:pt x="0" y="1685477"/>
                  </a:lnTo>
                  <a:lnTo>
                    <a:pt x="0" y="1679414"/>
                  </a:lnTo>
                  <a:lnTo>
                    <a:pt x="0" y="1673351"/>
                  </a:lnTo>
                  <a:lnTo>
                    <a:pt x="0" y="1667288"/>
                  </a:lnTo>
                  <a:lnTo>
                    <a:pt x="0" y="1661226"/>
                  </a:lnTo>
                  <a:lnTo>
                    <a:pt x="0" y="1655163"/>
                  </a:lnTo>
                  <a:lnTo>
                    <a:pt x="0" y="1649100"/>
                  </a:lnTo>
                  <a:lnTo>
                    <a:pt x="0" y="1643037"/>
                  </a:lnTo>
                  <a:lnTo>
                    <a:pt x="0" y="1636974"/>
                  </a:lnTo>
                  <a:lnTo>
                    <a:pt x="0" y="1630911"/>
                  </a:lnTo>
                  <a:lnTo>
                    <a:pt x="0" y="1624848"/>
                  </a:lnTo>
                  <a:lnTo>
                    <a:pt x="0" y="1618785"/>
                  </a:lnTo>
                  <a:lnTo>
                    <a:pt x="0" y="1612723"/>
                  </a:lnTo>
                  <a:lnTo>
                    <a:pt x="0" y="1606660"/>
                  </a:lnTo>
                  <a:lnTo>
                    <a:pt x="0" y="1600597"/>
                  </a:lnTo>
                  <a:lnTo>
                    <a:pt x="0" y="1594534"/>
                  </a:lnTo>
                  <a:lnTo>
                    <a:pt x="0" y="1588471"/>
                  </a:lnTo>
                  <a:lnTo>
                    <a:pt x="0" y="1582408"/>
                  </a:lnTo>
                  <a:lnTo>
                    <a:pt x="0" y="1576345"/>
                  </a:lnTo>
                  <a:lnTo>
                    <a:pt x="0" y="1570283"/>
                  </a:lnTo>
                  <a:lnTo>
                    <a:pt x="0" y="1564220"/>
                  </a:lnTo>
                  <a:lnTo>
                    <a:pt x="0" y="1558157"/>
                  </a:lnTo>
                  <a:lnTo>
                    <a:pt x="0" y="1552094"/>
                  </a:lnTo>
                  <a:lnTo>
                    <a:pt x="0" y="1546031"/>
                  </a:lnTo>
                  <a:lnTo>
                    <a:pt x="0" y="1539968"/>
                  </a:lnTo>
                  <a:lnTo>
                    <a:pt x="0" y="1533905"/>
                  </a:lnTo>
                  <a:lnTo>
                    <a:pt x="0" y="1527842"/>
                  </a:lnTo>
                  <a:lnTo>
                    <a:pt x="0" y="1521780"/>
                  </a:lnTo>
                  <a:lnTo>
                    <a:pt x="0" y="1515717"/>
                  </a:lnTo>
                  <a:lnTo>
                    <a:pt x="0" y="1509654"/>
                  </a:lnTo>
                  <a:lnTo>
                    <a:pt x="0" y="1503591"/>
                  </a:lnTo>
                  <a:lnTo>
                    <a:pt x="0" y="1497528"/>
                  </a:lnTo>
                  <a:lnTo>
                    <a:pt x="0" y="1491465"/>
                  </a:lnTo>
                  <a:lnTo>
                    <a:pt x="0" y="1485402"/>
                  </a:lnTo>
                  <a:lnTo>
                    <a:pt x="0" y="1479339"/>
                  </a:lnTo>
                  <a:lnTo>
                    <a:pt x="0" y="1473277"/>
                  </a:lnTo>
                  <a:lnTo>
                    <a:pt x="0" y="1467214"/>
                  </a:lnTo>
                  <a:lnTo>
                    <a:pt x="0" y="1461151"/>
                  </a:lnTo>
                  <a:lnTo>
                    <a:pt x="0" y="1455088"/>
                  </a:lnTo>
                  <a:lnTo>
                    <a:pt x="0" y="1449025"/>
                  </a:lnTo>
                  <a:lnTo>
                    <a:pt x="0" y="1442962"/>
                  </a:lnTo>
                  <a:lnTo>
                    <a:pt x="0" y="1436899"/>
                  </a:lnTo>
                  <a:lnTo>
                    <a:pt x="0" y="1430837"/>
                  </a:lnTo>
                  <a:lnTo>
                    <a:pt x="0" y="1424774"/>
                  </a:lnTo>
                  <a:lnTo>
                    <a:pt x="0" y="1418711"/>
                  </a:lnTo>
                  <a:lnTo>
                    <a:pt x="0" y="1412648"/>
                  </a:lnTo>
                  <a:lnTo>
                    <a:pt x="0" y="1406585"/>
                  </a:lnTo>
                  <a:lnTo>
                    <a:pt x="0" y="1400522"/>
                  </a:lnTo>
                  <a:lnTo>
                    <a:pt x="0" y="1394459"/>
                  </a:lnTo>
                  <a:lnTo>
                    <a:pt x="0" y="1388396"/>
                  </a:lnTo>
                  <a:lnTo>
                    <a:pt x="0" y="1382334"/>
                  </a:lnTo>
                  <a:lnTo>
                    <a:pt x="0" y="1376271"/>
                  </a:lnTo>
                  <a:lnTo>
                    <a:pt x="0" y="1370208"/>
                  </a:lnTo>
                  <a:lnTo>
                    <a:pt x="0" y="1364145"/>
                  </a:lnTo>
                  <a:lnTo>
                    <a:pt x="0" y="1358082"/>
                  </a:lnTo>
                  <a:lnTo>
                    <a:pt x="0" y="1352019"/>
                  </a:lnTo>
                  <a:lnTo>
                    <a:pt x="0" y="1345956"/>
                  </a:lnTo>
                  <a:lnTo>
                    <a:pt x="0" y="1339894"/>
                  </a:lnTo>
                  <a:lnTo>
                    <a:pt x="0" y="1333831"/>
                  </a:lnTo>
                  <a:lnTo>
                    <a:pt x="0" y="1327768"/>
                  </a:lnTo>
                  <a:lnTo>
                    <a:pt x="0" y="1321705"/>
                  </a:lnTo>
                  <a:lnTo>
                    <a:pt x="0" y="1315642"/>
                  </a:lnTo>
                  <a:lnTo>
                    <a:pt x="0" y="1309579"/>
                  </a:lnTo>
                  <a:lnTo>
                    <a:pt x="0" y="1303516"/>
                  </a:lnTo>
                  <a:lnTo>
                    <a:pt x="0" y="1297453"/>
                  </a:lnTo>
                  <a:lnTo>
                    <a:pt x="0" y="1291391"/>
                  </a:lnTo>
                  <a:lnTo>
                    <a:pt x="0" y="1285328"/>
                  </a:lnTo>
                  <a:lnTo>
                    <a:pt x="0" y="1279265"/>
                  </a:lnTo>
                  <a:lnTo>
                    <a:pt x="0" y="1273202"/>
                  </a:lnTo>
                  <a:lnTo>
                    <a:pt x="0" y="1267139"/>
                  </a:lnTo>
                  <a:lnTo>
                    <a:pt x="0" y="1261076"/>
                  </a:lnTo>
                  <a:lnTo>
                    <a:pt x="0" y="1255013"/>
                  </a:lnTo>
                  <a:lnTo>
                    <a:pt x="0" y="1248950"/>
                  </a:lnTo>
                  <a:lnTo>
                    <a:pt x="0" y="1242888"/>
                  </a:lnTo>
                  <a:lnTo>
                    <a:pt x="0" y="1236825"/>
                  </a:lnTo>
                  <a:lnTo>
                    <a:pt x="0" y="1230762"/>
                  </a:lnTo>
                  <a:lnTo>
                    <a:pt x="0" y="1224699"/>
                  </a:lnTo>
                  <a:lnTo>
                    <a:pt x="0" y="1218636"/>
                  </a:lnTo>
                  <a:lnTo>
                    <a:pt x="0" y="1212573"/>
                  </a:lnTo>
                  <a:lnTo>
                    <a:pt x="0" y="1206510"/>
                  </a:lnTo>
                  <a:lnTo>
                    <a:pt x="0" y="1200448"/>
                  </a:lnTo>
                  <a:lnTo>
                    <a:pt x="0" y="1194385"/>
                  </a:lnTo>
                  <a:lnTo>
                    <a:pt x="0" y="1188322"/>
                  </a:lnTo>
                  <a:lnTo>
                    <a:pt x="0" y="1182259"/>
                  </a:lnTo>
                  <a:lnTo>
                    <a:pt x="0" y="1176196"/>
                  </a:lnTo>
                  <a:lnTo>
                    <a:pt x="0" y="1170133"/>
                  </a:lnTo>
                  <a:lnTo>
                    <a:pt x="0" y="1164070"/>
                  </a:lnTo>
                  <a:lnTo>
                    <a:pt x="0" y="1158007"/>
                  </a:lnTo>
                  <a:lnTo>
                    <a:pt x="0" y="1151945"/>
                  </a:lnTo>
                  <a:lnTo>
                    <a:pt x="0" y="1145882"/>
                  </a:lnTo>
                  <a:lnTo>
                    <a:pt x="0" y="1139819"/>
                  </a:lnTo>
                  <a:lnTo>
                    <a:pt x="0" y="1133756"/>
                  </a:lnTo>
                  <a:lnTo>
                    <a:pt x="0" y="1127693"/>
                  </a:lnTo>
                  <a:lnTo>
                    <a:pt x="0" y="1121630"/>
                  </a:lnTo>
                  <a:lnTo>
                    <a:pt x="0" y="1115567"/>
                  </a:lnTo>
                  <a:lnTo>
                    <a:pt x="0" y="1109504"/>
                  </a:lnTo>
                  <a:lnTo>
                    <a:pt x="0" y="1103442"/>
                  </a:lnTo>
                  <a:lnTo>
                    <a:pt x="0" y="1097379"/>
                  </a:lnTo>
                  <a:lnTo>
                    <a:pt x="0" y="1091316"/>
                  </a:lnTo>
                  <a:lnTo>
                    <a:pt x="0" y="1085253"/>
                  </a:lnTo>
                  <a:lnTo>
                    <a:pt x="0" y="1079190"/>
                  </a:lnTo>
                  <a:lnTo>
                    <a:pt x="0" y="1073127"/>
                  </a:lnTo>
                  <a:lnTo>
                    <a:pt x="0" y="1067064"/>
                  </a:lnTo>
                  <a:lnTo>
                    <a:pt x="0" y="1061002"/>
                  </a:lnTo>
                  <a:lnTo>
                    <a:pt x="0" y="1054939"/>
                  </a:lnTo>
                  <a:lnTo>
                    <a:pt x="0" y="1048876"/>
                  </a:lnTo>
                  <a:lnTo>
                    <a:pt x="0" y="1042813"/>
                  </a:lnTo>
                  <a:lnTo>
                    <a:pt x="0" y="1036750"/>
                  </a:lnTo>
                  <a:lnTo>
                    <a:pt x="0" y="1030687"/>
                  </a:lnTo>
                  <a:lnTo>
                    <a:pt x="0" y="1024624"/>
                  </a:lnTo>
                  <a:lnTo>
                    <a:pt x="0" y="1018561"/>
                  </a:lnTo>
                  <a:lnTo>
                    <a:pt x="0" y="1012499"/>
                  </a:lnTo>
                  <a:lnTo>
                    <a:pt x="0" y="1006436"/>
                  </a:lnTo>
                  <a:lnTo>
                    <a:pt x="0" y="1000373"/>
                  </a:lnTo>
                  <a:lnTo>
                    <a:pt x="0" y="994310"/>
                  </a:lnTo>
                  <a:lnTo>
                    <a:pt x="0" y="988247"/>
                  </a:lnTo>
                  <a:lnTo>
                    <a:pt x="0" y="982184"/>
                  </a:lnTo>
                  <a:lnTo>
                    <a:pt x="0" y="976121"/>
                  </a:lnTo>
                  <a:lnTo>
                    <a:pt x="0" y="970059"/>
                  </a:lnTo>
                  <a:lnTo>
                    <a:pt x="0" y="963996"/>
                  </a:lnTo>
                  <a:lnTo>
                    <a:pt x="0" y="957933"/>
                  </a:lnTo>
                  <a:lnTo>
                    <a:pt x="0" y="951870"/>
                  </a:lnTo>
                  <a:lnTo>
                    <a:pt x="0" y="945807"/>
                  </a:lnTo>
                  <a:lnTo>
                    <a:pt x="0" y="939744"/>
                  </a:lnTo>
                  <a:lnTo>
                    <a:pt x="0" y="933681"/>
                  </a:lnTo>
                  <a:lnTo>
                    <a:pt x="0" y="927618"/>
                  </a:lnTo>
                  <a:lnTo>
                    <a:pt x="0" y="921556"/>
                  </a:lnTo>
                  <a:lnTo>
                    <a:pt x="0" y="915493"/>
                  </a:lnTo>
                  <a:lnTo>
                    <a:pt x="0" y="909430"/>
                  </a:lnTo>
                  <a:lnTo>
                    <a:pt x="0" y="903367"/>
                  </a:lnTo>
                  <a:lnTo>
                    <a:pt x="0" y="897304"/>
                  </a:lnTo>
                  <a:lnTo>
                    <a:pt x="0" y="891241"/>
                  </a:lnTo>
                  <a:lnTo>
                    <a:pt x="0" y="885178"/>
                  </a:lnTo>
                  <a:lnTo>
                    <a:pt x="0" y="879115"/>
                  </a:lnTo>
                  <a:lnTo>
                    <a:pt x="0" y="873053"/>
                  </a:lnTo>
                  <a:lnTo>
                    <a:pt x="0" y="866990"/>
                  </a:lnTo>
                  <a:lnTo>
                    <a:pt x="0" y="860927"/>
                  </a:lnTo>
                  <a:lnTo>
                    <a:pt x="0" y="854864"/>
                  </a:lnTo>
                  <a:lnTo>
                    <a:pt x="0" y="848801"/>
                  </a:lnTo>
                  <a:lnTo>
                    <a:pt x="0" y="842738"/>
                  </a:lnTo>
                  <a:lnTo>
                    <a:pt x="0" y="836675"/>
                  </a:lnTo>
                  <a:lnTo>
                    <a:pt x="0" y="830613"/>
                  </a:lnTo>
                  <a:lnTo>
                    <a:pt x="0" y="824550"/>
                  </a:lnTo>
                  <a:lnTo>
                    <a:pt x="0" y="818487"/>
                  </a:lnTo>
                  <a:lnTo>
                    <a:pt x="0" y="812424"/>
                  </a:lnTo>
                  <a:lnTo>
                    <a:pt x="0" y="806361"/>
                  </a:lnTo>
                  <a:lnTo>
                    <a:pt x="0" y="800298"/>
                  </a:lnTo>
                  <a:lnTo>
                    <a:pt x="0" y="794235"/>
                  </a:lnTo>
                  <a:lnTo>
                    <a:pt x="0" y="788172"/>
                  </a:lnTo>
                  <a:lnTo>
                    <a:pt x="0" y="782110"/>
                  </a:lnTo>
                  <a:lnTo>
                    <a:pt x="0" y="776047"/>
                  </a:lnTo>
                  <a:lnTo>
                    <a:pt x="0" y="769984"/>
                  </a:lnTo>
                  <a:lnTo>
                    <a:pt x="0" y="763921"/>
                  </a:lnTo>
                  <a:lnTo>
                    <a:pt x="0" y="757858"/>
                  </a:lnTo>
                  <a:lnTo>
                    <a:pt x="0" y="751795"/>
                  </a:lnTo>
                  <a:lnTo>
                    <a:pt x="0" y="745732"/>
                  </a:lnTo>
                  <a:lnTo>
                    <a:pt x="0" y="739669"/>
                  </a:lnTo>
                  <a:lnTo>
                    <a:pt x="0" y="733607"/>
                  </a:lnTo>
                  <a:lnTo>
                    <a:pt x="0" y="727544"/>
                  </a:lnTo>
                  <a:lnTo>
                    <a:pt x="0" y="721481"/>
                  </a:lnTo>
                  <a:lnTo>
                    <a:pt x="0" y="715418"/>
                  </a:lnTo>
                  <a:lnTo>
                    <a:pt x="0" y="709355"/>
                  </a:lnTo>
                  <a:lnTo>
                    <a:pt x="0" y="703292"/>
                  </a:lnTo>
                  <a:lnTo>
                    <a:pt x="0" y="697229"/>
                  </a:lnTo>
                  <a:lnTo>
                    <a:pt x="0" y="691167"/>
                  </a:lnTo>
                  <a:lnTo>
                    <a:pt x="0" y="685104"/>
                  </a:lnTo>
                  <a:lnTo>
                    <a:pt x="0" y="679041"/>
                  </a:lnTo>
                  <a:lnTo>
                    <a:pt x="0" y="672978"/>
                  </a:lnTo>
                  <a:lnTo>
                    <a:pt x="0" y="666915"/>
                  </a:lnTo>
                  <a:lnTo>
                    <a:pt x="0" y="660852"/>
                  </a:lnTo>
                  <a:lnTo>
                    <a:pt x="0" y="654789"/>
                  </a:lnTo>
                  <a:lnTo>
                    <a:pt x="0" y="648726"/>
                  </a:lnTo>
                  <a:lnTo>
                    <a:pt x="0" y="642664"/>
                  </a:lnTo>
                  <a:lnTo>
                    <a:pt x="0" y="636601"/>
                  </a:lnTo>
                  <a:lnTo>
                    <a:pt x="0" y="630538"/>
                  </a:lnTo>
                  <a:lnTo>
                    <a:pt x="0" y="624475"/>
                  </a:lnTo>
                  <a:lnTo>
                    <a:pt x="0" y="618412"/>
                  </a:lnTo>
                  <a:lnTo>
                    <a:pt x="0" y="612349"/>
                  </a:lnTo>
                  <a:lnTo>
                    <a:pt x="0" y="606286"/>
                  </a:lnTo>
                  <a:lnTo>
                    <a:pt x="0" y="600224"/>
                  </a:lnTo>
                  <a:lnTo>
                    <a:pt x="0" y="594161"/>
                  </a:lnTo>
                  <a:lnTo>
                    <a:pt x="0" y="588098"/>
                  </a:lnTo>
                  <a:lnTo>
                    <a:pt x="0" y="582035"/>
                  </a:lnTo>
                  <a:lnTo>
                    <a:pt x="0" y="575972"/>
                  </a:lnTo>
                  <a:lnTo>
                    <a:pt x="0" y="569909"/>
                  </a:lnTo>
                  <a:lnTo>
                    <a:pt x="0" y="563846"/>
                  </a:lnTo>
                  <a:lnTo>
                    <a:pt x="0" y="557783"/>
                  </a:lnTo>
                  <a:lnTo>
                    <a:pt x="0" y="551721"/>
                  </a:lnTo>
                  <a:lnTo>
                    <a:pt x="0" y="545658"/>
                  </a:lnTo>
                  <a:lnTo>
                    <a:pt x="0" y="539595"/>
                  </a:lnTo>
                  <a:lnTo>
                    <a:pt x="0" y="533532"/>
                  </a:lnTo>
                  <a:lnTo>
                    <a:pt x="0" y="527469"/>
                  </a:lnTo>
                  <a:lnTo>
                    <a:pt x="0" y="521406"/>
                  </a:lnTo>
                  <a:lnTo>
                    <a:pt x="0" y="515343"/>
                  </a:lnTo>
                  <a:lnTo>
                    <a:pt x="0" y="509280"/>
                  </a:lnTo>
                  <a:lnTo>
                    <a:pt x="0" y="503218"/>
                  </a:lnTo>
                  <a:lnTo>
                    <a:pt x="0" y="497155"/>
                  </a:lnTo>
                  <a:lnTo>
                    <a:pt x="0" y="491092"/>
                  </a:lnTo>
                  <a:lnTo>
                    <a:pt x="0" y="485029"/>
                  </a:lnTo>
                  <a:lnTo>
                    <a:pt x="0" y="478966"/>
                  </a:lnTo>
                  <a:lnTo>
                    <a:pt x="0" y="472903"/>
                  </a:lnTo>
                  <a:lnTo>
                    <a:pt x="0" y="466840"/>
                  </a:lnTo>
                  <a:lnTo>
                    <a:pt x="0" y="460778"/>
                  </a:lnTo>
                  <a:lnTo>
                    <a:pt x="0" y="454715"/>
                  </a:lnTo>
                  <a:lnTo>
                    <a:pt x="0" y="448652"/>
                  </a:lnTo>
                  <a:lnTo>
                    <a:pt x="0" y="442589"/>
                  </a:lnTo>
                  <a:lnTo>
                    <a:pt x="0" y="436526"/>
                  </a:lnTo>
                  <a:lnTo>
                    <a:pt x="0" y="430463"/>
                  </a:lnTo>
                  <a:lnTo>
                    <a:pt x="0" y="424400"/>
                  </a:lnTo>
                  <a:lnTo>
                    <a:pt x="0" y="418337"/>
                  </a:lnTo>
                  <a:lnTo>
                    <a:pt x="0" y="412275"/>
                  </a:lnTo>
                  <a:lnTo>
                    <a:pt x="0" y="406212"/>
                  </a:lnTo>
                  <a:lnTo>
                    <a:pt x="0" y="400149"/>
                  </a:lnTo>
                  <a:lnTo>
                    <a:pt x="0" y="394086"/>
                  </a:lnTo>
                  <a:lnTo>
                    <a:pt x="0" y="388023"/>
                  </a:lnTo>
                  <a:lnTo>
                    <a:pt x="0" y="381960"/>
                  </a:lnTo>
                  <a:lnTo>
                    <a:pt x="0" y="375897"/>
                  </a:lnTo>
                  <a:lnTo>
                    <a:pt x="0" y="369834"/>
                  </a:lnTo>
                  <a:lnTo>
                    <a:pt x="0" y="363772"/>
                  </a:lnTo>
                  <a:lnTo>
                    <a:pt x="0" y="357709"/>
                  </a:lnTo>
                  <a:lnTo>
                    <a:pt x="0" y="351646"/>
                  </a:lnTo>
                  <a:lnTo>
                    <a:pt x="0" y="345583"/>
                  </a:lnTo>
                  <a:lnTo>
                    <a:pt x="0" y="339520"/>
                  </a:lnTo>
                  <a:lnTo>
                    <a:pt x="0" y="333457"/>
                  </a:lnTo>
                  <a:lnTo>
                    <a:pt x="0" y="327394"/>
                  </a:lnTo>
                  <a:lnTo>
                    <a:pt x="0" y="321332"/>
                  </a:lnTo>
                  <a:lnTo>
                    <a:pt x="0" y="315269"/>
                  </a:lnTo>
                  <a:lnTo>
                    <a:pt x="0" y="309206"/>
                  </a:lnTo>
                  <a:lnTo>
                    <a:pt x="0" y="303143"/>
                  </a:lnTo>
                  <a:lnTo>
                    <a:pt x="0" y="297080"/>
                  </a:lnTo>
                  <a:lnTo>
                    <a:pt x="0" y="291017"/>
                  </a:lnTo>
                  <a:lnTo>
                    <a:pt x="0" y="284954"/>
                  </a:lnTo>
                  <a:lnTo>
                    <a:pt x="0" y="278891"/>
                  </a:lnTo>
                  <a:lnTo>
                    <a:pt x="0" y="272829"/>
                  </a:lnTo>
                  <a:lnTo>
                    <a:pt x="0" y="266766"/>
                  </a:lnTo>
                  <a:lnTo>
                    <a:pt x="0" y="260703"/>
                  </a:lnTo>
                  <a:lnTo>
                    <a:pt x="0" y="254640"/>
                  </a:lnTo>
                  <a:lnTo>
                    <a:pt x="0" y="248577"/>
                  </a:lnTo>
                  <a:lnTo>
                    <a:pt x="0" y="242514"/>
                  </a:lnTo>
                  <a:lnTo>
                    <a:pt x="0" y="236451"/>
                  </a:lnTo>
                  <a:lnTo>
                    <a:pt x="0" y="230389"/>
                  </a:lnTo>
                  <a:lnTo>
                    <a:pt x="0" y="224326"/>
                  </a:lnTo>
                  <a:lnTo>
                    <a:pt x="0" y="218263"/>
                  </a:lnTo>
                  <a:lnTo>
                    <a:pt x="0" y="212200"/>
                  </a:lnTo>
                  <a:lnTo>
                    <a:pt x="0" y="206137"/>
                  </a:lnTo>
                  <a:lnTo>
                    <a:pt x="0" y="200074"/>
                  </a:lnTo>
                  <a:lnTo>
                    <a:pt x="0" y="194011"/>
                  </a:lnTo>
                  <a:lnTo>
                    <a:pt x="0" y="187948"/>
                  </a:lnTo>
                  <a:lnTo>
                    <a:pt x="0" y="181886"/>
                  </a:lnTo>
                  <a:lnTo>
                    <a:pt x="0" y="175823"/>
                  </a:lnTo>
                  <a:lnTo>
                    <a:pt x="0" y="169760"/>
                  </a:lnTo>
                  <a:lnTo>
                    <a:pt x="0" y="163697"/>
                  </a:lnTo>
                  <a:lnTo>
                    <a:pt x="0" y="157634"/>
                  </a:lnTo>
                  <a:lnTo>
                    <a:pt x="0" y="151571"/>
                  </a:lnTo>
                  <a:lnTo>
                    <a:pt x="0" y="145508"/>
                  </a:lnTo>
                  <a:lnTo>
                    <a:pt x="0" y="139445"/>
                  </a:lnTo>
                  <a:lnTo>
                    <a:pt x="0" y="133383"/>
                  </a:lnTo>
                  <a:lnTo>
                    <a:pt x="0" y="127320"/>
                  </a:lnTo>
                  <a:lnTo>
                    <a:pt x="0" y="121257"/>
                  </a:lnTo>
                  <a:lnTo>
                    <a:pt x="0" y="115194"/>
                  </a:lnTo>
                  <a:lnTo>
                    <a:pt x="0" y="109131"/>
                  </a:lnTo>
                  <a:lnTo>
                    <a:pt x="0" y="103068"/>
                  </a:lnTo>
                  <a:lnTo>
                    <a:pt x="0" y="97005"/>
                  </a:lnTo>
                  <a:lnTo>
                    <a:pt x="0" y="90943"/>
                  </a:lnTo>
                  <a:lnTo>
                    <a:pt x="0" y="84880"/>
                  </a:lnTo>
                  <a:lnTo>
                    <a:pt x="0" y="78817"/>
                  </a:lnTo>
                  <a:lnTo>
                    <a:pt x="0" y="72754"/>
                  </a:lnTo>
                  <a:lnTo>
                    <a:pt x="0" y="66691"/>
                  </a:lnTo>
                  <a:lnTo>
                    <a:pt x="0" y="60628"/>
                  </a:lnTo>
                  <a:lnTo>
                    <a:pt x="0" y="54565"/>
                  </a:lnTo>
                  <a:lnTo>
                    <a:pt x="0" y="48502"/>
                  </a:lnTo>
                  <a:lnTo>
                    <a:pt x="0" y="42440"/>
                  </a:lnTo>
                  <a:lnTo>
                    <a:pt x="0" y="36377"/>
                  </a:lnTo>
                  <a:lnTo>
                    <a:pt x="0" y="30314"/>
                  </a:lnTo>
                  <a:lnTo>
                    <a:pt x="0" y="24251"/>
                  </a:lnTo>
                  <a:lnTo>
                    <a:pt x="0" y="18188"/>
                  </a:lnTo>
                  <a:lnTo>
                    <a:pt x="0" y="12125"/>
                  </a:lnTo>
                  <a:lnTo>
                    <a:pt x="0" y="6062"/>
                  </a:lnTo>
                  <a:lnTo>
                    <a:pt x="0" y="0"/>
                  </a:lnTo>
                  <a:lnTo>
                    <a:pt x="151488" y="0"/>
                  </a:lnTo>
                  <a:lnTo>
                    <a:pt x="159409" y="6062"/>
                  </a:lnTo>
                  <a:lnTo>
                    <a:pt x="167287" y="12125"/>
                  </a:lnTo>
                  <a:lnTo>
                    <a:pt x="175094" y="18188"/>
                  </a:lnTo>
                  <a:lnTo>
                    <a:pt x="182807" y="24251"/>
                  </a:lnTo>
                  <a:lnTo>
                    <a:pt x="190368" y="30314"/>
                  </a:lnTo>
                  <a:lnTo>
                    <a:pt x="197756" y="36377"/>
                  </a:lnTo>
                  <a:lnTo>
                    <a:pt x="204964" y="42440"/>
                  </a:lnTo>
                  <a:lnTo>
                    <a:pt x="211976" y="48502"/>
                  </a:lnTo>
                  <a:lnTo>
                    <a:pt x="218775" y="54565"/>
                  </a:lnTo>
                  <a:lnTo>
                    <a:pt x="225319" y="60628"/>
                  </a:lnTo>
                  <a:lnTo>
                    <a:pt x="231576" y="66691"/>
                  </a:lnTo>
                  <a:lnTo>
                    <a:pt x="237582" y="72754"/>
                  </a:lnTo>
                  <a:lnTo>
                    <a:pt x="243332" y="78817"/>
                  </a:lnTo>
                  <a:lnTo>
                    <a:pt x="248824" y="84880"/>
                  </a:lnTo>
                  <a:lnTo>
                    <a:pt x="254050" y="90943"/>
                  </a:lnTo>
                  <a:lnTo>
                    <a:pt x="258948" y="97005"/>
                  </a:lnTo>
                  <a:lnTo>
                    <a:pt x="263596" y="103068"/>
                  </a:lnTo>
                  <a:lnTo>
                    <a:pt x="267998" y="109131"/>
                  </a:lnTo>
                  <a:lnTo>
                    <a:pt x="272162" y="115194"/>
                  </a:lnTo>
                  <a:lnTo>
                    <a:pt x="276095" y="121257"/>
                  </a:lnTo>
                  <a:lnTo>
                    <a:pt x="279754" y="127320"/>
                  </a:lnTo>
                  <a:lnTo>
                    <a:pt x="283195" y="133383"/>
                  </a:lnTo>
                  <a:lnTo>
                    <a:pt x="286441" y="139445"/>
                  </a:lnTo>
                  <a:lnTo>
                    <a:pt x="289499" y="145508"/>
                  </a:lnTo>
                  <a:lnTo>
                    <a:pt x="292381" y="151571"/>
                  </a:lnTo>
                  <a:lnTo>
                    <a:pt x="295070" y="157634"/>
                  </a:lnTo>
                  <a:lnTo>
                    <a:pt x="297583" y="163697"/>
                  </a:lnTo>
                  <a:lnTo>
                    <a:pt x="299952" y="169760"/>
                  </a:lnTo>
                  <a:lnTo>
                    <a:pt x="302183" y="175823"/>
                  </a:lnTo>
                  <a:lnTo>
                    <a:pt x="304283" y="181886"/>
                  </a:lnTo>
                  <a:lnTo>
                    <a:pt x="306248" y="187948"/>
                  </a:lnTo>
                  <a:lnTo>
                    <a:pt x="308069" y="194011"/>
                  </a:lnTo>
                  <a:lnTo>
                    <a:pt x="309776" y="200074"/>
                  </a:lnTo>
                  <a:lnTo>
                    <a:pt x="311372" y="206137"/>
                  </a:lnTo>
                  <a:lnTo>
                    <a:pt x="312861" y="212200"/>
                  </a:lnTo>
                  <a:lnTo>
                    <a:pt x="314243" y="218263"/>
                  </a:lnTo>
                  <a:lnTo>
                    <a:pt x="315491" y="224326"/>
                  </a:lnTo>
                  <a:lnTo>
                    <a:pt x="316633" y="230389"/>
                  </a:lnTo>
                  <a:lnTo>
                    <a:pt x="317671" y="236451"/>
                  </a:lnTo>
                  <a:lnTo>
                    <a:pt x="318606" y="242514"/>
                  </a:lnTo>
                  <a:lnTo>
                    <a:pt x="319436" y="248577"/>
                  </a:lnTo>
                  <a:lnTo>
                    <a:pt x="320142" y="254640"/>
                  </a:lnTo>
                  <a:lnTo>
                    <a:pt x="320733" y="260703"/>
                  </a:lnTo>
                  <a:lnTo>
                    <a:pt x="321220" y="266766"/>
                  </a:lnTo>
                  <a:lnTo>
                    <a:pt x="321603" y="272829"/>
                  </a:lnTo>
                  <a:lnTo>
                    <a:pt x="321882" y="278891"/>
                  </a:lnTo>
                  <a:lnTo>
                    <a:pt x="322047" y="284954"/>
                  </a:lnTo>
                  <a:lnTo>
                    <a:pt x="322093" y="291017"/>
                  </a:lnTo>
                  <a:lnTo>
                    <a:pt x="322040" y="297080"/>
                  </a:lnTo>
                  <a:lnTo>
                    <a:pt x="321891" y="303143"/>
                  </a:lnTo>
                  <a:lnTo>
                    <a:pt x="321650" y="309206"/>
                  </a:lnTo>
                  <a:lnTo>
                    <a:pt x="321316" y="315269"/>
                  </a:lnTo>
                  <a:lnTo>
                    <a:pt x="320874" y="321332"/>
                  </a:lnTo>
                  <a:lnTo>
                    <a:pt x="320354" y="327394"/>
                  </a:lnTo>
                  <a:lnTo>
                    <a:pt x="319760" y="333457"/>
                  </a:lnTo>
                  <a:lnTo>
                    <a:pt x="319098" y="339520"/>
                  </a:lnTo>
                  <a:lnTo>
                    <a:pt x="318373" y="345583"/>
                  </a:lnTo>
                  <a:lnTo>
                    <a:pt x="317580" y="351646"/>
                  </a:lnTo>
                  <a:lnTo>
                    <a:pt x="316737" y="357709"/>
                  </a:lnTo>
                  <a:lnTo>
                    <a:pt x="315855" y="363772"/>
                  </a:lnTo>
                  <a:lnTo>
                    <a:pt x="314939" y="369834"/>
                  </a:lnTo>
                  <a:lnTo>
                    <a:pt x="313997" y="375897"/>
                  </a:lnTo>
                  <a:lnTo>
                    <a:pt x="313032" y="381960"/>
                  </a:lnTo>
                  <a:lnTo>
                    <a:pt x="312055" y="388023"/>
                  </a:lnTo>
                  <a:lnTo>
                    <a:pt x="311075" y="394086"/>
                  </a:lnTo>
                  <a:lnTo>
                    <a:pt x="310097" y="400149"/>
                  </a:lnTo>
                  <a:lnTo>
                    <a:pt x="309127" y="406212"/>
                  </a:lnTo>
                  <a:lnTo>
                    <a:pt x="308171" y="412275"/>
                  </a:lnTo>
                  <a:lnTo>
                    <a:pt x="307238" y="418337"/>
                  </a:lnTo>
                  <a:lnTo>
                    <a:pt x="306330" y="424400"/>
                  </a:lnTo>
                  <a:lnTo>
                    <a:pt x="305449" y="430463"/>
                  </a:lnTo>
                  <a:lnTo>
                    <a:pt x="304598" y="436526"/>
                  </a:lnTo>
                  <a:lnTo>
                    <a:pt x="303781" y="442589"/>
                  </a:lnTo>
                  <a:lnTo>
                    <a:pt x="303008" y="448652"/>
                  </a:lnTo>
                  <a:lnTo>
                    <a:pt x="302273" y="454715"/>
                  </a:lnTo>
                  <a:lnTo>
                    <a:pt x="301575" y="460778"/>
                  </a:lnTo>
                  <a:lnTo>
                    <a:pt x="300914" y="466840"/>
                  </a:lnTo>
                  <a:lnTo>
                    <a:pt x="300290" y="472903"/>
                  </a:lnTo>
                  <a:lnTo>
                    <a:pt x="299709" y="478966"/>
                  </a:lnTo>
                  <a:lnTo>
                    <a:pt x="299166" y="485029"/>
                  </a:lnTo>
                  <a:lnTo>
                    <a:pt x="298654" y="491092"/>
                  </a:lnTo>
                  <a:lnTo>
                    <a:pt x="298173" y="497155"/>
                  </a:lnTo>
                  <a:lnTo>
                    <a:pt x="297721" y="503218"/>
                  </a:lnTo>
                  <a:lnTo>
                    <a:pt x="297297" y="509280"/>
                  </a:lnTo>
                  <a:lnTo>
                    <a:pt x="296899" y="515343"/>
                  </a:lnTo>
                  <a:lnTo>
                    <a:pt x="296521" y="521406"/>
                  </a:lnTo>
                  <a:lnTo>
                    <a:pt x="296160" y="527469"/>
                  </a:lnTo>
                  <a:lnTo>
                    <a:pt x="295812" y="533532"/>
                  </a:lnTo>
                  <a:lnTo>
                    <a:pt x="295476" y="539595"/>
                  </a:lnTo>
                  <a:lnTo>
                    <a:pt x="295149" y="545658"/>
                  </a:lnTo>
                  <a:lnTo>
                    <a:pt x="294825" y="551721"/>
                  </a:lnTo>
                  <a:lnTo>
                    <a:pt x="294502" y="557783"/>
                  </a:lnTo>
                  <a:lnTo>
                    <a:pt x="294176" y="563846"/>
                  </a:lnTo>
                  <a:lnTo>
                    <a:pt x="293846" y="569909"/>
                  </a:lnTo>
                  <a:lnTo>
                    <a:pt x="293504" y="575972"/>
                  </a:lnTo>
                  <a:lnTo>
                    <a:pt x="293149" y="582035"/>
                  </a:lnTo>
                  <a:lnTo>
                    <a:pt x="292778" y="588098"/>
                  </a:lnTo>
                  <a:lnTo>
                    <a:pt x="292387" y="594161"/>
                  </a:lnTo>
                  <a:lnTo>
                    <a:pt x="291974" y="600224"/>
                  </a:lnTo>
                  <a:lnTo>
                    <a:pt x="291531" y="606286"/>
                  </a:lnTo>
                  <a:lnTo>
                    <a:pt x="291055" y="612349"/>
                  </a:lnTo>
                  <a:lnTo>
                    <a:pt x="290545" y="618412"/>
                  </a:lnTo>
                  <a:lnTo>
                    <a:pt x="289999" y="624475"/>
                  </a:lnTo>
                  <a:lnTo>
                    <a:pt x="289414" y="630538"/>
                  </a:lnTo>
                  <a:lnTo>
                    <a:pt x="288786" y="636601"/>
                  </a:lnTo>
                  <a:lnTo>
                    <a:pt x="288103" y="642664"/>
                  </a:lnTo>
                  <a:lnTo>
                    <a:pt x="287374" y="648726"/>
                  </a:lnTo>
                  <a:lnTo>
                    <a:pt x="286597" y="654789"/>
                  </a:lnTo>
                  <a:lnTo>
                    <a:pt x="285771" y="660852"/>
                  </a:lnTo>
                  <a:lnTo>
                    <a:pt x="284897" y="666915"/>
                  </a:lnTo>
                  <a:lnTo>
                    <a:pt x="283959" y="672978"/>
                  </a:lnTo>
                  <a:lnTo>
                    <a:pt x="282972" y="679041"/>
                  </a:lnTo>
                  <a:lnTo>
                    <a:pt x="281939" y="685104"/>
                  </a:lnTo>
                  <a:lnTo>
                    <a:pt x="280861" y="691167"/>
                  </a:lnTo>
                  <a:lnTo>
                    <a:pt x="279740" y="697229"/>
                  </a:lnTo>
                  <a:lnTo>
                    <a:pt x="278572" y="703292"/>
                  </a:lnTo>
                  <a:lnTo>
                    <a:pt x="277366" y="709355"/>
                  </a:lnTo>
                  <a:lnTo>
                    <a:pt x="276129" y="715418"/>
                  </a:lnTo>
                  <a:lnTo>
                    <a:pt x="274867" y="721481"/>
                  </a:lnTo>
                  <a:lnTo>
                    <a:pt x="273584" y="727544"/>
                  </a:lnTo>
                  <a:lnTo>
                    <a:pt x="272282" y="733607"/>
                  </a:lnTo>
                  <a:lnTo>
                    <a:pt x="270968" y="739669"/>
                  </a:lnTo>
                  <a:lnTo>
                    <a:pt x="269650" y="745732"/>
                  </a:lnTo>
                  <a:lnTo>
                    <a:pt x="268332" y="751795"/>
                  </a:lnTo>
                  <a:lnTo>
                    <a:pt x="267019" y="757858"/>
                  </a:lnTo>
                  <a:lnTo>
                    <a:pt x="265714" y="763921"/>
                  </a:lnTo>
                  <a:lnTo>
                    <a:pt x="264427" y="769984"/>
                  </a:lnTo>
                  <a:lnTo>
                    <a:pt x="263157" y="776047"/>
                  </a:lnTo>
                  <a:lnTo>
                    <a:pt x="261907" y="782110"/>
                  </a:lnTo>
                  <a:lnTo>
                    <a:pt x="260678" y="788172"/>
                  </a:lnTo>
                  <a:lnTo>
                    <a:pt x="259472" y="794235"/>
                  </a:lnTo>
                  <a:lnTo>
                    <a:pt x="258295" y="800298"/>
                  </a:lnTo>
                  <a:lnTo>
                    <a:pt x="257144" y="806361"/>
                  </a:lnTo>
                  <a:lnTo>
                    <a:pt x="256015" y="812424"/>
                  </a:lnTo>
                  <a:lnTo>
                    <a:pt x="254908" y="818487"/>
                  </a:lnTo>
                  <a:lnTo>
                    <a:pt x="253820" y="824550"/>
                  </a:lnTo>
                  <a:lnTo>
                    <a:pt x="252754" y="830613"/>
                  </a:lnTo>
                  <a:lnTo>
                    <a:pt x="251705" y="836675"/>
                  </a:lnTo>
                  <a:lnTo>
                    <a:pt x="250667" y="842738"/>
                  </a:lnTo>
                  <a:lnTo>
                    <a:pt x="249639" y="848801"/>
                  </a:lnTo>
                  <a:lnTo>
                    <a:pt x="248619" y="854864"/>
                  </a:lnTo>
                  <a:lnTo>
                    <a:pt x="247603" y="860927"/>
                  </a:lnTo>
                  <a:lnTo>
                    <a:pt x="246590" y="866990"/>
                  </a:lnTo>
                  <a:lnTo>
                    <a:pt x="245576" y="873053"/>
                  </a:lnTo>
                  <a:lnTo>
                    <a:pt x="244560" y="879115"/>
                  </a:lnTo>
                  <a:lnTo>
                    <a:pt x="243542" y="885178"/>
                  </a:lnTo>
                  <a:lnTo>
                    <a:pt x="242519" y="891241"/>
                  </a:lnTo>
                  <a:lnTo>
                    <a:pt x="241492" y="897304"/>
                  </a:lnTo>
                  <a:lnTo>
                    <a:pt x="240462" y="903367"/>
                  </a:lnTo>
                  <a:lnTo>
                    <a:pt x="239430" y="909430"/>
                  </a:lnTo>
                  <a:lnTo>
                    <a:pt x="238396" y="915493"/>
                  </a:lnTo>
                  <a:lnTo>
                    <a:pt x="237362" y="921556"/>
                  </a:lnTo>
                  <a:lnTo>
                    <a:pt x="236332" y="927618"/>
                  </a:lnTo>
                  <a:lnTo>
                    <a:pt x="235307" y="933681"/>
                  </a:lnTo>
                  <a:lnTo>
                    <a:pt x="234289" y="939744"/>
                  </a:lnTo>
                  <a:lnTo>
                    <a:pt x="233282" y="945807"/>
                  </a:lnTo>
                  <a:lnTo>
                    <a:pt x="232285" y="951870"/>
                  </a:lnTo>
                  <a:lnTo>
                    <a:pt x="231304" y="957933"/>
                  </a:lnTo>
                  <a:lnTo>
                    <a:pt x="230341" y="963996"/>
                  </a:lnTo>
                  <a:lnTo>
                    <a:pt x="229395" y="970059"/>
                  </a:lnTo>
                  <a:lnTo>
                    <a:pt x="228467" y="976121"/>
                  </a:lnTo>
                  <a:lnTo>
                    <a:pt x="227556" y="982184"/>
                  </a:lnTo>
                  <a:lnTo>
                    <a:pt x="226663" y="988247"/>
                  </a:lnTo>
                  <a:lnTo>
                    <a:pt x="225790" y="994310"/>
                  </a:lnTo>
                  <a:lnTo>
                    <a:pt x="224931" y="1000373"/>
                  </a:lnTo>
                  <a:lnTo>
                    <a:pt x="224084" y="1006436"/>
                  </a:lnTo>
                  <a:lnTo>
                    <a:pt x="223245" y="1012499"/>
                  </a:lnTo>
                  <a:lnTo>
                    <a:pt x="222411" y="1018561"/>
                  </a:lnTo>
                  <a:lnTo>
                    <a:pt x="221578" y="1024624"/>
                  </a:lnTo>
                  <a:lnTo>
                    <a:pt x="220739" y="1030687"/>
                  </a:lnTo>
                  <a:lnTo>
                    <a:pt x="219890" y="1036750"/>
                  </a:lnTo>
                  <a:lnTo>
                    <a:pt x="219026" y="1042813"/>
                  </a:lnTo>
                  <a:lnTo>
                    <a:pt x="218141" y="1048876"/>
                  </a:lnTo>
                  <a:lnTo>
                    <a:pt x="217227" y="1054939"/>
                  </a:lnTo>
                  <a:lnTo>
                    <a:pt x="216276" y="1061002"/>
                  </a:lnTo>
                  <a:lnTo>
                    <a:pt x="215287" y="1067064"/>
                  </a:lnTo>
                  <a:lnTo>
                    <a:pt x="214257" y="1073127"/>
                  </a:lnTo>
                  <a:lnTo>
                    <a:pt x="213182" y="1079190"/>
                  </a:lnTo>
                  <a:lnTo>
                    <a:pt x="212055" y="1085253"/>
                  </a:lnTo>
                  <a:lnTo>
                    <a:pt x="210865" y="1091316"/>
                  </a:lnTo>
                  <a:lnTo>
                    <a:pt x="209622" y="1097379"/>
                  </a:lnTo>
                  <a:lnTo>
                    <a:pt x="208325" y="1103442"/>
                  </a:lnTo>
                  <a:lnTo>
                    <a:pt x="206976" y="1109504"/>
                  </a:lnTo>
                  <a:lnTo>
                    <a:pt x="205574" y="1115567"/>
                  </a:lnTo>
                  <a:lnTo>
                    <a:pt x="204109" y="1121630"/>
                  </a:lnTo>
                  <a:lnTo>
                    <a:pt x="202598" y="1127693"/>
                  </a:lnTo>
                  <a:lnTo>
                    <a:pt x="201047" y="1133756"/>
                  </a:lnTo>
                  <a:lnTo>
                    <a:pt x="199459" y="1139819"/>
                  </a:lnTo>
                  <a:lnTo>
                    <a:pt x="197841" y="1145882"/>
                  </a:lnTo>
                  <a:lnTo>
                    <a:pt x="196195" y="1151945"/>
                  </a:lnTo>
                  <a:lnTo>
                    <a:pt x="194534" y="1158007"/>
                  </a:lnTo>
                  <a:lnTo>
                    <a:pt x="192867" y="1164070"/>
                  </a:lnTo>
                  <a:lnTo>
                    <a:pt x="191201" y="1170133"/>
                  </a:lnTo>
                  <a:lnTo>
                    <a:pt x="189543" y="1176196"/>
                  </a:lnTo>
                  <a:lnTo>
                    <a:pt x="187903" y="1182259"/>
                  </a:lnTo>
                  <a:lnTo>
                    <a:pt x="186296" y="1188322"/>
                  </a:lnTo>
                  <a:lnTo>
                    <a:pt x="184723" y="1194385"/>
                  </a:lnTo>
                  <a:lnTo>
                    <a:pt x="183191" y="1200448"/>
                  </a:lnTo>
                  <a:lnTo>
                    <a:pt x="181705" y="1206510"/>
                  </a:lnTo>
                  <a:lnTo>
                    <a:pt x="180272" y="1212573"/>
                  </a:lnTo>
                  <a:lnTo>
                    <a:pt x="178912" y="1218636"/>
                  </a:lnTo>
                  <a:lnTo>
                    <a:pt x="177614" y="1224699"/>
                  </a:lnTo>
                  <a:lnTo>
                    <a:pt x="176378" y="1230762"/>
                  </a:lnTo>
                  <a:lnTo>
                    <a:pt x="175206" y="1236825"/>
                  </a:lnTo>
                  <a:lnTo>
                    <a:pt x="174098" y="1242888"/>
                  </a:lnTo>
                  <a:lnTo>
                    <a:pt x="173067" y="1248950"/>
                  </a:lnTo>
                  <a:lnTo>
                    <a:pt x="172100" y="1255013"/>
                  </a:lnTo>
                  <a:lnTo>
                    <a:pt x="171188" y="1261076"/>
                  </a:lnTo>
                  <a:lnTo>
                    <a:pt x="170327" y="1267139"/>
                  </a:lnTo>
                  <a:lnTo>
                    <a:pt x="169512" y="1273202"/>
                  </a:lnTo>
                  <a:lnTo>
                    <a:pt x="168743" y="1279265"/>
                  </a:lnTo>
                  <a:lnTo>
                    <a:pt x="168009" y="1285328"/>
                  </a:lnTo>
                  <a:lnTo>
                    <a:pt x="167297" y="1291391"/>
                  </a:lnTo>
                  <a:lnTo>
                    <a:pt x="166600" y="1297453"/>
                  </a:lnTo>
                  <a:lnTo>
                    <a:pt x="165912" y="1303516"/>
                  </a:lnTo>
                  <a:lnTo>
                    <a:pt x="165224" y="1309579"/>
                  </a:lnTo>
                  <a:lnTo>
                    <a:pt x="164524" y="1315642"/>
                  </a:lnTo>
                  <a:lnTo>
                    <a:pt x="163806" y="1321705"/>
                  </a:lnTo>
                  <a:lnTo>
                    <a:pt x="163063" y="1327768"/>
                  </a:lnTo>
                  <a:lnTo>
                    <a:pt x="162291" y="1333831"/>
                  </a:lnTo>
                  <a:lnTo>
                    <a:pt x="161484" y="1339894"/>
                  </a:lnTo>
                  <a:lnTo>
                    <a:pt x="160625" y="1345956"/>
                  </a:lnTo>
                  <a:lnTo>
                    <a:pt x="159721" y="1352019"/>
                  </a:lnTo>
                  <a:lnTo>
                    <a:pt x="158770" y="1358082"/>
                  </a:lnTo>
                  <a:lnTo>
                    <a:pt x="157772" y="1364145"/>
                  </a:lnTo>
                  <a:lnTo>
                    <a:pt x="156727" y="1370208"/>
                  </a:lnTo>
                  <a:lnTo>
                    <a:pt x="155624" y="1376271"/>
                  </a:lnTo>
                  <a:lnTo>
                    <a:pt x="154472" y="1382334"/>
                  </a:lnTo>
                  <a:lnTo>
                    <a:pt x="153278" y="1388396"/>
                  </a:lnTo>
                  <a:lnTo>
                    <a:pt x="152044" y="1394459"/>
                  </a:lnTo>
                  <a:lnTo>
                    <a:pt x="150775" y="1400522"/>
                  </a:lnTo>
                  <a:lnTo>
                    <a:pt x="149472" y="1406585"/>
                  </a:lnTo>
                  <a:lnTo>
                    <a:pt x="148138" y="1412648"/>
                  </a:lnTo>
                  <a:lnTo>
                    <a:pt x="146784" y="1418711"/>
                  </a:lnTo>
                  <a:lnTo>
                    <a:pt x="145416" y="1424774"/>
                  </a:lnTo>
                  <a:lnTo>
                    <a:pt x="144036" y="1430837"/>
                  </a:lnTo>
                  <a:lnTo>
                    <a:pt x="142650" y="1436899"/>
                  </a:lnTo>
                  <a:lnTo>
                    <a:pt x="141261" y="1442962"/>
                  </a:lnTo>
                  <a:lnTo>
                    <a:pt x="139876" y="1449025"/>
                  </a:lnTo>
                  <a:lnTo>
                    <a:pt x="138497" y="1455088"/>
                  </a:lnTo>
                  <a:lnTo>
                    <a:pt x="137126" y="1461151"/>
                  </a:lnTo>
                  <a:lnTo>
                    <a:pt x="135764" y="1467214"/>
                  </a:lnTo>
                  <a:lnTo>
                    <a:pt x="134416" y="1473277"/>
                  </a:lnTo>
                  <a:lnTo>
                    <a:pt x="133081" y="1479339"/>
                  </a:lnTo>
                  <a:lnTo>
                    <a:pt x="131758" y="1485402"/>
                  </a:lnTo>
                  <a:lnTo>
                    <a:pt x="130445" y="1491465"/>
                  </a:lnTo>
                  <a:lnTo>
                    <a:pt x="129141" y="1497528"/>
                  </a:lnTo>
                  <a:lnTo>
                    <a:pt x="127847" y="1503591"/>
                  </a:lnTo>
                  <a:lnTo>
                    <a:pt x="126559" y="1509654"/>
                  </a:lnTo>
                  <a:lnTo>
                    <a:pt x="125273" y="1515717"/>
                  </a:lnTo>
                  <a:lnTo>
                    <a:pt x="123988" y="1521780"/>
                  </a:lnTo>
                  <a:lnTo>
                    <a:pt x="122701" y="1527842"/>
                  </a:lnTo>
                  <a:lnTo>
                    <a:pt x="121409" y="1533905"/>
                  </a:lnTo>
                  <a:lnTo>
                    <a:pt x="120107" y="1539968"/>
                  </a:lnTo>
                  <a:lnTo>
                    <a:pt x="118796" y="1546031"/>
                  </a:lnTo>
                  <a:lnTo>
                    <a:pt x="117472" y="1552094"/>
                  </a:lnTo>
                  <a:lnTo>
                    <a:pt x="116135" y="1558157"/>
                  </a:lnTo>
                  <a:lnTo>
                    <a:pt x="114782" y="1564220"/>
                  </a:lnTo>
                  <a:lnTo>
                    <a:pt x="113410" y="1570283"/>
                  </a:lnTo>
                  <a:lnTo>
                    <a:pt x="112020" y="1576345"/>
                  </a:lnTo>
                  <a:lnTo>
                    <a:pt x="110614" y="1582408"/>
                  </a:lnTo>
                  <a:lnTo>
                    <a:pt x="109192" y="1588471"/>
                  </a:lnTo>
                  <a:lnTo>
                    <a:pt x="107754" y="1594534"/>
                  </a:lnTo>
                  <a:lnTo>
                    <a:pt x="106299" y="1600597"/>
                  </a:lnTo>
                  <a:lnTo>
                    <a:pt x="104829" y="1606660"/>
                  </a:lnTo>
                  <a:lnTo>
                    <a:pt x="103349" y="1612723"/>
                  </a:lnTo>
                  <a:lnTo>
                    <a:pt x="101860" y="1618785"/>
                  </a:lnTo>
                  <a:lnTo>
                    <a:pt x="100364" y="1624848"/>
                  </a:lnTo>
                  <a:lnTo>
                    <a:pt x="98862" y="1630911"/>
                  </a:lnTo>
                  <a:lnTo>
                    <a:pt x="97358" y="1636974"/>
                  </a:lnTo>
                  <a:lnTo>
                    <a:pt x="95855" y="1643037"/>
                  </a:lnTo>
                  <a:lnTo>
                    <a:pt x="94355" y="1649100"/>
                  </a:lnTo>
                  <a:lnTo>
                    <a:pt x="92861" y="1655163"/>
                  </a:lnTo>
                  <a:lnTo>
                    <a:pt x="91375" y="1661226"/>
                  </a:lnTo>
                  <a:lnTo>
                    <a:pt x="89902" y="1667288"/>
                  </a:lnTo>
                  <a:lnTo>
                    <a:pt x="88442" y="1673351"/>
                  </a:lnTo>
                  <a:lnTo>
                    <a:pt x="86997" y="1679414"/>
                  </a:lnTo>
                  <a:lnTo>
                    <a:pt x="85569" y="1685477"/>
                  </a:lnTo>
                  <a:lnTo>
                    <a:pt x="84159" y="1691540"/>
                  </a:lnTo>
                  <a:lnTo>
                    <a:pt x="82773" y="1697603"/>
                  </a:lnTo>
                  <a:lnTo>
                    <a:pt x="81410" y="1703666"/>
                  </a:lnTo>
                  <a:lnTo>
                    <a:pt x="80069" y="1709729"/>
                  </a:lnTo>
                  <a:lnTo>
                    <a:pt x="78751" y="1715791"/>
                  </a:lnTo>
                  <a:lnTo>
                    <a:pt x="77457" y="1721854"/>
                  </a:lnTo>
                  <a:lnTo>
                    <a:pt x="76191" y="1727917"/>
                  </a:lnTo>
                  <a:lnTo>
                    <a:pt x="74952" y="1733980"/>
                  </a:lnTo>
                  <a:lnTo>
                    <a:pt x="73737" y="1740043"/>
                  </a:lnTo>
                  <a:lnTo>
                    <a:pt x="72546" y="1746106"/>
                  </a:lnTo>
                  <a:lnTo>
                    <a:pt x="71378" y="1752169"/>
                  </a:lnTo>
                  <a:lnTo>
                    <a:pt x="70234" y="1758231"/>
                  </a:lnTo>
                  <a:lnTo>
                    <a:pt x="69117" y="1764294"/>
                  </a:lnTo>
                  <a:lnTo>
                    <a:pt x="68020" y="1770357"/>
                  </a:lnTo>
                  <a:lnTo>
                    <a:pt x="66942" y="1776420"/>
                  </a:lnTo>
                  <a:lnTo>
                    <a:pt x="65882" y="1782483"/>
                  </a:lnTo>
                  <a:lnTo>
                    <a:pt x="64839" y="1788546"/>
                  </a:lnTo>
                  <a:lnTo>
                    <a:pt x="63814" y="1794609"/>
                  </a:lnTo>
                  <a:lnTo>
                    <a:pt x="62802" y="1800672"/>
                  </a:lnTo>
                  <a:lnTo>
                    <a:pt x="61801" y="1806734"/>
                  </a:lnTo>
                  <a:lnTo>
                    <a:pt x="60809" y="1812797"/>
                  </a:lnTo>
                  <a:lnTo>
                    <a:pt x="59825" y="1818860"/>
                  </a:lnTo>
                  <a:lnTo>
                    <a:pt x="58848" y="1824923"/>
                  </a:lnTo>
                  <a:lnTo>
                    <a:pt x="57876" y="1830986"/>
                  </a:lnTo>
                  <a:lnTo>
                    <a:pt x="56905" y="1837049"/>
                  </a:lnTo>
                  <a:lnTo>
                    <a:pt x="55935" y="1843112"/>
                  </a:lnTo>
                  <a:lnTo>
                    <a:pt x="54964" y="1849174"/>
                  </a:lnTo>
                  <a:lnTo>
                    <a:pt x="53992" y="1855237"/>
                  </a:lnTo>
                  <a:lnTo>
                    <a:pt x="53016" y="1861300"/>
                  </a:lnTo>
                  <a:lnTo>
                    <a:pt x="52036" y="1867363"/>
                  </a:lnTo>
                  <a:lnTo>
                    <a:pt x="51052" y="1873426"/>
                  </a:lnTo>
                  <a:lnTo>
                    <a:pt x="50063" y="1879489"/>
                  </a:lnTo>
                  <a:lnTo>
                    <a:pt x="49069" y="1885552"/>
                  </a:lnTo>
                  <a:lnTo>
                    <a:pt x="48069" y="1891615"/>
                  </a:lnTo>
                  <a:lnTo>
                    <a:pt x="47064" y="1897677"/>
                  </a:lnTo>
                  <a:lnTo>
                    <a:pt x="46055" y="1903740"/>
                  </a:lnTo>
                  <a:lnTo>
                    <a:pt x="45042" y="1909803"/>
                  </a:lnTo>
                  <a:lnTo>
                    <a:pt x="44027" y="1915866"/>
                  </a:lnTo>
                  <a:lnTo>
                    <a:pt x="43011" y="1921929"/>
                  </a:lnTo>
                  <a:lnTo>
                    <a:pt x="41995" y="1927992"/>
                  </a:lnTo>
                  <a:lnTo>
                    <a:pt x="40981" y="1934055"/>
                  </a:lnTo>
                  <a:lnTo>
                    <a:pt x="39971" y="1940118"/>
                  </a:lnTo>
                  <a:lnTo>
                    <a:pt x="38966" y="1946180"/>
                  </a:lnTo>
                  <a:lnTo>
                    <a:pt x="37968" y="1952243"/>
                  </a:lnTo>
                  <a:lnTo>
                    <a:pt x="36981" y="1958306"/>
                  </a:lnTo>
                  <a:lnTo>
                    <a:pt x="36005" y="1964369"/>
                  </a:lnTo>
                  <a:lnTo>
                    <a:pt x="35043" y="1970432"/>
                  </a:lnTo>
                  <a:lnTo>
                    <a:pt x="34095" y="1976495"/>
                  </a:lnTo>
                  <a:lnTo>
                    <a:pt x="33164" y="1982558"/>
                  </a:lnTo>
                  <a:lnTo>
                    <a:pt x="32256" y="1988620"/>
                  </a:lnTo>
                  <a:lnTo>
                    <a:pt x="31369" y="1994683"/>
                  </a:lnTo>
                  <a:lnTo>
                    <a:pt x="30503" y="2000746"/>
                  </a:lnTo>
                  <a:lnTo>
                    <a:pt x="29660" y="2006809"/>
                  </a:lnTo>
                  <a:lnTo>
                    <a:pt x="28840" y="2012872"/>
                  </a:lnTo>
                  <a:lnTo>
                    <a:pt x="28053" y="2018935"/>
                  </a:lnTo>
                  <a:lnTo>
                    <a:pt x="27292" y="2024998"/>
                  </a:lnTo>
                  <a:lnTo>
                    <a:pt x="26557" y="2031061"/>
                  </a:lnTo>
                  <a:lnTo>
                    <a:pt x="25849" y="2037123"/>
                  </a:lnTo>
                  <a:lnTo>
                    <a:pt x="25167" y="2043186"/>
                  </a:lnTo>
                  <a:lnTo>
                    <a:pt x="24517" y="2049249"/>
                  </a:lnTo>
                  <a:lnTo>
                    <a:pt x="23897" y="2055312"/>
                  </a:lnTo>
                  <a:lnTo>
                    <a:pt x="23301" y="2061375"/>
                  </a:lnTo>
                  <a:lnTo>
                    <a:pt x="22731" y="2067438"/>
                  </a:lnTo>
                  <a:lnTo>
                    <a:pt x="22185" y="2073501"/>
                  </a:lnTo>
                  <a:lnTo>
                    <a:pt x="21664" y="2079564"/>
                  </a:lnTo>
                  <a:lnTo>
                    <a:pt x="21170" y="2085626"/>
                  </a:lnTo>
                  <a:lnTo>
                    <a:pt x="20696" y="2091689"/>
                  </a:lnTo>
                  <a:lnTo>
                    <a:pt x="20241" y="2097752"/>
                  </a:lnTo>
                  <a:lnTo>
                    <a:pt x="19803" y="2103815"/>
                  </a:lnTo>
                  <a:lnTo>
                    <a:pt x="19383" y="2109878"/>
                  </a:lnTo>
                  <a:lnTo>
                    <a:pt x="18982" y="2115941"/>
                  </a:lnTo>
                  <a:lnTo>
                    <a:pt x="18594" y="2122004"/>
                  </a:lnTo>
                  <a:lnTo>
                    <a:pt x="18217" y="2128066"/>
                  </a:lnTo>
                  <a:lnTo>
                    <a:pt x="17851" y="2134129"/>
                  </a:lnTo>
                  <a:lnTo>
                    <a:pt x="17495" y="2140192"/>
                  </a:lnTo>
                  <a:lnTo>
                    <a:pt x="17149" y="2146255"/>
                  </a:lnTo>
                  <a:lnTo>
                    <a:pt x="16809" y="2152318"/>
                  </a:lnTo>
                  <a:lnTo>
                    <a:pt x="16475" y="2158381"/>
                  </a:lnTo>
                  <a:lnTo>
                    <a:pt x="16147" y="2164444"/>
                  </a:lnTo>
                  <a:lnTo>
                    <a:pt x="15822" y="2170507"/>
                  </a:lnTo>
                  <a:lnTo>
                    <a:pt x="15501" y="2176569"/>
                  </a:lnTo>
                  <a:lnTo>
                    <a:pt x="15184" y="2182632"/>
                  </a:lnTo>
                  <a:lnTo>
                    <a:pt x="14869" y="2188695"/>
                  </a:lnTo>
                  <a:lnTo>
                    <a:pt x="14556" y="2194758"/>
                  </a:lnTo>
                  <a:lnTo>
                    <a:pt x="14245" y="2200821"/>
                  </a:lnTo>
                  <a:lnTo>
                    <a:pt x="13935" y="2206884"/>
                  </a:lnTo>
                  <a:lnTo>
                    <a:pt x="13628" y="2212947"/>
                  </a:lnTo>
                  <a:lnTo>
                    <a:pt x="13322" y="2219009"/>
                  </a:lnTo>
                  <a:lnTo>
                    <a:pt x="13018" y="2225072"/>
                  </a:lnTo>
                  <a:lnTo>
                    <a:pt x="12716" y="2231135"/>
                  </a:lnTo>
                  <a:lnTo>
                    <a:pt x="12416" y="2237198"/>
                  </a:lnTo>
                  <a:lnTo>
                    <a:pt x="12119" y="2243261"/>
                  </a:lnTo>
                  <a:lnTo>
                    <a:pt x="11824" y="2249324"/>
                  </a:lnTo>
                  <a:lnTo>
                    <a:pt x="11532" y="2255387"/>
                  </a:lnTo>
                  <a:lnTo>
                    <a:pt x="11243" y="2261450"/>
                  </a:lnTo>
                  <a:lnTo>
                    <a:pt x="10957" y="2267512"/>
                  </a:lnTo>
                  <a:lnTo>
                    <a:pt x="10675" y="2273575"/>
                  </a:lnTo>
                  <a:lnTo>
                    <a:pt x="10396" y="2279638"/>
                  </a:lnTo>
                  <a:lnTo>
                    <a:pt x="10121" y="2285701"/>
                  </a:lnTo>
                  <a:lnTo>
                    <a:pt x="9850" y="2291764"/>
                  </a:lnTo>
                  <a:lnTo>
                    <a:pt x="9582" y="2297827"/>
                  </a:lnTo>
                  <a:lnTo>
                    <a:pt x="9318" y="2303890"/>
                  </a:lnTo>
                  <a:lnTo>
                    <a:pt x="9058" y="2309953"/>
                  </a:lnTo>
                  <a:lnTo>
                    <a:pt x="8801" y="2316015"/>
                  </a:lnTo>
                  <a:lnTo>
                    <a:pt x="8547" y="2322078"/>
                  </a:lnTo>
                  <a:lnTo>
                    <a:pt x="8297" y="2328141"/>
                  </a:lnTo>
                  <a:lnTo>
                    <a:pt x="8049" y="2334204"/>
                  </a:lnTo>
                  <a:lnTo>
                    <a:pt x="7805" y="2340267"/>
                  </a:lnTo>
                  <a:lnTo>
                    <a:pt x="7564" y="2346330"/>
                  </a:lnTo>
                  <a:lnTo>
                    <a:pt x="7325" y="2352393"/>
                  </a:lnTo>
                  <a:lnTo>
                    <a:pt x="7088" y="2358455"/>
                  </a:lnTo>
                  <a:lnTo>
                    <a:pt x="6854" y="2364518"/>
                  </a:lnTo>
                  <a:lnTo>
                    <a:pt x="6622" y="2370581"/>
                  </a:lnTo>
                  <a:lnTo>
                    <a:pt x="6392" y="2376644"/>
                  </a:lnTo>
                  <a:lnTo>
                    <a:pt x="6164" y="2382707"/>
                  </a:lnTo>
                  <a:lnTo>
                    <a:pt x="5938" y="2388770"/>
                  </a:lnTo>
                  <a:lnTo>
                    <a:pt x="5714" y="2394833"/>
                  </a:lnTo>
                  <a:lnTo>
                    <a:pt x="5493" y="2400896"/>
                  </a:lnTo>
                  <a:lnTo>
                    <a:pt x="5274" y="2406958"/>
                  </a:lnTo>
                  <a:lnTo>
                    <a:pt x="5058" y="2413021"/>
                  </a:lnTo>
                  <a:lnTo>
                    <a:pt x="4845" y="2419084"/>
                  </a:lnTo>
                  <a:lnTo>
                    <a:pt x="4635" y="2425147"/>
                  </a:lnTo>
                  <a:lnTo>
                    <a:pt x="4428" y="2431210"/>
                  </a:lnTo>
                  <a:lnTo>
                    <a:pt x="4226" y="2437273"/>
                  </a:lnTo>
                  <a:lnTo>
                    <a:pt x="4028" y="2443336"/>
                  </a:lnTo>
                  <a:lnTo>
                    <a:pt x="3834" y="2449399"/>
                  </a:lnTo>
                  <a:lnTo>
                    <a:pt x="3644" y="2455461"/>
                  </a:lnTo>
                  <a:lnTo>
                    <a:pt x="3459" y="2461524"/>
                  </a:lnTo>
                  <a:lnTo>
                    <a:pt x="3281" y="2467587"/>
                  </a:lnTo>
                  <a:lnTo>
                    <a:pt x="3108" y="2473650"/>
                  </a:lnTo>
                  <a:lnTo>
                    <a:pt x="2941" y="2479713"/>
                  </a:lnTo>
                  <a:lnTo>
                    <a:pt x="2779" y="2485776"/>
                  </a:lnTo>
                  <a:lnTo>
                    <a:pt x="2623" y="2491839"/>
                  </a:lnTo>
                  <a:lnTo>
                    <a:pt x="2474" y="2497901"/>
                  </a:lnTo>
                  <a:lnTo>
                    <a:pt x="2331" y="2503964"/>
                  </a:lnTo>
                  <a:lnTo>
                    <a:pt x="2194" y="2510027"/>
                  </a:lnTo>
                  <a:lnTo>
                    <a:pt x="2063" y="2516090"/>
                  </a:lnTo>
                  <a:lnTo>
                    <a:pt x="1938" y="2522153"/>
                  </a:lnTo>
                  <a:lnTo>
                    <a:pt x="1819" y="2528216"/>
                  </a:lnTo>
                  <a:lnTo>
                    <a:pt x="1706" y="2534279"/>
                  </a:lnTo>
                  <a:lnTo>
                    <a:pt x="1599" y="2540342"/>
                  </a:lnTo>
                  <a:lnTo>
                    <a:pt x="1497" y="2546404"/>
                  </a:lnTo>
                  <a:lnTo>
                    <a:pt x="1400" y="2552467"/>
                  </a:lnTo>
                  <a:lnTo>
                    <a:pt x="1308" y="2558530"/>
                  </a:lnTo>
                  <a:lnTo>
                    <a:pt x="1222" y="2564593"/>
                  </a:lnTo>
                  <a:lnTo>
                    <a:pt x="1140" y="2570656"/>
                  </a:lnTo>
                  <a:lnTo>
                    <a:pt x="1062" y="2576719"/>
                  </a:lnTo>
                  <a:lnTo>
                    <a:pt x="988" y="2582782"/>
                  </a:lnTo>
                  <a:lnTo>
                    <a:pt x="917" y="2588844"/>
                  </a:lnTo>
                  <a:lnTo>
                    <a:pt x="851" y="2594907"/>
                  </a:lnTo>
                  <a:lnTo>
                    <a:pt x="789" y="2600970"/>
                  </a:lnTo>
                  <a:lnTo>
                    <a:pt x="730" y="2607033"/>
                  </a:lnTo>
                  <a:lnTo>
                    <a:pt x="674" y="2613096"/>
                  </a:lnTo>
                  <a:lnTo>
                    <a:pt x="620" y="2619159"/>
                  </a:lnTo>
                  <a:lnTo>
                    <a:pt x="571" y="2625222"/>
                  </a:lnTo>
                  <a:lnTo>
                    <a:pt x="524" y="2631285"/>
                  </a:lnTo>
                  <a:lnTo>
                    <a:pt x="480" y="2637347"/>
                  </a:lnTo>
                  <a:lnTo>
                    <a:pt x="438" y="2643410"/>
                  </a:lnTo>
                  <a:lnTo>
                    <a:pt x="399" y="2649473"/>
                  </a:lnTo>
                  <a:lnTo>
                    <a:pt x="362" y="2655536"/>
                  </a:lnTo>
                  <a:lnTo>
                    <a:pt x="328" y="2661599"/>
                  </a:lnTo>
                  <a:lnTo>
                    <a:pt x="297" y="2667662"/>
                  </a:lnTo>
                  <a:lnTo>
                    <a:pt x="267" y="2673725"/>
                  </a:lnTo>
                  <a:lnTo>
                    <a:pt x="240" y="2679788"/>
                  </a:lnTo>
                  <a:lnTo>
                    <a:pt x="214" y="2685850"/>
                  </a:lnTo>
                  <a:lnTo>
                    <a:pt x="191" y="2691913"/>
                  </a:lnTo>
                  <a:lnTo>
                    <a:pt x="170" y="2697976"/>
                  </a:lnTo>
                  <a:lnTo>
                    <a:pt x="151" y="2704039"/>
                  </a:lnTo>
                  <a:lnTo>
                    <a:pt x="133" y="2710102"/>
                  </a:lnTo>
                  <a:lnTo>
                    <a:pt x="117" y="2716165"/>
                  </a:lnTo>
                  <a:lnTo>
                    <a:pt x="102" y="2722228"/>
                  </a:lnTo>
                  <a:lnTo>
                    <a:pt x="89" y="2728290"/>
                  </a:lnTo>
                  <a:lnTo>
                    <a:pt x="78" y="2734353"/>
                  </a:lnTo>
                  <a:lnTo>
                    <a:pt x="67" y="2740416"/>
                  </a:lnTo>
                  <a:lnTo>
                    <a:pt x="58" y="2746479"/>
                  </a:lnTo>
                  <a:lnTo>
                    <a:pt x="50" y="2752542"/>
                  </a:lnTo>
                  <a:lnTo>
                    <a:pt x="43" y="2758605"/>
                  </a:lnTo>
                  <a:lnTo>
                    <a:pt x="36" y="2764668"/>
                  </a:lnTo>
                  <a:lnTo>
                    <a:pt x="31" y="2770731"/>
                  </a:lnTo>
                  <a:lnTo>
                    <a:pt x="26" y="2776793"/>
                  </a:lnTo>
                  <a:lnTo>
                    <a:pt x="22" y="2782856"/>
                  </a:lnTo>
                  <a:lnTo>
                    <a:pt x="18" y="2788919"/>
                  </a:lnTo>
                  <a:lnTo>
                    <a:pt x="15" y="2794982"/>
                  </a:lnTo>
                  <a:lnTo>
                    <a:pt x="12" y="2801045"/>
                  </a:lnTo>
                  <a:lnTo>
                    <a:pt x="10" y="2807108"/>
                  </a:lnTo>
                  <a:lnTo>
                    <a:pt x="8" y="2813171"/>
                  </a:lnTo>
                  <a:lnTo>
                    <a:pt x="7" y="2819234"/>
                  </a:lnTo>
                  <a:close/>
                </a:path>
              </a:pathLst>
            </a:custGeom>
            <a:solidFill>
              <a:srgbClr val="EFC000">
                <a:alpha val="29803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6" name="pg56"/>
            <p:cNvSpPr/>
            <p:nvPr/>
          </p:nvSpPr>
          <p:spPr>
            <a:xfrm>
              <a:off x="7189660" y="2379230"/>
              <a:ext cx="309798" cy="2966759"/>
            </a:xfrm>
            <a:custGeom>
              <a:avLst/>
              <a:gdLst/>
              <a:ahLst/>
              <a:cxnLst/>
              <a:rect l="0" t="0" r="0" b="0"/>
              <a:pathLst>
                <a:path w="309798" h="2966759">
                  <a:moveTo>
                    <a:pt x="0" y="2966759"/>
                  </a:moveTo>
                  <a:lnTo>
                    <a:pt x="0" y="2960420"/>
                  </a:lnTo>
                  <a:lnTo>
                    <a:pt x="0" y="2954080"/>
                  </a:lnTo>
                  <a:lnTo>
                    <a:pt x="0" y="2947741"/>
                  </a:lnTo>
                  <a:lnTo>
                    <a:pt x="0" y="2941402"/>
                  </a:lnTo>
                  <a:lnTo>
                    <a:pt x="0" y="2935063"/>
                  </a:lnTo>
                  <a:lnTo>
                    <a:pt x="0" y="2928724"/>
                  </a:lnTo>
                  <a:lnTo>
                    <a:pt x="0" y="2922384"/>
                  </a:lnTo>
                  <a:lnTo>
                    <a:pt x="0" y="2916045"/>
                  </a:lnTo>
                  <a:lnTo>
                    <a:pt x="0" y="2909706"/>
                  </a:lnTo>
                  <a:lnTo>
                    <a:pt x="0" y="2903367"/>
                  </a:lnTo>
                  <a:lnTo>
                    <a:pt x="0" y="2897027"/>
                  </a:lnTo>
                  <a:lnTo>
                    <a:pt x="0" y="2890688"/>
                  </a:lnTo>
                  <a:lnTo>
                    <a:pt x="0" y="2884349"/>
                  </a:lnTo>
                  <a:lnTo>
                    <a:pt x="0" y="2878010"/>
                  </a:lnTo>
                  <a:lnTo>
                    <a:pt x="0" y="2871670"/>
                  </a:lnTo>
                  <a:lnTo>
                    <a:pt x="0" y="2865331"/>
                  </a:lnTo>
                  <a:lnTo>
                    <a:pt x="0" y="2858992"/>
                  </a:lnTo>
                  <a:lnTo>
                    <a:pt x="0" y="2852653"/>
                  </a:lnTo>
                  <a:lnTo>
                    <a:pt x="0" y="2846314"/>
                  </a:lnTo>
                  <a:lnTo>
                    <a:pt x="0" y="2839974"/>
                  </a:lnTo>
                  <a:lnTo>
                    <a:pt x="0" y="2833635"/>
                  </a:lnTo>
                  <a:lnTo>
                    <a:pt x="0" y="2827296"/>
                  </a:lnTo>
                  <a:lnTo>
                    <a:pt x="0" y="2820957"/>
                  </a:lnTo>
                  <a:lnTo>
                    <a:pt x="0" y="2814617"/>
                  </a:lnTo>
                  <a:lnTo>
                    <a:pt x="0" y="2808278"/>
                  </a:lnTo>
                  <a:lnTo>
                    <a:pt x="0" y="2801939"/>
                  </a:lnTo>
                  <a:lnTo>
                    <a:pt x="0" y="2795600"/>
                  </a:lnTo>
                  <a:lnTo>
                    <a:pt x="0" y="2789260"/>
                  </a:lnTo>
                  <a:lnTo>
                    <a:pt x="0" y="2782921"/>
                  </a:lnTo>
                  <a:lnTo>
                    <a:pt x="0" y="2776582"/>
                  </a:lnTo>
                  <a:lnTo>
                    <a:pt x="0" y="2770243"/>
                  </a:lnTo>
                  <a:lnTo>
                    <a:pt x="0" y="2763904"/>
                  </a:lnTo>
                  <a:lnTo>
                    <a:pt x="0" y="2757564"/>
                  </a:lnTo>
                  <a:lnTo>
                    <a:pt x="0" y="2751225"/>
                  </a:lnTo>
                  <a:lnTo>
                    <a:pt x="0" y="2744886"/>
                  </a:lnTo>
                  <a:lnTo>
                    <a:pt x="0" y="2738547"/>
                  </a:lnTo>
                  <a:lnTo>
                    <a:pt x="0" y="2732207"/>
                  </a:lnTo>
                  <a:lnTo>
                    <a:pt x="0" y="2725868"/>
                  </a:lnTo>
                  <a:lnTo>
                    <a:pt x="0" y="2719529"/>
                  </a:lnTo>
                  <a:lnTo>
                    <a:pt x="0" y="2713190"/>
                  </a:lnTo>
                  <a:lnTo>
                    <a:pt x="0" y="2706851"/>
                  </a:lnTo>
                  <a:lnTo>
                    <a:pt x="0" y="2700511"/>
                  </a:lnTo>
                  <a:lnTo>
                    <a:pt x="0" y="2694172"/>
                  </a:lnTo>
                  <a:lnTo>
                    <a:pt x="0" y="2687833"/>
                  </a:lnTo>
                  <a:lnTo>
                    <a:pt x="0" y="2681494"/>
                  </a:lnTo>
                  <a:lnTo>
                    <a:pt x="0" y="2675154"/>
                  </a:lnTo>
                  <a:lnTo>
                    <a:pt x="0" y="2668815"/>
                  </a:lnTo>
                  <a:lnTo>
                    <a:pt x="0" y="2662476"/>
                  </a:lnTo>
                  <a:lnTo>
                    <a:pt x="0" y="2656137"/>
                  </a:lnTo>
                  <a:lnTo>
                    <a:pt x="0" y="2649797"/>
                  </a:lnTo>
                  <a:lnTo>
                    <a:pt x="0" y="2643458"/>
                  </a:lnTo>
                  <a:lnTo>
                    <a:pt x="0" y="2637119"/>
                  </a:lnTo>
                  <a:lnTo>
                    <a:pt x="0" y="2630780"/>
                  </a:lnTo>
                  <a:lnTo>
                    <a:pt x="0" y="2624441"/>
                  </a:lnTo>
                  <a:lnTo>
                    <a:pt x="0" y="2618101"/>
                  </a:lnTo>
                  <a:lnTo>
                    <a:pt x="0" y="2611762"/>
                  </a:lnTo>
                  <a:lnTo>
                    <a:pt x="0" y="2605423"/>
                  </a:lnTo>
                  <a:lnTo>
                    <a:pt x="0" y="2599084"/>
                  </a:lnTo>
                  <a:lnTo>
                    <a:pt x="0" y="2592744"/>
                  </a:lnTo>
                  <a:lnTo>
                    <a:pt x="0" y="2586405"/>
                  </a:lnTo>
                  <a:lnTo>
                    <a:pt x="0" y="2580066"/>
                  </a:lnTo>
                  <a:lnTo>
                    <a:pt x="0" y="2573727"/>
                  </a:lnTo>
                  <a:lnTo>
                    <a:pt x="0" y="2567387"/>
                  </a:lnTo>
                  <a:lnTo>
                    <a:pt x="0" y="2561048"/>
                  </a:lnTo>
                  <a:lnTo>
                    <a:pt x="0" y="2554709"/>
                  </a:lnTo>
                  <a:lnTo>
                    <a:pt x="0" y="2548370"/>
                  </a:lnTo>
                  <a:lnTo>
                    <a:pt x="0" y="2542031"/>
                  </a:lnTo>
                  <a:lnTo>
                    <a:pt x="0" y="2535691"/>
                  </a:lnTo>
                  <a:lnTo>
                    <a:pt x="0" y="2529352"/>
                  </a:lnTo>
                  <a:lnTo>
                    <a:pt x="0" y="2523013"/>
                  </a:lnTo>
                  <a:lnTo>
                    <a:pt x="0" y="2516674"/>
                  </a:lnTo>
                  <a:lnTo>
                    <a:pt x="0" y="2510334"/>
                  </a:lnTo>
                  <a:lnTo>
                    <a:pt x="0" y="2503995"/>
                  </a:lnTo>
                  <a:lnTo>
                    <a:pt x="0" y="2497656"/>
                  </a:lnTo>
                  <a:lnTo>
                    <a:pt x="0" y="2491317"/>
                  </a:lnTo>
                  <a:lnTo>
                    <a:pt x="0" y="2484977"/>
                  </a:lnTo>
                  <a:lnTo>
                    <a:pt x="0" y="2478638"/>
                  </a:lnTo>
                  <a:lnTo>
                    <a:pt x="0" y="2472299"/>
                  </a:lnTo>
                  <a:lnTo>
                    <a:pt x="0" y="2465960"/>
                  </a:lnTo>
                  <a:lnTo>
                    <a:pt x="0" y="2459621"/>
                  </a:lnTo>
                  <a:lnTo>
                    <a:pt x="0" y="2453281"/>
                  </a:lnTo>
                  <a:lnTo>
                    <a:pt x="0" y="2446942"/>
                  </a:lnTo>
                  <a:lnTo>
                    <a:pt x="0" y="2440603"/>
                  </a:lnTo>
                  <a:lnTo>
                    <a:pt x="0" y="2434264"/>
                  </a:lnTo>
                  <a:lnTo>
                    <a:pt x="0" y="2427924"/>
                  </a:lnTo>
                  <a:lnTo>
                    <a:pt x="0" y="2421585"/>
                  </a:lnTo>
                  <a:lnTo>
                    <a:pt x="0" y="2415246"/>
                  </a:lnTo>
                  <a:lnTo>
                    <a:pt x="0" y="2408907"/>
                  </a:lnTo>
                  <a:lnTo>
                    <a:pt x="0" y="2402567"/>
                  </a:lnTo>
                  <a:lnTo>
                    <a:pt x="0" y="2396228"/>
                  </a:lnTo>
                  <a:lnTo>
                    <a:pt x="0" y="2389889"/>
                  </a:lnTo>
                  <a:lnTo>
                    <a:pt x="0" y="2383550"/>
                  </a:lnTo>
                  <a:lnTo>
                    <a:pt x="0" y="2377211"/>
                  </a:lnTo>
                  <a:lnTo>
                    <a:pt x="0" y="2370871"/>
                  </a:lnTo>
                  <a:lnTo>
                    <a:pt x="0" y="2364532"/>
                  </a:lnTo>
                  <a:lnTo>
                    <a:pt x="0" y="2358193"/>
                  </a:lnTo>
                  <a:lnTo>
                    <a:pt x="0" y="2351854"/>
                  </a:lnTo>
                  <a:lnTo>
                    <a:pt x="0" y="2345514"/>
                  </a:lnTo>
                  <a:lnTo>
                    <a:pt x="0" y="2339175"/>
                  </a:lnTo>
                  <a:lnTo>
                    <a:pt x="0" y="2332836"/>
                  </a:lnTo>
                  <a:lnTo>
                    <a:pt x="0" y="2326497"/>
                  </a:lnTo>
                  <a:lnTo>
                    <a:pt x="0" y="2320158"/>
                  </a:lnTo>
                  <a:lnTo>
                    <a:pt x="0" y="2313818"/>
                  </a:lnTo>
                  <a:lnTo>
                    <a:pt x="0" y="2307479"/>
                  </a:lnTo>
                  <a:lnTo>
                    <a:pt x="0" y="2301140"/>
                  </a:lnTo>
                  <a:lnTo>
                    <a:pt x="0" y="2294801"/>
                  </a:lnTo>
                  <a:lnTo>
                    <a:pt x="0" y="2288461"/>
                  </a:lnTo>
                  <a:lnTo>
                    <a:pt x="0" y="2282122"/>
                  </a:lnTo>
                  <a:lnTo>
                    <a:pt x="0" y="2275783"/>
                  </a:lnTo>
                  <a:lnTo>
                    <a:pt x="0" y="2269444"/>
                  </a:lnTo>
                  <a:lnTo>
                    <a:pt x="0" y="2263104"/>
                  </a:lnTo>
                  <a:lnTo>
                    <a:pt x="0" y="2256765"/>
                  </a:lnTo>
                  <a:lnTo>
                    <a:pt x="0" y="2250426"/>
                  </a:lnTo>
                  <a:lnTo>
                    <a:pt x="0" y="2244087"/>
                  </a:lnTo>
                  <a:lnTo>
                    <a:pt x="0" y="2237748"/>
                  </a:lnTo>
                  <a:lnTo>
                    <a:pt x="0" y="2231408"/>
                  </a:lnTo>
                  <a:lnTo>
                    <a:pt x="0" y="2225069"/>
                  </a:lnTo>
                  <a:lnTo>
                    <a:pt x="0" y="2218730"/>
                  </a:lnTo>
                  <a:lnTo>
                    <a:pt x="0" y="2212391"/>
                  </a:lnTo>
                  <a:lnTo>
                    <a:pt x="0" y="2206051"/>
                  </a:lnTo>
                  <a:lnTo>
                    <a:pt x="0" y="2199712"/>
                  </a:lnTo>
                  <a:lnTo>
                    <a:pt x="0" y="2193373"/>
                  </a:lnTo>
                  <a:lnTo>
                    <a:pt x="0" y="2187034"/>
                  </a:lnTo>
                  <a:lnTo>
                    <a:pt x="0" y="2180694"/>
                  </a:lnTo>
                  <a:lnTo>
                    <a:pt x="0" y="2174355"/>
                  </a:lnTo>
                  <a:lnTo>
                    <a:pt x="0" y="2168016"/>
                  </a:lnTo>
                  <a:lnTo>
                    <a:pt x="0" y="2161677"/>
                  </a:lnTo>
                  <a:lnTo>
                    <a:pt x="0" y="2155338"/>
                  </a:lnTo>
                  <a:lnTo>
                    <a:pt x="0" y="2148998"/>
                  </a:lnTo>
                  <a:lnTo>
                    <a:pt x="0" y="2142659"/>
                  </a:lnTo>
                  <a:lnTo>
                    <a:pt x="0" y="2136320"/>
                  </a:lnTo>
                  <a:lnTo>
                    <a:pt x="0" y="2129981"/>
                  </a:lnTo>
                  <a:lnTo>
                    <a:pt x="0" y="2123641"/>
                  </a:lnTo>
                  <a:lnTo>
                    <a:pt x="0" y="2117302"/>
                  </a:lnTo>
                  <a:lnTo>
                    <a:pt x="0" y="2110963"/>
                  </a:lnTo>
                  <a:lnTo>
                    <a:pt x="0" y="2104624"/>
                  </a:lnTo>
                  <a:lnTo>
                    <a:pt x="0" y="2098284"/>
                  </a:lnTo>
                  <a:lnTo>
                    <a:pt x="0" y="2091945"/>
                  </a:lnTo>
                  <a:lnTo>
                    <a:pt x="0" y="2085606"/>
                  </a:lnTo>
                  <a:lnTo>
                    <a:pt x="0" y="2079267"/>
                  </a:lnTo>
                  <a:lnTo>
                    <a:pt x="0" y="2072928"/>
                  </a:lnTo>
                  <a:lnTo>
                    <a:pt x="0" y="2066588"/>
                  </a:lnTo>
                  <a:lnTo>
                    <a:pt x="0" y="2060249"/>
                  </a:lnTo>
                  <a:lnTo>
                    <a:pt x="0" y="2053910"/>
                  </a:lnTo>
                  <a:lnTo>
                    <a:pt x="0" y="2047571"/>
                  </a:lnTo>
                  <a:lnTo>
                    <a:pt x="0" y="2041231"/>
                  </a:lnTo>
                  <a:lnTo>
                    <a:pt x="0" y="2034892"/>
                  </a:lnTo>
                  <a:lnTo>
                    <a:pt x="0" y="2028553"/>
                  </a:lnTo>
                  <a:lnTo>
                    <a:pt x="0" y="2022214"/>
                  </a:lnTo>
                  <a:lnTo>
                    <a:pt x="0" y="2015874"/>
                  </a:lnTo>
                  <a:lnTo>
                    <a:pt x="0" y="2009535"/>
                  </a:lnTo>
                  <a:lnTo>
                    <a:pt x="0" y="2003196"/>
                  </a:lnTo>
                  <a:lnTo>
                    <a:pt x="0" y="1996857"/>
                  </a:lnTo>
                  <a:lnTo>
                    <a:pt x="0" y="1990518"/>
                  </a:lnTo>
                  <a:lnTo>
                    <a:pt x="0" y="1984178"/>
                  </a:lnTo>
                  <a:lnTo>
                    <a:pt x="0" y="1977839"/>
                  </a:lnTo>
                  <a:lnTo>
                    <a:pt x="0" y="1971500"/>
                  </a:lnTo>
                  <a:lnTo>
                    <a:pt x="0" y="1965161"/>
                  </a:lnTo>
                  <a:lnTo>
                    <a:pt x="0" y="1958821"/>
                  </a:lnTo>
                  <a:lnTo>
                    <a:pt x="0" y="1952482"/>
                  </a:lnTo>
                  <a:lnTo>
                    <a:pt x="0" y="1946143"/>
                  </a:lnTo>
                  <a:lnTo>
                    <a:pt x="0" y="1939804"/>
                  </a:lnTo>
                  <a:lnTo>
                    <a:pt x="0" y="1933465"/>
                  </a:lnTo>
                  <a:lnTo>
                    <a:pt x="0" y="1927125"/>
                  </a:lnTo>
                  <a:lnTo>
                    <a:pt x="0" y="1920786"/>
                  </a:lnTo>
                  <a:lnTo>
                    <a:pt x="0" y="1914447"/>
                  </a:lnTo>
                  <a:lnTo>
                    <a:pt x="0" y="1908108"/>
                  </a:lnTo>
                  <a:lnTo>
                    <a:pt x="0" y="1901768"/>
                  </a:lnTo>
                  <a:lnTo>
                    <a:pt x="0" y="1895429"/>
                  </a:lnTo>
                  <a:lnTo>
                    <a:pt x="0" y="1889090"/>
                  </a:lnTo>
                  <a:lnTo>
                    <a:pt x="0" y="1882751"/>
                  </a:lnTo>
                  <a:lnTo>
                    <a:pt x="0" y="1876411"/>
                  </a:lnTo>
                  <a:lnTo>
                    <a:pt x="0" y="1870072"/>
                  </a:lnTo>
                  <a:lnTo>
                    <a:pt x="0" y="1863733"/>
                  </a:lnTo>
                  <a:lnTo>
                    <a:pt x="0" y="1857394"/>
                  </a:lnTo>
                  <a:lnTo>
                    <a:pt x="0" y="1851055"/>
                  </a:lnTo>
                  <a:lnTo>
                    <a:pt x="0" y="1844715"/>
                  </a:lnTo>
                  <a:lnTo>
                    <a:pt x="0" y="1838376"/>
                  </a:lnTo>
                  <a:lnTo>
                    <a:pt x="0" y="1832037"/>
                  </a:lnTo>
                  <a:lnTo>
                    <a:pt x="0" y="1825698"/>
                  </a:lnTo>
                  <a:lnTo>
                    <a:pt x="0" y="1819358"/>
                  </a:lnTo>
                  <a:lnTo>
                    <a:pt x="0" y="1813019"/>
                  </a:lnTo>
                  <a:lnTo>
                    <a:pt x="0" y="1806680"/>
                  </a:lnTo>
                  <a:lnTo>
                    <a:pt x="0" y="1800341"/>
                  </a:lnTo>
                  <a:lnTo>
                    <a:pt x="0" y="1794001"/>
                  </a:lnTo>
                  <a:lnTo>
                    <a:pt x="0" y="1787662"/>
                  </a:lnTo>
                  <a:lnTo>
                    <a:pt x="0" y="1781323"/>
                  </a:lnTo>
                  <a:lnTo>
                    <a:pt x="0" y="1774984"/>
                  </a:lnTo>
                  <a:lnTo>
                    <a:pt x="0" y="1768645"/>
                  </a:lnTo>
                  <a:lnTo>
                    <a:pt x="0" y="1762305"/>
                  </a:lnTo>
                  <a:lnTo>
                    <a:pt x="0" y="1755966"/>
                  </a:lnTo>
                  <a:lnTo>
                    <a:pt x="0" y="1749627"/>
                  </a:lnTo>
                  <a:lnTo>
                    <a:pt x="0" y="1743288"/>
                  </a:lnTo>
                  <a:lnTo>
                    <a:pt x="0" y="1736948"/>
                  </a:lnTo>
                  <a:lnTo>
                    <a:pt x="0" y="1730609"/>
                  </a:lnTo>
                  <a:lnTo>
                    <a:pt x="0" y="1724270"/>
                  </a:lnTo>
                  <a:lnTo>
                    <a:pt x="0" y="1717931"/>
                  </a:lnTo>
                  <a:lnTo>
                    <a:pt x="0" y="1711591"/>
                  </a:lnTo>
                  <a:lnTo>
                    <a:pt x="0" y="1705252"/>
                  </a:lnTo>
                  <a:lnTo>
                    <a:pt x="0" y="1698913"/>
                  </a:lnTo>
                  <a:lnTo>
                    <a:pt x="0" y="1692574"/>
                  </a:lnTo>
                  <a:lnTo>
                    <a:pt x="0" y="1686235"/>
                  </a:lnTo>
                  <a:lnTo>
                    <a:pt x="0" y="1679895"/>
                  </a:lnTo>
                  <a:lnTo>
                    <a:pt x="0" y="1673556"/>
                  </a:lnTo>
                  <a:lnTo>
                    <a:pt x="0" y="1667217"/>
                  </a:lnTo>
                  <a:lnTo>
                    <a:pt x="0" y="1660878"/>
                  </a:lnTo>
                  <a:lnTo>
                    <a:pt x="0" y="1654538"/>
                  </a:lnTo>
                  <a:lnTo>
                    <a:pt x="0" y="1648199"/>
                  </a:lnTo>
                  <a:lnTo>
                    <a:pt x="0" y="1641860"/>
                  </a:lnTo>
                  <a:lnTo>
                    <a:pt x="0" y="1635521"/>
                  </a:lnTo>
                  <a:lnTo>
                    <a:pt x="0" y="1629181"/>
                  </a:lnTo>
                  <a:lnTo>
                    <a:pt x="0" y="1622842"/>
                  </a:lnTo>
                  <a:lnTo>
                    <a:pt x="0" y="1616503"/>
                  </a:lnTo>
                  <a:lnTo>
                    <a:pt x="0" y="1610164"/>
                  </a:lnTo>
                  <a:lnTo>
                    <a:pt x="0" y="1603825"/>
                  </a:lnTo>
                  <a:lnTo>
                    <a:pt x="0" y="1597485"/>
                  </a:lnTo>
                  <a:lnTo>
                    <a:pt x="0" y="1591146"/>
                  </a:lnTo>
                  <a:lnTo>
                    <a:pt x="0" y="1584807"/>
                  </a:lnTo>
                  <a:lnTo>
                    <a:pt x="0" y="1578468"/>
                  </a:lnTo>
                  <a:lnTo>
                    <a:pt x="0" y="1572128"/>
                  </a:lnTo>
                  <a:lnTo>
                    <a:pt x="0" y="1565789"/>
                  </a:lnTo>
                  <a:lnTo>
                    <a:pt x="0" y="1559450"/>
                  </a:lnTo>
                  <a:lnTo>
                    <a:pt x="0" y="1553111"/>
                  </a:lnTo>
                  <a:lnTo>
                    <a:pt x="0" y="1546772"/>
                  </a:lnTo>
                  <a:lnTo>
                    <a:pt x="0" y="1540432"/>
                  </a:lnTo>
                  <a:lnTo>
                    <a:pt x="0" y="1534093"/>
                  </a:lnTo>
                  <a:lnTo>
                    <a:pt x="0" y="1527754"/>
                  </a:lnTo>
                  <a:lnTo>
                    <a:pt x="0" y="1521415"/>
                  </a:lnTo>
                  <a:lnTo>
                    <a:pt x="0" y="1515075"/>
                  </a:lnTo>
                  <a:lnTo>
                    <a:pt x="0" y="1508736"/>
                  </a:lnTo>
                  <a:lnTo>
                    <a:pt x="0" y="1502397"/>
                  </a:lnTo>
                  <a:lnTo>
                    <a:pt x="0" y="1496058"/>
                  </a:lnTo>
                  <a:lnTo>
                    <a:pt x="0" y="1489718"/>
                  </a:lnTo>
                  <a:lnTo>
                    <a:pt x="0" y="1483379"/>
                  </a:lnTo>
                  <a:lnTo>
                    <a:pt x="0" y="1477040"/>
                  </a:lnTo>
                  <a:lnTo>
                    <a:pt x="0" y="1470701"/>
                  </a:lnTo>
                  <a:lnTo>
                    <a:pt x="0" y="1464362"/>
                  </a:lnTo>
                  <a:lnTo>
                    <a:pt x="0" y="1458022"/>
                  </a:lnTo>
                  <a:lnTo>
                    <a:pt x="0" y="1451683"/>
                  </a:lnTo>
                  <a:lnTo>
                    <a:pt x="0" y="1445344"/>
                  </a:lnTo>
                  <a:lnTo>
                    <a:pt x="0" y="1439005"/>
                  </a:lnTo>
                  <a:lnTo>
                    <a:pt x="0" y="1432665"/>
                  </a:lnTo>
                  <a:lnTo>
                    <a:pt x="0" y="1426326"/>
                  </a:lnTo>
                  <a:lnTo>
                    <a:pt x="0" y="1419987"/>
                  </a:lnTo>
                  <a:lnTo>
                    <a:pt x="0" y="1413648"/>
                  </a:lnTo>
                  <a:lnTo>
                    <a:pt x="0" y="1407308"/>
                  </a:lnTo>
                  <a:lnTo>
                    <a:pt x="0" y="1400969"/>
                  </a:lnTo>
                  <a:lnTo>
                    <a:pt x="0" y="1394630"/>
                  </a:lnTo>
                  <a:lnTo>
                    <a:pt x="0" y="1388291"/>
                  </a:lnTo>
                  <a:lnTo>
                    <a:pt x="0" y="1381952"/>
                  </a:lnTo>
                  <a:lnTo>
                    <a:pt x="0" y="1375612"/>
                  </a:lnTo>
                  <a:lnTo>
                    <a:pt x="0" y="1369273"/>
                  </a:lnTo>
                  <a:lnTo>
                    <a:pt x="0" y="1362934"/>
                  </a:lnTo>
                  <a:lnTo>
                    <a:pt x="0" y="1356595"/>
                  </a:lnTo>
                  <a:lnTo>
                    <a:pt x="0" y="1350255"/>
                  </a:lnTo>
                  <a:lnTo>
                    <a:pt x="0" y="1343916"/>
                  </a:lnTo>
                  <a:lnTo>
                    <a:pt x="0" y="1337577"/>
                  </a:lnTo>
                  <a:lnTo>
                    <a:pt x="0" y="1331238"/>
                  </a:lnTo>
                  <a:lnTo>
                    <a:pt x="0" y="1324898"/>
                  </a:lnTo>
                  <a:lnTo>
                    <a:pt x="0" y="1318559"/>
                  </a:lnTo>
                  <a:lnTo>
                    <a:pt x="0" y="1312220"/>
                  </a:lnTo>
                  <a:lnTo>
                    <a:pt x="0" y="1305881"/>
                  </a:lnTo>
                  <a:lnTo>
                    <a:pt x="0" y="1299542"/>
                  </a:lnTo>
                  <a:lnTo>
                    <a:pt x="0" y="1293202"/>
                  </a:lnTo>
                  <a:lnTo>
                    <a:pt x="0" y="1286863"/>
                  </a:lnTo>
                  <a:lnTo>
                    <a:pt x="0" y="1280524"/>
                  </a:lnTo>
                  <a:lnTo>
                    <a:pt x="0" y="1274185"/>
                  </a:lnTo>
                  <a:lnTo>
                    <a:pt x="0" y="1267845"/>
                  </a:lnTo>
                  <a:lnTo>
                    <a:pt x="0" y="1261506"/>
                  </a:lnTo>
                  <a:lnTo>
                    <a:pt x="0" y="1255167"/>
                  </a:lnTo>
                  <a:lnTo>
                    <a:pt x="0" y="1248828"/>
                  </a:lnTo>
                  <a:lnTo>
                    <a:pt x="0" y="1242488"/>
                  </a:lnTo>
                  <a:lnTo>
                    <a:pt x="0" y="1236149"/>
                  </a:lnTo>
                  <a:lnTo>
                    <a:pt x="0" y="1229810"/>
                  </a:lnTo>
                  <a:lnTo>
                    <a:pt x="0" y="1223471"/>
                  </a:lnTo>
                  <a:lnTo>
                    <a:pt x="0" y="1217132"/>
                  </a:lnTo>
                  <a:lnTo>
                    <a:pt x="0" y="1210792"/>
                  </a:lnTo>
                  <a:lnTo>
                    <a:pt x="0" y="1204453"/>
                  </a:lnTo>
                  <a:lnTo>
                    <a:pt x="0" y="1198114"/>
                  </a:lnTo>
                  <a:lnTo>
                    <a:pt x="0" y="1191775"/>
                  </a:lnTo>
                  <a:lnTo>
                    <a:pt x="0" y="1185435"/>
                  </a:lnTo>
                  <a:lnTo>
                    <a:pt x="0" y="1179096"/>
                  </a:lnTo>
                  <a:lnTo>
                    <a:pt x="0" y="1172757"/>
                  </a:lnTo>
                  <a:lnTo>
                    <a:pt x="0" y="1166418"/>
                  </a:lnTo>
                  <a:lnTo>
                    <a:pt x="0" y="1160079"/>
                  </a:lnTo>
                  <a:lnTo>
                    <a:pt x="0" y="1153739"/>
                  </a:lnTo>
                  <a:lnTo>
                    <a:pt x="0" y="1147400"/>
                  </a:lnTo>
                  <a:lnTo>
                    <a:pt x="0" y="1141061"/>
                  </a:lnTo>
                  <a:lnTo>
                    <a:pt x="0" y="1134722"/>
                  </a:lnTo>
                  <a:lnTo>
                    <a:pt x="0" y="1128382"/>
                  </a:lnTo>
                  <a:lnTo>
                    <a:pt x="0" y="1122043"/>
                  </a:lnTo>
                  <a:lnTo>
                    <a:pt x="0" y="1115704"/>
                  </a:lnTo>
                  <a:lnTo>
                    <a:pt x="0" y="1109365"/>
                  </a:lnTo>
                  <a:lnTo>
                    <a:pt x="0" y="1103025"/>
                  </a:lnTo>
                  <a:lnTo>
                    <a:pt x="0" y="1096686"/>
                  </a:lnTo>
                  <a:lnTo>
                    <a:pt x="0" y="1090347"/>
                  </a:lnTo>
                  <a:lnTo>
                    <a:pt x="0" y="1084008"/>
                  </a:lnTo>
                  <a:lnTo>
                    <a:pt x="0" y="1077669"/>
                  </a:lnTo>
                  <a:lnTo>
                    <a:pt x="0" y="1071329"/>
                  </a:lnTo>
                  <a:lnTo>
                    <a:pt x="0" y="1064990"/>
                  </a:lnTo>
                  <a:lnTo>
                    <a:pt x="0" y="1058651"/>
                  </a:lnTo>
                  <a:lnTo>
                    <a:pt x="0" y="1052312"/>
                  </a:lnTo>
                  <a:lnTo>
                    <a:pt x="0" y="1045972"/>
                  </a:lnTo>
                  <a:lnTo>
                    <a:pt x="0" y="1039633"/>
                  </a:lnTo>
                  <a:lnTo>
                    <a:pt x="0" y="1033294"/>
                  </a:lnTo>
                  <a:lnTo>
                    <a:pt x="0" y="1026955"/>
                  </a:lnTo>
                  <a:lnTo>
                    <a:pt x="0" y="1020615"/>
                  </a:lnTo>
                  <a:lnTo>
                    <a:pt x="0" y="1014276"/>
                  </a:lnTo>
                  <a:lnTo>
                    <a:pt x="0" y="1007937"/>
                  </a:lnTo>
                  <a:lnTo>
                    <a:pt x="0" y="1001598"/>
                  </a:lnTo>
                  <a:lnTo>
                    <a:pt x="0" y="995259"/>
                  </a:lnTo>
                  <a:lnTo>
                    <a:pt x="0" y="988919"/>
                  </a:lnTo>
                  <a:lnTo>
                    <a:pt x="0" y="982580"/>
                  </a:lnTo>
                  <a:lnTo>
                    <a:pt x="0" y="976241"/>
                  </a:lnTo>
                  <a:lnTo>
                    <a:pt x="0" y="969902"/>
                  </a:lnTo>
                  <a:lnTo>
                    <a:pt x="0" y="963562"/>
                  </a:lnTo>
                  <a:lnTo>
                    <a:pt x="0" y="957223"/>
                  </a:lnTo>
                  <a:lnTo>
                    <a:pt x="0" y="950884"/>
                  </a:lnTo>
                  <a:lnTo>
                    <a:pt x="0" y="944545"/>
                  </a:lnTo>
                  <a:lnTo>
                    <a:pt x="0" y="938205"/>
                  </a:lnTo>
                  <a:lnTo>
                    <a:pt x="0" y="931866"/>
                  </a:lnTo>
                  <a:lnTo>
                    <a:pt x="0" y="925527"/>
                  </a:lnTo>
                  <a:lnTo>
                    <a:pt x="0" y="919188"/>
                  </a:lnTo>
                  <a:lnTo>
                    <a:pt x="0" y="912849"/>
                  </a:lnTo>
                  <a:lnTo>
                    <a:pt x="0" y="906509"/>
                  </a:lnTo>
                  <a:lnTo>
                    <a:pt x="0" y="900170"/>
                  </a:lnTo>
                  <a:lnTo>
                    <a:pt x="0" y="893831"/>
                  </a:lnTo>
                  <a:lnTo>
                    <a:pt x="0" y="887492"/>
                  </a:lnTo>
                  <a:lnTo>
                    <a:pt x="0" y="881152"/>
                  </a:lnTo>
                  <a:lnTo>
                    <a:pt x="0" y="874813"/>
                  </a:lnTo>
                  <a:lnTo>
                    <a:pt x="0" y="868474"/>
                  </a:lnTo>
                  <a:lnTo>
                    <a:pt x="0" y="862135"/>
                  </a:lnTo>
                  <a:lnTo>
                    <a:pt x="0" y="855795"/>
                  </a:lnTo>
                  <a:lnTo>
                    <a:pt x="0" y="849456"/>
                  </a:lnTo>
                  <a:lnTo>
                    <a:pt x="0" y="843117"/>
                  </a:lnTo>
                  <a:lnTo>
                    <a:pt x="0" y="836778"/>
                  </a:lnTo>
                  <a:lnTo>
                    <a:pt x="0" y="830439"/>
                  </a:lnTo>
                  <a:lnTo>
                    <a:pt x="0" y="824099"/>
                  </a:lnTo>
                  <a:lnTo>
                    <a:pt x="0" y="817760"/>
                  </a:lnTo>
                  <a:lnTo>
                    <a:pt x="0" y="811421"/>
                  </a:lnTo>
                  <a:lnTo>
                    <a:pt x="0" y="805082"/>
                  </a:lnTo>
                  <a:lnTo>
                    <a:pt x="0" y="798742"/>
                  </a:lnTo>
                  <a:lnTo>
                    <a:pt x="0" y="792403"/>
                  </a:lnTo>
                  <a:lnTo>
                    <a:pt x="0" y="786064"/>
                  </a:lnTo>
                  <a:lnTo>
                    <a:pt x="0" y="779725"/>
                  </a:lnTo>
                  <a:lnTo>
                    <a:pt x="0" y="773386"/>
                  </a:lnTo>
                  <a:lnTo>
                    <a:pt x="0" y="767046"/>
                  </a:lnTo>
                  <a:lnTo>
                    <a:pt x="0" y="760707"/>
                  </a:lnTo>
                  <a:lnTo>
                    <a:pt x="0" y="754368"/>
                  </a:lnTo>
                  <a:lnTo>
                    <a:pt x="0" y="748029"/>
                  </a:lnTo>
                  <a:lnTo>
                    <a:pt x="0" y="741689"/>
                  </a:lnTo>
                  <a:lnTo>
                    <a:pt x="0" y="735350"/>
                  </a:lnTo>
                  <a:lnTo>
                    <a:pt x="0" y="729011"/>
                  </a:lnTo>
                  <a:lnTo>
                    <a:pt x="0" y="722672"/>
                  </a:lnTo>
                  <a:lnTo>
                    <a:pt x="0" y="716332"/>
                  </a:lnTo>
                  <a:lnTo>
                    <a:pt x="0" y="709993"/>
                  </a:lnTo>
                  <a:lnTo>
                    <a:pt x="0" y="703654"/>
                  </a:lnTo>
                  <a:lnTo>
                    <a:pt x="0" y="697315"/>
                  </a:lnTo>
                  <a:lnTo>
                    <a:pt x="0" y="690976"/>
                  </a:lnTo>
                  <a:lnTo>
                    <a:pt x="0" y="684636"/>
                  </a:lnTo>
                  <a:lnTo>
                    <a:pt x="0" y="678297"/>
                  </a:lnTo>
                  <a:lnTo>
                    <a:pt x="0" y="671958"/>
                  </a:lnTo>
                  <a:lnTo>
                    <a:pt x="0" y="665619"/>
                  </a:lnTo>
                  <a:lnTo>
                    <a:pt x="0" y="659279"/>
                  </a:lnTo>
                  <a:lnTo>
                    <a:pt x="0" y="652940"/>
                  </a:lnTo>
                  <a:lnTo>
                    <a:pt x="0" y="646601"/>
                  </a:lnTo>
                  <a:lnTo>
                    <a:pt x="0" y="640262"/>
                  </a:lnTo>
                  <a:lnTo>
                    <a:pt x="0" y="633922"/>
                  </a:lnTo>
                  <a:lnTo>
                    <a:pt x="0" y="627583"/>
                  </a:lnTo>
                  <a:lnTo>
                    <a:pt x="0" y="621244"/>
                  </a:lnTo>
                  <a:lnTo>
                    <a:pt x="0" y="614905"/>
                  </a:lnTo>
                  <a:lnTo>
                    <a:pt x="0" y="608566"/>
                  </a:lnTo>
                  <a:lnTo>
                    <a:pt x="0" y="602226"/>
                  </a:lnTo>
                  <a:lnTo>
                    <a:pt x="0" y="595887"/>
                  </a:lnTo>
                  <a:lnTo>
                    <a:pt x="0" y="589548"/>
                  </a:lnTo>
                  <a:lnTo>
                    <a:pt x="0" y="583209"/>
                  </a:lnTo>
                  <a:lnTo>
                    <a:pt x="0" y="576869"/>
                  </a:lnTo>
                  <a:lnTo>
                    <a:pt x="0" y="570530"/>
                  </a:lnTo>
                  <a:lnTo>
                    <a:pt x="0" y="564191"/>
                  </a:lnTo>
                  <a:lnTo>
                    <a:pt x="0" y="557852"/>
                  </a:lnTo>
                  <a:lnTo>
                    <a:pt x="0" y="551512"/>
                  </a:lnTo>
                  <a:lnTo>
                    <a:pt x="0" y="545173"/>
                  </a:lnTo>
                  <a:lnTo>
                    <a:pt x="0" y="538834"/>
                  </a:lnTo>
                  <a:lnTo>
                    <a:pt x="0" y="532495"/>
                  </a:lnTo>
                  <a:lnTo>
                    <a:pt x="0" y="526156"/>
                  </a:lnTo>
                  <a:lnTo>
                    <a:pt x="0" y="519816"/>
                  </a:lnTo>
                  <a:lnTo>
                    <a:pt x="0" y="513477"/>
                  </a:lnTo>
                  <a:lnTo>
                    <a:pt x="0" y="507138"/>
                  </a:lnTo>
                  <a:lnTo>
                    <a:pt x="0" y="500799"/>
                  </a:lnTo>
                  <a:lnTo>
                    <a:pt x="0" y="494459"/>
                  </a:lnTo>
                  <a:lnTo>
                    <a:pt x="0" y="488120"/>
                  </a:lnTo>
                  <a:lnTo>
                    <a:pt x="0" y="481781"/>
                  </a:lnTo>
                  <a:lnTo>
                    <a:pt x="0" y="475442"/>
                  </a:lnTo>
                  <a:lnTo>
                    <a:pt x="0" y="469102"/>
                  </a:lnTo>
                  <a:lnTo>
                    <a:pt x="0" y="462763"/>
                  </a:lnTo>
                  <a:lnTo>
                    <a:pt x="0" y="456424"/>
                  </a:lnTo>
                  <a:lnTo>
                    <a:pt x="0" y="450085"/>
                  </a:lnTo>
                  <a:lnTo>
                    <a:pt x="0" y="443746"/>
                  </a:lnTo>
                  <a:lnTo>
                    <a:pt x="0" y="437406"/>
                  </a:lnTo>
                  <a:lnTo>
                    <a:pt x="0" y="431067"/>
                  </a:lnTo>
                  <a:lnTo>
                    <a:pt x="0" y="424728"/>
                  </a:lnTo>
                  <a:lnTo>
                    <a:pt x="0" y="418389"/>
                  </a:lnTo>
                  <a:lnTo>
                    <a:pt x="0" y="412049"/>
                  </a:lnTo>
                  <a:lnTo>
                    <a:pt x="0" y="405710"/>
                  </a:lnTo>
                  <a:lnTo>
                    <a:pt x="0" y="399371"/>
                  </a:lnTo>
                  <a:lnTo>
                    <a:pt x="0" y="393032"/>
                  </a:lnTo>
                  <a:lnTo>
                    <a:pt x="0" y="386693"/>
                  </a:lnTo>
                  <a:lnTo>
                    <a:pt x="0" y="380353"/>
                  </a:lnTo>
                  <a:lnTo>
                    <a:pt x="0" y="374014"/>
                  </a:lnTo>
                  <a:lnTo>
                    <a:pt x="0" y="367675"/>
                  </a:lnTo>
                  <a:lnTo>
                    <a:pt x="0" y="361336"/>
                  </a:lnTo>
                  <a:lnTo>
                    <a:pt x="0" y="354996"/>
                  </a:lnTo>
                  <a:lnTo>
                    <a:pt x="0" y="348657"/>
                  </a:lnTo>
                  <a:lnTo>
                    <a:pt x="0" y="342318"/>
                  </a:lnTo>
                  <a:lnTo>
                    <a:pt x="0" y="335979"/>
                  </a:lnTo>
                  <a:lnTo>
                    <a:pt x="0" y="329639"/>
                  </a:lnTo>
                  <a:lnTo>
                    <a:pt x="0" y="323300"/>
                  </a:lnTo>
                  <a:lnTo>
                    <a:pt x="0" y="316961"/>
                  </a:lnTo>
                  <a:lnTo>
                    <a:pt x="0" y="310622"/>
                  </a:lnTo>
                  <a:lnTo>
                    <a:pt x="0" y="304283"/>
                  </a:lnTo>
                  <a:lnTo>
                    <a:pt x="0" y="297943"/>
                  </a:lnTo>
                  <a:lnTo>
                    <a:pt x="0" y="291604"/>
                  </a:lnTo>
                  <a:lnTo>
                    <a:pt x="0" y="285265"/>
                  </a:lnTo>
                  <a:lnTo>
                    <a:pt x="0" y="278926"/>
                  </a:lnTo>
                  <a:lnTo>
                    <a:pt x="0" y="272586"/>
                  </a:lnTo>
                  <a:lnTo>
                    <a:pt x="0" y="266247"/>
                  </a:lnTo>
                  <a:lnTo>
                    <a:pt x="0" y="259908"/>
                  </a:lnTo>
                  <a:lnTo>
                    <a:pt x="0" y="253569"/>
                  </a:lnTo>
                  <a:lnTo>
                    <a:pt x="0" y="247229"/>
                  </a:lnTo>
                  <a:lnTo>
                    <a:pt x="0" y="240890"/>
                  </a:lnTo>
                  <a:lnTo>
                    <a:pt x="0" y="234551"/>
                  </a:lnTo>
                  <a:lnTo>
                    <a:pt x="0" y="228212"/>
                  </a:lnTo>
                  <a:lnTo>
                    <a:pt x="0" y="221873"/>
                  </a:lnTo>
                  <a:lnTo>
                    <a:pt x="0" y="215533"/>
                  </a:lnTo>
                  <a:lnTo>
                    <a:pt x="0" y="209194"/>
                  </a:lnTo>
                  <a:lnTo>
                    <a:pt x="0" y="202855"/>
                  </a:lnTo>
                  <a:lnTo>
                    <a:pt x="0" y="196516"/>
                  </a:lnTo>
                  <a:lnTo>
                    <a:pt x="0" y="190176"/>
                  </a:lnTo>
                  <a:lnTo>
                    <a:pt x="0" y="183837"/>
                  </a:lnTo>
                  <a:lnTo>
                    <a:pt x="0" y="177498"/>
                  </a:lnTo>
                  <a:lnTo>
                    <a:pt x="0" y="171159"/>
                  </a:lnTo>
                  <a:lnTo>
                    <a:pt x="0" y="164819"/>
                  </a:lnTo>
                  <a:lnTo>
                    <a:pt x="0" y="158480"/>
                  </a:lnTo>
                  <a:lnTo>
                    <a:pt x="0" y="152141"/>
                  </a:lnTo>
                  <a:lnTo>
                    <a:pt x="0" y="145802"/>
                  </a:lnTo>
                  <a:lnTo>
                    <a:pt x="0" y="139463"/>
                  </a:lnTo>
                  <a:lnTo>
                    <a:pt x="0" y="133123"/>
                  </a:lnTo>
                  <a:lnTo>
                    <a:pt x="0" y="126784"/>
                  </a:lnTo>
                  <a:lnTo>
                    <a:pt x="0" y="120445"/>
                  </a:lnTo>
                  <a:lnTo>
                    <a:pt x="0" y="114106"/>
                  </a:lnTo>
                  <a:lnTo>
                    <a:pt x="0" y="107766"/>
                  </a:lnTo>
                  <a:lnTo>
                    <a:pt x="0" y="101427"/>
                  </a:lnTo>
                  <a:lnTo>
                    <a:pt x="0" y="95088"/>
                  </a:lnTo>
                  <a:lnTo>
                    <a:pt x="0" y="88749"/>
                  </a:lnTo>
                  <a:lnTo>
                    <a:pt x="0" y="82409"/>
                  </a:lnTo>
                  <a:lnTo>
                    <a:pt x="0" y="76070"/>
                  </a:lnTo>
                  <a:lnTo>
                    <a:pt x="0" y="69731"/>
                  </a:lnTo>
                  <a:lnTo>
                    <a:pt x="0" y="63392"/>
                  </a:lnTo>
                  <a:lnTo>
                    <a:pt x="0" y="57053"/>
                  </a:lnTo>
                  <a:lnTo>
                    <a:pt x="0" y="50713"/>
                  </a:lnTo>
                  <a:lnTo>
                    <a:pt x="0" y="44374"/>
                  </a:lnTo>
                  <a:lnTo>
                    <a:pt x="0" y="38035"/>
                  </a:lnTo>
                  <a:lnTo>
                    <a:pt x="0" y="31696"/>
                  </a:lnTo>
                  <a:lnTo>
                    <a:pt x="0" y="25356"/>
                  </a:lnTo>
                  <a:lnTo>
                    <a:pt x="0" y="19017"/>
                  </a:lnTo>
                  <a:lnTo>
                    <a:pt x="0" y="12678"/>
                  </a:lnTo>
                  <a:lnTo>
                    <a:pt x="0" y="6339"/>
                  </a:lnTo>
                  <a:lnTo>
                    <a:pt x="0" y="0"/>
                  </a:lnTo>
                  <a:lnTo>
                    <a:pt x="151623" y="0"/>
                  </a:lnTo>
                  <a:lnTo>
                    <a:pt x="160048" y="6339"/>
                  </a:lnTo>
                  <a:lnTo>
                    <a:pt x="168422" y="12678"/>
                  </a:lnTo>
                  <a:lnTo>
                    <a:pt x="176713" y="19017"/>
                  </a:lnTo>
                  <a:lnTo>
                    <a:pt x="184887" y="25356"/>
                  </a:lnTo>
                  <a:lnTo>
                    <a:pt x="192910" y="31696"/>
                  </a:lnTo>
                  <a:lnTo>
                    <a:pt x="200687" y="38035"/>
                  </a:lnTo>
                  <a:lnTo>
                    <a:pt x="208229" y="44374"/>
                  </a:lnTo>
                  <a:lnTo>
                    <a:pt x="215512" y="50713"/>
                  </a:lnTo>
                  <a:lnTo>
                    <a:pt x="222515" y="57053"/>
                  </a:lnTo>
                  <a:lnTo>
                    <a:pt x="229216" y="63392"/>
                  </a:lnTo>
                  <a:lnTo>
                    <a:pt x="235550" y="69731"/>
                  </a:lnTo>
                  <a:lnTo>
                    <a:pt x="241492" y="76070"/>
                  </a:lnTo>
                  <a:lnTo>
                    <a:pt x="247081" y="82409"/>
                  </a:lnTo>
                  <a:lnTo>
                    <a:pt x="252312" y="88749"/>
                  </a:lnTo>
                  <a:lnTo>
                    <a:pt x="257181" y="95088"/>
                  </a:lnTo>
                  <a:lnTo>
                    <a:pt x="261682" y="101427"/>
                  </a:lnTo>
                  <a:lnTo>
                    <a:pt x="265723" y="107766"/>
                  </a:lnTo>
                  <a:lnTo>
                    <a:pt x="269411" y="114106"/>
                  </a:lnTo>
                  <a:lnTo>
                    <a:pt x="272755" y="120445"/>
                  </a:lnTo>
                  <a:lnTo>
                    <a:pt x="275766" y="126784"/>
                  </a:lnTo>
                  <a:lnTo>
                    <a:pt x="278454" y="133123"/>
                  </a:lnTo>
                  <a:lnTo>
                    <a:pt x="280786" y="139463"/>
                  </a:lnTo>
                  <a:lnTo>
                    <a:pt x="282797" y="145802"/>
                  </a:lnTo>
                  <a:lnTo>
                    <a:pt x="284542" y="152141"/>
                  </a:lnTo>
                  <a:lnTo>
                    <a:pt x="286037" y="158480"/>
                  </a:lnTo>
                  <a:lnTo>
                    <a:pt x="287299" y="164819"/>
                  </a:lnTo>
                  <a:lnTo>
                    <a:pt x="288338" y="171159"/>
                  </a:lnTo>
                  <a:lnTo>
                    <a:pt x="289137" y="177498"/>
                  </a:lnTo>
                  <a:lnTo>
                    <a:pt x="289768" y="183837"/>
                  </a:lnTo>
                  <a:lnTo>
                    <a:pt x="290247" y="190176"/>
                  </a:lnTo>
                  <a:lnTo>
                    <a:pt x="290589" y="196516"/>
                  </a:lnTo>
                  <a:lnTo>
                    <a:pt x="290811" y="202855"/>
                  </a:lnTo>
                  <a:lnTo>
                    <a:pt x="290912" y="209194"/>
                  </a:lnTo>
                  <a:lnTo>
                    <a:pt x="290922" y="215533"/>
                  </a:lnTo>
                  <a:lnTo>
                    <a:pt x="290865" y="221873"/>
                  </a:lnTo>
                  <a:lnTo>
                    <a:pt x="290752" y="228212"/>
                  </a:lnTo>
                  <a:lnTo>
                    <a:pt x="290594" y="234551"/>
                  </a:lnTo>
                  <a:lnTo>
                    <a:pt x="290403" y="240890"/>
                  </a:lnTo>
                  <a:lnTo>
                    <a:pt x="290188" y="247229"/>
                  </a:lnTo>
                  <a:lnTo>
                    <a:pt x="289967" y="253569"/>
                  </a:lnTo>
                  <a:lnTo>
                    <a:pt x="289746" y="259908"/>
                  </a:lnTo>
                  <a:lnTo>
                    <a:pt x="289534" y="266247"/>
                  </a:lnTo>
                  <a:lnTo>
                    <a:pt x="289338" y="272586"/>
                  </a:lnTo>
                  <a:lnTo>
                    <a:pt x="289170" y="278926"/>
                  </a:lnTo>
                  <a:lnTo>
                    <a:pt x="289036" y="285265"/>
                  </a:lnTo>
                  <a:lnTo>
                    <a:pt x="288939" y="291604"/>
                  </a:lnTo>
                  <a:lnTo>
                    <a:pt x="288882" y="297943"/>
                  </a:lnTo>
                  <a:lnTo>
                    <a:pt x="288870" y="304283"/>
                  </a:lnTo>
                  <a:lnTo>
                    <a:pt x="288909" y="310622"/>
                  </a:lnTo>
                  <a:lnTo>
                    <a:pt x="289011" y="316961"/>
                  </a:lnTo>
                  <a:lnTo>
                    <a:pt x="289168" y="323300"/>
                  </a:lnTo>
                  <a:lnTo>
                    <a:pt x="289380" y="329639"/>
                  </a:lnTo>
                  <a:lnTo>
                    <a:pt x="289648" y="335979"/>
                  </a:lnTo>
                  <a:lnTo>
                    <a:pt x="289974" y="342318"/>
                  </a:lnTo>
                  <a:lnTo>
                    <a:pt x="290370" y="348657"/>
                  </a:lnTo>
                  <a:lnTo>
                    <a:pt x="290825" y="354996"/>
                  </a:lnTo>
                  <a:lnTo>
                    <a:pt x="291334" y="361336"/>
                  </a:lnTo>
                  <a:lnTo>
                    <a:pt x="291896" y="367675"/>
                  </a:lnTo>
                  <a:lnTo>
                    <a:pt x="292509" y="374014"/>
                  </a:lnTo>
                  <a:lnTo>
                    <a:pt x="293173" y="380353"/>
                  </a:lnTo>
                  <a:lnTo>
                    <a:pt x="293888" y="386693"/>
                  </a:lnTo>
                  <a:lnTo>
                    <a:pt x="294641" y="393032"/>
                  </a:lnTo>
                  <a:lnTo>
                    <a:pt x="295427" y="399371"/>
                  </a:lnTo>
                  <a:lnTo>
                    <a:pt x="296242" y="405710"/>
                  </a:lnTo>
                  <a:lnTo>
                    <a:pt x="297081" y="412049"/>
                  </a:lnTo>
                  <a:lnTo>
                    <a:pt x="297942" y="418389"/>
                  </a:lnTo>
                  <a:lnTo>
                    <a:pt x="298812" y="424728"/>
                  </a:lnTo>
                  <a:lnTo>
                    <a:pt x="299687" y="431067"/>
                  </a:lnTo>
                  <a:lnTo>
                    <a:pt x="300559" y="437406"/>
                  </a:lnTo>
                  <a:lnTo>
                    <a:pt x="301424" y="443746"/>
                  </a:lnTo>
                  <a:lnTo>
                    <a:pt x="302274" y="450085"/>
                  </a:lnTo>
                  <a:lnTo>
                    <a:pt x="303098" y="456424"/>
                  </a:lnTo>
                  <a:lnTo>
                    <a:pt x="303896" y="462763"/>
                  </a:lnTo>
                  <a:lnTo>
                    <a:pt x="304660" y="469102"/>
                  </a:lnTo>
                  <a:lnTo>
                    <a:pt x="305389" y="475442"/>
                  </a:lnTo>
                  <a:lnTo>
                    <a:pt x="306076" y="481781"/>
                  </a:lnTo>
                  <a:lnTo>
                    <a:pt x="306704" y="488120"/>
                  </a:lnTo>
                  <a:lnTo>
                    <a:pt x="307281" y="494459"/>
                  </a:lnTo>
                  <a:lnTo>
                    <a:pt x="307805" y="500799"/>
                  </a:lnTo>
                  <a:lnTo>
                    <a:pt x="308274" y="507138"/>
                  </a:lnTo>
                  <a:lnTo>
                    <a:pt x="308685" y="513477"/>
                  </a:lnTo>
                  <a:lnTo>
                    <a:pt x="309029" y="519816"/>
                  </a:lnTo>
                  <a:lnTo>
                    <a:pt x="309304" y="526156"/>
                  </a:lnTo>
                  <a:lnTo>
                    <a:pt x="309518" y="532495"/>
                  </a:lnTo>
                  <a:lnTo>
                    <a:pt x="309672" y="538834"/>
                  </a:lnTo>
                  <a:lnTo>
                    <a:pt x="309766" y="545173"/>
                  </a:lnTo>
                  <a:lnTo>
                    <a:pt x="309798" y="551512"/>
                  </a:lnTo>
                  <a:lnTo>
                    <a:pt x="309756" y="557852"/>
                  </a:lnTo>
                  <a:lnTo>
                    <a:pt x="309655" y="564191"/>
                  </a:lnTo>
                  <a:lnTo>
                    <a:pt x="309498" y="570530"/>
                  </a:lnTo>
                  <a:lnTo>
                    <a:pt x="309285" y="576869"/>
                  </a:lnTo>
                  <a:lnTo>
                    <a:pt x="309016" y="583209"/>
                  </a:lnTo>
                  <a:lnTo>
                    <a:pt x="308685" y="589548"/>
                  </a:lnTo>
                  <a:lnTo>
                    <a:pt x="308296" y="595887"/>
                  </a:lnTo>
                  <a:lnTo>
                    <a:pt x="307855" y="602226"/>
                  </a:lnTo>
                  <a:lnTo>
                    <a:pt x="307363" y="608566"/>
                  </a:lnTo>
                  <a:lnTo>
                    <a:pt x="306821" y="614905"/>
                  </a:lnTo>
                  <a:lnTo>
                    <a:pt x="306227" y="621244"/>
                  </a:lnTo>
                  <a:lnTo>
                    <a:pt x="305572" y="627583"/>
                  </a:lnTo>
                  <a:lnTo>
                    <a:pt x="304867" y="633922"/>
                  </a:lnTo>
                  <a:lnTo>
                    <a:pt x="304112" y="640262"/>
                  </a:lnTo>
                  <a:lnTo>
                    <a:pt x="303308" y="646601"/>
                  </a:lnTo>
                  <a:lnTo>
                    <a:pt x="302455" y="652940"/>
                  </a:lnTo>
                  <a:lnTo>
                    <a:pt x="301542" y="659279"/>
                  </a:lnTo>
                  <a:lnTo>
                    <a:pt x="300574" y="665619"/>
                  </a:lnTo>
                  <a:lnTo>
                    <a:pt x="299556" y="671958"/>
                  </a:lnTo>
                  <a:lnTo>
                    <a:pt x="298487" y="678297"/>
                  </a:lnTo>
                  <a:lnTo>
                    <a:pt x="297368" y="684636"/>
                  </a:lnTo>
                  <a:lnTo>
                    <a:pt x="296196" y="690976"/>
                  </a:lnTo>
                  <a:lnTo>
                    <a:pt x="294962" y="697315"/>
                  </a:lnTo>
                  <a:lnTo>
                    <a:pt x="293678" y="703654"/>
                  </a:lnTo>
                  <a:lnTo>
                    <a:pt x="292346" y="709993"/>
                  </a:lnTo>
                  <a:lnTo>
                    <a:pt x="290965" y="716332"/>
                  </a:lnTo>
                  <a:lnTo>
                    <a:pt x="289537" y="722672"/>
                  </a:lnTo>
                  <a:lnTo>
                    <a:pt x="288052" y="729011"/>
                  </a:lnTo>
                  <a:lnTo>
                    <a:pt x="286520" y="735350"/>
                  </a:lnTo>
                  <a:lnTo>
                    <a:pt x="284946" y="741689"/>
                  </a:lnTo>
                  <a:lnTo>
                    <a:pt x="283331" y="748029"/>
                  </a:lnTo>
                  <a:lnTo>
                    <a:pt x="281676" y="754368"/>
                  </a:lnTo>
                  <a:lnTo>
                    <a:pt x="279982" y="760707"/>
                  </a:lnTo>
                  <a:lnTo>
                    <a:pt x="278246" y="767046"/>
                  </a:lnTo>
                  <a:lnTo>
                    <a:pt x="276480" y="773386"/>
                  </a:lnTo>
                  <a:lnTo>
                    <a:pt x="274685" y="779725"/>
                  </a:lnTo>
                  <a:lnTo>
                    <a:pt x="272863" y="786064"/>
                  </a:lnTo>
                  <a:lnTo>
                    <a:pt x="271018" y="792403"/>
                  </a:lnTo>
                  <a:lnTo>
                    <a:pt x="269149" y="798742"/>
                  </a:lnTo>
                  <a:lnTo>
                    <a:pt x="267263" y="805082"/>
                  </a:lnTo>
                  <a:lnTo>
                    <a:pt x="265364" y="811421"/>
                  </a:lnTo>
                  <a:lnTo>
                    <a:pt x="263455" y="817760"/>
                  </a:lnTo>
                  <a:lnTo>
                    <a:pt x="261541" y="824099"/>
                  </a:lnTo>
                  <a:lnTo>
                    <a:pt x="259623" y="830439"/>
                  </a:lnTo>
                  <a:lnTo>
                    <a:pt x="257708" y="836778"/>
                  </a:lnTo>
                  <a:lnTo>
                    <a:pt x="255799" y="843117"/>
                  </a:lnTo>
                  <a:lnTo>
                    <a:pt x="253900" y="849456"/>
                  </a:lnTo>
                  <a:lnTo>
                    <a:pt x="252015" y="855795"/>
                  </a:lnTo>
                  <a:lnTo>
                    <a:pt x="250147" y="862135"/>
                  </a:lnTo>
                  <a:lnTo>
                    <a:pt x="248307" y="868474"/>
                  </a:lnTo>
                  <a:lnTo>
                    <a:pt x="246496" y="874813"/>
                  </a:lnTo>
                  <a:lnTo>
                    <a:pt x="244715" y="881152"/>
                  </a:lnTo>
                  <a:lnTo>
                    <a:pt x="242969" y="887492"/>
                  </a:lnTo>
                  <a:lnTo>
                    <a:pt x="241260" y="893831"/>
                  </a:lnTo>
                  <a:lnTo>
                    <a:pt x="239600" y="900170"/>
                  </a:lnTo>
                  <a:lnTo>
                    <a:pt x="237993" y="906509"/>
                  </a:lnTo>
                  <a:lnTo>
                    <a:pt x="236436" y="912849"/>
                  </a:lnTo>
                  <a:lnTo>
                    <a:pt x="234932" y="919188"/>
                  </a:lnTo>
                  <a:lnTo>
                    <a:pt x="233482" y="925527"/>
                  </a:lnTo>
                  <a:lnTo>
                    <a:pt x="232090" y="931866"/>
                  </a:lnTo>
                  <a:lnTo>
                    <a:pt x="230774" y="938205"/>
                  </a:lnTo>
                  <a:lnTo>
                    <a:pt x="229519" y="944545"/>
                  </a:lnTo>
                  <a:lnTo>
                    <a:pt x="228326" y="950884"/>
                  </a:lnTo>
                  <a:lnTo>
                    <a:pt x="227195" y="957223"/>
                  </a:lnTo>
                  <a:lnTo>
                    <a:pt x="226126" y="963562"/>
                  </a:lnTo>
                  <a:lnTo>
                    <a:pt x="225129" y="969902"/>
                  </a:lnTo>
                  <a:lnTo>
                    <a:pt x="224199" y="976241"/>
                  </a:lnTo>
                  <a:lnTo>
                    <a:pt x="223328" y="982580"/>
                  </a:lnTo>
                  <a:lnTo>
                    <a:pt x="222512" y="988919"/>
                  </a:lnTo>
                  <a:lnTo>
                    <a:pt x="221750" y="995259"/>
                  </a:lnTo>
                  <a:lnTo>
                    <a:pt x="221040" y="1001598"/>
                  </a:lnTo>
                  <a:lnTo>
                    <a:pt x="220388" y="1007937"/>
                  </a:lnTo>
                  <a:lnTo>
                    <a:pt x="219777" y="1014276"/>
                  </a:lnTo>
                  <a:lnTo>
                    <a:pt x="219203" y="1020615"/>
                  </a:lnTo>
                  <a:lnTo>
                    <a:pt x="218662" y="1026955"/>
                  </a:lnTo>
                  <a:lnTo>
                    <a:pt x="218148" y="1033294"/>
                  </a:lnTo>
                  <a:lnTo>
                    <a:pt x="217660" y="1039633"/>
                  </a:lnTo>
                  <a:lnTo>
                    <a:pt x="217189" y="1045972"/>
                  </a:lnTo>
                  <a:lnTo>
                    <a:pt x="216727" y="1052312"/>
                  </a:lnTo>
                  <a:lnTo>
                    <a:pt x="216269" y="1058651"/>
                  </a:lnTo>
                  <a:lnTo>
                    <a:pt x="215810" y="1064990"/>
                  </a:lnTo>
                  <a:lnTo>
                    <a:pt x="215346" y="1071329"/>
                  </a:lnTo>
                  <a:lnTo>
                    <a:pt x="214865" y="1077669"/>
                  </a:lnTo>
                  <a:lnTo>
                    <a:pt x="214365" y="1084008"/>
                  </a:lnTo>
                  <a:lnTo>
                    <a:pt x="213842" y="1090347"/>
                  </a:lnTo>
                  <a:lnTo>
                    <a:pt x="213291" y="1096686"/>
                  </a:lnTo>
                  <a:lnTo>
                    <a:pt x="212708" y="1103025"/>
                  </a:lnTo>
                  <a:lnTo>
                    <a:pt x="212082" y="1109365"/>
                  </a:lnTo>
                  <a:lnTo>
                    <a:pt x="211411" y="1115704"/>
                  </a:lnTo>
                  <a:lnTo>
                    <a:pt x="210695" y="1122043"/>
                  </a:lnTo>
                  <a:lnTo>
                    <a:pt x="209933" y="1128382"/>
                  </a:lnTo>
                  <a:lnTo>
                    <a:pt x="209121" y="1134722"/>
                  </a:lnTo>
                  <a:lnTo>
                    <a:pt x="208253" y="1141061"/>
                  </a:lnTo>
                  <a:lnTo>
                    <a:pt x="207318" y="1147400"/>
                  </a:lnTo>
                  <a:lnTo>
                    <a:pt x="206327" y="1153739"/>
                  </a:lnTo>
                  <a:lnTo>
                    <a:pt x="205278" y="1160079"/>
                  </a:lnTo>
                  <a:lnTo>
                    <a:pt x="204170" y="1166418"/>
                  </a:lnTo>
                  <a:lnTo>
                    <a:pt x="203002" y="1172757"/>
                  </a:lnTo>
                  <a:lnTo>
                    <a:pt x="201760" y="1179096"/>
                  </a:lnTo>
                  <a:lnTo>
                    <a:pt x="200453" y="1185435"/>
                  </a:lnTo>
                  <a:lnTo>
                    <a:pt x="199085" y="1191775"/>
                  </a:lnTo>
                  <a:lnTo>
                    <a:pt x="197656" y="1198114"/>
                  </a:lnTo>
                  <a:lnTo>
                    <a:pt x="196167" y="1204453"/>
                  </a:lnTo>
                  <a:lnTo>
                    <a:pt x="194613" y="1210792"/>
                  </a:lnTo>
                  <a:lnTo>
                    <a:pt x="192992" y="1217132"/>
                  </a:lnTo>
                  <a:lnTo>
                    <a:pt x="191315" y="1223471"/>
                  </a:lnTo>
                  <a:lnTo>
                    <a:pt x="189585" y="1229810"/>
                  </a:lnTo>
                  <a:lnTo>
                    <a:pt x="187805" y="1236149"/>
                  </a:lnTo>
                  <a:lnTo>
                    <a:pt x="185978" y="1242488"/>
                  </a:lnTo>
                  <a:lnTo>
                    <a:pt x="184098" y="1248828"/>
                  </a:lnTo>
                  <a:lnTo>
                    <a:pt x="182181" y="1255167"/>
                  </a:lnTo>
                  <a:lnTo>
                    <a:pt x="180231" y="1261506"/>
                  </a:lnTo>
                  <a:lnTo>
                    <a:pt x="178255" y="1267845"/>
                  </a:lnTo>
                  <a:lnTo>
                    <a:pt x="176259" y="1274185"/>
                  </a:lnTo>
                  <a:lnTo>
                    <a:pt x="174246" y="1280524"/>
                  </a:lnTo>
                  <a:lnTo>
                    <a:pt x="172227" y="1286863"/>
                  </a:lnTo>
                  <a:lnTo>
                    <a:pt x="170210" y="1293202"/>
                  </a:lnTo>
                  <a:lnTo>
                    <a:pt x="168203" y="1299542"/>
                  </a:lnTo>
                  <a:lnTo>
                    <a:pt x="166212" y="1305881"/>
                  </a:lnTo>
                  <a:lnTo>
                    <a:pt x="164243" y="1312220"/>
                  </a:lnTo>
                  <a:lnTo>
                    <a:pt x="162315" y="1318559"/>
                  </a:lnTo>
                  <a:lnTo>
                    <a:pt x="160427" y="1324898"/>
                  </a:lnTo>
                  <a:lnTo>
                    <a:pt x="158586" y="1331238"/>
                  </a:lnTo>
                  <a:lnTo>
                    <a:pt x="156795" y="1337577"/>
                  </a:lnTo>
                  <a:lnTo>
                    <a:pt x="155060" y="1343916"/>
                  </a:lnTo>
                  <a:lnTo>
                    <a:pt x="153395" y="1350255"/>
                  </a:lnTo>
                  <a:lnTo>
                    <a:pt x="151804" y="1356595"/>
                  </a:lnTo>
                  <a:lnTo>
                    <a:pt x="150279" y="1362934"/>
                  </a:lnTo>
                  <a:lnTo>
                    <a:pt x="148823" y="1369273"/>
                  </a:lnTo>
                  <a:lnTo>
                    <a:pt x="147435" y="1375612"/>
                  </a:lnTo>
                  <a:lnTo>
                    <a:pt x="146116" y="1381952"/>
                  </a:lnTo>
                  <a:lnTo>
                    <a:pt x="144881" y="1388291"/>
                  </a:lnTo>
                  <a:lnTo>
                    <a:pt x="143708" y="1394630"/>
                  </a:lnTo>
                  <a:lnTo>
                    <a:pt x="142594" y="1400969"/>
                  </a:lnTo>
                  <a:lnTo>
                    <a:pt x="141533" y="1407308"/>
                  </a:lnTo>
                  <a:lnTo>
                    <a:pt x="140522" y="1413648"/>
                  </a:lnTo>
                  <a:lnTo>
                    <a:pt x="139562" y="1419987"/>
                  </a:lnTo>
                  <a:lnTo>
                    <a:pt x="138640" y="1426326"/>
                  </a:lnTo>
                  <a:lnTo>
                    <a:pt x="137745" y="1432665"/>
                  </a:lnTo>
                  <a:lnTo>
                    <a:pt x="136872" y="1439005"/>
                  </a:lnTo>
                  <a:lnTo>
                    <a:pt x="136013" y="1445344"/>
                  </a:lnTo>
                  <a:lnTo>
                    <a:pt x="135163" y="1451683"/>
                  </a:lnTo>
                  <a:lnTo>
                    <a:pt x="134311" y="1458022"/>
                  </a:lnTo>
                  <a:lnTo>
                    <a:pt x="133451" y="1464362"/>
                  </a:lnTo>
                  <a:lnTo>
                    <a:pt x="132576" y="1470701"/>
                  </a:lnTo>
                  <a:lnTo>
                    <a:pt x="131682" y="1477040"/>
                  </a:lnTo>
                  <a:lnTo>
                    <a:pt x="130764" y="1483379"/>
                  </a:lnTo>
                  <a:lnTo>
                    <a:pt x="129811" y="1489718"/>
                  </a:lnTo>
                  <a:lnTo>
                    <a:pt x="128820" y="1496058"/>
                  </a:lnTo>
                  <a:lnTo>
                    <a:pt x="127791" y="1502397"/>
                  </a:lnTo>
                  <a:lnTo>
                    <a:pt x="126724" y="1508736"/>
                  </a:lnTo>
                  <a:lnTo>
                    <a:pt x="125615" y="1515075"/>
                  </a:lnTo>
                  <a:lnTo>
                    <a:pt x="124461" y="1521415"/>
                  </a:lnTo>
                  <a:lnTo>
                    <a:pt x="123255" y="1527754"/>
                  </a:lnTo>
                  <a:lnTo>
                    <a:pt x="122006" y="1534093"/>
                  </a:lnTo>
                  <a:lnTo>
                    <a:pt x="120714" y="1540432"/>
                  </a:lnTo>
                  <a:lnTo>
                    <a:pt x="119382" y="1546772"/>
                  </a:lnTo>
                  <a:lnTo>
                    <a:pt x="118010" y="1553111"/>
                  </a:lnTo>
                  <a:lnTo>
                    <a:pt x="116592" y="1559450"/>
                  </a:lnTo>
                  <a:lnTo>
                    <a:pt x="115137" y="1565789"/>
                  </a:lnTo>
                  <a:lnTo>
                    <a:pt x="113649" y="1572128"/>
                  </a:lnTo>
                  <a:lnTo>
                    <a:pt x="112132" y="1578468"/>
                  </a:lnTo>
                  <a:lnTo>
                    <a:pt x="110586" y="1584807"/>
                  </a:lnTo>
                  <a:lnTo>
                    <a:pt x="109014" y="1591146"/>
                  </a:lnTo>
                  <a:lnTo>
                    <a:pt x="107417" y="1597485"/>
                  </a:lnTo>
                  <a:lnTo>
                    <a:pt x="105802" y="1603825"/>
                  </a:lnTo>
                  <a:lnTo>
                    <a:pt x="104172" y="1610164"/>
                  </a:lnTo>
                  <a:lnTo>
                    <a:pt x="102530" y="1616503"/>
                  </a:lnTo>
                  <a:lnTo>
                    <a:pt x="100878" y="1622842"/>
                  </a:lnTo>
                  <a:lnTo>
                    <a:pt x="99218" y="1629181"/>
                  </a:lnTo>
                  <a:lnTo>
                    <a:pt x="97555" y="1635521"/>
                  </a:lnTo>
                  <a:lnTo>
                    <a:pt x="95892" y="1641860"/>
                  </a:lnTo>
                  <a:lnTo>
                    <a:pt x="94230" y="1648199"/>
                  </a:lnTo>
                  <a:lnTo>
                    <a:pt x="92573" y="1654538"/>
                  </a:lnTo>
                  <a:lnTo>
                    <a:pt x="90924" y="1660878"/>
                  </a:lnTo>
                  <a:lnTo>
                    <a:pt x="89287" y="1667217"/>
                  </a:lnTo>
                  <a:lnTo>
                    <a:pt x="87663" y="1673556"/>
                  </a:lnTo>
                  <a:lnTo>
                    <a:pt x="86054" y="1679895"/>
                  </a:lnTo>
                  <a:lnTo>
                    <a:pt x="84461" y="1686235"/>
                  </a:lnTo>
                  <a:lnTo>
                    <a:pt x="82888" y="1692574"/>
                  </a:lnTo>
                  <a:lnTo>
                    <a:pt x="81342" y="1698913"/>
                  </a:lnTo>
                  <a:lnTo>
                    <a:pt x="79820" y="1705252"/>
                  </a:lnTo>
                  <a:lnTo>
                    <a:pt x="78324" y="1711591"/>
                  </a:lnTo>
                  <a:lnTo>
                    <a:pt x="76856" y="1717931"/>
                  </a:lnTo>
                  <a:lnTo>
                    <a:pt x="75416" y="1724270"/>
                  </a:lnTo>
                  <a:lnTo>
                    <a:pt x="74011" y="1730609"/>
                  </a:lnTo>
                  <a:lnTo>
                    <a:pt x="72642" y="1736948"/>
                  </a:lnTo>
                  <a:lnTo>
                    <a:pt x="71306" y="1743288"/>
                  </a:lnTo>
                  <a:lnTo>
                    <a:pt x="70004" y="1749627"/>
                  </a:lnTo>
                  <a:lnTo>
                    <a:pt x="68737" y="1755966"/>
                  </a:lnTo>
                  <a:lnTo>
                    <a:pt x="67503" y="1762305"/>
                  </a:lnTo>
                  <a:lnTo>
                    <a:pt x="66315" y="1768645"/>
                  </a:lnTo>
                  <a:lnTo>
                    <a:pt x="65162" y="1774984"/>
                  </a:lnTo>
                  <a:lnTo>
                    <a:pt x="64043" y="1781323"/>
                  </a:lnTo>
                  <a:lnTo>
                    <a:pt x="62958" y="1787662"/>
                  </a:lnTo>
                  <a:lnTo>
                    <a:pt x="61906" y="1794001"/>
                  </a:lnTo>
                  <a:lnTo>
                    <a:pt x="60892" y="1800341"/>
                  </a:lnTo>
                  <a:lnTo>
                    <a:pt x="59913" y="1806680"/>
                  </a:lnTo>
                  <a:lnTo>
                    <a:pt x="58964" y="1813019"/>
                  </a:lnTo>
                  <a:lnTo>
                    <a:pt x="58044" y="1819358"/>
                  </a:lnTo>
                  <a:lnTo>
                    <a:pt x="57150" y="1825698"/>
                  </a:lnTo>
                  <a:lnTo>
                    <a:pt x="56284" y="1832037"/>
                  </a:lnTo>
                  <a:lnTo>
                    <a:pt x="55447" y="1838376"/>
                  </a:lnTo>
                  <a:lnTo>
                    <a:pt x="54633" y="1844715"/>
                  </a:lnTo>
                  <a:lnTo>
                    <a:pt x="53839" y="1851055"/>
                  </a:lnTo>
                  <a:lnTo>
                    <a:pt x="53064" y="1857394"/>
                  </a:lnTo>
                  <a:lnTo>
                    <a:pt x="52307" y="1863733"/>
                  </a:lnTo>
                  <a:lnTo>
                    <a:pt x="51568" y="1870072"/>
                  </a:lnTo>
                  <a:lnTo>
                    <a:pt x="50846" y="1876411"/>
                  </a:lnTo>
                  <a:lnTo>
                    <a:pt x="50135" y="1882751"/>
                  </a:lnTo>
                  <a:lnTo>
                    <a:pt x="49437" y="1889090"/>
                  </a:lnTo>
                  <a:lnTo>
                    <a:pt x="48748" y="1895429"/>
                  </a:lnTo>
                  <a:lnTo>
                    <a:pt x="48068" y="1901768"/>
                  </a:lnTo>
                  <a:lnTo>
                    <a:pt x="47398" y="1908108"/>
                  </a:lnTo>
                  <a:lnTo>
                    <a:pt x="46734" y="1914447"/>
                  </a:lnTo>
                  <a:lnTo>
                    <a:pt x="46074" y="1920786"/>
                  </a:lnTo>
                  <a:lnTo>
                    <a:pt x="45419" y="1927125"/>
                  </a:lnTo>
                  <a:lnTo>
                    <a:pt x="44766" y="1933465"/>
                  </a:lnTo>
                  <a:lnTo>
                    <a:pt x="44115" y="1939804"/>
                  </a:lnTo>
                  <a:lnTo>
                    <a:pt x="43465" y="1946143"/>
                  </a:lnTo>
                  <a:lnTo>
                    <a:pt x="42813" y="1952482"/>
                  </a:lnTo>
                  <a:lnTo>
                    <a:pt x="42160" y="1958821"/>
                  </a:lnTo>
                  <a:lnTo>
                    <a:pt x="41505" y="1965161"/>
                  </a:lnTo>
                  <a:lnTo>
                    <a:pt x="40846" y="1971500"/>
                  </a:lnTo>
                  <a:lnTo>
                    <a:pt x="40182" y="1977839"/>
                  </a:lnTo>
                  <a:lnTo>
                    <a:pt x="39511" y="1984178"/>
                  </a:lnTo>
                  <a:lnTo>
                    <a:pt x="38835" y="1990518"/>
                  </a:lnTo>
                  <a:lnTo>
                    <a:pt x="38152" y="1996857"/>
                  </a:lnTo>
                  <a:lnTo>
                    <a:pt x="37462" y="2003196"/>
                  </a:lnTo>
                  <a:lnTo>
                    <a:pt x="36763" y="2009535"/>
                  </a:lnTo>
                  <a:lnTo>
                    <a:pt x="36054" y="2015874"/>
                  </a:lnTo>
                  <a:lnTo>
                    <a:pt x="35338" y="2022214"/>
                  </a:lnTo>
                  <a:lnTo>
                    <a:pt x="34613" y="2028553"/>
                  </a:lnTo>
                  <a:lnTo>
                    <a:pt x="33879" y="2034892"/>
                  </a:lnTo>
                  <a:lnTo>
                    <a:pt x="33137" y="2041231"/>
                  </a:lnTo>
                  <a:lnTo>
                    <a:pt x="32386" y="2047571"/>
                  </a:lnTo>
                  <a:lnTo>
                    <a:pt x="31629" y="2053910"/>
                  </a:lnTo>
                  <a:lnTo>
                    <a:pt x="30865" y="2060249"/>
                  </a:lnTo>
                  <a:lnTo>
                    <a:pt x="30097" y="2066588"/>
                  </a:lnTo>
                  <a:lnTo>
                    <a:pt x="29324" y="2072928"/>
                  </a:lnTo>
                  <a:lnTo>
                    <a:pt x="28547" y="2079267"/>
                  </a:lnTo>
                  <a:lnTo>
                    <a:pt x="27769" y="2085606"/>
                  </a:lnTo>
                  <a:lnTo>
                    <a:pt x="26991" y="2091945"/>
                  </a:lnTo>
                  <a:lnTo>
                    <a:pt x="26215" y="2098284"/>
                  </a:lnTo>
                  <a:lnTo>
                    <a:pt x="25442" y="2104624"/>
                  </a:lnTo>
                  <a:lnTo>
                    <a:pt x="24673" y="2110963"/>
                  </a:lnTo>
                  <a:lnTo>
                    <a:pt x="23911" y="2117302"/>
                  </a:lnTo>
                  <a:lnTo>
                    <a:pt x="23158" y="2123641"/>
                  </a:lnTo>
                  <a:lnTo>
                    <a:pt x="22414" y="2129981"/>
                  </a:lnTo>
                  <a:lnTo>
                    <a:pt x="21680" y="2136320"/>
                  </a:lnTo>
                  <a:lnTo>
                    <a:pt x="20958" y="2142659"/>
                  </a:lnTo>
                  <a:lnTo>
                    <a:pt x="20253" y="2148998"/>
                  </a:lnTo>
                  <a:lnTo>
                    <a:pt x="19562" y="2155338"/>
                  </a:lnTo>
                  <a:lnTo>
                    <a:pt x="18887" y="2161677"/>
                  </a:lnTo>
                  <a:lnTo>
                    <a:pt x="18228" y="2168016"/>
                  </a:lnTo>
                  <a:lnTo>
                    <a:pt x="17586" y="2174355"/>
                  </a:lnTo>
                  <a:lnTo>
                    <a:pt x="16964" y="2180694"/>
                  </a:lnTo>
                  <a:lnTo>
                    <a:pt x="16362" y="2187034"/>
                  </a:lnTo>
                  <a:lnTo>
                    <a:pt x="15778" y="2193373"/>
                  </a:lnTo>
                  <a:lnTo>
                    <a:pt x="15212" y="2199712"/>
                  </a:lnTo>
                  <a:lnTo>
                    <a:pt x="14664" y="2206051"/>
                  </a:lnTo>
                  <a:lnTo>
                    <a:pt x="14133" y="2212391"/>
                  </a:lnTo>
                  <a:lnTo>
                    <a:pt x="13626" y="2218730"/>
                  </a:lnTo>
                  <a:lnTo>
                    <a:pt x="13135" y="2225069"/>
                  </a:lnTo>
                  <a:lnTo>
                    <a:pt x="12660" y="2231408"/>
                  </a:lnTo>
                  <a:lnTo>
                    <a:pt x="12202" y="2237748"/>
                  </a:lnTo>
                  <a:lnTo>
                    <a:pt x="11758" y="2244087"/>
                  </a:lnTo>
                  <a:lnTo>
                    <a:pt x="11332" y="2250426"/>
                  </a:lnTo>
                  <a:lnTo>
                    <a:pt x="10922" y="2256765"/>
                  </a:lnTo>
                  <a:lnTo>
                    <a:pt x="10525" y="2263104"/>
                  </a:lnTo>
                  <a:lnTo>
                    <a:pt x="10140" y="2269444"/>
                  </a:lnTo>
                  <a:lnTo>
                    <a:pt x="9767" y="2275783"/>
                  </a:lnTo>
                  <a:lnTo>
                    <a:pt x="9407" y="2282122"/>
                  </a:lnTo>
                  <a:lnTo>
                    <a:pt x="9060" y="2288461"/>
                  </a:lnTo>
                  <a:lnTo>
                    <a:pt x="8723" y="2294801"/>
                  </a:lnTo>
                  <a:lnTo>
                    <a:pt x="8396" y="2301140"/>
                  </a:lnTo>
                  <a:lnTo>
                    <a:pt x="8078" y="2307479"/>
                  </a:lnTo>
                  <a:lnTo>
                    <a:pt x="7769" y="2313818"/>
                  </a:lnTo>
                  <a:lnTo>
                    <a:pt x="7471" y="2320158"/>
                  </a:lnTo>
                  <a:lnTo>
                    <a:pt x="7182" y="2326497"/>
                  </a:lnTo>
                  <a:lnTo>
                    <a:pt x="6900" y="2332836"/>
                  </a:lnTo>
                  <a:lnTo>
                    <a:pt x="6627" y="2339175"/>
                  </a:lnTo>
                  <a:lnTo>
                    <a:pt x="6360" y="2345514"/>
                  </a:lnTo>
                  <a:lnTo>
                    <a:pt x="6102" y="2351854"/>
                  </a:lnTo>
                  <a:lnTo>
                    <a:pt x="5852" y="2358193"/>
                  </a:lnTo>
                  <a:lnTo>
                    <a:pt x="5609" y="2364532"/>
                  </a:lnTo>
                  <a:lnTo>
                    <a:pt x="5372" y="2370871"/>
                  </a:lnTo>
                  <a:lnTo>
                    <a:pt x="5141" y="2377211"/>
                  </a:lnTo>
                  <a:lnTo>
                    <a:pt x="4916" y="2383550"/>
                  </a:lnTo>
                  <a:lnTo>
                    <a:pt x="4699" y="2389889"/>
                  </a:lnTo>
                  <a:lnTo>
                    <a:pt x="4487" y="2396228"/>
                  </a:lnTo>
                  <a:lnTo>
                    <a:pt x="4280" y="2402567"/>
                  </a:lnTo>
                  <a:lnTo>
                    <a:pt x="4078" y="2408907"/>
                  </a:lnTo>
                  <a:lnTo>
                    <a:pt x="3881" y="2415246"/>
                  </a:lnTo>
                  <a:lnTo>
                    <a:pt x="3689" y="2421585"/>
                  </a:lnTo>
                  <a:lnTo>
                    <a:pt x="3503" y="2427924"/>
                  </a:lnTo>
                  <a:lnTo>
                    <a:pt x="3321" y="2434264"/>
                  </a:lnTo>
                  <a:lnTo>
                    <a:pt x="3144" y="2440603"/>
                  </a:lnTo>
                  <a:lnTo>
                    <a:pt x="2971" y="2446942"/>
                  </a:lnTo>
                  <a:lnTo>
                    <a:pt x="2802" y="2453281"/>
                  </a:lnTo>
                  <a:lnTo>
                    <a:pt x="2639" y="2459621"/>
                  </a:lnTo>
                  <a:lnTo>
                    <a:pt x="2482" y="2465960"/>
                  </a:lnTo>
                  <a:lnTo>
                    <a:pt x="2328" y="2472299"/>
                  </a:lnTo>
                  <a:lnTo>
                    <a:pt x="2180" y="2478638"/>
                  </a:lnTo>
                  <a:lnTo>
                    <a:pt x="2038" y="2484977"/>
                  </a:lnTo>
                  <a:lnTo>
                    <a:pt x="1901" y="2491317"/>
                  </a:lnTo>
                  <a:lnTo>
                    <a:pt x="1771" y="2497656"/>
                  </a:lnTo>
                  <a:lnTo>
                    <a:pt x="1647" y="2503995"/>
                  </a:lnTo>
                  <a:lnTo>
                    <a:pt x="1529" y="2510334"/>
                  </a:lnTo>
                  <a:lnTo>
                    <a:pt x="1418" y="2516674"/>
                  </a:lnTo>
                  <a:lnTo>
                    <a:pt x="1313" y="2523013"/>
                  </a:lnTo>
                  <a:lnTo>
                    <a:pt x="1217" y="2529352"/>
                  </a:lnTo>
                  <a:lnTo>
                    <a:pt x="1128" y="2535691"/>
                  </a:lnTo>
                  <a:lnTo>
                    <a:pt x="1045" y="2542031"/>
                  </a:lnTo>
                  <a:lnTo>
                    <a:pt x="970" y="2548370"/>
                  </a:lnTo>
                  <a:lnTo>
                    <a:pt x="901" y="2554709"/>
                  </a:lnTo>
                  <a:lnTo>
                    <a:pt x="840" y="2561048"/>
                  </a:lnTo>
                  <a:lnTo>
                    <a:pt x="787" y="2567387"/>
                  </a:lnTo>
                  <a:lnTo>
                    <a:pt x="740" y="2573727"/>
                  </a:lnTo>
                  <a:lnTo>
                    <a:pt x="699" y="2580066"/>
                  </a:lnTo>
                  <a:lnTo>
                    <a:pt x="664" y="2586405"/>
                  </a:lnTo>
                  <a:lnTo>
                    <a:pt x="634" y="2592744"/>
                  </a:lnTo>
                  <a:lnTo>
                    <a:pt x="610" y="2599084"/>
                  </a:lnTo>
                  <a:lnTo>
                    <a:pt x="592" y="2605423"/>
                  </a:lnTo>
                  <a:lnTo>
                    <a:pt x="577" y="2611762"/>
                  </a:lnTo>
                  <a:lnTo>
                    <a:pt x="565" y="2618101"/>
                  </a:lnTo>
                  <a:lnTo>
                    <a:pt x="557" y="2624441"/>
                  </a:lnTo>
                  <a:lnTo>
                    <a:pt x="552" y="2630780"/>
                  </a:lnTo>
                  <a:lnTo>
                    <a:pt x="549" y="2637119"/>
                  </a:lnTo>
                  <a:lnTo>
                    <a:pt x="548" y="2643458"/>
                  </a:lnTo>
                  <a:lnTo>
                    <a:pt x="547" y="2649797"/>
                  </a:lnTo>
                  <a:lnTo>
                    <a:pt x="547" y="2656137"/>
                  </a:lnTo>
                  <a:lnTo>
                    <a:pt x="548" y="2662476"/>
                  </a:lnTo>
                  <a:lnTo>
                    <a:pt x="548" y="2668815"/>
                  </a:lnTo>
                  <a:lnTo>
                    <a:pt x="547" y="2675154"/>
                  </a:lnTo>
                  <a:lnTo>
                    <a:pt x="546" y="2681494"/>
                  </a:lnTo>
                  <a:lnTo>
                    <a:pt x="543" y="2687833"/>
                  </a:lnTo>
                  <a:lnTo>
                    <a:pt x="539" y="2694172"/>
                  </a:lnTo>
                  <a:lnTo>
                    <a:pt x="534" y="2700511"/>
                  </a:lnTo>
                  <a:lnTo>
                    <a:pt x="526" y="2706851"/>
                  </a:lnTo>
                  <a:lnTo>
                    <a:pt x="517" y="2713190"/>
                  </a:lnTo>
                  <a:lnTo>
                    <a:pt x="506" y="2719529"/>
                  </a:lnTo>
                  <a:lnTo>
                    <a:pt x="493" y="2725868"/>
                  </a:lnTo>
                  <a:lnTo>
                    <a:pt x="479" y="2732207"/>
                  </a:lnTo>
                  <a:lnTo>
                    <a:pt x="463" y="2738547"/>
                  </a:lnTo>
                  <a:lnTo>
                    <a:pt x="445" y="2744886"/>
                  </a:lnTo>
                  <a:lnTo>
                    <a:pt x="427" y="2751225"/>
                  </a:lnTo>
                  <a:lnTo>
                    <a:pt x="407" y="2757564"/>
                  </a:lnTo>
                  <a:lnTo>
                    <a:pt x="386" y="2763904"/>
                  </a:lnTo>
                  <a:lnTo>
                    <a:pt x="365" y="2770243"/>
                  </a:lnTo>
                  <a:lnTo>
                    <a:pt x="343" y="2776582"/>
                  </a:lnTo>
                  <a:lnTo>
                    <a:pt x="321" y="2782921"/>
                  </a:lnTo>
                  <a:lnTo>
                    <a:pt x="299" y="2789260"/>
                  </a:lnTo>
                  <a:lnTo>
                    <a:pt x="278" y="2795600"/>
                  </a:lnTo>
                  <a:lnTo>
                    <a:pt x="256" y="2801939"/>
                  </a:lnTo>
                  <a:lnTo>
                    <a:pt x="235" y="2808278"/>
                  </a:lnTo>
                  <a:lnTo>
                    <a:pt x="215" y="2814617"/>
                  </a:lnTo>
                  <a:lnTo>
                    <a:pt x="195" y="2820957"/>
                  </a:lnTo>
                  <a:lnTo>
                    <a:pt x="177" y="2827296"/>
                  </a:lnTo>
                  <a:lnTo>
                    <a:pt x="159" y="2833635"/>
                  </a:lnTo>
                  <a:lnTo>
                    <a:pt x="143" y="2839974"/>
                  </a:lnTo>
                  <a:lnTo>
                    <a:pt x="127" y="2846314"/>
                  </a:lnTo>
                  <a:lnTo>
                    <a:pt x="113" y="2852653"/>
                  </a:lnTo>
                  <a:lnTo>
                    <a:pt x="100" y="2858992"/>
                  </a:lnTo>
                  <a:lnTo>
                    <a:pt x="88" y="2865331"/>
                  </a:lnTo>
                  <a:lnTo>
                    <a:pt x="77" y="2871670"/>
                  </a:lnTo>
                  <a:lnTo>
                    <a:pt x="67" y="2878010"/>
                  </a:lnTo>
                  <a:lnTo>
                    <a:pt x="58" y="2884349"/>
                  </a:lnTo>
                  <a:lnTo>
                    <a:pt x="50" y="2890688"/>
                  </a:lnTo>
                  <a:lnTo>
                    <a:pt x="43" y="2897027"/>
                  </a:lnTo>
                  <a:lnTo>
                    <a:pt x="36" y="2903367"/>
                  </a:lnTo>
                  <a:lnTo>
                    <a:pt x="31" y="2909706"/>
                  </a:lnTo>
                  <a:lnTo>
                    <a:pt x="26" y="2916045"/>
                  </a:lnTo>
                  <a:lnTo>
                    <a:pt x="22" y="2922384"/>
                  </a:lnTo>
                  <a:lnTo>
                    <a:pt x="18" y="2928724"/>
                  </a:lnTo>
                  <a:lnTo>
                    <a:pt x="15" y="2935063"/>
                  </a:lnTo>
                  <a:lnTo>
                    <a:pt x="12" y="2941402"/>
                  </a:lnTo>
                  <a:lnTo>
                    <a:pt x="10" y="2947741"/>
                  </a:lnTo>
                  <a:lnTo>
                    <a:pt x="8" y="2954080"/>
                  </a:lnTo>
                  <a:lnTo>
                    <a:pt x="7" y="2960420"/>
                  </a:lnTo>
                  <a:close/>
                </a:path>
              </a:pathLst>
            </a:custGeom>
            <a:solidFill>
              <a:srgbClr val="0073C2">
                <a:alpha val="29803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7" name="pl57"/>
            <p:cNvSpPr/>
            <p:nvPr/>
          </p:nvSpPr>
          <p:spPr>
            <a:xfrm>
              <a:off x="6760202" y="4760885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40651" cap="flat">
              <a:solidFill>
                <a:srgbClr val="000000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8" name="rc58"/>
            <p:cNvSpPr/>
            <p:nvPr/>
          </p:nvSpPr>
          <p:spPr>
            <a:xfrm>
              <a:off x="6760202" y="2378098"/>
              <a:ext cx="858915" cy="3442736"/>
            </a:xfrm>
            <a:prstGeom prst="rect">
              <a:avLst/>
            </a:prstGeom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9" name="rc59"/>
            <p:cNvSpPr/>
            <p:nvPr/>
          </p:nvSpPr>
          <p:spPr>
            <a:xfrm>
              <a:off x="7688706" y="2378098"/>
              <a:ext cx="858915" cy="3442736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 sz="1800"/>
            </a:p>
          </p:txBody>
        </p:sp>
        <p:sp>
          <p:nvSpPr>
            <p:cNvPr id="60" name="pl60"/>
            <p:cNvSpPr/>
            <p:nvPr/>
          </p:nvSpPr>
          <p:spPr>
            <a:xfrm>
              <a:off x="7688706" y="5247045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1" name="pl61"/>
            <p:cNvSpPr/>
            <p:nvPr/>
          </p:nvSpPr>
          <p:spPr>
            <a:xfrm>
              <a:off x="7688706" y="4099466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2" name="pl62"/>
            <p:cNvSpPr/>
            <p:nvPr/>
          </p:nvSpPr>
          <p:spPr>
            <a:xfrm>
              <a:off x="7688706" y="295188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3" name="pl63"/>
            <p:cNvSpPr/>
            <p:nvPr/>
          </p:nvSpPr>
          <p:spPr>
            <a:xfrm>
              <a:off x="7688706" y="5820834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4" name="pl64"/>
            <p:cNvSpPr/>
            <p:nvPr/>
          </p:nvSpPr>
          <p:spPr>
            <a:xfrm>
              <a:off x="7688706" y="4673255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5" name="pl65"/>
            <p:cNvSpPr/>
            <p:nvPr/>
          </p:nvSpPr>
          <p:spPr>
            <a:xfrm>
              <a:off x="7688706" y="352567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6" name="pl66"/>
            <p:cNvSpPr/>
            <p:nvPr/>
          </p:nvSpPr>
          <p:spPr>
            <a:xfrm>
              <a:off x="7688706" y="2378098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7" name="pl67"/>
            <p:cNvSpPr/>
            <p:nvPr/>
          </p:nvSpPr>
          <p:spPr>
            <a:xfrm>
              <a:off x="8118164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8" name="pg68"/>
            <p:cNvSpPr/>
            <p:nvPr/>
          </p:nvSpPr>
          <p:spPr>
            <a:xfrm>
              <a:off x="8118164" y="2380605"/>
              <a:ext cx="322093" cy="2905781"/>
            </a:xfrm>
            <a:custGeom>
              <a:avLst/>
              <a:gdLst/>
              <a:ahLst/>
              <a:cxnLst/>
              <a:rect l="0" t="0" r="0" b="0"/>
              <a:pathLst>
                <a:path w="322093" h="2905781">
                  <a:moveTo>
                    <a:pt x="0" y="2905781"/>
                  </a:moveTo>
                  <a:lnTo>
                    <a:pt x="0" y="2899532"/>
                  </a:lnTo>
                  <a:lnTo>
                    <a:pt x="0" y="2893283"/>
                  </a:lnTo>
                  <a:lnTo>
                    <a:pt x="0" y="2887034"/>
                  </a:lnTo>
                  <a:lnTo>
                    <a:pt x="0" y="2880785"/>
                  </a:lnTo>
                  <a:lnTo>
                    <a:pt x="0" y="2874536"/>
                  </a:lnTo>
                  <a:lnTo>
                    <a:pt x="0" y="2868287"/>
                  </a:lnTo>
                  <a:lnTo>
                    <a:pt x="0" y="2862038"/>
                  </a:lnTo>
                  <a:lnTo>
                    <a:pt x="0" y="2855789"/>
                  </a:lnTo>
                  <a:lnTo>
                    <a:pt x="0" y="2849540"/>
                  </a:lnTo>
                  <a:lnTo>
                    <a:pt x="0" y="2843291"/>
                  </a:lnTo>
                  <a:lnTo>
                    <a:pt x="0" y="2837042"/>
                  </a:lnTo>
                  <a:lnTo>
                    <a:pt x="0" y="2830793"/>
                  </a:lnTo>
                  <a:lnTo>
                    <a:pt x="0" y="2824544"/>
                  </a:lnTo>
                  <a:lnTo>
                    <a:pt x="0" y="2818295"/>
                  </a:lnTo>
                  <a:lnTo>
                    <a:pt x="0" y="2812046"/>
                  </a:lnTo>
                  <a:lnTo>
                    <a:pt x="0" y="2805797"/>
                  </a:lnTo>
                  <a:lnTo>
                    <a:pt x="0" y="2799548"/>
                  </a:lnTo>
                  <a:lnTo>
                    <a:pt x="0" y="2793299"/>
                  </a:lnTo>
                  <a:lnTo>
                    <a:pt x="0" y="2787050"/>
                  </a:lnTo>
                  <a:lnTo>
                    <a:pt x="0" y="2780801"/>
                  </a:lnTo>
                  <a:lnTo>
                    <a:pt x="0" y="2774552"/>
                  </a:lnTo>
                  <a:lnTo>
                    <a:pt x="0" y="2768303"/>
                  </a:lnTo>
                  <a:lnTo>
                    <a:pt x="0" y="2762054"/>
                  </a:lnTo>
                  <a:lnTo>
                    <a:pt x="0" y="2755805"/>
                  </a:lnTo>
                  <a:lnTo>
                    <a:pt x="0" y="2749556"/>
                  </a:lnTo>
                  <a:lnTo>
                    <a:pt x="0" y="2743307"/>
                  </a:lnTo>
                  <a:lnTo>
                    <a:pt x="0" y="2737058"/>
                  </a:lnTo>
                  <a:lnTo>
                    <a:pt x="0" y="2730809"/>
                  </a:lnTo>
                  <a:lnTo>
                    <a:pt x="0" y="2724560"/>
                  </a:lnTo>
                  <a:lnTo>
                    <a:pt x="0" y="2718311"/>
                  </a:lnTo>
                  <a:lnTo>
                    <a:pt x="0" y="2712062"/>
                  </a:lnTo>
                  <a:lnTo>
                    <a:pt x="0" y="2705813"/>
                  </a:lnTo>
                  <a:lnTo>
                    <a:pt x="0" y="2699564"/>
                  </a:lnTo>
                  <a:lnTo>
                    <a:pt x="0" y="2693315"/>
                  </a:lnTo>
                  <a:lnTo>
                    <a:pt x="0" y="2687066"/>
                  </a:lnTo>
                  <a:lnTo>
                    <a:pt x="0" y="2680817"/>
                  </a:lnTo>
                  <a:lnTo>
                    <a:pt x="0" y="2674568"/>
                  </a:lnTo>
                  <a:lnTo>
                    <a:pt x="0" y="2668319"/>
                  </a:lnTo>
                  <a:lnTo>
                    <a:pt x="0" y="2662070"/>
                  </a:lnTo>
                  <a:lnTo>
                    <a:pt x="0" y="2655821"/>
                  </a:lnTo>
                  <a:lnTo>
                    <a:pt x="0" y="2649572"/>
                  </a:lnTo>
                  <a:lnTo>
                    <a:pt x="0" y="2643323"/>
                  </a:lnTo>
                  <a:lnTo>
                    <a:pt x="0" y="2637074"/>
                  </a:lnTo>
                  <a:lnTo>
                    <a:pt x="0" y="2630825"/>
                  </a:lnTo>
                  <a:lnTo>
                    <a:pt x="0" y="2624576"/>
                  </a:lnTo>
                  <a:lnTo>
                    <a:pt x="0" y="2618327"/>
                  </a:lnTo>
                  <a:lnTo>
                    <a:pt x="0" y="2612078"/>
                  </a:lnTo>
                  <a:lnTo>
                    <a:pt x="0" y="2605829"/>
                  </a:lnTo>
                  <a:lnTo>
                    <a:pt x="0" y="2599580"/>
                  </a:lnTo>
                  <a:lnTo>
                    <a:pt x="0" y="2593331"/>
                  </a:lnTo>
                  <a:lnTo>
                    <a:pt x="0" y="2587082"/>
                  </a:lnTo>
                  <a:lnTo>
                    <a:pt x="0" y="2580833"/>
                  </a:lnTo>
                  <a:lnTo>
                    <a:pt x="0" y="2574584"/>
                  </a:lnTo>
                  <a:lnTo>
                    <a:pt x="0" y="2568335"/>
                  </a:lnTo>
                  <a:lnTo>
                    <a:pt x="0" y="2562086"/>
                  </a:lnTo>
                  <a:lnTo>
                    <a:pt x="0" y="2555837"/>
                  </a:lnTo>
                  <a:lnTo>
                    <a:pt x="0" y="2549588"/>
                  </a:lnTo>
                  <a:lnTo>
                    <a:pt x="0" y="2543339"/>
                  </a:lnTo>
                  <a:lnTo>
                    <a:pt x="0" y="2537090"/>
                  </a:lnTo>
                  <a:lnTo>
                    <a:pt x="0" y="2530841"/>
                  </a:lnTo>
                  <a:lnTo>
                    <a:pt x="0" y="2524592"/>
                  </a:lnTo>
                  <a:lnTo>
                    <a:pt x="0" y="2518343"/>
                  </a:lnTo>
                  <a:lnTo>
                    <a:pt x="0" y="2512094"/>
                  </a:lnTo>
                  <a:lnTo>
                    <a:pt x="0" y="2505845"/>
                  </a:lnTo>
                  <a:lnTo>
                    <a:pt x="0" y="2499596"/>
                  </a:lnTo>
                  <a:lnTo>
                    <a:pt x="0" y="2493347"/>
                  </a:lnTo>
                  <a:lnTo>
                    <a:pt x="0" y="2487098"/>
                  </a:lnTo>
                  <a:lnTo>
                    <a:pt x="0" y="2480849"/>
                  </a:lnTo>
                  <a:lnTo>
                    <a:pt x="0" y="2474600"/>
                  </a:lnTo>
                  <a:lnTo>
                    <a:pt x="0" y="2468351"/>
                  </a:lnTo>
                  <a:lnTo>
                    <a:pt x="0" y="2462102"/>
                  </a:lnTo>
                  <a:lnTo>
                    <a:pt x="0" y="2455853"/>
                  </a:lnTo>
                  <a:lnTo>
                    <a:pt x="0" y="2449604"/>
                  </a:lnTo>
                  <a:lnTo>
                    <a:pt x="0" y="2443355"/>
                  </a:lnTo>
                  <a:lnTo>
                    <a:pt x="0" y="2437106"/>
                  </a:lnTo>
                  <a:lnTo>
                    <a:pt x="0" y="2430857"/>
                  </a:lnTo>
                  <a:lnTo>
                    <a:pt x="0" y="2424608"/>
                  </a:lnTo>
                  <a:lnTo>
                    <a:pt x="0" y="2418359"/>
                  </a:lnTo>
                  <a:lnTo>
                    <a:pt x="0" y="2412110"/>
                  </a:lnTo>
                  <a:lnTo>
                    <a:pt x="0" y="2405861"/>
                  </a:lnTo>
                  <a:lnTo>
                    <a:pt x="0" y="2399613"/>
                  </a:lnTo>
                  <a:lnTo>
                    <a:pt x="0" y="2393364"/>
                  </a:lnTo>
                  <a:lnTo>
                    <a:pt x="0" y="2387115"/>
                  </a:lnTo>
                  <a:lnTo>
                    <a:pt x="0" y="2380866"/>
                  </a:lnTo>
                  <a:lnTo>
                    <a:pt x="0" y="2374617"/>
                  </a:lnTo>
                  <a:lnTo>
                    <a:pt x="0" y="2368368"/>
                  </a:lnTo>
                  <a:lnTo>
                    <a:pt x="0" y="2362119"/>
                  </a:lnTo>
                  <a:lnTo>
                    <a:pt x="0" y="2355870"/>
                  </a:lnTo>
                  <a:lnTo>
                    <a:pt x="0" y="2349621"/>
                  </a:lnTo>
                  <a:lnTo>
                    <a:pt x="0" y="2343372"/>
                  </a:lnTo>
                  <a:lnTo>
                    <a:pt x="0" y="2337123"/>
                  </a:lnTo>
                  <a:lnTo>
                    <a:pt x="0" y="2330874"/>
                  </a:lnTo>
                  <a:lnTo>
                    <a:pt x="0" y="2324625"/>
                  </a:lnTo>
                  <a:lnTo>
                    <a:pt x="0" y="2318376"/>
                  </a:lnTo>
                  <a:lnTo>
                    <a:pt x="0" y="2312127"/>
                  </a:lnTo>
                  <a:lnTo>
                    <a:pt x="0" y="2305878"/>
                  </a:lnTo>
                  <a:lnTo>
                    <a:pt x="0" y="2299629"/>
                  </a:lnTo>
                  <a:lnTo>
                    <a:pt x="0" y="2293380"/>
                  </a:lnTo>
                  <a:lnTo>
                    <a:pt x="0" y="2287131"/>
                  </a:lnTo>
                  <a:lnTo>
                    <a:pt x="0" y="2280882"/>
                  </a:lnTo>
                  <a:lnTo>
                    <a:pt x="0" y="2274633"/>
                  </a:lnTo>
                  <a:lnTo>
                    <a:pt x="0" y="2268384"/>
                  </a:lnTo>
                  <a:lnTo>
                    <a:pt x="0" y="2262135"/>
                  </a:lnTo>
                  <a:lnTo>
                    <a:pt x="0" y="2255886"/>
                  </a:lnTo>
                  <a:lnTo>
                    <a:pt x="0" y="2249637"/>
                  </a:lnTo>
                  <a:lnTo>
                    <a:pt x="0" y="2243388"/>
                  </a:lnTo>
                  <a:lnTo>
                    <a:pt x="0" y="2237139"/>
                  </a:lnTo>
                  <a:lnTo>
                    <a:pt x="0" y="2230890"/>
                  </a:lnTo>
                  <a:lnTo>
                    <a:pt x="0" y="2224641"/>
                  </a:lnTo>
                  <a:lnTo>
                    <a:pt x="0" y="2218392"/>
                  </a:lnTo>
                  <a:lnTo>
                    <a:pt x="0" y="2212143"/>
                  </a:lnTo>
                  <a:lnTo>
                    <a:pt x="0" y="2205894"/>
                  </a:lnTo>
                  <a:lnTo>
                    <a:pt x="0" y="2199645"/>
                  </a:lnTo>
                  <a:lnTo>
                    <a:pt x="0" y="2193396"/>
                  </a:lnTo>
                  <a:lnTo>
                    <a:pt x="0" y="2187147"/>
                  </a:lnTo>
                  <a:lnTo>
                    <a:pt x="0" y="2180898"/>
                  </a:lnTo>
                  <a:lnTo>
                    <a:pt x="0" y="2174649"/>
                  </a:lnTo>
                  <a:lnTo>
                    <a:pt x="0" y="2168400"/>
                  </a:lnTo>
                  <a:lnTo>
                    <a:pt x="0" y="2162151"/>
                  </a:lnTo>
                  <a:lnTo>
                    <a:pt x="0" y="2155902"/>
                  </a:lnTo>
                  <a:lnTo>
                    <a:pt x="0" y="2149653"/>
                  </a:lnTo>
                  <a:lnTo>
                    <a:pt x="0" y="2143404"/>
                  </a:lnTo>
                  <a:lnTo>
                    <a:pt x="0" y="2137155"/>
                  </a:lnTo>
                  <a:lnTo>
                    <a:pt x="0" y="2130906"/>
                  </a:lnTo>
                  <a:lnTo>
                    <a:pt x="0" y="2124657"/>
                  </a:lnTo>
                  <a:lnTo>
                    <a:pt x="0" y="2118408"/>
                  </a:lnTo>
                  <a:lnTo>
                    <a:pt x="0" y="2112159"/>
                  </a:lnTo>
                  <a:lnTo>
                    <a:pt x="0" y="2105910"/>
                  </a:lnTo>
                  <a:lnTo>
                    <a:pt x="0" y="2099661"/>
                  </a:lnTo>
                  <a:lnTo>
                    <a:pt x="0" y="2093412"/>
                  </a:lnTo>
                  <a:lnTo>
                    <a:pt x="0" y="2087163"/>
                  </a:lnTo>
                  <a:lnTo>
                    <a:pt x="0" y="2080914"/>
                  </a:lnTo>
                  <a:lnTo>
                    <a:pt x="0" y="2074665"/>
                  </a:lnTo>
                  <a:lnTo>
                    <a:pt x="0" y="2068416"/>
                  </a:lnTo>
                  <a:lnTo>
                    <a:pt x="0" y="2062167"/>
                  </a:lnTo>
                  <a:lnTo>
                    <a:pt x="0" y="2055918"/>
                  </a:lnTo>
                  <a:lnTo>
                    <a:pt x="0" y="2049669"/>
                  </a:lnTo>
                  <a:lnTo>
                    <a:pt x="0" y="2043420"/>
                  </a:lnTo>
                  <a:lnTo>
                    <a:pt x="0" y="2037171"/>
                  </a:lnTo>
                  <a:lnTo>
                    <a:pt x="0" y="2030922"/>
                  </a:lnTo>
                  <a:lnTo>
                    <a:pt x="0" y="2024673"/>
                  </a:lnTo>
                  <a:lnTo>
                    <a:pt x="0" y="2018424"/>
                  </a:lnTo>
                  <a:lnTo>
                    <a:pt x="0" y="2012175"/>
                  </a:lnTo>
                  <a:lnTo>
                    <a:pt x="0" y="2005926"/>
                  </a:lnTo>
                  <a:lnTo>
                    <a:pt x="0" y="1999677"/>
                  </a:lnTo>
                  <a:lnTo>
                    <a:pt x="0" y="1993428"/>
                  </a:lnTo>
                  <a:lnTo>
                    <a:pt x="0" y="1987179"/>
                  </a:lnTo>
                  <a:lnTo>
                    <a:pt x="0" y="1980930"/>
                  </a:lnTo>
                  <a:lnTo>
                    <a:pt x="0" y="1974681"/>
                  </a:lnTo>
                  <a:lnTo>
                    <a:pt x="0" y="1968432"/>
                  </a:lnTo>
                  <a:lnTo>
                    <a:pt x="0" y="1962183"/>
                  </a:lnTo>
                  <a:lnTo>
                    <a:pt x="0" y="1955934"/>
                  </a:lnTo>
                  <a:lnTo>
                    <a:pt x="0" y="1949685"/>
                  </a:lnTo>
                  <a:lnTo>
                    <a:pt x="0" y="1943436"/>
                  </a:lnTo>
                  <a:lnTo>
                    <a:pt x="0" y="1937187"/>
                  </a:lnTo>
                  <a:lnTo>
                    <a:pt x="0" y="1930938"/>
                  </a:lnTo>
                  <a:lnTo>
                    <a:pt x="0" y="1924689"/>
                  </a:lnTo>
                  <a:lnTo>
                    <a:pt x="0" y="1918440"/>
                  </a:lnTo>
                  <a:lnTo>
                    <a:pt x="0" y="1912191"/>
                  </a:lnTo>
                  <a:lnTo>
                    <a:pt x="0" y="1905942"/>
                  </a:lnTo>
                  <a:lnTo>
                    <a:pt x="0" y="1899693"/>
                  </a:lnTo>
                  <a:lnTo>
                    <a:pt x="0" y="1893444"/>
                  </a:lnTo>
                  <a:lnTo>
                    <a:pt x="0" y="1887195"/>
                  </a:lnTo>
                  <a:lnTo>
                    <a:pt x="0" y="1880946"/>
                  </a:lnTo>
                  <a:lnTo>
                    <a:pt x="0" y="1874697"/>
                  </a:lnTo>
                  <a:lnTo>
                    <a:pt x="0" y="1868448"/>
                  </a:lnTo>
                  <a:lnTo>
                    <a:pt x="0" y="1862199"/>
                  </a:lnTo>
                  <a:lnTo>
                    <a:pt x="0" y="1855950"/>
                  </a:lnTo>
                  <a:lnTo>
                    <a:pt x="0" y="1849701"/>
                  </a:lnTo>
                  <a:lnTo>
                    <a:pt x="0" y="1843452"/>
                  </a:lnTo>
                  <a:lnTo>
                    <a:pt x="0" y="1837203"/>
                  </a:lnTo>
                  <a:lnTo>
                    <a:pt x="0" y="1830954"/>
                  </a:lnTo>
                  <a:lnTo>
                    <a:pt x="0" y="1824705"/>
                  </a:lnTo>
                  <a:lnTo>
                    <a:pt x="0" y="1818456"/>
                  </a:lnTo>
                  <a:lnTo>
                    <a:pt x="0" y="1812207"/>
                  </a:lnTo>
                  <a:lnTo>
                    <a:pt x="0" y="1805958"/>
                  </a:lnTo>
                  <a:lnTo>
                    <a:pt x="0" y="1799709"/>
                  </a:lnTo>
                  <a:lnTo>
                    <a:pt x="0" y="1793460"/>
                  </a:lnTo>
                  <a:lnTo>
                    <a:pt x="0" y="1787211"/>
                  </a:lnTo>
                  <a:lnTo>
                    <a:pt x="0" y="1780962"/>
                  </a:lnTo>
                  <a:lnTo>
                    <a:pt x="0" y="1774713"/>
                  </a:lnTo>
                  <a:lnTo>
                    <a:pt x="0" y="1768464"/>
                  </a:lnTo>
                  <a:lnTo>
                    <a:pt x="0" y="1762215"/>
                  </a:lnTo>
                  <a:lnTo>
                    <a:pt x="0" y="1755966"/>
                  </a:lnTo>
                  <a:lnTo>
                    <a:pt x="0" y="1749717"/>
                  </a:lnTo>
                  <a:lnTo>
                    <a:pt x="0" y="1743468"/>
                  </a:lnTo>
                  <a:lnTo>
                    <a:pt x="0" y="1737219"/>
                  </a:lnTo>
                  <a:lnTo>
                    <a:pt x="0" y="1730970"/>
                  </a:lnTo>
                  <a:lnTo>
                    <a:pt x="0" y="1724721"/>
                  </a:lnTo>
                  <a:lnTo>
                    <a:pt x="0" y="1718472"/>
                  </a:lnTo>
                  <a:lnTo>
                    <a:pt x="0" y="1712223"/>
                  </a:lnTo>
                  <a:lnTo>
                    <a:pt x="0" y="1705974"/>
                  </a:lnTo>
                  <a:lnTo>
                    <a:pt x="0" y="1699725"/>
                  </a:lnTo>
                  <a:lnTo>
                    <a:pt x="0" y="1693476"/>
                  </a:lnTo>
                  <a:lnTo>
                    <a:pt x="0" y="1687227"/>
                  </a:lnTo>
                  <a:lnTo>
                    <a:pt x="0" y="1680978"/>
                  </a:lnTo>
                  <a:lnTo>
                    <a:pt x="0" y="1674729"/>
                  </a:lnTo>
                  <a:lnTo>
                    <a:pt x="0" y="1668480"/>
                  </a:lnTo>
                  <a:lnTo>
                    <a:pt x="0" y="1662231"/>
                  </a:lnTo>
                  <a:lnTo>
                    <a:pt x="0" y="1655982"/>
                  </a:lnTo>
                  <a:lnTo>
                    <a:pt x="0" y="1649733"/>
                  </a:lnTo>
                  <a:lnTo>
                    <a:pt x="0" y="1643484"/>
                  </a:lnTo>
                  <a:lnTo>
                    <a:pt x="0" y="1637235"/>
                  </a:lnTo>
                  <a:lnTo>
                    <a:pt x="0" y="1630986"/>
                  </a:lnTo>
                  <a:lnTo>
                    <a:pt x="0" y="1624737"/>
                  </a:lnTo>
                  <a:lnTo>
                    <a:pt x="0" y="1618488"/>
                  </a:lnTo>
                  <a:lnTo>
                    <a:pt x="0" y="1612239"/>
                  </a:lnTo>
                  <a:lnTo>
                    <a:pt x="0" y="1605990"/>
                  </a:lnTo>
                  <a:lnTo>
                    <a:pt x="0" y="1599742"/>
                  </a:lnTo>
                  <a:lnTo>
                    <a:pt x="0" y="1593493"/>
                  </a:lnTo>
                  <a:lnTo>
                    <a:pt x="0" y="1587244"/>
                  </a:lnTo>
                  <a:lnTo>
                    <a:pt x="0" y="1580995"/>
                  </a:lnTo>
                  <a:lnTo>
                    <a:pt x="0" y="1574746"/>
                  </a:lnTo>
                  <a:lnTo>
                    <a:pt x="0" y="1568497"/>
                  </a:lnTo>
                  <a:lnTo>
                    <a:pt x="0" y="1562248"/>
                  </a:lnTo>
                  <a:lnTo>
                    <a:pt x="0" y="1555999"/>
                  </a:lnTo>
                  <a:lnTo>
                    <a:pt x="0" y="1549750"/>
                  </a:lnTo>
                  <a:lnTo>
                    <a:pt x="0" y="1543501"/>
                  </a:lnTo>
                  <a:lnTo>
                    <a:pt x="0" y="1537252"/>
                  </a:lnTo>
                  <a:lnTo>
                    <a:pt x="0" y="1531003"/>
                  </a:lnTo>
                  <a:lnTo>
                    <a:pt x="0" y="1524754"/>
                  </a:lnTo>
                  <a:lnTo>
                    <a:pt x="0" y="1518505"/>
                  </a:lnTo>
                  <a:lnTo>
                    <a:pt x="0" y="1512256"/>
                  </a:lnTo>
                  <a:lnTo>
                    <a:pt x="0" y="1506007"/>
                  </a:lnTo>
                  <a:lnTo>
                    <a:pt x="0" y="1499758"/>
                  </a:lnTo>
                  <a:lnTo>
                    <a:pt x="0" y="1493509"/>
                  </a:lnTo>
                  <a:lnTo>
                    <a:pt x="0" y="1487260"/>
                  </a:lnTo>
                  <a:lnTo>
                    <a:pt x="0" y="1481011"/>
                  </a:lnTo>
                  <a:lnTo>
                    <a:pt x="0" y="1474762"/>
                  </a:lnTo>
                  <a:lnTo>
                    <a:pt x="0" y="1468513"/>
                  </a:lnTo>
                  <a:lnTo>
                    <a:pt x="0" y="1462264"/>
                  </a:lnTo>
                  <a:lnTo>
                    <a:pt x="0" y="1456015"/>
                  </a:lnTo>
                  <a:lnTo>
                    <a:pt x="0" y="1449766"/>
                  </a:lnTo>
                  <a:lnTo>
                    <a:pt x="0" y="1443517"/>
                  </a:lnTo>
                  <a:lnTo>
                    <a:pt x="0" y="1437268"/>
                  </a:lnTo>
                  <a:lnTo>
                    <a:pt x="0" y="1431019"/>
                  </a:lnTo>
                  <a:lnTo>
                    <a:pt x="0" y="1424770"/>
                  </a:lnTo>
                  <a:lnTo>
                    <a:pt x="0" y="1418521"/>
                  </a:lnTo>
                  <a:lnTo>
                    <a:pt x="0" y="1412272"/>
                  </a:lnTo>
                  <a:lnTo>
                    <a:pt x="0" y="1406023"/>
                  </a:lnTo>
                  <a:lnTo>
                    <a:pt x="0" y="1399774"/>
                  </a:lnTo>
                  <a:lnTo>
                    <a:pt x="0" y="1393525"/>
                  </a:lnTo>
                  <a:lnTo>
                    <a:pt x="0" y="1387276"/>
                  </a:lnTo>
                  <a:lnTo>
                    <a:pt x="0" y="1381027"/>
                  </a:lnTo>
                  <a:lnTo>
                    <a:pt x="0" y="1374778"/>
                  </a:lnTo>
                  <a:lnTo>
                    <a:pt x="0" y="1368529"/>
                  </a:lnTo>
                  <a:lnTo>
                    <a:pt x="0" y="1362280"/>
                  </a:lnTo>
                  <a:lnTo>
                    <a:pt x="0" y="1356031"/>
                  </a:lnTo>
                  <a:lnTo>
                    <a:pt x="0" y="1349782"/>
                  </a:lnTo>
                  <a:lnTo>
                    <a:pt x="0" y="1343533"/>
                  </a:lnTo>
                  <a:lnTo>
                    <a:pt x="0" y="1337284"/>
                  </a:lnTo>
                  <a:lnTo>
                    <a:pt x="0" y="1331035"/>
                  </a:lnTo>
                  <a:lnTo>
                    <a:pt x="0" y="1324786"/>
                  </a:lnTo>
                  <a:lnTo>
                    <a:pt x="0" y="1318537"/>
                  </a:lnTo>
                  <a:lnTo>
                    <a:pt x="0" y="1312288"/>
                  </a:lnTo>
                  <a:lnTo>
                    <a:pt x="0" y="1306039"/>
                  </a:lnTo>
                  <a:lnTo>
                    <a:pt x="0" y="1299790"/>
                  </a:lnTo>
                  <a:lnTo>
                    <a:pt x="0" y="1293541"/>
                  </a:lnTo>
                  <a:lnTo>
                    <a:pt x="0" y="1287292"/>
                  </a:lnTo>
                  <a:lnTo>
                    <a:pt x="0" y="1281043"/>
                  </a:lnTo>
                  <a:lnTo>
                    <a:pt x="0" y="1274794"/>
                  </a:lnTo>
                  <a:lnTo>
                    <a:pt x="0" y="1268545"/>
                  </a:lnTo>
                  <a:lnTo>
                    <a:pt x="0" y="1262296"/>
                  </a:lnTo>
                  <a:lnTo>
                    <a:pt x="0" y="1256047"/>
                  </a:lnTo>
                  <a:lnTo>
                    <a:pt x="0" y="1249798"/>
                  </a:lnTo>
                  <a:lnTo>
                    <a:pt x="0" y="1243549"/>
                  </a:lnTo>
                  <a:lnTo>
                    <a:pt x="0" y="1237300"/>
                  </a:lnTo>
                  <a:lnTo>
                    <a:pt x="0" y="1231051"/>
                  </a:lnTo>
                  <a:lnTo>
                    <a:pt x="0" y="1224802"/>
                  </a:lnTo>
                  <a:lnTo>
                    <a:pt x="0" y="1218553"/>
                  </a:lnTo>
                  <a:lnTo>
                    <a:pt x="0" y="1212304"/>
                  </a:lnTo>
                  <a:lnTo>
                    <a:pt x="0" y="1206055"/>
                  </a:lnTo>
                  <a:lnTo>
                    <a:pt x="0" y="1199806"/>
                  </a:lnTo>
                  <a:lnTo>
                    <a:pt x="0" y="1193557"/>
                  </a:lnTo>
                  <a:lnTo>
                    <a:pt x="0" y="1187308"/>
                  </a:lnTo>
                  <a:lnTo>
                    <a:pt x="0" y="1181059"/>
                  </a:lnTo>
                  <a:lnTo>
                    <a:pt x="0" y="1174810"/>
                  </a:lnTo>
                  <a:lnTo>
                    <a:pt x="0" y="1168561"/>
                  </a:lnTo>
                  <a:lnTo>
                    <a:pt x="0" y="1162312"/>
                  </a:lnTo>
                  <a:lnTo>
                    <a:pt x="0" y="1156063"/>
                  </a:lnTo>
                  <a:lnTo>
                    <a:pt x="0" y="1149814"/>
                  </a:lnTo>
                  <a:lnTo>
                    <a:pt x="0" y="1143565"/>
                  </a:lnTo>
                  <a:lnTo>
                    <a:pt x="0" y="1137316"/>
                  </a:lnTo>
                  <a:lnTo>
                    <a:pt x="0" y="1131067"/>
                  </a:lnTo>
                  <a:lnTo>
                    <a:pt x="0" y="1124818"/>
                  </a:lnTo>
                  <a:lnTo>
                    <a:pt x="0" y="1118569"/>
                  </a:lnTo>
                  <a:lnTo>
                    <a:pt x="0" y="1112320"/>
                  </a:lnTo>
                  <a:lnTo>
                    <a:pt x="0" y="1106071"/>
                  </a:lnTo>
                  <a:lnTo>
                    <a:pt x="0" y="1099822"/>
                  </a:lnTo>
                  <a:lnTo>
                    <a:pt x="0" y="1093573"/>
                  </a:lnTo>
                  <a:lnTo>
                    <a:pt x="0" y="1087324"/>
                  </a:lnTo>
                  <a:lnTo>
                    <a:pt x="0" y="1081075"/>
                  </a:lnTo>
                  <a:lnTo>
                    <a:pt x="0" y="1074826"/>
                  </a:lnTo>
                  <a:lnTo>
                    <a:pt x="0" y="1068577"/>
                  </a:lnTo>
                  <a:lnTo>
                    <a:pt x="0" y="1062328"/>
                  </a:lnTo>
                  <a:lnTo>
                    <a:pt x="0" y="1056079"/>
                  </a:lnTo>
                  <a:lnTo>
                    <a:pt x="0" y="1049830"/>
                  </a:lnTo>
                  <a:lnTo>
                    <a:pt x="0" y="1043581"/>
                  </a:lnTo>
                  <a:lnTo>
                    <a:pt x="0" y="1037332"/>
                  </a:lnTo>
                  <a:lnTo>
                    <a:pt x="0" y="1031083"/>
                  </a:lnTo>
                  <a:lnTo>
                    <a:pt x="0" y="1024834"/>
                  </a:lnTo>
                  <a:lnTo>
                    <a:pt x="0" y="1018585"/>
                  </a:lnTo>
                  <a:lnTo>
                    <a:pt x="0" y="1012336"/>
                  </a:lnTo>
                  <a:lnTo>
                    <a:pt x="0" y="1006087"/>
                  </a:lnTo>
                  <a:lnTo>
                    <a:pt x="0" y="999838"/>
                  </a:lnTo>
                  <a:lnTo>
                    <a:pt x="0" y="993589"/>
                  </a:lnTo>
                  <a:lnTo>
                    <a:pt x="0" y="987340"/>
                  </a:lnTo>
                  <a:lnTo>
                    <a:pt x="0" y="981091"/>
                  </a:lnTo>
                  <a:lnTo>
                    <a:pt x="0" y="974842"/>
                  </a:lnTo>
                  <a:lnTo>
                    <a:pt x="0" y="968593"/>
                  </a:lnTo>
                  <a:lnTo>
                    <a:pt x="0" y="962344"/>
                  </a:lnTo>
                  <a:lnTo>
                    <a:pt x="0" y="956095"/>
                  </a:lnTo>
                  <a:lnTo>
                    <a:pt x="0" y="949846"/>
                  </a:lnTo>
                  <a:lnTo>
                    <a:pt x="0" y="943597"/>
                  </a:lnTo>
                  <a:lnTo>
                    <a:pt x="0" y="937348"/>
                  </a:lnTo>
                  <a:lnTo>
                    <a:pt x="0" y="931099"/>
                  </a:lnTo>
                  <a:lnTo>
                    <a:pt x="0" y="924850"/>
                  </a:lnTo>
                  <a:lnTo>
                    <a:pt x="0" y="918601"/>
                  </a:lnTo>
                  <a:lnTo>
                    <a:pt x="0" y="912352"/>
                  </a:lnTo>
                  <a:lnTo>
                    <a:pt x="0" y="906103"/>
                  </a:lnTo>
                  <a:lnTo>
                    <a:pt x="0" y="899854"/>
                  </a:lnTo>
                  <a:lnTo>
                    <a:pt x="0" y="893605"/>
                  </a:lnTo>
                  <a:lnTo>
                    <a:pt x="0" y="887356"/>
                  </a:lnTo>
                  <a:lnTo>
                    <a:pt x="0" y="881107"/>
                  </a:lnTo>
                  <a:lnTo>
                    <a:pt x="0" y="874858"/>
                  </a:lnTo>
                  <a:lnTo>
                    <a:pt x="0" y="868609"/>
                  </a:lnTo>
                  <a:lnTo>
                    <a:pt x="0" y="862360"/>
                  </a:lnTo>
                  <a:lnTo>
                    <a:pt x="0" y="856111"/>
                  </a:lnTo>
                  <a:lnTo>
                    <a:pt x="0" y="849862"/>
                  </a:lnTo>
                  <a:lnTo>
                    <a:pt x="0" y="843613"/>
                  </a:lnTo>
                  <a:lnTo>
                    <a:pt x="0" y="837364"/>
                  </a:lnTo>
                  <a:lnTo>
                    <a:pt x="0" y="831115"/>
                  </a:lnTo>
                  <a:lnTo>
                    <a:pt x="0" y="824866"/>
                  </a:lnTo>
                  <a:lnTo>
                    <a:pt x="0" y="818617"/>
                  </a:lnTo>
                  <a:lnTo>
                    <a:pt x="0" y="812368"/>
                  </a:lnTo>
                  <a:lnTo>
                    <a:pt x="0" y="806119"/>
                  </a:lnTo>
                  <a:lnTo>
                    <a:pt x="0" y="799871"/>
                  </a:lnTo>
                  <a:lnTo>
                    <a:pt x="0" y="793622"/>
                  </a:lnTo>
                  <a:lnTo>
                    <a:pt x="0" y="787373"/>
                  </a:lnTo>
                  <a:lnTo>
                    <a:pt x="0" y="781124"/>
                  </a:lnTo>
                  <a:lnTo>
                    <a:pt x="0" y="774875"/>
                  </a:lnTo>
                  <a:lnTo>
                    <a:pt x="0" y="768626"/>
                  </a:lnTo>
                  <a:lnTo>
                    <a:pt x="0" y="762377"/>
                  </a:lnTo>
                  <a:lnTo>
                    <a:pt x="0" y="756128"/>
                  </a:lnTo>
                  <a:lnTo>
                    <a:pt x="0" y="749879"/>
                  </a:lnTo>
                  <a:lnTo>
                    <a:pt x="0" y="743630"/>
                  </a:lnTo>
                  <a:lnTo>
                    <a:pt x="0" y="737381"/>
                  </a:lnTo>
                  <a:lnTo>
                    <a:pt x="0" y="731132"/>
                  </a:lnTo>
                  <a:lnTo>
                    <a:pt x="0" y="724883"/>
                  </a:lnTo>
                  <a:lnTo>
                    <a:pt x="0" y="718634"/>
                  </a:lnTo>
                  <a:lnTo>
                    <a:pt x="0" y="712385"/>
                  </a:lnTo>
                  <a:lnTo>
                    <a:pt x="0" y="706136"/>
                  </a:lnTo>
                  <a:lnTo>
                    <a:pt x="0" y="699887"/>
                  </a:lnTo>
                  <a:lnTo>
                    <a:pt x="0" y="693638"/>
                  </a:lnTo>
                  <a:lnTo>
                    <a:pt x="0" y="687389"/>
                  </a:lnTo>
                  <a:lnTo>
                    <a:pt x="0" y="681140"/>
                  </a:lnTo>
                  <a:lnTo>
                    <a:pt x="0" y="674891"/>
                  </a:lnTo>
                  <a:lnTo>
                    <a:pt x="0" y="668642"/>
                  </a:lnTo>
                  <a:lnTo>
                    <a:pt x="0" y="662393"/>
                  </a:lnTo>
                  <a:lnTo>
                    <a:pt x="0" y="656144"/>
                  </a:lnTo>
                  <a:lnTo>
                    <a:pt x="0" y="649895"/>
                  </a:lnTo>
                  <a:lnTo>
                    <a:pt x="0" y="643646"/>
                  </a:lnTo>
                  <a:lnTo>
                    <a:pt x="0" y="637397"/>
                  </a:lnTo>
                  <a:lnTo>
                    <a:pt x="0" y="631148"/>
                  </a:lnTo>
                  <a:lnTo>
                    <a:pt x="0" y="624899"/>
                  </a:lnTo>
                  <a:lnTo>
                    <a:pt x="0" y="618650"/>
                  </a:lnTo>
                  <a:lnTo>
                    <a:pt x="0" y="612401"/>
                  </a:lnTo>
                  <a:lnTo>
                    <a:pt x="0" y="606152"/>
                  </a:lnTo>
                  <a:lnTo>
                    <a:pt x="0" y="599903"/>
                  </a:lnTo>
                  <a:lnTo>
                    <a:pt x="0" y="593654"/>
                  </a:lnTo>
                  <a:lnTo>
                    <a:pt x="0" y="587405"/>
                  </a:lnTo>
                  <a:lnTo>
                    <a:pt x="0" y="581156"/>
                  </a:lnTo>
                  <a:lnTo>
                    <a:pt x="0" y="574907"/>
                  </a:lnTo>
                  <a:lnTo>
                    <a:pt x="0" y="568658"/>
                  </a:lnTo>
                  <a:lnTo>
                    <a:pt x="0" y="562409"/>
                  </a:lnTo>
                  <a:lnTo>
                    <a:pt x="0" y="556160"/>
                  </a:lnTo>
                  <a:lnTo>
                    <a:pt x="0" y="549911"/>
                  </a:lnTo>
                  <a:lnTo>
                    <a:pt x="0" y="543662"/>
                  </a:lnTo>
                  <a:lnTo>
                    <a:pt x="0" y="537413"/>
                  </a:lnTo>
                  <a:lnTo>
                    <a:pt x="0" y="531164"/>
                  </a:lnTo>
                  <a:lnTo>
                    <a:pt x="0" y="524915"/>
                  </a:lnTo>
                  <a:lnTo>
                    <a:pt x="0" y="518666"/>
                  </a:lnTo>
                  <a:lnTo>
                    <a:pt x="0" y="512417"/>
                  </a:lnTo>
                  <a:lnTo>
                    <a:pt x="0" y="506168"/>
                  </a:lnTo>
                  <a:lnTo>
                    <a:pt x="0" y="499919"/>
                  </a:lnTo>
                  <a:lnTo>
                    <a:pt x="0" y="493670"/>
                  </a:lnTo>
                  <a:lnTo>
                    <a:pt x="0" y="487421"/>
                  </a:lnTo>
                  <a:lnTo>
                    <a:pt x="0" y="481172"/>
                  </a:lnTo>
                  <a:lnTo>
                    <a:pt x="0" y="474923"/>
                  </a:lnTo>
                  <a:lnTo>
                    <a:pt x="0" y="468674"/>
                  </a:lnTo>
                  <a:lnTo>
                    <a:pt x="0" y="462425"/>
                  </a:lnTo>
                  <a:lnTo>
                    <a:pt x="0" y="456176"/>
                  </a:lnTo>
                  <a:lnTo>
                    <a:pt x="0" y="449927"/>
                  </a:lnTo>
                  <a:lnTo>
                    <a:pt x="0" y="443678"/>
                  </a:lnTo>
                  <a:lnTo>
                    <a:pt x="0" y="437429"/>
                  </a:lnTo>
                  <a:lnTo>
                    <a:pt x="0" y="431180"/>
                  </a:lnTo>
                  <a:lnTo>
                    <a:pt x="0" y="424931"/>
                  </a:lnTo>
                  <a:lnTo>
                    <a:pt x="0" y="418682"/>
                  </a:lnTo>
                  <a:lnTo>
                    <a:pt x="0" y="412433"/>
                  </a:lnTo>
                  <a:lnTo>
                    <a:pt x="0" y="406184"/>
                  </a:lnTo>
                  <a:lnTo>
                    <a:pt x="0" y="399935"/>
                  </a:lnTo>
                  <a:lnTo>
                    <a:pt x="0" y="393686"/>
                  </a:lnTo>
                  <a:lnTo>
                    <a:pt x="0" y="387437"/>
                  </a:lnTo>
                  <a:lnTo>
                    <a:pt x="0" y="381188"/>
                  </a:lnTo>
                  <a:lnTo>
                    <a:pt x="0" y="374939"/>
                  </a:lnTo>
                  <a:lnTo>
                    <a:pt x="0" y="368690"/>
                  </a:lnTo>
                  <a:lnTo>
                    <a:pt x="0" y="362441"/>
                  </a:lnTo>
                  <a:lnTo>
                    <a:pt x="0" y="356192"/>
                  </a:lnTo>
                  <a:lnTo>
                    <a:pt x="0" y="349943"/>
                  </a:lnTo>
                  <a:lnTo>
                    <a:pt x="0" y="343694"/>
                  </a:lnTo>
                  <a:lnTo>
                    <a:pt x="0" y="337445"/>
                  </a:lnTo>
                  <a:lnTo>
                    <a:pt x="0" y="331196"/>
                  </a:lnTo>
                  <a:lnTo>
                    <a:pt x="0" y="324947"/>
                  </a:lnTo>
                  <a:lnTo>
                    <a:pt x="0" y="318698"/>
                  </a:lnTo>
                  <a:lnTo>
                    <a:pt x="0" y="312449"/>
                  </a:lnTo>
                  <a:lnTo>
                    <a:pt x="0" y="306200"/>
                  </a:lnTo>
                  <a:lnTo>
                    <a:pt x="0" y="299951"/>
                  </a:lnTo>
                  <a:lnTo>
                    <a:pt x="0" y="293702"/>
                  </a:lnTo>
                  <a:lnTo>
                    <a:pt x="0" y="287453"/>
                  </a:lnTo>
                  <a:lnTo>
                    <a:pt x="0" y="281204"/>
                  </a:lnTo>
                  <a:lnTo>
                    <a:pt x="0" y="274955"/>
                  </a:lnTo>
                  <a:lnTo>
                    <a:pt x="0" y="268706"/>
                  </a:lnTo>
                  <a:lnTo>
                    <a:pt x="0" y="262457"/>
                  </a:lnTo>
                  <a:lnTo>
                    <a:pt x="0" y="256208"/>
                  </a:lnTo>
                  <a:lnTo>
                    <a:pt x="0" y="249959"/>
                  </a:lnTo>
                  <a:lnTo>
                    <a:pt x="0" y="243710"/>
                  </a:lnTo>
                  <a:lnTo>
                    <a:pt x="0" y="237461"/>
                  </a:lnTo>
                  <a:lnTo>
                    <a:pt x="0" y="231212"/>
                  </a:lnTo>
                  <a:lnTo>
                    <a:pt x="0" y="224963"/>
                  </a:lnTo>
                  <a:lnTo>
                    <a:pt x="0" y="218714"/>
                  </a:lnTo>
                  <a:lnTo>
                    <a:pt x="0" y="212465"/>
                  </a:lnTo>
                  <a:lnTo>
                    <a:pt x="0" y="206216"/>
                  </a:lnTo>
                  <a:lnTo>
                    <a:pt x="0" y="199967"/>
                  </a:lnTo>
                  <a:lnTo>
                    <a:pt x="0" y="193718"/>
                  </a:lnTo>
                  <a:lnTo>
                    <a:pt x="0" y="187469"/>
                  </a:lnTo>
                  <a:lnTo>
                    <a:pt x="0" y="181220"/>
                  </a:lnTo>
                  <a:lnTo>
                    <a:pt x="0" y="174971"/>
                  </a:lnTo>
                  <a:lnTo>
                    <a:pt x="0" y="168722"/>
                  </a:lnTo>
                  <a:lnTo>
                    <a:pt x="0" y="162473"/>
                  </a:lnTo>
                  <a:lnTo>
                    <a:pt x="0" y="156224"/>
                  </a:lnTo>
                  <a:lnTo>
                    <a:pt x="0" y="149975"/>
                  </a:lnTo>
                  <a:lnTo>
                    <a:pt x="0" y="143726"/>
                  </a:lnTo>
                  <a:lnTo>
                    <a:pt x="0" y="137477"/>
                  </a:lnTo>
                  <a:lnTo>
                    <a:pt x="0" y="131228"/>
                  </a:lnTo>
                  <a:lnTo>
                    <a:pt x="0" y="124979"/>
                  </a:lnTo>
                  <a:lnTo>
                    <a:pt x="0" y="118730"/>
                  </a:lnTo>
                  <a:lnTo>
                    <a:pt x="0" y="112481"/>
                  </a:lnTo>
                  <a:lnTo>
                    <a:pt x="0" y="106232"/>
                  </a:lnTo>
                  <a:lnTo>
                    <a:pt x="0" y="99983"/>
                  </a:lnTo>
                  <a:lnTo>
                    <a:pt x="0" y="93734"/>
                  </a:lnTo>
                  <a:lnTo>
                    <a:pt x="0" y="87485"/>
                  </a:lnTo>
                  <a:lnTo>
                    <a:pt x="0" y="81236"/>
                  </a:lnTo>
                  <a:lnTo>
                    <a:pt x="0" y="74987"/>
                  </a:lnTo>
                  <a:lnTo>
                    <a:pt x="0" y="68738"/>
                  </a:lnTo>
                  <a:lnTo>
                    <a:pt x="0" y="62489"/>
                  </a:lnTo>
                  <a:lnTo>
                    <a:pt x="0" y="56240"/>
                  </a:lnTo>
                  <a:lnTo>
                    <a:pt x="0" y="49991"/>
                  </a:lnTo>
                  <a:lnTo>
                    <a:pt x="0" y="43742"/>
                  </a:lnTo>
                  <a:lnTo>
                    <a:pt x="0" y="37493"/>
                  </a:lnTo>
                  <a:lnTo>
                    <a:pt x="0" y="31244"/>
                  </a:lnTo>
                  <a:lnTo>
                    <a:pt x="0" y="24995"/>
                  </a:lnTo>
                  <a:lnTo>
                    <a:pt x="0" y="18746"/>
                  </a:lnTo>
                  <a:lnTo>
                    <a:pt x="0" y="12497"/>
                  </a:lnTo>
                  <a:lnTo>
                    <a:pt x="0" y="6248"/>
                  </a:lnTo>
                  <a:lnTo>
                    <a:pt x="0" y="0"/>
                  </a:lnTo>
                  <a:lnTo>
                    <a:pt x="176203" y="0"/>
                  </a:lnTo>
                  <a:lnTo>
                    <a:pt x="184910" y="6248"/>
                  </a:lnTo>
                  <a:lnTo>
                    <a:pt x="193520" y="12497"/>
                  </a:lnTo>
                  <a:lnTo>
                    <a:pt x="201987" y="18746"/>
                  </a:lnTo>
                  <a:lnTo>
                    <a:pt x="210292" y="24995"/>
                  </a:lnTo>
                  <a:lnTo>
                    <a:pt x="218408" y="31244"/>
                  </a:lnTo>
                  <a:lnTo>
                    <a:pt x="226311" y="37493"/>
                  </a:lnTo>
                  <a:lnTo>
                    <a:pt x="233943" y="43742"/>
                  </a:lnTo>
                  <a:lnTo>
                    <a:pt x="241250" y="49991"/>
                  </a:lnTo>
                  <a:lnTo>
                    <a:pt x="248263" y="56240"/>
                  </a:lnTo>
                  <a:lnTo>
                    <a:pt x="254967" y="62489"/>
                  </a:lnTo>
                  <a:lnTo>
                    <a:pt x="261350" y="68738"/>
                  </a:lnTo>
                  <a:lnTo>
                    <a:pt x="267384" y="74987"/>
                  </a:lnTo>
                  <a:lnTo>
                    <a:pt x="272988" y="81236"/>
                  </a:lnTo>
                  <a:lnTo>
                    <a:pt x="278248" y="87485"/>
                  </a:lnTo>
                  <a:lnTo>
                    <a:pt x="283163" y="93734"/>
                  </a:lnTo>
                  <a:lnTo>
                    <a:pt x="287736" y="99983"/>
                  </a:lnTo>
                  <a:lnTo>
                    <a:pt x="291971" y="106232"/>
                  </a:lnTo>
                  <a:lnTo>
                    <a:pt x="295776" y="112481"/>
                  </a:lnTo>
                  <a:lnTo>
                    <a:pt x="299262" y="118730"/>
                  </a:lnTo>
                  <a:lnTo>
                    <a:pt x="302441" y="124979"/>
                  </a:lnTo>
                  <a:lnTo>
                    <a:pt x="305327" y="131228"/>
                  </a:lnTo>
                  <a:lnTo>
                    <a:pt x="307930" y="137477"/>
                  </a:lnTo>
                  <a:lnTo>
                    <a:pt x="310205" y="143726"/>
                  </a:lnTo>
                  <a:lnTo>
                    <a:pt x="312217" y="149975"/>
                  </a:lnTo>
                  <a:lnTo>
                    <a:pt x="314000" y="156224"/>
                  </a:lnTo>
                  <a:lnTo>
                    <a:pt x="315568" y="162473"/>
                  </a:lnTo>
                  <a:lnTo>
                    <a:pt x="316935" y="168722"/>
                  </a:lnTo>
                  <a:lnTo>
                    <a:pt x="318084" y="174971"/>
                  </a:lnTo>
                  <a:lnTo>
                    <a:pt x="319045" y="181220"/>
                  </a:lnTo>
                  <a:lnTo>
                    <a:pt x="319854" y="187469"/>
                  </a:lnTo>
                  <a:lnTo>
                    <a:pt x="320524" y="193718"/>
                  </a:lnTo>
                  <a:lnTo>
                    <a:pt x="321064" y="199967"/>
                  </a:lnTo>
                  <a:lnTo>
                    <a:pt x="321475" y="206216"/>
                  </a:lnTo>
                  <a:lnTo>
                    <a:pt x="321761" y="212465"/>
                  </a:lnTo>
                  <a:lnTo>
                    <a:pt x="321954" y="218714"/>
                  </a:lnTo>
                  <a:lnTo>
                    <a:pt x="322062" y="224963"/>
                  </a:lnTo>
                  <a:lnTo>
                    <a:pt x="322093" y="231212"/>
                  </a:lnTo>
                  <a:lnTo>
                    <a:pt x="322048" y="237461"/>
                  </a:lnTo>
                  <a:lnTo>
                    <a:pt x="321926" y="243710"/>
                  </a:lnTo>
                  <a:lnTo>
                    <a:pt x="321748" y="249959"/>
                  </a:lnTo>
                  <a:lnTo>
                    <a:pt x="321520" y="256208"/>
                  </a:lnTo>
                  <a:lnTo>
                    <a:pt x="321246" y="262457"/>
                  </a:lnTo>
                  <a:lnTo>
                    <a:pt x="320931" y="268706"/>
                  </a:lnTo>
                  <a:lnTo>
                    <a:pt x="320570" y="274955"/>
                  </a:lnTo>
                  <a:lnTo>
                    <a:pt x="320178" y="281204"/>
                  </a:lnTo>
                  <a:lnTo>
                    <a:pt x="319760" y="287453"/>
                  </a:lnTo>
                  <a:lnTo>
                    <a:pt x="319320" y="293702"/>
                  </a:lnTo>
                  <a:lnTo>
                    <a:pt x="318860" y="299951"/>
                  </a:lnTo>
                  <a:lnTo>
                    <a:pt x="318381" y="306200"/>
                  </a:lnTo>
                  <a:lnTo>
                    <a:pt x="317891" y="312449"/>
                  </a:lnTo>
                  <a:lnTo>
                    <a:pt x="317395" y="318698"/>
                  </a:lnTo>
                  <a:lnTo>
                    <a:pt x="316895" y="324947"/>
                  </a:lnTo>
                  <a:lnTo>
                    <a:pt x="316394" y="331196"/>
                  </a:lnTo>
                  <a:lnTo>
                    <a:pt x="315897" y="337445"/>
                  </a:lnTo>
                  <a:lnTo>
                    <a:pt x="315407" y="343694"/>
                  </a:lnTo>
                  <a:lnTo>
                    <a:pt x="314928" y="349943"/>
                  </a:lnTo>
                  <a:lnTo>
                    <a:pt x="314461" y="356192"/>
                  </a:lnTo>
                  <a:lnTo>
                    <a:pt x="314009" y="362441"/>
                  </a:lnTo>
                  <a:lnTo>
                    <a:pt x="313576" y="368690"/>
                  </a:lnTo>
                  <a:lnTo>
                    <a:pt x="313167" y="374939"/>
                  </a:lnTo>
                  <a:lnTo>
                    <a:pt x="312782" y="381188"/>
                  </a:lnTo>
                  <a:lnTo>
                    <a:pt x="312420" y="387437"/>
                  </a:lnTo>
                  <a:lnTo>
                    <a:pt x="312083" y="393686"/>
                  </a:lnTo>
                  <a:lnTo>
                    <a:pt x="311775" y="399935"/>
                  </a:lnTo>
                  <a:lnTo>
                    <a:pt x="311502" y="406184"/>
                  </a:lnTo>
                  <a:lnTo>
                    <a:pt x="311259" y="412433"/>
                  </a:lnTo>
                  <a:lnTo>
                    <a:pt x="311045" y="418682"/>
                  </a:lnTo>
                  <a:lnTo>
                    <a:pt x="310863" y="424931"/>
                  </a:lnTo>
                  <a:lnTo>
                    <a:pt x="310711" y="431180"/>
                  </a:lnTo>
                  <a:lnTo>
                    <a:pt x="310601" y="437429"/>
                  </a:lnTo>
                  <a:lnTo>
                    <a:pt x="310523" y="443678"/>
                  </a:lnTo>
                  <a:lnTo>
                    <a:pt x="310477" y="449927"/>
                  </a:lnTo>
                  <a:lnTo>
                    <a:pt x="310463" y="456176"/>
                  </a:lnTo>
                  <a:lnTo>
                    <a:pt x="310481" y="462425"/>
                  </a:lnTo>
                  <a:lnTo>
                    <a:pt x="310539" y="468674"/>
                  </a:lnTo>
                  <a:lnTo>
                    <a:pt x="310632" y="474923"/>
                  </a:lnTo>
                  <a:lnTo>
                    <a:pt x="310756" y="481172"/>
                  </a:lnTo>
                  <a:lnTo>
                    <a:pt x="310912" y="487421"/>
                  </a:lnTo>
                  <a:lnTo>
                    <a:pt x="311098" y="493670"/>
                  </a:lnTo>
                  <a:lnTo>
                    <a:pt x="311321" y="499919"/>
                  </a:lnTo>
                  <a:lnTo>
                    <a:pt x="311578" y="506168"/>
                  </a:lnTo>
                  <a:lnTo>
                    <a:pt x="311864" y="512417"/>
                  </a:lnTo>
                  <a:lnTo>
                    <a:pt x="312179" y="518666"/>
                  </a:lnTo>
                  <a:lnTo>
                    <a:pt x="312520" y="524915"/>
                  </a:lnTo>
                  <a:lnTo>
                    <a:pt x="312889" y="531164"/>
                  </a:lnTo>
                  <a:lnTo>
                    <a:pt x="313286" y="537413"/>
                  </a:lnTo>
                  <a:lnTo>
                    <a:pt x="313704" y="543662"/>
                  </a:lnTo>
                  <a:lnTo>
                    <a:pt x="314139" y="549911"/>
                  </a:lnTo>
                  <a:lnTo>
                    <a:pt x="314591" y="556160"/>
                  </a:lnTo>
                  <a:lnTo>
                    <a:pt x="315054" y="562409"/>
                  </a:lnTo>
                  <a:lnTo>
                    <a:pt x="315528" y="568658"/>
                  </a:lnTo>
                  <a:lnTo>
                    <a:pt x="316003" y="574907"/>
                  </a:lnTo>
                  <a:lnTo>
                    <a:pt x="316477" y="581156"/>
                  </a:lnTo>
                  <a:lnTo>
                    <a:pt x="316943" y="587405"/>
                  </a:lnTo>
                  <a:lnTo>
                    <a:pt x="317399" y="593654"/>
                  </a:lnTo>
                  <a:lnTo>
                    <a:pt x="317830" y="599903"/>
                  </a:lnTo>
                  <a:lnTo>
                    <a:pt x="318235" y="606152"/>
                  </a:lnTo>
                  <a:lnTo>
                    <a:pt x="318608" y="612401"/>
                  </a:lnTo>
                  <a:lnTo>
                    <a:pt x="318944" y="618650"/>
                  </a:lnTo>
                  <a:lnTo>
                    <a:pt x="319238" y="624899"/>
                  </a:lnTo>
                  <a:lnTo>
                    <a:pt x="319470" y="631148"/>
                  </a:lnTo>
                  <a:lnTo>
                    <a:pt x="319639" y="637397"/>
                  </a:lnTo>
                  <a:lnTo>
                    <a:pt x="319746" y="643646"/>
                  </a:lnTo>
                  <a:lnTo>
                    <a:pt x="319785" y="649895"/>
                  </a:lnTo>
                  <a:lnTo>
                    <a:pt x="319752" y="656144"/>
                  </a:lnTo>
                  <a:lnTo>
                    <a:pt x="319629" y="662393"/>
                  </a:lnTo>
                  <a:lnTo>
                    <a:pt x="319412" y="668642"/>
                  </a:lnTo>
                  <a:lnTo>
                    <a:pt x="319110" y="674891"/>
                  </a:lnTo>
                  <a:lnTo>
                    <a:pt x="318721" y="681140"/>
                  </a:lnTo>
                  <a:lnTo>
                    <a:pt x="318244" y="687389"/>
                  </a:lnTo>
                  <a:lnTo>
                    <a:pt x="317668" y="693638"/>
                  </a:lnTo>
                  <a:lnTo>
                    <a:pt x="316984" y="699887"/>
                  </a:lnTo>
                  <a:lnTo>
                    <a:pt x="316211" y="706136"/>
                  </a:lnTo>
                  <a:lnTo>
                    <a:pt x="315352" y="712385"/>
                  </a:lnTo>
                  <a:lnTo>
                    <a:pt x="314408" y="718634"/>
                  </a:lnTo>
                  <a:lnTo>
                    <a:pt x="313379" y="724883"/>
                  </a:lnTo>
                  <a:lnTo>
                    <a:pt x="312252" y="731132"/>
                  </a:lnTo>
                  <a:lnTo>
                    <a:pt x="311054" y="737381"/>
                  </a:lnTo>
                  <a:lnTo>
                    <a:pt x="309790" y="743630"/>
                  </a:lnTo>
                  <a:lnTo>
                    <a:pt x="308465" y="749879"/>
                  </a:lnTo>
                  <a:lnTo>
                    <a:pt x="307084" y="756128"/>
                  </a:lnTo>
                  <a:lnTo>
                    <a:pt x="305642" y="762377"/>
                  </a:lnTo>
                  <a:lnTo>
                    <a:pt x="304161" y="768626"/>
                  </a:lnTo>
                  <a:lnTo>
                    <a:pt x="302648" y="774875"/>
                  </a:lnTo>
                  <a:lnTo>
                    <a:pt x="301111" y="781124"/>
                  </a:lnTo>
                  <a:lnTo>
                    <a:pt x="299554" y="787373"/>
                  </a:lnTo>
                  <a:lnTo>
                    <a:pt x="297985" y="793622"/>
                  </a:lnTo>
                  <a:lnTo>
                    <a:pt x="296415" y="799871"/>
                  </a:lnTo>
                  <a:lnTo>
                    <a:pt x="294851" y="806119"/>
                  </a:lnTo>
                  <a:lnTo>
                    <a:pt x="293299" y="812368"/>
                  </a:lnTo>
                  <a:lnTo>
                    <a:pt x="291764" y="818617"/>
                  </a:lnTo>
                  <a:lnTo>
                    <a:pt x="290257" y="824866"/>
                  </a:lnTo>
                  <a:lnTo>
                    <a:pt x="288785" y="831115"/>
                  </a:lnTo>
                  <a:lnTo>
                    <a:pt x="287348" y="837364"/>
                  </a:lnTo>
                  <a:lnTo>
                    <a:pt x="285950" y="843613"/>
                  </a:lnTo>
                  <a:lnTo>
                    <a:pt x="284593" y="849862"/>
                  </a:lnTo>
                  <a:lnTo>
                    <a:pt x="283286" y="856111"/>
                  </a:lnTo>
                  <a:lnTo>
                    <a:pt x="282034" y="862360"/>
                  </a:lnTo>
                  <a:lnTo>
                    <a:pt x="280829" y="868609"/>
                  </a:lnTo>
                  <a:lnTo>
                    <a:pt x="279672" y="874858"/>
                  </a:lnTo>
                  <a:lnTo>
                    <a:pt x="278560" y="881107"/>
                  </a:lnTo>
                  <a:lnTo>
                    <a:pt x="277496" y="887356"/>
                  </a:lnTo>
                  <a:lnTo>
                    <a:pt x="276484" y="893605"/>
                  </a:lnTo>
                  <a:lnTo>
                    <a:pt x="275511" y="899854"/>
                  </a:lnTo>
                  <a:lnTo>
                    <a:pt x="274571" y="906103"/>
                  </a:lnTo>
                  <a:lnTo>
                    <a:pt x="273662" y="912352"/>
                  </a:lnTo>
                  <a:lnTo>
                    <a:pt x="272780" y="918601"/>
                  </a:lnTo>
                  <a:lnTo>
                    <a:pt x="271922" y="924850"/>
                  </a:lnTo>
                  <a:lnTo>
                    <a:pt x="271077" y="931099"/>
                  </a:lnTo>
                  <a:lnTo>
                    <a:pt x="270239" y="937348"/>
                  </a:lnTo>
                  <a:lnTo>
                    <a:pt x="269402" y="943597"/>
                  </a:lnTo>
                  <a:lnTo>
                    <a:pt x="268560" y="949846"/>
                  </a:lnTo>
                  <a:lnTo>
                    <a:pt x="267705" y="956095"/>
                  </a:lnTo>
                  <a:lnTo>
                    <a:pt x="266830" y="962344"/>
                  </a:lnTo>
                  <a:lnTo>
                    <a:pt x="265931" y="968593"/>
                  </a:lnTo>
                  <a:lnTo>
                    <a:pt x="265004" y="974842"/>
                  </a:lnTo>
                  <a:lnTo>
                    <a:pt x="264044" y="981091"/>
                  </a:lnTo>
                  <a:lnTo>
                    <a:pt x="263042" y="987340"/>
                  </a:lnTo>
                  <a:lnTo>
                    <a:pt x="261993" y="993589"/>
                  </a:lnTo>
                  <a:lnTo>
                    <a:pt x="260900" y="999838"/>
                  </a:lnTo>
                  <a:lnTo>
                    <a:pt x="259762" y="1006087"/>
                  </a:lnTo>
                  <a:lnTo>
                    <a:pt x="258579" y="1012336"/>
                  </a:lnTo>
                  <a:lnTo>
                    <a:pt x="257346" y="1018585"/>
                  </a:lnTo>
                  <a:lnTo>
                    <a:pt x="256058" y="1024834"/>
                  </a:lnTo>
                  <a:lnTo>
                    <a:pt x="254727" y="1031083"/>
                  </a:lnTo>
                  <a:lnTo>
                    <a:pt x="253356" y="1037332"/>
                  </a:lnTo>
                  <a:lnTo>
                    <a:pt x="251947" y="1043581"/>
                  </a:lnTo>
                  <a:lnTo>
                    <a:pt x="250503" y="1049830"/>
                  </a:lnTo>
                  <a:lnTo>
                    <a:pt x="249022" y="1056079"/>
                  </a:lnTo>
                  <a:lnTo>
                    <a:pt x="247520" y="1062328"/>
                  </a:lnTo>
                  <a:lnTo>
                    <a:pt x="246000" y="1068577"/>
                  </a:lnTo>
                  <a:lnTo>
                    <a:pt x="244468" y="1074826"/>
                  </a:lnTo>
                  <a:lnTo>
                    <a:pt x="242930" y="1081075"/>
                  </a:lnTo>
                  <a:lnTo>
                    <a:pt x="241393" y="1087324"/>
                  </a:lnTo>
                  <a:lnTo>
                    <a:pt x="239866" y="1093573"/>
                  </a:lnTo>
                  <a:lnTo>
                    <a:pt x="238353" y="1099822"/>
                  </a:lnTo>
                  <a:lnTo>
                    <a:pt x="236860" y="1106071"/>
                  </a:lnTo>
                  <a:lnTo>
                    <a:pt x="235391" y="1112320"/>
                  </a:lnTo>
                  <a:lnTo>
                    <a:pt x="233960" y="1118569"/>
                  </a:lnTo>
                  <a:lnTo>
                    <a:pt x="232568" y="1124818"/>
                  </a:lnTo>
                  <a:lnTo>
                    <a:pt x="231217" y="1131067"/>
                  </a:lnTo>
                  <a:lnTo>
                    <a:pt x="229907" y="1137316"/>
                  </a:lnTo>
                  <a:lnTo>
                    <a:pt x="228642" y="1143565"/>
                  </a:lnTo>
                  <a:lnTo>
                    <a:pt x="227431" y="1149814"/>
                  </a:lnTo>
                  <a:lnTo>
                    <a:pt x="226273" y="1156063"/>
                  </a:lnTo>
                  <a:lnTo>
                    <a:pt x="225161" y="1162312"/>
                  </a:lnTo>
                  <a:lnTo>
                    <a:pt x="224095" y="1168561"/>
                  </a:lnTo>
                  <a:lnTo>
                    <a:pt x="223071" y="1174810"/>
                  </a:lnTo>
                  <a:lnTo>
                    <a:pt x="222091" y="1181059"/>
                  </a:lnTo>
                  <a:lnTo>
                    <a:pt x="221154" y="1187308"/>
                  </a:lnTo>
                  <a:lnTo>
                    <a:pt x="220247" y="1193557"/>
                  </a:lnTo>
                  <a:lnTo>
                    <a:pt x="219365" y="1199806"/>
                  </a:lnTo>
                  <a:lnTo>
                    <a:pt x="218503" y="1206055"/>
                  </a:lnTo>
                  <a:lnTo>
                    <a:pt x="217656" y="1212304"/>
                  </a:lnTo>
                  <a:lnTo>
                    <a:pt x="216818" y="1218553"/>
                  </a:lnTo>
                  <a:lnTo>
                    <a:pt x="215979" y="1224802"/>
                  </a:lnTo>
                  <a:lnTo>
                    <a:pt x="215131" y="1231051"/>
                  </a:lnTo>
                  <a:lnTo>
                    <a:pt x="214271" y="1237300"/>
                  </a:lnTo>
                  <a:lnTo>
                    <a:pt x="213392" y="1243549"/>
                  </a:lnTo>
                  <a:lnTo>
                    <a:pt x="212479" y="1249798"/>
                  </a:lnTo>
                  <a:lnTo>
                    <a:pt x="211532" y="1256047"/>
                  </a:lnTo>
                  <a:lnTo>
                    <a:pt x="210547" y="1262296"/>
                  </a:lnTo>
                  <a:lnTo>
                    <a:pt x="209520" y="1268545"/>
                  </a:lnTo>
                  <a:lnTo>
                    <a:pt x="208447" y="1274794"/>
                  </a:lnTo>
                  <a:lnTo>
                    <a:pt x="207315" y="1281043"/>
                  </a:lnTo>
                  <a:lnTo>
                    <a:pt x="206126" y="1287292"/>
                  </a:lnTo>
                  <a:lnTo>
                    <a:pt x="204883" y="1293541"/>
                  </a:lnTo>
                  <a:lnTo>
                    <a:pt x="203587" y="1299790"/>
                  </a:lnTo>
                  <a:lnTo>
                    <a:pt x="202237" y="1306039"/>
                  </a:lnTo>
                  <a:lnTo>
                    <a:pt x="200825" y="1312288"/>
                  </a:lnTo>
                  <a:lnTo>
                    <a:pt x="199355" y="1318537"/>
                  </a:lnTo>
                  <a:lnTo>
                    <a:pt x="197836" y="1324786"/>
                  </a:lnTo>
                  <a:lnTo>
                    <a:pt x="196272" y="1331035"/>
                  </a:lnTo>
                  <a:lnTo>
                    <a:pt x="194665" y="1337284"/>
                  </a:lnTo>
                  <a:lnTo>
                    <a:pt x="193015" y="1343533"/>
                  </a:lnTo>
                  <a:lnTo>
                    <a:pt x="191326" y="1349782"/>
                  </a:lnTo>
                  <a:lnTo>
                    <a:pt x="189610" y="1356031"/>
                  </a:lnTo>
                  <a:lnTo>
                    <a:pt x="187870" y="1362280"/>
                  </a:lnTo>
                  <a:lnTo>
                    <a:pt x="186113" y="1368529"/>
                  </a:lnTo>
                  <a:lnTo>
                    <a:pt x="184342" y="1374778"/>
                  </a:lnTo>
                  <a:lnTo>
                    <a:pt x="182564" y="1381027"/>
                  </a:lnTo>
                  <a:lnTo>
                    <a:pt x="180785" y="1387276"/>
                  </a:lnTo>
                  <a:lnTo>
                    <a:pt x="179012" y="1393525"/>
                  </a:lnTo>
                  <a:lnTo>
                    <a:pt x="177248" y="1399774"/>
                  </a:lnTo>
                  <a:lnTo>
                    <a:pt x="175497" y="1406023"/>
                  </a:lnTo>
                  <a:lnTo>
                    <a:pt x="173771" y="1412272"/>
                  </a:lnTo>
                  <a:lnTo>
                    <a:pt x="172069" y="1418521"/>
                  </a:lnTo>
                  <a:lnTo>
                    <a:pt x="170395" y="1424770"/>
                  </a:lnTo>
                  <a:lnTo>
                    <a:pt x="168751" y="1431019"/>
                  </a:lnTo>
                  <a:lnTo>
                    <a:pt x="167138" y="1437268"/>
                  </a:lnTo>
                  <a:lnTo>
                    <a:pt x="165568" y="1443517"/>
                  </a:lnTo>
                  <a:lnTo>
                    <a:pt x="164038" y="1449766"/>
                  </a:lnTo>
                  <a:lnTo>
                    <a:pt x="162545" y="1456015"/>
                  </a:lnTo>
                  <a:lnTo>
                    <a:pt x="161090" y="1462264"/>
                  </a:lnTo>
                  <a:lnTo>
                    <a:pt x="159672" y="1468513"/>
                  </a:lnTo>
                  <a:lnTo>
                    <a:pt x="158296" y="1474762"/>
                  </a:lnTo>
                  <a:lnTo>
                    <a:pt x="156961" y="1481011"/>
                  </a:lnTo>
                  <a:lnTo>
                    <a:pt x="155658" y="1487260"/>
                  </a:lnTo>
                  <a:lnTo>
                    <a:pt x="154386" y="1493509"/>
                  </a:lnTo>
                  <a:lnTo>
                    <a:pt x="153143" y="1499758"/>
                  </a:lnTo>
                  <a:lnTo>
                    <a:pt x="151928" y="1506007"/>
                  </a:lnTo>
                  <a:lnTo>
                    <a:pt x="150738" y="1512256"/>
                  </a:lnTo>
                  <a:lnTo>
                    <a:pt x="149564" y="1518505"/>
                  </a:lnTo>
                  <a:lnTo>
                    <a:pt x="148404" y="1524754"/>
                  </a:lnTo>
                  <a:lnTo>
                    <a:pt x="147253" y="1531003"/>
                  </a:lnTo>
                  <a:lnTo>
                    <a:pt x="146109" y="1537252"/>
                  </a:lnTo>
                  <a:lnTo>
                    <a:pt x="144964" y="1543501"/>
                  </a:lnTo>
                  <a:lnTo>
                    <a:pt x="143815" y="1549750"/>
                  </a:lnTo>
                  <a:lnTo>
                    <a:pt x="142657" y="1555999"/>
                  </a:lnTo>
                  <a:lnTo>
                    <a:pt x="141487" y="1562248"/>
                  </a:lnTo>
                  <a:lnTo>
                    <a:pt x="140302" y="1568497"/>
                  </a:lnTo>
                  <a:lnTo>
                    <a:pt x="139093" y="1574746"/>
                  </a:lnTo>
                  <a:lnTo>
                    <a:pt x="137859" y="1580995"/>
                  </a:lnTo>
                  <a:lnTo>
                    <a:pt x="136601" y="1587244"/>
                  </a:lnTo>
                  <a:lnTo>
                    <a:pt x="135314" y="1593493"/>
                  </a:lnTo>
                  <a:lnTo>
                    <a:pt x="133999" y="1599742"/>
                  </a:lnTo>
                  <a:lnTo>
                    <a:pt x="132647" y="1605990"/>
                  </a:lnTo>
                  <a:lnTo>
                    <a:pt x="131260" y="1612239"/>
                  </a:lnTo>
                  <a:lnTo>
                    <a:pt x="129841" y="1618488"/>
                  </a:lnTo>
                  <a:lnTo>
                    <a:pt x="128389" y="1624737"/>
                  </a:lnTo>
                  <a:lnTo>
                    <a:pt x="126907" y="1630986"/>
                  </a:lnTo>
                  <a:lnTo>
                    <a:pt x="125389" y="1637235"/>
                  </a:lnTo>
                  <a:lnTo>
                    <a:pt x="123838" y="1643484"/>
                  </a:lnTo>
                  <a:lnTo>
                    <a:pt x="122261" y="1649733"/>
                  </a:lnTo>
                  <a:lnTo>
                    <a:pt x="120658" y="1655982"/>
                  </a:lnTo>
                  <a:lnTo>
                    <a:pt x="119032" y="1662231"/>
                  </a:lnTo>
                  <a:lnTo>
                    <a:pt x="117385" y="1668480"/>
                  </a:lnTo>
                  <a:lnTo>
                    <a:pt x="115716" y="1674729"/>
                  </a:lnTo>
                  <a:lnTo>
                    <a:pt x="114035" y="1680978"/>
                  </a:lnTo>
                  <a:lnTo>
                    <a:pt x="112342" y="1687227"/>
                  </a:lnTo>
                  <a:lnTo>
                    <a:pt x="110642" y="1693476"/>
                  </a:lnTo>
                  <a:lnTo>
                    <a:pt x="108936" y="1699725"/>
                  </a:lnTo>
                  <a:lnTo>
                    <a:pt x="107229" y="1705974"/>
                  </a:lnTo>
                  <a:lnTo>
                    <a:pt x="105525" y="1712223"/>
                  </a:lnTo>
                  <a:lnTo>
                    <a:pt x="103825" y="1718472"/>
                  </a:lnTo>
                  <a:lnTo>
                    <a:pt x="102132" y="1724721"/>
                  </a:lnTo>
                  <a:lnTo>
                    <a:pt x="100450" y="1730970"/>
                  </a:lnTo>
                  <a:lnTo>
                    <a:pt x="98783" y="1737219"/>
                  </a:lnTo>
                  <a:lnTo>
                    <a:pt x="97131" y="1743468"/>
                  </a:lnTo>
                  <a:lnTo>
                    <a:pt x="95497" y="1749717"/>
                  </a:lnTo>
                  <a:lnTo>
                    <a:pt x="93881" y="1755966"/>
                  </a:lnTo>
                  <a:lnTo>
                    <a:pt x="92284" y="1762215"/>
                  </a:lnTo>
                  <a:lnTo>
                    <a:pt x="90712" y="1768464"/>
                  </a:lnTo>
                  <a:lnTo>
                    <a:pt x="89165" y="1774713"/>
                  </a:lnTo>
                  <a:lnTo>
                    <a:pt x="87640" y="1780962"/>
                  </a:lnTo>
                  <a:lnTo>
                    <a:pt x="86138" y="1787211"/>
                  </a:lnTo>
                  <a:lnTo>
                    <a:pt x="84659" y="1793460"/>
                  </a:lnTo>
                  <a:lnTo>
                    <a:pt x="83207" y="1799709"/>
                  </a:lnTo>
                  <a:lnTo>
                    <a:pt x="81782" y="1805958"/>
                  </a:lnTo>
                  <a:lnTo>
                    <a:pt x="80379" y="1812207"/>
                  </a:lnTo>
                  <a:lnTo>
                    <a:pt x="78999" y="1818456"/>
                  </a:lnTo>
                  <a:lnTo>
                    <a:pt x="77641" y="1824705"/>
                  </a:lnTo>
                  <a:lnTo>
                    <a:pt x="76305" y="1830954"/>
                  </a:lnTo>
                  <a:lnTo>
                    <a:pt x="74995" y="1837203"/>
                  </a:lnTo>
                  <a:lnTo>
                    <a:pt x="73705" y="1843452"/>
                  </a:lnTo>
                  <a:lnTo>
                    <a:pt x="72434" y="1849701"/>
                  </a:lnTo>
                  <a:lnTo>
                    <a:pt x="71181" y="1855950"/>
                  </a:lnTo>
                  <a:lnTo>
                    <a:pt x="69947" y="1862199"/>
                  </a:lnTo>
                  <a:lnTo>
                    <a:pt x="68735" y="1868448"/>
                  </a:lnTo>
                  <a:lnTo>
                    <a:pt x="67541" y="1874697"/>
                  </a:lnTo>
                  <a:lnTo>
                    <a:pt x="66362" y="1880946"/>
                  </a:lnTo>
                  <a:lnTo>
                    <a:pt x="65200" y="1887195"/>
                  </a:lnTo>
                  <a:lnTo>
                    <a:pt x="64054" y="1893444"/>
                  </a:lnTo>
                  <a:lnTo>
                    <a:pt x="62929" y="1899693"/>
                  </a:lnTo>
                  <a:lnTo>
                    <a:pt x="61820" y="1905942"/>
                  </a:lnTo>
                  <a:lnTo>
                    <a:pt x="60728" y="1912191"/>
                  </a:lnTo>
                  <a:lnTo>
                    <a:pt x="59652" y="1918440"/>
                  </a:lnTo>
                  <a:lnTo>
                    <a:pt x="58593" y="1924689"/>
                  </a:lnTo>
                  <a:lnTo>
                    <a:pt x="57555" y="1930938"/>
                  </a:lnTo>
                  <a:lnTo>
                    <a:pt x="56537" y="1937187"/>
                  </a:lnTo>
                  <a:lnTo>
                    <a:pt x="55537" y="1943436"/>
                  </a:lnTo>
                  <a:lnTo>
                    <a:pt x="54556" y="1949685"/>
                  </a:lnTo>
                  <a:lnTo>
                    <a:pt x="53593" y="1955934"/>
                  </a:lnTo>
                  <a:lnTo>
                    <a:pt x="52653" y="1962183"/>
                  </a:lnTo>
                  <a:lnTo>
                    <a:pt x="51736" y="1968432"/>
                  </a:lnTo>
                  <a:lnTo>
                    <a:pt x="50839" y="1974681"/>
                  </a:lnTo>
                  <a:lnTo>
                    <a:pt x="49961" y="1980930"/>
                  </a:lnTo>
                  <a:lnTo>
                    <a:pt x="49103" y="1987179"/>
                  </a:lnTo>
                  <a:lnTo>
                    <a:pt x="48266" y="1993428"/>
                  </a:lnTo>
                  <a:lnTo>
                    <a:pt x="47453" y="1999677"/>
                  </a:lnTo>
                  <a:lnTo>
                    <a:pt x="46658" y="2005926"/>
                  </a:lnTo>
                  <a:lnTo>
                    <a:pt x="45881" y="2012175"/>
                  </a:lnTo>
                  <a:lnTo>
                    <a:pt x="45121" y="2018424"/>
                  </a:lnTo>
                  <a:lnTo>
                    <a:pt x="44377" y="2024673"/>
                  </a:lnTo>
                  <a:lnTo>
                    <a:pt x="43653" y="2030922"/>
                  </a:lnTo>
                  <a:lnTo>
                    <a:pt x="42942" y="2037171"/>
                  </a:lnTo>
                  <a:lnTo>
                    <a:pt x="42243" y="2043420"/>
                  </a:lnTo>
                  <a:lnTo>
                    <a:pt x="41556" y="2049669"/>
                  </a:lnTo>
                  <a:lnTo>
                    <a:pt x="40879" y="2055918"/>
                  </a:lnTo>
                  <a:lnTo>
                    <a:pt x="40212" y="2062167"/>
                  </a:lnTo>
                  <a:lnTo>
                    <a:pt x="39552" y="2068416"/>
                  </a:lnTo>
                  <a:lnTo>
                    <a:pt x="38898" y="2074665"/>
                  </a:lnTo>
                  <a:lnTo>
                    <a:pt x="38249" y="2080914"/>
                  </a:lnTo>
                  <a:lnTo>
                    <a:pt x="37604" y="2087163"/>
                  </a:lnTo>
                  <a:lnTo>
                    <a:pt x="36962" y="2093412"/>
                  </a:lnTo>
                  <a:lnTo>
                    <a:pt x="36322" y="2099661"/>
                  </a:lnTo>
                  <a:lnTo>
                    <a:pt x="35683" y="2105910"/>
                  </a:lnTo>
                  <a:lnTo>
                    <a:pt x="35045" y="2112159"/>
                  </a:lnTo>
                  <a:lnTo>
                    <a:pt x="34407" y="2118408"/>
                  </a:lnTo>
                  <a:lnTo>
                    <a:pt x="33769" y="2124657"/>
                  </a:lnTo>
                  <a:lnTo>
                    <a:pt x="33132" y="2130906"/>
                  </a:lnTo>
                  <a:lnTo>
                    <a:pt x="32495" y="2137155"/>
                  </a:lnTo>
                  <a:lnTo>
                    <a:pt x="31858" y="2143404"/>
                  </a:lnTo>
                  <a:lnTo>
                    <a:pt x="31222" y="2149653"/>
                  </a:lnTo>
                  <a:lnTo>
                    <a:pt x="30587" y="2155902"/>
                  </a:lnTo>
                  <a:lnTo>
                    <a:pt x="29955" y="2162151"/>
                  </a:lnTo>
                  <a:lnTo>
                    <a:pt x="29325" y="2168400"/>
                  </a:lnTo>
                  <a:lnTo>
                    <a:pt x="28698" y="2174649"/>
                  </a:lnTo>
                  <a:lnTo>
                    <a:pt x="28076" y="2180898"/>
                  </a:lnTo>
                  <a:lnTo>
                    <a:pt x="27457" y="2187147"/>
                  </a:lnTo>
                  <a:lnTo>
                    <a:pt x="26846" y="2193396"/>
                  </a:lnTo>
                  <a:lnTo>
                    <a:pt x="26240" y="2199645"/>
                  </a:lnTo>
                  <a:lnTo>
                    <a:pt x="25642" y="2205894"/>
                  </a:lnTo>
                  <a:lnTo>
                    <a:pt x="25050" y="2212143"/>
                  </a:lnTo>
                  <a:lnTo>
                    <a:pt x="24466" y="2218392"/>
                  </a:lnTo>
                  <a:lnTo>
                    <a:pt x="23893" y="2224641"/>
                  </a:lnTo>
                  <a:lnTo>
                    <a:pt x="23330" y="2230890"/>
                  </a:lnTo>
                  <a:lnTo>
                    <a:pt x="22775" y="2237139"/>
                  </a:lnTo>
                  <a:lnTo>
                    <a:pt x="22230" y="2243388"/>
                  </a:lnTo>
                  <a:lnTo>
                    <a:pt x="21695" y="2249637"/>
                  </a:lnTo>
                  <a:lnTo>
                    <a:pt x="21172" y="2255886"/>
                  </a:lnTo>
                  <a:lnTo>
                    <a:pt x="20659" y="2262135"/>
                  </a:lnTo>
                  <a:lnTo>
                    <a:pt x="20157" y="2268384"/>
                  </a:lnTo>
                  <a:lnTo>
                    <a:pt x="19664" y="2274633"/>
                  </a:lnTo>
                  <a:lnTo>
                    <a:pt x="19182" y="2280882"/>
                  </a:lnTo>
                  <a:lnTo>
                    <a:pt x="18710" y="2287131"/>
                  </a:lnTo>
                  <a:lnTo>
                    <a:pt x="18249" y="2293380"/>
                  </a:lnTo>
                  <a:lnTo>
                    <a:pt x="17797" y="2299629"/>
                  </a:lnTo>
                  <a:lnTo>
                    <a:pt x="17354" y="2305878"/>
                  </a:lnTo>
                  <a:lnTo>
                    <a:pt x="16919" y="2312127"/>
                  </a:lnTo>
                  <a:lnTo>
                    <a:pt x="16493" y="2318376"/>
                  </a:lnTo>
                  <a:lnTo>
                    <a:pt x="16077" y="2324625"/>
                  </a:lnTo>
                  <a:lnTo>
                    <a:pt x="15667" y="2330874"/>
                  </a:lnTo>
                  <a:lnTo>
                    <a:pt x="15264" y="2337123"/>
                  </a:lnTo>
                  <a:lnTo>
                    <a:pt x="14867" y="2343372"/>
                  </a:lnTo>
                  <a:lnTo>
                    <a:pt x="14477" y="2349621"/>
                  </a:lnTo>
                  <a:lnTo>
                    <a:pt x="14093" y="2355870"/>
                  </a:lnTo>
                  <a:lnTo>
                    <a:pt x="13715" y="2362119"/>
                  </a:lnTo>
                  <a:lnTo>
                    <a:pt x="13342" y="2368368"/>
                  </a:lnTo>
                  <a:lnTo>
                    <a:pt x="12973" y="2374617"/>
                  </a:lnTo>
                  <a:lnTo>
                    <a:pt x="12609" y="2380866"/>
                  </a:lnTo>
                  <a:lnTo>
                    <a:pt x="12251" y="2387115"/>
                  </a:lnTo>
                  <a:lnTo>
                    <a:pt x="11896" y="2393364"/>
                  </a:lnTo>
                  <a:lnTo>
                    <a:pt x="11546" y="2399613"/>
                  </a:lnTo>
                  <a:lnTo>
                    <a:pt x="11199" y="2405861"/>
                  </a:lnTo>
                  <a:lnTo>
                    <a:pt x="10856" y="2412110"/>
                  </a:lnTo>
                  <a:lnTo>
                    <a:pt x="10519" y="2418359"/>
                  </a:lnTo>
                  <a:lnTo>
                    <a:pt x="10185" y="2424608"/>
                  </a:lnTo>
                  <a:lnTo>
                    <a:pt x="9857" y="2430857"/>
                  </a:lnTo>
                  <a:lnTo>
                    <a:pt x="9532" y="2437106"/>
                  </a:lnTo>
                  <a:lnTo>
                    <a:pt x="9212" y="2443355"/>
                  </a:lnTo>
                  <a:lnTo>
                    <a:pt x="8898" y="2449604"/>
                  </a:lnTo>
                  <a:lnTo>
                    <a:pt x="8589" y="2455853"/>
                  </a:lnTo>
                  <a:lnTo>
                    <a:pt x="8286" y="2462102"/>
                  </a:lnTo>
                  <a:lnTo>
                    <a:pt x="7989" y="2468351"/>
                  </a:lnTo>
                  <a:lnTo>
                    <a:pt x="7697" y="2474600"/>
                  </a:lnTo>
                  <a:lnTo>
                    <a:pt x="7412" y="2480849"/>
                  </a:lnTo>
                  <a:lnTo>
                    <a:pt x="7134" y="2487098"/>
                  </a:lnTo>
                  <a:lnTo>
                    <a:pt x="6862" y="2493347"/>
                  </a:lnTo>
                  <a:lnTo>
                    <a:pt x="6597" y="2499596"/>
                  </a:lnTo>
                  <a:lnTo>
                    <a:pt x="6338" y="2505845"/>
                  </a:lnTo>
                  <a:lnTo>
                    <a:pt x="6086" y="2512094"/>
                  </a:lnTo>
                  <a:lnTo>
                    <a:pt x="5843" y="2518343"/>
                  </a:lnTo>
                  <a:lnTo>
                    <a:pt x="5606" y="2524592"/>
                  </a:lnTo>
                  <a:lnTo>
                    <a:pt x="5375" y="2530841"/>
                  </a:lnTo>
                  <a:lnTo>
                    <a:pt x="5151" y="2537090"/>
                  </a:lnTo>
                  <a:lnTo>
                    <a:pt x="4932" y="2543339"/>
                  </a:lnTo>
                  <a:lnTo>
                    <a:pt x="4722" y="2549588"/>
                  </a:lnTo>
                  <a:lnTo>
                    <a:pt x="4517" y="2555837"/>
                  </a:lnTo>
                  <a:lnTo>
                    <a:pt x="4319" y="2562086"/>
                  </a:lnTo>
                  <a:lnTo>
                    <a:pt x="4125" y="2568335"/>
                  </a:lnTo>
                  <a:lnTo>
                    <a:pt x="3937" y="2574584"/>
                  </a:lnTo>
                  <a:lnTo>
                    <a:pt x="3755" y="2580833"/>
                  </a:lnTo>
                  <a:lnTo>
                    <a:pt x="3577" y="2587082"/>
                  </a:lnTo>
                  <a:lnTo>
                    <a:pt x="3405" y="2593331"/>
                  </a:lnTo>
                  <a:lnTo>
                    <a:pt x="3237" y="2599580"/>
                  </a:lnTo>
                  <a:lnTo>
                    <a:pt x="3073" y="2605829"/>
                  </a:lnTo>
                  <a:lnTo>
                    <a:pt x="2913" y="2612078"/>
                  </a:lnTo>
                  <a:lnTo>
                    <a:pt x="2758" y="2618327"/>
                  </a:lnTo>
                  <a:lnTo>
                    <a:pt x="2608" y="2624576"/>
                  </a:lnTo>
                  <a:lnTo>
                    <a:pt x="2461" y="2630825"/>
                  </a:lnTo>
                  <a:lnTo>
                    <a:pt x="2317" y="2637074"/>
                  </a:lnTo>
                  <a:lnTo>
                    <a:pt x="2178" y="2643323"/>
                  </a:lnTo>
                  <a:lnTo>
                    <a:pt x="2044" y="2649572"/>
                  </a:lnTo>
                  <a:lnTo>
                    <a:pt x="1914" y="2655821"/>
                  </a:lnTo>
                  <a:lnTo>
                    <a:pt x="1787" y="2662070"/>
                  </a:lnTo>
                  <a:lnTo>
                    <a:pt x="1665" y="2668319"/>
                  </a:lnTo>
                  <a:lnTo>
                    <a:pt x="1547" y="2674568"/>
                  </a:lnTo>
                  <a:lnTo>
                    <a:pt x="1435" y="2680817"/>
                  </a:lnTo>
                  <a:lnTo>
                    <a:pt x="1327" y="2687066"/>
                  </a:lnTo>
                  <a:lnTo>
                    <a:pt x="1224" y="2693315"/>
                  </a:lnTo>
                  <a:lnTo>
                    <a:pt x="1125" y="2699564"/>
                  </a:lnTo>
                  <a:lnTo>
                    <a:pt x="1030" y="2705813"/>
                  </a:lnTo>
                  <a:lnTo>
                    <a:pt x="942" y="2712062"/>
                  </a:lnTo>
                  <a:lnTo>
                    <a:pt x="859" y="2718311"/>
                  </a:lnTo>
                  <a:lnTo>
                    <a:pt x="780" y="2724560"/>
                  </a:lnTo>
                  <a:lnTo>
                    <a:pt x="706" y="2730809"/>
                  </a:lnTo>
                  <a:lnTo>
                    <a:pt x="636" y="2737058"/>
                  </a:lnTo>
                  <a:lnTo>
                    <a:pt x="572" y="2743307"/>
                  </a:lnTo>
                  <a:lnTo>
                    <a:pt x="513" y="2749556"/>
                  </a:lnTo>
                  <a:lnTo>
                    <a:pt x="458" y="2755805"/>
                  </a:lnTo>
                  <a:lnTo>
                    <a:pt x="408" y="2762054"/>
                  </a:lnTo>
                  <a:lnTo>
                    <a:pt x="361" y="2768303"/>
                  </a:lnTo>
                  <a:lnTo>
                    <a:pt x="319" y="2774552"/>
                  </a:lnTo>
                  <a:lnTo>
                    <a:pt x="281" y="2780801"/>
                  </a:lnTo>
                  <a:lnTo>
                    <a:pt x="247" y="2787050"/>
                  </a:lnTo>
                  <a:lnTo>
                    <a:pt x="215" y="2793299"/>
                  </a:lnTo>
                  <a:lnTo>
                    <a:pt x="187" y="2799548"/>
                  </a:lnTo>
                  <a:lnTo>
                    <a:pt x="162" y="2805797"/>
                  </a:lnTo>
                  <a:lnTo>
                    <a:pt x="140" y="2812046"/>
                  </a:lnTo>
                  <a:lnTo>
                    <a:pt x="121" y="2818295"/>
                  </a:lnTo>
                  <a:lnTo>
                    <a:pt x="104" y="2824544"/>
                  </a:lnTo>
                  <a:lnTo>
                    <a:pt x="88" y="2830793"/>
                  </a:lnTo>
                  <a:lnTo>
                    <a:pt x="75" y="2837042"/>
                  </a:lnTo>
                  <a:lnTo>
                    <a:pt x="64" y="2843291"/>
                  </a:lnTo>
                  <a:lnTo>
                    <a:pt x="54" y="2849540"/>
                  </a:lnTo>
                  <a:lnTo>
                    <a:pt x="45" y="2855789"/>
                  </a:lnTo>
                  <a:lnTo>
                    <a:pt x="38" y="2862038"/>
                  </a:lnTo>
                  <a:lnTo>
                    <a:pt x="31" y="2868287"/>
                  </a:lnTo>
                  <a:lnTo>
                    <a:pt x="26" y="2874536"/>
                  </a:lnTo>
                  <a:lnTo>
                    <a:pt x="21" y="2880785"/>
                  </a:lnTo>
                  <a:lnTo>
                    <a:pt x="18" y="2887034"/>
                  </a:lnTo>
                  <a:lnTo>
                    <a:pt x="14" y="2893283"/>
                  </a:lnTo>
                  <a:lnTo>
                    <a:pt x="12" y="2899532"/>
                  </a:lnTo>
                  <a:close/>
                </a:path>
              </a:pathLst>
            </a:custGeom>
            <a:solidFill>
              <a:srgbClr val="EFC000">
                <a:alpha val="29803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9" name="pg69"/>
            <p:cNvSpPr/>
            <p:nvPr/>
          </p:nvSpPr>
          <p:spPr>
            <a:xfrm>
              <a:off x="8118164" y="2383429"/>
              <a:ext cx="282185" cy="2972996"/>
            </a:xfrm>
            <a:custGeom>
              <a:avLst/>
              <a:gdLst/>
              <a:ahLst/>
              <a:cxnLst/>
              <a:rect l="0" t="0" r="0" b="0"/>
              <a:pathLst>
                <a:path w="282185" h="2972996">
                  <a:moveTo>
                    <a:pt x="0" y="2972996"/>
                  </a:moveTo>
                  <a:lnTo>
                    <a:pt x="0" y="2966616"/>
                  </a:lnTo>
                  <a:lnTo>
                    <a:pt x="0" y="2960236"/>
                  </a:lnTo>
                  <a:lnTo>
                    <a:pt x="0" y="2953857"/>
                  </a:lnTo>
                  <a:lnTo>
                    <a:pt x="0" y="2947477"/>
                  </a:lnTo>
                  <a:lnTo>
                    <a:pt x="0" y="2941097"/>
                  </a:lnTo>
                  <a:lnTo>
                    <a:pt x="0" y="2934717"/>
                  </a:lnTo>
                  <a:lnTo>
                    <a:pt x="0" y="2928337"/>
                  </a:lnTo>
                  <a:lnTo>
                    <a:pt x="0" y="2921957"/>
                  </a:lnTo>
                  <a:lnTo>
                    <a:pt x="0" y="2915578"/>
                  </a:lnTo>
                  <a:lnTo>
                    <a:pt x="0" y="2909198"/>
                  </a:lnTo>
                  <a:lnTo>
                    <a:pt x="0" y="2902818"/>
                  </a:lnTo>
                  <a:lnTo>
                    <a:pt x="0" y="2896438"/>
                  </a:lnTo>
                  <a:lnTo>
                    <a:pt x="0" y="2890058"/>
                  </a:lnTo>
                  <a:lnTo>
                    <a:pt x="0" y="2883679"/>
                  </a:lnTo>
                  <a:lnTo>
                    <a:pt x="0" y="2877299"/>
                  </a:lnTo>
                  <a:lnTo>
                    <a:pt x="0" y="2870919"/>
                  </a:lnTo>
                  <a:lnTo>
                    <a:pt x="0" y="2864539"/>
                  </a:lnTo>
                  <a:lnTo>
                    <a:pt x="0" y="2858159"/>
                  </a:lnTo>
                  <a:lnTo>
                    <a:pt x="0" y="2851779"/>
                  </a:lnTo>
                  <a:lnTo>
                    <a:pt x="0" y="2845400"/>
                  </a:lnTo>
                  <a:lnTo>
                    <a:pt x="0" y="2839020"/>
                  </a:lnTo>
                  <a:lnTo>
                    <a:pt x="0" y="2832640"/>
                  </a:lnTo>
                  <a:lnTo>
                    <a:pt x="0" y="2826260"/>
                  </a:lnTo>
                  <a:lnTo>
                    <a:pt x="0" y="2819880"/>
                  </a:lnTo>
                  <a:lnTo>
                    <a:pt x="0" y="2813501"/>
                  </a:lnTo>
                  <a:lnTo>
                    <a:pt x="0" y="2807121"/>
                  </a:lnTo>
                  <a:lnTo>
                    <a:pt x="0" y="2800741"/>
                  </a:lnTo>
                  <a:lnTo>
                    <a:pt x="0" y="2794361"/>
                  </a:lnTo>
                  <a:lnTo>
                    <a:pt x="0" y="2787981"/>
                  </a:lnTo>
                  <a:lnTo>
                    <a:pt x="0" y="2781601"/>
                  </a:lnTo>
                  <a:lnTo>
                    <a:pt x="0" y="2775222"/>
                  </a:lnTo>
                  <a:lnTo>
                    <a:pt x="0" y="2768842"/>
                  </a:lnTo>
                  <a:lnTo>
                    <a:pt x="0" y="2762462"/>
                  </a:lnTo>
                  <a:lnTo>
                    <a:pt x="0" y="2756082"/>
                  </a:lnTo>
                  <a:lnTo>
                    <a:pt x="0" y="2749702"/>
                  </a:lnTo>
                  <a:lnTo>
                    <a:pt x="0" y="2743323"/>
                  </a:lnTo>
                  <a:lnTo>
                    <a:pt x="0" y="2736943"/>
                  </a:lnTo>
                  <a:lnTo>
                    <a:pt x="0" y="2730563"/>
                  </a:lnTo>
                  <a:lnTo>
                    <a:pt x="0" y="2724183"/>
                  </a:lnTo>
                  <a:lnTo>
                    <a:pt x="0" y="2717803"/>
                  </a:lnTo>
                  <a:lnTo>
                    <a:pt x="0" y="2711423"/>
                  </a:lnTo>
                  <a:lnTo>
                    <a:pt x="0" y="2705044"/>
                  </a:lnTo>
                  <a:lnTo>
                    <a:pt x="0" y="2698664"/>
                  </a:lnTo>
                  <a:lnTo>
                    <a:pt x="0" y="2692284"/>
                  </a:lnTo>
                  <a:lnTo>
                    <a:pt x="0" y="2685904"/>
                  </a:lnTo>
                  <a:lnTo>
                    <a:pt x="0" y="2679524"/>
                  </a:lnTo>
                  <a:lnTo>
                    <a:pt x="0" y="2673144"/>
                  </a:lnTo>
                  <a:lnTo>
                    <a:pt x="0" y="2666765"/>
                  </a:lnTo>
                  <a:lnTo>
                    <a:pt x="0" y="2660385"/>
                  </a:lnTo>
                  <a:lnTo>
                    <a:pt x="0" y="2654005"/>
                  </a:lnTo>
                  <a:lnTo>
                    <a:pt x="0" y="2647625"/>
                  </a:lnTo>
                  <a:lnTo>
                    <a:pt x="0" y="2641245"/>
                  </a:lnTo>
                  <a:lnTo>
                    <a:pt x="0" y="2634866"/>
                  </a:lnTo>
                  <a:lnTo>
                    <a:pt x="0" y="2628486"/>
                  </a:lnTo>
                  <a:lnTo>
                    <a:pt x="0" y="2622106"/>
                  </a:lnTo>
                  <a:lnTo>
                    <a:pt x="0" y="2615726"/>
                  </a:lnTo>
                  <a:lnTo>
                    <a:pt x="0" y="2609346"/>
                  </a:lnTo>
                  <a:lnTo>
                    <a:pt x="0" y="2602966"/>
                  </a:lnTo>
                  <a:lnTo>
                    <a:pt x="0" y="2596587"/>
                  </a:lnTo>
                  <a:lnTo>
                    <a:pt x="0" y="2590207"/>
                  </a:lnTo>
                  <a:lnTo>
                    <a:pt x="0" y="2583827"/>
                  </a:lnTo>
                  <a:lnTo>
                    <a:pt x="0" y="2577447"/>
                  </a:lnTo>
                  <a:lnTo>
                    <a:pt x="0" y="2571067"/>
                  </a:lnTo>
                  <a:lnTo>
                    <a:pt x="0" y="2564688"/>
                  </a:lnTo>
                  <a:lnTo>
                    <a:pt x="0" y="2558308"/>
                  </a:lnTo>
                  <a:lnTo>
                    <a:pt x="0" y="2551928"/>
                  </a:lnTo>
                  <a:lnTo>
                    <a:pt x="0" y="2545548"/>
                  </a:lnTo>
                  <a:lnTo>
                    <a:pt x="0" y="2539168"/>
                  </a:lnTo>
                  <a:lnTo>
                    <a:pt x="0" y="2532788"/>
                  </a:lnTo>
                  <a:lnTo>
                    <a:pt x="0" y="2526409"/>
                  </a:lnTo>
                  <a:lnTo>
                    <a:pt x="0" y="2520029"/>
                  </a:lnTo>
                  <a:lnTo>
                    <a:pt x="0" y="2513649"/>
                  </a:lnTo>
                  <a:lnTo>
                    <a:pt x="0" y="2507269"/>
                  </a:lnTo>
                  <a:lnTo>
                    <a:pt x="0" y="2500889"/>
                  </a:lnTo>
                  <a:lnTo>
                    <a:pt x="0" y="2494509"/>
                  </a:lnTo>
                  <a:lnTo>
                    <a:pt x="0" y="2488130"/>
                  </a:lnTo>
                  <a:lnTo>
                    <a:pt x="0" y="2481750"/>
                  </a:lnTo>
                  <a:lnTo>
                    <a:pt x="0" y="2475370"/>
                  </a:lnTo>
                  <a:lnTo>
                    <a:pt x="0" y="2468990"/>
                  </a:lnTo>
                  <a:lnTo>
                    <a:pt x="0" y="2462610"/>
                  </a:lnTo>
                  <a:lnTo>
                    <a:pt x="0" y="2456231"/>
                  </a:lnTo>
                  <a:lnTo>
                    <a:pt x="0" y="2449851"/>
                  </a:lnTo>
                  <a:lnTo>
                    <a:pt x="0" y="2443471"/>
                  </a:lnTo>
                  <a:lnTo>
                    <a:pt x="0" y="2437091"/>
                  </a:lnTo>
                  <a:lnTo>
                    <a:pt x="0" y="2430711"/>
                  </a:lnTo>
                  <a:lnTo>
                    <a:pt x="0" y="2424331"/>
                  </a:lnTo>
                  <a:lnTo>
                    <a:pt x="0" y="2417952"/>
                  </a:lnTo>
                  <a:lnTo>
                    <a:pt x="0" y="2411572"/>
                  </a:lnTo>
                  <a:lnTo>
                    <a:pt x="0" y="2405192"/>
                  </a:lnTo>
                  <a:lnTo>
                    <a:pt x="0" y="2398812"/>
                  </a:lnTo>
                  <a:lnTo>
                    <a:pt x="0" y="2392432"/>
                  </a:lnTo>
                  <a:lnTo>
                    <a:pt x="0" y="2386053"/>
                  </a:lnTo>
                  <a:lnTo>
                    <a:pt x="0" y="2379673"/>
                  </a:lnTo>
                  <a:lnTo>
                    <a:pt x="0" y="2373293"/>
                  </a:lnTo>
                  <a:lnTo>
                    <a:pt x="0" y="2366913"/>
                  </a:lnTo>
                  <a:lnTo>
                    <a:pt x="0" y="2360533"/>
                  </a:lnTo>
                  <a:lnTo>
                    <a:pt x="0" y="2354153"/>
                  </a:lnTo>
                  <a:lnTo>
                    <a:pt x="0" y="2347774"/>
                  </a:lnTo>
                  <a:lnTo>
                    <a:pt x="0" y="2341394"/>
                  </a:lnTo>
                  <a:lnTo>
                    <a:pt x="0" y="2335014"/>
                  </a:lnTo>
                  <a:lnTo>
                    <a:pt x="0" y="2328634"/>
                  </a:lnTo>
                  <a:lnTo>
                    <a:pt x="0" y="2322254"/>
                  </a:lnTo>
                  <a:lnTo>
                    <a:pt x="0" y="2315875"/>
                  </a:lnTo>
                  <a:lnTo>
                    <a:pt x="0" y="2309495"/>
                  </a:lnTo>
                  <a:lnTo>
                    <a:pt x="0" y="2303115"/>
                  </a:lnTo>
                  <a:lnTo>
                    <a:pt x="0" y="2296735"/>
                  </a:lnTo>
                  <a:lnTo>
                    <a:pt x="0" y="2290355"/>
                  </a:lnTo>
                  <a:lnTo>
                    <a:pt x="0" y="2283975"/>
                  </a:lnTo>
                  <a:lnTo>
                    <a:pt x="0" y="2277596"/>
                  </a:lnTo>
                  <a:lnTo>
                    <a:pt x="0" y="2271216"/>
                  </a:lnTo>
                  <a:lnTo>
                    <a:pt x="0" y="2264836"/>
                  </a:lnTo>
                  <a:lnTo>
                    <a:pt x="0" y="2258456"/>
                  </a:lnTo>
                  <a:lnTo>
                    <a:pt x="0" y="2252076"/>
                  </a:lnTo>
                  <a:lnTo>
                    <a:pt x="0" y="2245696"/>
                  </a:lnTo>
                  <a:lnTo>
                    <a:pt x="0" y="2239317"/>
                  </a:lnTo>
                  <a:lnTo>
                    <a:pt x="0" y="2232937"/>
                  </a:lnTo>
                  <a:lnTo>
                    <a:pt x="0" y="2226557"/>
                  </a:lnTo>
                  <a:lnTo>
                    <a:pt x="0" y="2220177"/>
                  </a:lnTo>
                  <a:lnTo>
                    <a:pt x="0" y="2213797"/>
                  </a:lnTo>
                  <a:lnTo>
                    <a:pt x="0" y="2207418"/>
                  </a:lnTo>
                  <a:lnTo>
                    <a:pt x="0" y="2201038"/>
                  </a:lnTo>
                  <a:lnTo>
                    <a:pt x="0" y="2194658"/>
                  </a:lnTo>
                  <a:lnTo>
                    <a:pt x="0" y="2188278"/>
                  </a:lnTo>
                  <a:lnTo>
                    <a:pt x="0" y="2181898"/>
                  </a:lnTo>
                  <a:lnTo>
                    <a:pt x="0" y="2175518"/>
                  </a:lnTo>
                  <a:lnTo>
                    <a:pt x="0" y="2169139"/>
                  </a:lnTo>
                  <a:lnTo>
                    <a:pt x="0" y="2162759"/>
                  </a:lnTo>
                  <a:lnTo>
                    <a:pt x="0" y="2156379"/>
                  </a:lnTo>
                  <a:lnTo>
                    <a:pt x="0" y="2149999"/>
                  </a:lnTo>
                  <a:lnTo>
                    <a:pt x="0" y="2143619"/>
                  </a:lnTo>
                  <a:lnTo>
                    <a:pt x="0" y="2137240"/>
                  </a:lnTo>
                  <a:lnTo>
                    <a:pt x="0" y="2130860"/>
                  </a:lnTo>
                  <a:lnTo>
                    <a:pt x="0" y="2124480"/>
                  </a:lnTo>
                  <a:lnTo>
                    <a:pt x="0" y="2118100"/>
                  </a:lnTo>
                  <a:lnTo>
                    <a:pt x="0" y="2111720"/>
                  </a:lnTo>
                  <a:lnTo>
                    <a:pt x="0" y="2105340"/>
                  </a:lnTo>
                  <a:lnTo>
                    <a:pt x="0" y="2098961"/>
                  </a:lnTo>
                  <a:lnTo>
                    <a:pt x="0" y="2092581"/>
                  </a:lnTo>
                  <a:lnTo>
                    <a:pt x="0" y="2086201"/>
                  </a:lnTo>
                  <a:lnTo>
                    <a:pt x="0" y="2079821"/>
                  </a:lnTo>
                  <a:lnTo>
                    <a:pt x="0" y="2073441"/>
                  </a:lnTo>
                  <a:lnTo>
                    <a:pt x="0" y="2067061"/>
                  </a:lnTo>
                  <a:lnTo>
                    <a:pt x="0" y="2060682"/>
                  </a:lnTo>
                  <a:lnTo>
                    <a:pt x="0" y="2054302"/>
                  </a:lnTo>
                  <a:lnTo>
                    <a:pt x="0" y="2047922"/>
                  </a:lnTo>
                  <a:lnTo>
                    <a:pt x="0" y="2041542"/>
                  </a:lnTo>
                  <a:lnTo>
                    <a:pt x="0" y="2035162"/>
                  </a:lnTo>
                  <a:lnTo>
                    <a:pt x="0" y="2028783"/>
                  </a:lnTo>
                  <a:lnTo>
                    <a:pt x="0" y="2022403"/>
                  </a:lnTo>
                  <a:lnTo>
                    <a:pt x="0" y="2016023"/>
                  </a:lnTo>
                  <a:lnTo>
                    <a:pt x="0" y="2009643"/>
                  </a:lnTo>
                  <a:lnTo>
                    <a:pt x="0" y="2003263"/>
                  </a:lnTo>
                  <a:lnTo>
                    <a:pt x="0" y="1996883"/>
                  </a:lnTo>
                  <a:lnTo>
                    <a:pt x="0" y="1990504"/>
                  </a:lnTo>
                  <a:lnTo>
                    <a:pt x="0" y="1984124"/>
                  </a:lnTo>
                  <a:lnTo>
                    <a:pt x="0" y="1977744"/>
                  </a:lnTo>
                  <a:lnTo>
                    <a:pt x="0" y="1971364"/>
                  </a:lnTo>
                  <a:lnTo>
                    <a:pt x="0" y="1964984"/>
                  </a:lnTo>
                  <a:lnTo>
                    <a:pt x="0" y="1958605"/>
                  </a:lnTo>
                  <a:lnTo>
                    <a:pt x="0" y="1952225"/>
                  </a:lnTo>
                  <a:lnTo>
                    <a:pt x="0" y="1945845"/>
                  </a:lnTo>
                  <a:lnTo>
                    <a:pt x="0" y="1939465"/>
                  </a:lnTo>
                  <a:lnTo>
                    <a:pt x="0" y="1933085"/>
                  </a:lnTo>
                  <a:lnTo>
                    <a:pt x="0" y="1926705"/>
                  </a:lnTo>
                  <a:lnTo>
                    <a:pt x="0" y="1920326"/>
                  </a:lnTo>
                  <a:lnTo>
                    <a:pt x="0" y="1913946"/>
                  </a:lnTo>
                  <a:lnTo>
                    <a:pt x="0" y="1907566"/>
                  </a:lnTo>
                  <a:lnTo>
                    <a:pt x="0" y="1901186"/>
                  </a:lnTo>
                  <a:lnTo>
                    <a:pt x="0" y="1894806"/>
                  </a:lnTo>
                  <a:lnTo>
                    <a:pt x="0" y="1888426"/>
                  </a:lnTo>
                  <a:lnTo>
                    <a:pt x="0" y="1882047"/>
                  </a:lnTo>
                  <a:lnTo>
                    <a:pt x="0" y="1875667"/>
                  </a:lnTo>
                  <a:lnTo>
                    <a:pt x="0" y="1869287"/>
                  </a:lnTo>
                  <a:lnTo>
                    <a:pt x="0" y="1862907"/>
                  </a:lnTo>
                  <a:lnTo>
                    <a:pt x="0" y="1856527"/>
                  </a:lnTo>
                  <a:lnTo>
                    <a:pt x="0" y="1850148"/>
                  </a:lnTo>
                  <a:lnTo>
                    <a:pt x="0" y="1843768"/>
                  </a:lnTo>
                  <a:lnTo>
                    <a:pt x="0" y="1837388"/>
                  </a:lnTo>
                  <a:lnTo>
                    <a:pt x="0" y="1831008"/>
                  </a:lnTo>
                  <a:lnTo>
                    <a:pt x="0" y="1824628"/>
                  </a:lnTo>
                  <a:lnTo>
                    <a:pt x="0" y="1818248"/>
                  </a:lnTo>
                  <a:lnTo>
                    <a:pt x="0" y="1811869"/>
                  </a:lnTo>
                  <a:lnTo>
                    <a:pt x="0" y="1805489"/>
                  </a:lnTo>
                  <a:lnTo>
                    <a:pt x="0" y="1799109"/>
                  </a:lnTo>
                  <a:lnTo>
                    <a:pt x="0" y="1792729"/>
                  </a:lnTo>
                  <a:lnTo>
                    <a:pt x="0" y="1786349"/>
                  </a:lnTo>
                  <a:lnTo>
                    <a:pt x="0" y="1779970"/>
                  </a:lnTo>
                  <a:lnTo>
                    <a:pt x="0" y="1773590"/>
                  </a:lnTo>
                  <a:lnTo>
                    <a:pt x="0" y="1767210"/>
                  </a:lnTo>
                  <a:lnTo>
                    <a:pt x="0" y="1760830"/>
                  </a:lnTo>
                  <a:lnTo>
                    <a:pt x="0" y="1754450"/>
                  </a:lnTo>
                  <a:lnTo>
                    <a:pt x="0" y="1748070"/>
                  </a:lnTo>
                  <a:lnTo>
                    <a:pt x="0" y="1741691"/>
                  </a:lnTo>
                  <a:lnTo>
                    <a:pt x="0" y="1735311"/>
                  </a:lnTo>
                  <a:lnTo>
                    <a:pt x="0" y="1728931"/>
                  </a:lnTo>
                  <a:lnTo>
                    <a:pt x="0" y="1722551"/>
                  </a:lnTo>
                  <a:lnTo>
                    <a:pt x="0" y="1716171"/>
                  </a:lnTo>
                  <a:lnTo>
                    <a:pt x="0" y="1709792"/>
                  </a:lnTo>
                  <a:lnTo>
                    <a:pt x="0" y="1703412"/>
                  </a:lnTo>
                  <a:lnTo>
                    <a:pt x="0" y="1697032"/>
                  </a:lnTo>
                  <a:lnTo>
                    <a:pt x="0" y="1690652"/>
                  </a:lnTo>
                  <a:lnTo>
                    <a:pt x="0" y="1684272"/>
                  </a:lnTo>
                  <a:lnTo>
                    <a:pt x="0" y="1677892"/>
                  </a:lnTo>
                  <a:lnTo>
                    <a:pt x="0" y="1671513"/>
                  </a:lnTo>
                  <a:lnTo>
                    <a:pt x="0" y="1665133"/>
                  </a:lnTo>
                  <a:lnTo>
                    <a:pt x="0" y="1658753"/>
                  </a:lnTo>
                  <a:lnTo>
                    <a:pt x="0" y="1652373"/>
                  </a:lnTo>
                  <a:lnTo>
                    <a:pt x="0" y="1645993"/>
                  </a:lnTo>
                  <a:lnTo>
                    <a:pt x="0" y="1639613"/>
                  </a:lnTo>
                  <a:lnTo>
                    <a:pt x="0" y="1633234"/>
                  </a:lnTo>
                  <a:lnTo>
                    <a:pt x="0" y="1626854"/>
                  </a:lnTo>
                  <a:lnTo>
                    <a:pt x="0" y="1620474"/>
                  </a:lnTo>
                  <a:lnTo>
                    <a:pt x="0" y="1614094"/>
                  </a:lnTo>
                  <a:lnTo>
                    <a:pt x="0" y="1607714"/>
                  </a:lnTo>
                  <a:lnTo>
                    <a:pt x="0" y="1601335"/>
                  </a:lnTo>
                  <a:lnTo>
                    <a:pt x="0" y="1594955"/>
                  </a:lnTo>
                  <a:lnTo>
                    <a:pt x="0" y="1588575"/>
                  </a:lnTo>
                  <a:lnTo>
                    <a:pt x="0" y="1582195"/>
                  </a:lnTo>
                  <a:lnTo>
                    <a:pt x="0" y="1575815"/>
                  </a:lnTo>
                  <a:lnTo>
                    <a:pt x="0" y="1569435"/>
                  </a:lnTo>
                  <a:lnTo>
                    <a:pt x="0" y="1563056"/>
                  </a:lnTo>
                  <a:lnTo>
                    <a:pt x="0" y="1556676"/>
                  </a:lnTo>
                  <a:lnTo>
                    <a:pt x="0" y="1550296"/>
                  </a:lnTo>
                  <a:lnTo>
                    <a:pt x="0" y="1543916"/>
                  </a:lnTo>
                  <a:lnTo>
                    <a:pt x="0" y="1537536"/>
                  </a:lnTo>
                  <a:lnTo>
                    <a:pt x="0" y="1531157"/>
                  </a:lnTo>
                  <a:lnTo>
                    <a:pt x="0" y="1524777"/>
                  </a:lnTo>
                  <a:lnTo>
                    <a:pt x="0" y="1518397"/>
                  </a:lnTo>
                  <a:lnTo>
                    <a:pt x="0" y="1512017"/>
                  </a:lnTo>
                  <a:lnTo>
                    <a:pt x="0" y="1505637"/>
                  </a:lnTo>
                  <a:lnTo>
                    <a:pt x="0" y="1499257"/>
                  </a:lnTo>
                  <a:lnTo>
                    <a:pt x="0" y="1492878"/>
                  </a:lnTo>
                  <a:lnTo>
                    <a:pt x="0" y="1486498"/>
                  </a:lnTo>
                  <a:lnTo>
                    <a:pt x="0" y="1480118"/>
                  </a:lnTo>
                  <a:lnTo>
                    <a:pt x="0" y="1473738"/>
                  </a:lnTo>
                  <a:lnTo>
                    <a:pt x="0" y="1467358"/>
                  </a:lnTo>
                  <a:lnTo>
                    <a:pt x="0" y="1460978"/>
                  </a:lnTo>
                  <a:lnTo>
                    <a:pt x="0" y="1454599"/>
                  </a:lnTo>
                  <a:lnTo>
                    <a:pt x="0" y="1448219"/>
                  </a:lnTo>
                  <a:lnTo>
                    <a:pt x="0" y="1441839"/>
                  </a:lnTo>
                  <a:lnTo>
                    <a:pt x="0" y="1435459"/>
                  </a:lnTo>
                  <a:lnTo>
                    <a:pt x="0" y="1429079"/>
                  </a:lnTo>
                  <a:lnTo>
                    <a:pt x="0" y="1422700"/>
                  </a:lnTo>
                  <a:lnTo>
                    <a:pt x="0" y="1416320"/>
                  </a:lnTo>
                  <a:lnTo>
                    <a:pt x="0" y="1409940"/>
                  </a:lnTo>
                  <a:lnTo>
                    <a:pt x="0" y="1403560"/>
                  </a:lnTo>
                  <a:lnTo>
                    <a:pt x="0" y="1397180"/>
                  </a:lnTo>
                  <a:lnTo>
                    <a:pt x="0" y="1390800"/>
                  </a:lnTo>
                  <a:lnTo>
                    <a:pt x="0" y="1384421"/>
                  </a:lnTo>
                  <a:lnTo>
                    <a:pt x="0" y="1378041"/>
                  </a:lnTo>
                  <a:lnTo>
                    <a:pt x="0" y="1371661"/>
                  </a:lnTo>
                  <a:lnTo>
                    <a:pt x="0" y="1365281"/>
                  </a:lnTo>
                  <a:lnTo>
                    <a:pt x="0" y="1358901"/>
                  </a:lnTo>
                  <a:lnTo>
                    <a:pt x="0" y="1352522"/>
                  </a:lnTo>
                  <a:lnTo>
                    <a:pt x="0" y="1346142"/>
                  </a:lnTo>
                  <a:lnTo>
                    <a:pt x="0" y="1339762"/>
                  </a:lnTo>
                  <a:lnTo>
                    <a:pt x="0" y="1333382"/>
                  </a:lnTo>
                  <a:lnTo>
                    <a:pt x="0" y="1327002"/>
                  </a:lnTo>
                  <a:lnTo>
                    <a:pt x="0" y="1320622"/>
                  </a:lnTo>
                  <a:lnTo>
                    <a:pt x="0" y="1314243"/>
                  </a:lnTo>
                  <a:lnTo>
                    <a:pt x="0" y="1307863"/>
                  </a:lnTo>
                  <a:lnTo>
                    <a:pt x="0" y="1301483"/>
                  </a:lnTo>
                  <a:lnTo>
                    <a:pt x="0" y="1295103"/>
                  </a:lnTo>
                  <a:lnTo>
                    <a:pt x="0" y="1288723"/>
                  </a:lnTo>
                  <a:lnTo>
                    <a:pt x="0" y="1282344"/>
                  </a:lnTo>
                  <a:lnTo>
                    <a:pt x="0" y="1275964"/>
                  </a:lnTo>
                  <a:lnTo>
                    <a:pt x="0" y="1269584"/>
                  </a:lnTo>
                  <a:lnTo>
                    <a:pt x="0" y="1263204"/>
                  </a:lnTo>
                  <a:lnTo>
                    <a:pt x="0" y="1256824"/>
                  </a:lnTo>
                  <a:lnTo>
                    <a:pt x="0" y="1250444"/>
                  </a:lnTo>
                  <a:lnTo>
                    <a:pt x="0" y="1244065"/>
                  </a:lnTo>
                  <a:lnTo>
                    <a:pt x="0" y="1237685"/>
                  </a:lnTo>
                  <a:lnTo>
                    <a:pt x="0" y="1231305"/>
                  </a:lnTo>
                  <a:lnTo>
                    <a:pt x="0" y="1224925"/>
                  </a:lnTo>
                  <a:lnTo>
                    <a:pt x="0" y="1218545"/>
                  </a:lnTo>
                  <a:lnTo>
                    <a:pt x="0" y="1212165"/>
                  </a:lnTo>
                  <a:lnTo>
                    <a:pt x="0" y="1205786"/>
                  </a:lnTo>
                  <a:lnTo>
                    <a:pt x="0" y="1199406"/>
                  </a:lnTo>
                  <a:lnTo>
                    <a:pt x="0" y="1193026"/>
                  </a:lnTo>
                  <a:lnTo>
                    <a:pt x="0" y="1186646"/>
                  </a:lnTo>
                  <a:lnTo>
                    <a:pt x="0" y="1180266"/>
                  </a:lnTo>
                  <a:lnTo>
                    <a:pt x="0" y="1173887"/>
                  </a:lnTo>
                  <a:lnTo>
                    <a:pt x="0" y="1167507"/>
                  </a:lnTo>
                  <a:lnTo>
                    <a:pt x="0" y="1161127"/>
                  </a:lnTo>
                  <a:lnTo>
                    <a:pt x="0" y="1154747"/>
                  </a:lnTo>
                  <a:lnTo>
                    <a:pt x="0" y="1148367"/>
                  </a:lnTo>
                  <a:lnTo>
                    <a:pt x="0" y="1141987"/>
                  </a:lnTo>
                  <a:lnTo>
                    <a:pt x="0" y="1135608"/>
                  </a:lnTo>
                  <a:lnTo>
                    <a:pt x="0" y="1129228"/>
                  </a:lnTo>
                  <a:lnTo>
                    <a:pt x="0" y="1122848"/>
                  </a:lnTo>
                  <a:lnTo>
                    <a:pt x="0" y="1116468"/>
                  </a:lnTo>
                  <a:lnTo>
                    <a:pt x="0" y="1110088"/>
                  </a:lnTo>
                  <a:lnTo>
                    <a:pt x="0" y="1103709"/>
                  </a:lnTo>
                  <a:lnTo>
                    <a:pt x="0" y="1097329"/>
                  </a:lnTo>
                  <a:lnTo>
                    <a:pt x="0" y="1090949"/>
                  </a:lnTo>
                  <a:lnTo>
                    <a:pt x="0" y="1084569"/>
                  </a:lnTo>
                  <a:lnTo>
                    <a:pt x="0" y="1078189"/>
                  </a:lnTo>
                  <a:lnTo>
                    <a:pt x="0" y="1071809"/>
                  </a:lnTo>
                  <a:lnTo>
                    <a:pt x="0" y="1065430"/>
                  </a:lnTo>
                  <a:lnTo>
                    <a:pt x="0" y="1059050"/>
                  </a:lnTo>
                  <a:lnTo>
                    <a:pt x="0" y="1052670"/>
                  </a:lnTo>
                  <a:lnTo>
                    <a:pt x="0" y="1046290"/>
                  </a:lnTo>
                  <a:lnTo>
                    <a:pt x="0" y="1039910"/>
                  </a:lnTo>
                  <a:lnTo>
                    <a:pt x="0" y="1033530"/>
                  </a:lnTo>
                  <a:lnTo>
                    <a:pt x="0" y="1027151"/>
                  </a:lnTo>
                  <a:lnTo>
                    <a:pt x="0" y="1020771"/>
                  </a:lnTo>
                  <a:lnTo>
                    <a:pt x="0" y="1014391"/>
                  </a:lnTo>
                  <a:lnTo>
                    <a:pt x="0" y="1008011"/>
                  </a:lnTo>
                  <a:lnTo>
                    <a:pt x="0" y="1001631"/>
                  </a:lnTo>
                  <a:lnTo>
                    <a:pt x="0" y="995252"/>
                  </a:lnTo>
                  <a:lnTo>
                    <a:pt x="0" y="988872"/>
                  </a:lnTo>
                  <a:lnTo>
                    <a:pt x="0" y="982492"/>
                  </a:lnTo>
                  <a:lnTo>
                    <a:pt x="0" y="976112"/>
                  </a:lnTo>
                  <a:lnTo>
                    <a:pt x="0" y="969732"/>
                  </a:lnTo>
                  <a:lnTo>
                    <a:pt x="0" y="963352"/>
                  </a:lnTo>
                  <a:lnTo>
                    <a:pt x="0" y="956973"/>
                  </a:lnTo>
                  <a:lnTo>
                    <a:pt x="0" y="950593"/>
                  </a:lnTo>
                  <a:lnTo>
                    <a:pt x="0" y="944213"/>
                  </a:lnTo>
                  <a:lnTo>
                    <a:pt x="0" y="937833"/>
                  </a:lnTo>
                  <a:lnTo>
                    <a:pt x="0" y="931453"/>
                  </a:lnTo>
                  <a:lnTo>
                    <a:pt x="0" y="925074"/>
                  </a:lnTo>
                  <a:lnTo>
                    <a:pt x="0" y="918694"/>
                  </a:lnTo>
                  <a:lnTo>
                    <a:pt x="0" y="912314"/>
                  </a:lnTo>
                  <a:lnTo>
                    <a:pt x="0" y="905934"/>
                  </a:lnTo>
                  <a:lnTo>
                    <a:pt x="0" y="899554"/>
                  </a:lnTo>
                  <a:lnTo>
                    <a:pt x="0" y="893174"/>
                  </a:lnTo>
                  <a:lnTo>
                    <a:pt x="0" y="886795"/>
                  </a:lnTo>
                  <a:lnTo>
                    <a:pt x="0" y="880415"/>
                  </a:lnTo>
                  <a:lnTo>
                    <a:pt x="0" y="874035"/>
                  </a:lnTo>
                  <a:lnTo>
                    <a:pt x="0" y="867655"/>
                  </a:lnTo>
                  <a:lnTo>
                    <a:pt x="0" y="861275"/>
                  </a:lnTo>
                  <a:lnTo>
                    <a:pt x="0" y="854896"/>
                  </a:lnTo>
                  <a:lnTo>
                    <a:pt x="0" y="848516"/>
                  </a:lnTo>
                  <a:lnTo>
                    <a:pt x="0" y="842136"/>
                  </a:lnTo>
                  <a:lnTo>
                    <a:pt x="0" y="835756"/>
                  </a:lnTo>
                  <a:lnTo>
                    <a:pt x="0" y="829376"/>
                  </a:lnTo>
                  <a:lnTo>
                    <a:pt x="0" y="822996"/>
                  </a:lnTo>
                  <a:lnTo>
                    <a:pt x="0" y="816617"/>
                  </a:lnTo>
                  <a:lnTo>
                    <a:pt x="0" y="810237"/>
                  </a:lnTo>
                  <a:lnTo>
                    <a:pt x="0" y="803857"/>
                  </a:lnTo>
                  <a:lnTo>
                    <a:pt x="0" y="797477"/>
                  </a:lnTo>
                  <a:lnTo>
                    <a:pt x="0" y="791097"/>
                  </a:lnTo>
                  <a:lnTo>
                    <a:pt x="0" y="784717"/>
                  </a:lnTo>
                  <a:lnTo>
                    <a:pt x="0" y="778338"/>
                  </a:lnTo>
                  <a:lnTo>
                    <a:pt x="0" y="771958"/>
                  </a:lnTo>
                  <a:lnTo>
                    <a:pt x="0" y="765578"/>
                  </a:lnTo>
                  <a:lnTo>
                    <a:pt x="0" y="759198"/>
                  </a:lnTo>
                  <a:lnTo>
                    <a:pt x="0" y="752818"/>
                  </a:lnTo>
                  <a:lnTo>
                    <a:pt x="0" y="746439"/>
                  </a:lnTo>
                  <a:lnTo>
                    <a:pt x="0" y="740059"/>
                  </a:lnTo>
                  <a:lnTo>
                    <a:pt x="0" y="733679"/>
                  </a:lnTo>
                  <a:lnTo>
                    <a:pt x="0" y="727299"/>
                  </a:lnTo>
                  <a:lnTo>
                    <a:pt x="0" y="720919"/>
                  </a:lnTo>
                  <a:lnTo>
                    <a:pt x="0" y="714539"/>
                  </a:lnTo>
                  <a:lnTo>
                    <a:pt x="0" y="708160"/>
                  </a:lnTo>
                  <a:lnTo>
                    <a:pt x="0" y="701780"/>
                  </a:lnTo>
                  <a:lnTo>
                    <a:pt x="0" y="695400"/>
                  </a:lnTo>
                  <a:lnTo>
                    <a:pt x="0" y="689020"/>
                  </a:lnTo>
                  <a:lnTo>
                    <a:pt x="0" y="682640"/>
                  </a:lnTo>
                  <a:lnTo>
                    <a:pt x="0" y="676261"/>
                  </a:lnTo>
                  <a:lnTo>
                    <a:pt x="0" y="669881"/>
                  </a:lnTo>
                  <a:lnTo>
                    <a:pt x="0" y="663501"/>
                  </a:lnTo>
                  <a:lnTo>
                    <a:pt x="0" y="657121"/>
                  </a:lnTo>
                  <a:lnTo>
                    <a:pt x="0" y="650741"/>
                  </a:lnTo>
                  <a:lnTo>
                    <a:pt x="0" y="644361"/>
                  </a:lnTo>
                  <a:lnTo>
                    <a:pt x="0" y="637982"/>
                  </a:lnTo>
                  <a:lnTo>
                    <a:pt x="0" y="631602"/>
                  </a:lnTo>
                  <a:lnTo>
                    <a:pt x="0" y="625222"/>
                  </a:lnTo>
                  <a:lnTo>
                    <a:pt x="0" y="618842"/>
                  </a:lnTo>
                  <a:lnTo>
                    <a:pt x="0" y="612462"/>
                  </a:lnTo>
                  <a:lnTo>
                    <a:pt x="0" y="606082"/>
                  </a:lnTo>
                  <a:lnTo>
                    <a:pt x="0" y="599703"/>
                  </a:lnTo>
                  <a:lnTo>
                    <a:pt x="0" y="593323"/>
                  </a:lnTo>
                  <a:lnTo>
                    <a:pt x="0" y="586943"/>
                  </a:lnTo>
                  <a:lnTo>
                    <a:pt x="0" y="580563"/>
                  </a:lnTo>
                  <a:lnTo>
                    <a:pt x="0" y="574183"/>
                  </a:lnTo>
                  <a:lnTo>
                    <a:pt x="0" y="567804"/>
                  </a:lnTo>
                  <a:lnTo>
                    <a:pt x="0" y="561424"/>
                  </a:lnTo>
                  <a:lnTo>
                    <a:pt x="0" y="555044"/>
                  </a:lnTo>
                  <a:lnTo>
                    <a:pt x="0" y="548664"/>
                  </a:lnTo>
                  <a:lnTo>
                    <a:pt x="0" y="542284"/>
                  </a:lnTo>
                  <a:lnTo>
                    <a:pt x="0" y="535904"/>
                  </a:lnTo>
                  <a:lnTo>
                    <a:pt x="0" y="529525"/>
                  </a:lnTo>
                  <a:lnTo>
                    <a:pt x="0" y="523145"/>
                  </a:lnTo>
                  <a:lnTo>
                    <a:pt x="0" y="516765"/>
                  </a:lnTo>
                  <a:lnTo>
                    <a:pt x="0" y="510385"/>
                  </a:lnTo>
                  <a:lnTo>
                    <a:pt x="0" y="504005"/>
                  </a:lnTo>
                  <a:lnTo>
                    <a:pt x="0" y="497626"/>
                  </a:lnTo>
                  <a:lnTo>
                    <a:pt x="0" y="491246"/>
                  </a:lnTo>
                  <a:lnTo>
                    <a:pt x="0" y="484866"/>
                  </a:lnTo>
                  <a:lnTo>
                    <a:pt x="0" y="478486"/>
                  </a:lnTo>
                  <a:lnTo>
                    <a:pt x="0" y="472106"/>
                  </a:lnTo>
                  <a:lnTo>
                    <a:pt x="0" y="465726"/>
                  </a:lnTo>
                  <a:lnTo>
                    <a:pt x="0" y="459347"/>
                  </a:lnTo>
                  <a:lnTo>
                    <a:pt x="0" y="452967"/>
                  </a:lnTo>
                  <a:lnTo>
                    <a:pt x="0" y="446587"/>
                  </a:lnTo>
                  <a:lnTo>
                    <a:pt x="0" y="440207"/>
                  </a:lnTo>
                  <a:lnTo>
                    <a:pt x="0" y="433827"/>
                  </a:lnTo>
                  <a:lnTo>
                    <a:pt x="0" y="427448"/>
                  </a:lnTo>
                  <a:lnTo>
                    <a:pt x="0" y="421068"/>
                  </a:lnTo>
                  <a:lnTo>
                    <a:pt x="0" y="414688"/>
                  </a:lnTo>
                  <a:lnTo>
                    <a:pt x="0" y="408308"/>
                  </a:lnTo>
                  <a:lnTo>
                    <a:pt x="0" y="401928"/>
                  </a:lnTo>
                  <a:lnTo>
                    <a:pt x="0" y="395548"/>
                  </a:lnTo>
                  <a:lnTo>
                    <a:pt x="0" y="389169"/>
                  </a:lnTo>
                  <a:lnTo>
                    <a:pt x="0" y="382789"/>
                  </a:lnTo>
                  <a:lnTo>
                    <a:pt x="0" y="376409"/>
                  </a:lnTo>
                  <a:lnTo>
                    <a:pt x="0" y="370029"/>
                  </a:lnTo>
                  <a:lnTo>
                    <a:pt x="0" y="363649"/>
                  </a:lnTo>
                  <a:lnTo>
                    <a:pt x="0" y="357269"/>
                  </a:lnTo>
                  <a:lnTo>
                    <a:pt x="0" y="350890"/>
                  </a:lnTo>
                  <a:lnTo>
                    <a:pt x="0" y="344510"/>
                  </a:lnTo>
                  <a:lnTo>
                    <a:pt x="0" y="338130"/>
                  </a:lnTo>
                  <a:lnTo>
                    <a:pt x="0" y="331750"/>
                  </a:lnTo>
                  <a:lnTo>
                    <a:pt x="0" y="325370"/>
                  </a:lnTo>
                  <a:lnTo>
                    <a:pt x="0" y="318991"/>
                  </a:lnTo>
                  <a:lnTo>
                    <a:pt x="0" y="312611"/>
                  </a:lnTo>
                  <a:lnTo>
                    <a:pt x="0" y="306231"/>
                  </a:lnTo>
                  <a:lnTo>
                    <a:pt x="0" y="299851"/>
                  </a:lnTo>
                  <a:lnTo>
                    <a:pt x="0" y="293471"/>
                  </a:lnTo>
                  <a:lnTo>
                    <a:pt x="0" y="287091"/>
                  </a:lnTo>
                  <a:lnTo>
                    <a:pt x="0" y="280712"/>
                  </a:lnTo>
                  <a:lnTo>
                    <a:pt x="0" y="274332"/>
                  </a:lnTo>
                  <a:lnTo>
                    <a:pt x="0" y="267952"/>
                  </a:lnTo>
                  <a:lnTo>
                    <a:pt x="0" y="261572"/>
                  </a:lnTo>
                  <a:lnTo>
                    <a:pt x="0" y="255192"/>
                  </a:lnTo>
                  <a:lnTo>
                    <a:pt x="0" y="248813"/>
                  </a:lnTo>
                  <a:lnTo>
                    <a:pt x="0" y="242433"/>
                  </a:lnTo>
                  <a:lnTo>
                    <a:pt x="0" y="236053"/>
                  </a:lnTo>
                  <a:lnTo>
                    <a:pt x="0" y="229673"/>
                  </a:lnTo>
                  <a:lnTo>
                    <a:pt x="0" y="223293"/>
                  </a:lnTo>
                  <a:lnTo>
                    <a:pt x="0" y="216913"/>
                  </a:lnTo>
                  <a:lnTo>
                    <a:pt x="0" y="210534"/>
                  </a:lnTo>
                  <a:lnTo>
                    <a:pt x="0" y="204154"/>
                  </a:lnTo>
                  <a:lnTo>
                    <a:pt x="0" y="197774"/>
                  </a:lnTo>
                  <a:lnTo>
                    <a:pt x="0" y="191394"/>
                  </a:lnTo>
                  <a:lnTo>
                    <a:pt x="0" y="185014"/>
                  </a:lnTo>
                  <a:lnTo>
                    <a:pt x="0" y="178634"/>
                  </a:lnTo>
                  <a:lnTo>
                    <a:pt x="0" y="172255"/>
                  </a:lnTo>
                  <a:lnTo>
                    <a:pt x="0" y="165875"/>
                  </a:lnTo>
                  <a:lnTo>
                    <a:pt x="0" y="159495"/>
                  </a:lnTo>
                  <a:lnTo>
                    <a:pt x="0" y="153115"/>
                  </a:lnTo>
                  <a:lnTo>
                    <a:pt x="0" y="146735"/>
                  </a:lnTo>
                  <a:lnTo>
                    <a:pt x="0" y="140356"/>
                  </a:lnTo>
                  <a:lnTo>
                    <a:pt x="0" y="133976"/>
                  </a:lnTo>
                  <a:lnTo>
                    <a:pt x="0" y="127596"/>
                  </a:lnTo>
                  <a:lnTo>
                    <a:pt x="0" y="121216"/>
                  </a:lnTo>
                  <a:lnTo>
                    <a:pt x="0" y="114836"/>
                  </a:lnTo>
                  <a:lnTo>
                    <a:pt x="0" y="108456"/>
                  </a:lnTo>
                  <a:lnTo>
                    <a:pt x="0" y="102077"/>
                  </a:lnTo>
                  <a:lnTo>
                    <a:pt x="0" y="95697"/>
                  </a:lnTo>
                  <a:lnTo>
                    <a:pt x="0" y="89317"/>
                  </a:lnTo>
                  <a:lnTo>
                    <a:pt x="0" y="82937"/>
                  </a:lnTo>
                  <a:lnTo>
                    <a:pt x="0" y="76557"/>
                  </a:lnTo>
                  <a:lnTo>
                    <a:pt x="0" y="70178"/>
                  </a:lnTo>
                  <a:lnTo>
                    <a:pt x="0" y="63798"/>
                  </a:lnTo>
                  <a:lnTo>
                    <a:pt x="0" y="57418"/>
                  </a:lnTo>
                  <a:lnTo>
                    <a:pt x="0" y="51038"/>
                  </a:lnTo>
                  <a:lnTo>
                    <a:pt x="0" y="44658"/>
                  </a:lnTo>
                  <a:lnTo>
                    <a:pt x="0" y="38278"/>
                  </a:lnTo>
                  <a:lnTo>
                    <a:pt x="0" y="31899"/>
                  </a:lnTo>
                  <a:lnTo>
                    <a:pt x="0" y="25519"/>
                  </a:lnTo>
                  <a:lnTo>
                    <a:pt x="0" y="19139"/>
                  </a:lnTo>
                  <a:lnTo>
                    <a:pt x="0" y="12759"/>
                  </a:lnTo>
                  <a:lnTo>
                    <a:pt x="0" y="6379"/>
                  </a:lnTo>
                  <a:lnTo>
                    <a:pt x="0" y="0"/>
                  </a:lnTo>
                  <a:lnTo>
                    <a:pt x="111610" y="0"/>
                  </a:lnTo>
                  <a:lnTo>
                    <a:pt x="117549" y="6379"/>
                  </a:lnTo>
                  <a:lnTo>
                    <a:pt x="123474" y="12759"/>
                  </a:lnTo>
                  <a:lnTo>
                    <a:pt x="129352" y="19139"/>
                  </a:lnTo>
                  <a:lnTo>
                    <a:pt x="135155" y="25519"/>
                  </a:lnTo>
                  <a:lnTo>
                    <a:pt x="140870" y="31899"/>
                  </a:lnTo>
                  <a:lnTo>
                    <a:pt x="146480" y="38278"/>
                  </a:lnTo>
                  <a:lnTo>
                    <a:pt x="151970" y="44658"/>
                  </a:lnTo>
                  <a:lnTo>
                    <a:pt x="157312" y="51038"/>
                  </a:lnTo>
                  <a:lnTo>
                    <a:pt x="162463" y="57418"/>
                  </a:lnTo>
                  <a:lnTo>
                    <a:pt x="167444" y="63798"/>
                  </a:lnTo>
                  <a:lnTo>
                    <a:pt x="172246" y="70178"/>
                  </a:lnTo>
                  <a:lnTo>
                    <a:pt x="176862" y="76557"/>
                  </a:lnTo>
                  <a:lnTo>
                    <a:pt x="181285" y="82937"/>
                  </a:lnTo>
                  <a:lnTo>
                    <a:pt x="185454" y="89317"/>
                  </a:lnTo>
                  <a:lnTo>
                    <a:pt x="189416" y="95697"/>
                  </a:lnTo>
                  <a:lnTo>
                    <a:pt x="193176" y="102077"/>
                  </a:lnTo>
                  <a:lnTo>
                    <a:pt x="196734" y="108456"/>
                  </a:lnTo>
                  <a:lnTo>
                    <a:pt x="200092" y="114836"/>
                  </a:lnTo>
                  <a:lnTo>
                    <a:pt x="203220" y="121216"/>
                  </a:lnTo>
                  <a:lnTo>
                    <a:pt x="206135" y="127596"/>
                  </a:lnTo>
                  <a:lnTo>
                    <a:pt x="208868" y="133976"/>
                  </a:lnTo>
                  <a:lnTo>
                    <a:pt x="211423" y="140356"/>
                  </a:lnTo>
                  <a:lnTo>
                    <a:pt x="213809" y="146735"/>
                  </a:lnTo>
                  <a:lnTo>
                    <a:pt x="216022" y="153115"/>
                  </a:lnTo>
                  <a:lnTo>
                    <a:pt x="218049" y="159495"/>
                  </a:lnTo>
                  <a:lnTo>
                    <a:pt x="219937" y="165875"/>
                  </a:lnTo>
                  <a:lnTo>
                    <a:pt x="221692" y="172255"/>
                  </a:lnTo>
                  <a:lnTo>
                    <a:pt x="223323" y="178634"/>
                  </a:lnTo>
                  <a:lnTo>
                    <a:pt x="224838" y="185014"/>
                  </a:lnTo>
                  <a:lnTo>
                    <a:pt x="226218" y="191394"/>
                  </a:lnTo>
                  <a:lnTo>
                    <a:pt x="227501" y="197774"/>
                  </a:lnTo>
                  <a:lnTo>
                    <a:pt x="228695" y="204154"/>
                  </a:lnTo>
                  <a:lnTo>
                    <a:pt x="229808" y="210534"/>
                  </a:lnTo>
                  <a:lnTo>
                    <a:pt x="230846" y="216913"/>
                  </a:lnTo>
                  <a:lnTo>
                    <a:pt x="231804" y="223293"/>
                  </a:lnTo>
                  <a:lnTo>
                    <a:pt x="232694" y="229673"/>
                  </a:lnTo>
                  <a:lnTo>
                    <a:pt x="233527" y="236053"/>
                  </a:lnTo>
                  <a:lnTo>
                    <a:pt x="234310" y="242433"/>
                  </a:lnTo>
                  <a:lnTo>
                    <a:pt x="235044" y="248813"/>
                  </a:lnTo>
                  <a:lnTo>
                    <a:pt x="235731" y="255192"/>
                  </a:lnTo>
                  <a:lnTo>
                    <a:pt x="236369" y="261572"/>
                  </a:lnTo>
                  <a:lnTo>
                    <a:pt x="236969" y="267952"/>
                  </a:lnTo>
                  <a:lnTo>
                    <a:pt x="237535" y="274332"/>
                  </a:lnTo>
                  <a:lnTo>
                    <a:pt x="238067" y="280712"/>
                  </a:lnTo>
                  <a:lnTo>
                    <a:pt x="238568" y="287091"/>
                  </a:lnTo>
                  <a:lnTo>
                    <a:pt x="239030" y="293471"/>
                  </a:lnTo>
                  <a:lnTo>
                    <a:pt x="239464" y="299851"/>
                  </a:lnTo>
                  <a:lnTo>
                    <a:pt x="239871" y="306231"/>
                  </a:lnTo>
                  <a:lnTo>
                    <a:pt x="240253" y="312611"/>
                  </a:lnTo>
                  <a:lnTo>
                    <a:pt x="240610" y="318991"/>
                  </a:lnTo>
                  <a:lnTo>
                    <a:pt x="240940" y="325370"/>
                  </a:lnTo>
                  <a:lnTo>
                    <a:pt x="241247" y="331750"/>
                  </a:lnTo>
                  <a:lnTo>
                    <a:pt x="241534" y="338130"/>
                  </a:lnTo>
                  <a:lnTo>
                    <a:pt x="241804" y="344510"/>
                  </a:lnTo>
                  <a:lnTo>
                    <a:pt x="242057" y="350890"/>
                  </a:lnTo>
                  <a:lnTo>
                    <a:pt x="242296" y="357269"/>
                  </a:lnTo>
                  <a:lnTo>
                    <a:pt x="242520" y="363649"/>
                  </a:lnTo>
                  <a:lnTo>
                    <a:pt x="242734" y="370029"/>
                  </a:lnTo>
                  <a:lnTo>
                    <a:pt x="242942" y="376409"/>
                  </a:lnTo>
                  <a:lnTo>
                    <a:pt x="243144" y="382789"/>
                  </a:lnTo>
                  <a:lnTo>
                    <a:pt x="243342" y="389169"/>
                  </a:lnTo>
                  <a:lnTo>
                    <a:pt x="243540" y="395548"/>
                  </a:lnTo>
                  <a:lnTo>
                    <a:pt x="243738" y="401928"/>
                  </a:lnTo>
                  <a:lnTo>
                    <a:pt x="243940" y="408308"/>
                  </a:lnTo>
                  <a:lnTo>
                    <a:pt x="244146" y="414688"/>
                  </a:lnTo>
                  <a:lnTo>
                    <a:pt x="244358" y="421068"/>
                  </a:lnTo>
                  <a:lnTo>
                    <a:pt x="244578" y="427448"/>
                  </a:lnTo>
                  <a:lnTo>
                    <a:pt x="244807" y="433827"/>
                  </a:lnTo>
                  <a:lnTo>
                    <a:pt x="245044" y="440207"/>
                  </a:lnTo>
                  <a:lnTo>
                    <a:pt x="245291" y="446587"/>
                  </a:lnTo>
                  <a:lnTo>
                    <a:pt x="245547" y="452967"/>
                  </a:lnTo>
                  <a:lnTo>
                    <a:pt x="245813" y="459347"/>
                  </a:lnTo>
                  <a:lnTo>
                    <a:pt x="246091" y="465726"/>
                  </a:lnTo>
                  <a:lnTo>
                    <a:pt x="246378" y="472106"/>
                  </a:lnTo>
                  <a:lnTo>
                    <a:pt x="246674" y="478486"/>
                  </a:lnTo>
                  <a:lnTo>
                    <a:pt x="246979" y="484866"/>
                  </a:lnTo>
                  <a:lnTo>
                    <a:pt x="247292" y="491246"/>
                  </a:lnTo>
                  <a:lnTo>
                    <a:pt x="247616" y="497626"/>
                  </a:lnTo>
                  <a:lnTo>
                    <a:pt x="247949" y="504005"/>
                  </a:lnTo>
                  <a:lnTo>
                    <a:pt x="248290" y="510385"/>
                  </a:lnTo>
                  <a:lnTo>
                    <a:pt x="248641" y="516765"/>
                  </a:lnTo>
                  <a:lnTo>
                    <a:pt x="249001" y="523145"/>
                  </a:lnTo>
                  <a:lnTo>
                    <a:pt x="249373" y="529525"/>
                  </a:lnTo>
                  <a:lnTo>
                    <a:pt x="249758" y="535904"/>
                  </a:lnTo>
                  <a:lnTo>
                    <a:pt x="250157" y="542284"/>
                  </a:lnTo>
                  <a:lnTo>
                    <a:pt x="250570" y="548664"/>
                  </a:lnTo>
                  <a:lnTo>
                    <a:pt x="250998" y="555044"/>
                  </a:lnTo>
                  <a:lnTo>
                    <a:pt x="251446" y="561424"/>
                  </a:lnTo>
                  <a:lnTo>
                    <a:pt x="251918" y="567804"/>
                  </a:lnTo>
                  <a:lnTo>
                    <a:pt x="252413" y="574183"/>
                  </a:lnTo>
                  <a:lnTo>
                    <a:pt x="252932" y="580563"/>
                  </a:lnTo>
                  <a:lnTo>
                    <a:pt x="253477" y="586943"/>
                  </a:lnTo>
                  <a:lnTo>
                    <a:pt x="254050" y="593323"/>
                  </a:lnTo>
                  <a:lnTo>
                    <a:pt x="254660" y="599703"/>
                  </a:lnTo>
                  <a:lnTo>
                    <a:pt x="255304" y="606082"/>
                  </a:lnTo>
                  <a:lnTo>
                    <a:pt x="255982" y="612462"/>
                  </a:lnTo>
                  <a:lnTo>
                    <a:pt x="256693" y="618842"/>
                  </a:lnTo>
                  <a:lnTo>
                    <a:pt x="257439" y="625222"/>
                  </a:lnTo>
                  <a:lnTo>
                    <a:pt x="258227" y="631602"/>
                  </a:lnTo>
                  <a:lnTo>
                    <a:pt x="259056" y="637982"/>
                  </a:lnTo>
                  <a:lnTo>
                    <a:pt x="259919" y="644361"/>
                  </a:lnTo>
                  <a:lnTo>
                    <a:pt x="260816" y="650741"/>
                  </a:lnTo>
                  <a:lnTo>
                    <a:pt x="261746" y="657121"/>
                  </a:lnTo>
                  <a:lnTo>
                    <a:pt x="262710" y="663501"/>
                  </a:lnTo>
                  <a:lnTo>
                    <a:pt x="263709" y="669881"/>
                  </a:lnTo>
                  <a:lnTo>
                    <a:pt x="264732" y="676261"/>
                  </a:lnTo>
                  <a:lnTo>
                    <a:pt x="265777" y="682640"/>
                  </a:lnTo>
                  <a:lnTo>
                    <a:pt x="266839" y="689020"/>
                  </a:lnTo>
                  <a:lnTo>
                    <a:pt x="267916" y="695400"/>
                  </a:lnTo>
                  <a:lnTo>
                    <a:pt x="269003" y="701780"/>
                  </a:lnTo>
                  <a:lnTo>
                    <a:pt x="270092" y="708160"/>
                  </a:lnTo>
                  <a:lnTo>
                    <a:pt x="271176" y="714539"/>
                  </a:lnTo>
                  <a:lnTo>
                    <a:pt x="272250" y="720919"/>
                  </a:lnTo>
                  <a:lnTo>
                    <a:pt x="273308" y="727299"/>
                  </a:lnTo>
                  <a:lnTo>
                    <a:pt x="274340" y="733679"/>
                  </a:lnTo>
                  <a:lnTo>
                    <a:pt x="275336" y="740059"/>
                  </a:lnTo>
                  <a:lnTo>
                    <a:pt x="276292" y="746439"/>
                  </a:lnTo>
                  <a:lnTo>
                    <a:pt x="277202" y="752818"/>
                  </a:lnTo>
                  <a:lnTo>
                    <a:pt x="278061" y="759198"/>
                  </a:lnTo>
                  <a:lnTo>
                    <a:pt x="278858" y="765578"/>
                  </a:lnTo>
                  <a:lnTo>
                    <a:pt x="279572" y="771958"/>
                  </a:lnTo>
                  <a:lnTo>
                    <a:pt x="280212" y="778338"/>
                  </a:lnTo>
                  <a:lnTo>
                    <a:pt x="280773" y="784717"/>
                  </a:lnTo>
                  <a:lnTo>
                    <a:pt x="281252" y="791097"/>
                  </a:lnTo>
                  <a:lnTo>
                    <a:pt x="281644" y="797477"/>
                  </a:lnTo>
                  <a:lnTo>
                    <a:pt x="281921" y="803857"/>
                  </a:lnTo>
                  <a:lnTo>
                    <a:pt x="282101" y="810237"/>
                  </a:lnTo>
                  <a:lnTo>
                    <a:pt x="282185" y="816617"/>
                  </a:lnTo>
                  <a:lnTo>
                    <a:pt x="282175" y="822996"/>
                  </a:lnTo>
                  <a:lnTo>
                    <a:pt x="282069" y="829376"/>
                  </a:lnTo>
                  <a:lnTo>
                    <a:pt x="281855" y="835756"/>
                  </a:lnTo>
                  <a:lnTo>
                    <a:pt x="281539" y="842136"/>
                  </a:lnTo>
                  <a:lnTo>
                    <a:pt x="281138" y="848516"/>
                  </a:lnTo>
                  <a:lnTo>
                    <a:pt x="280656" y="854896"/>
                  </a:lnTo>
                  <a:lnTo>
                    <a:pt x="280099" y="861275"/>
                  </a:lnTo>
                  <a:lnTo>
                    <a:pt x="279468" y="867655"/>
                  </a:lnTo>
                  <a:lnTo>
                    <a:pt x="278763" y="874035"/>
                  </a:lnTo>
                  <a:lnTo>
                    <a:pt x="278009" y="880415"/>
                  </a:lnTo>
                  <a:lnTo>
                    <a:pt x="277213" y="886795"/>
                  </a:lnTo>
                  <a:lnTo>
                    <a:pt x="276384" y="893174"/>
                  </a:lnTo>
                  <a:lnTo>
                    <a:pt x="275530" y="899554"/>
                  </a:lnTo>
                  <a:lnTo>
                    <a:pt x="274659" y="905934"/>
                  </a:lnTo>
                  <a:lnTo>
                    <a:pt x="273788" y="912314"/>
                  </a:lnTo>
                  <a:lnTo>
                    <a:pt x="272925" y="918694"/>
                  </a:lnTo>
                  <a:lnTo>
                    <a:pt x="272078" y="925074"/>
                  </a:lnTo>
                  <a:lnTo>
                    <a:pt x="271256" y="931453"/>
                  </a:lnTo>
                  <a:lnTo>
                    <a:pt x="270473" y="937833"/>
                  </a:lnTo>
                  <a:lnTo>
                    <a:pt x="269738" y="944213"/>
                  </a:lnTo>
                  <a:lnTo>
                    <a:pt x="269054" y="950593"/>
                  </a:lnTo>
                  <a:lnTo>
                    <a:pt x="268423" y="956973"/>
                  </a:lnTo>
                  <a:lnTo>
                    <a:pt x="267851" y="963352"/>
                  </a:lnTo>
                  <a:lnTo>
                    <a:pt x="267345" y="969732"/>
                  </a:lnTo>
                  <a:lnTo>
                    <a:pt x="266920" y="976112"/>
                  </a:lnTo>
                  <a:lnTo>
                    <a:pt x="266562" y="982492"/>
                  </a:lnTo>
                  <a:lnTo>
                    <a:pt x="266268" y="988872"/>
                  </a:lnTo>
                  <a:lnTo>
                    <a:pt x="266039" y="995252"/>
                  </a:lnTo>
                  <a:lnTo>
                    <a:pt x="265872" y="1001631"/>
                  </a:lnTo>
                  <a:lnTo>
                    <a:pt x="265778" y="1008011"/>
                  </a:lnTo>
                  <a:lnTo>
                    <a:pt x="265738" y="1014391"/>
                  </a:lnTo>
                  <a:lnTo>
                    <a:pt x="265743" y="1020771"/>
                  </a:lnTo>
                  <a:lnTo>
                    <a:pt x="265788" y="1027151"/>
                  </a:lnTo>
                  <a:lnTo>
                    <a:pt x="265865" y="1033530"/>
                  </a:lnTo>
                  <a:lnTo>
                    <a:pt x="265971" y="1039910"/>
                  </a:lnTo>
                  <a:lnTo>
                    <a:pt x="266092" y="1046290"/>
                  </a:lnTo>
                  <a:lnTo>
                    <a:pt x="266216" y="1052670"/>
                  </a:lnTo>
                  <a:lnTo>
                    <a:pt x="266336" y="1059050"/>
                  </a:lnTo>
                  <a:lnTo>
                    <a:pt x="266444" y="1065430"/>
                  </a:lnTo>
                  <a:lnTo>
                    <a:pt x="266529" y="1071809"/>
                  </a:lnTo>
                  <a:lnTo>
                    <a:pt x="266574" y="1078189"/>
                  </a:lnTo>
                  <a:lnTo>
                    <a:pt x="266578" y="1084569"/>
                  </a:lnTo>
                  <a:lnTo>
                    <a:pt x="266533" y="1090949"/>
                  </a:lnTo>
                  <a:lnTo>
                    <a:pt x="266435" y="1097329"/>
                  </a:lnTo>
                  <a:lnTo>
                    <a:pt x="266278" y="1103709"/>
                  </a:lnTo>
                  <a:lnTo>
                    <a:pt x="266039" y="1110088"/>
                  </a:lnTo>
                  <a:lnTo>
                    <a:pt x="265728" y="1116468"/>
                  </a:lnTo>
                  <a:lnTo>
                    <a:pt x="265344" y="1122848"/>
                  </a:lnTo>
                  <a:lnTo>
                    <a:pt x="264888" y="1129228"/>
                  </a:lnTo>
                  <a:lnTo>
                    <a:pt x="264359" y="1135608"/>
                  </a:lnTo>
                  <a:lnTo>
                    <a:pt x="263746" y="1141987"/>
                  </a:lnTo>
                  <a:lnTo>
                    <a:pt x="263053" y="1148367"/>
                  </a:lnTo>
                  <a:lnTo>
                    <a:pt x="262293" y="1154747"/>
                  </a:lnTo>
                  <a:lnTo>
                    <a:pt x="261471" y="1161127"/>
                  </a:lnTo>
                  <a:lnTo>
                    <a:pt x="260590" y="1167507"/>
                  </a:lnTo>
                  <a:lnTo>
                    <a:pt x="259653" y="1173887"/>
                  </a:lnTo>
                  <a:lnTo>
                    <a:pt x="258660" y="1180266"/>
                  </a:lnTo>
                  <a:lnTo>
                    <a:pt x="257629" y="1186646"/>
                  </a:lnTo>
                  <a:lnTo>
                    <a:pt x="256567" y="1193026"/>
                  </a:lnTo>
                  <a:lnTo>
                    <a:pt x="255480" y="1199406"/>
                  </a:lnTo>
                  <a:lnTo>
                    <a:pt x="254376" y="1205786"/>
                  </a:lnTo>
                  <a:lnTo>
                    <a:pt x="253259" y="1212165"/>
                  </a:lnTo>
                  <a:lnTo>
                    <a:pt x="252142" y="1218545"/>
                  </a:lnTo>
                  <a:lnTo>
                    <a:pt x="251029" y="1224925"/>
                  </a:lnTo>
                  <a:lnTo>
                    <a:pt x="249927" y="1231305"/>
                  </a:lnTo>
                  <a:lnTo>
                    <a:pt x="248840" y="1237685"/>
                  </a:lnTo>
                  <a:lnTo>
                    <a:pt x="247776" y="1244065"/>
                  </a:lnTo>
                  <a:lnTo>
                    <a:pt x="246742" y="1250444"/>
                  </a:lnTo>
                  <a:lnTo>
                    <a:pt x="245735" y="1256824"/>
                  </a:lnTo>
                  <a:lnTo>
                    <a:pt x="244758" y="1263204"/>
                  </a:lnTo>
                  <a:lnTo>
                    <a:pt x="243812" y="1269584"/>
                  </a:lnTo>
                  <a:lnTo>
                    <a:pt x="242899" y="1275964"/>
                  </a:lnTo>
                  <a:lnTo>
                    <a:pt x="242025" y="1282344"/>
                  </a:lnTo>
                  <a:lnTo>
                    <a:pt x="241179" y="1288723"/>
                  </a:lnTo>
                  <a:lnTo>
                    <a:pt x="240360" y="1295103"/>
                  </a:lnTo>
                  <a:lnTo>
                    <a:pt x="239565" y="1301483"/>
                  </a:lnTo>
                  <a:lnTo>
                    <a:pt x="238792" y="1307863"/>
                  </a:lnTo>
                  <a:lnTo>
                    <a:pt x="238039" y="1314243"/>
                  </a:lnTo>
                  <a:lnTo>
                    <a:pt x="237298" y="1320622"/>
                  </a:lnTo>
                  <a:lnTo>
                    <a:pt x="236563" y="1327002"/>
                  </a:lnTo>
                  <a:lnTo>
                    <a:pt x="235831" y="1333382"/>
                  </a:lnTo>
                  <a:lnTo>
                    <a:pt x="235096" y="1339762"/>
                  </a:lnTo>
                  <a:lnTo>
                    <a:pt x="234353" y="1346142"/>
                  </a:lnTo>
                  <a:lnTo>
                    <a:pt x="233595" y="1352522"/>
                  </a:lnTo>
                  <a:lnTo>
                    <a:pt x="232819" y="1358901"/>
                  </a:lnTo>
                  <a:lnTo>
                    <a:pt x="232022" y="1365281"/>
                  </a:lnTo>
                  <a:lnTo>
                    <a:pt x="231200" y="1371661"/>
                  </a:lnTo>
                  <a:lnTo>
                    <a:pt x="230349" y="1378041"/>
                  </a:lnTo>
                  <a:lnTo>
                    <a:pt x="229459" y="1384421"/>
                  </a:lnTo>
                  <a:lnTo>
                    <a:pt x="228536" y="1390800"/>
                  </a:lnTo>
                  <a:lnTo>
                    <a:pt x="227579" y="1397180"/>
                  </a:lnTo>
                  <a:lnTo>
                    <a:pt x="226588" y="1403560"/>
                  </a:lnTo>
                  <a:lnTo>
                    <a:pt x="225563" y="1409940"/>
                  </a:lnTo>
                  <a:lnTo>
                    <a:pt x="224495" y="1416320"/>
                  </a:lnTo>
                  <a:lnTo>
                    <a:pt x="223394" y="1422700"/>
                  </a:lnTo>
                  <a:lnTo>
                    <a:pt x="222264" y="1429079"/>
                  </a:lnTo>
                  <a:lnTo>
                    <a:pt x="221106" y="1435459"/>
                  </a:lnTo>
                  <a:lnTo>
                    <a:pt x="219923" y="1441839"/>
                  </a:lnTo>
                  <a:lnTo>
                    <a:pt x="218717" y="1448219"/>
                  </a:lnTo>
                  <a:lnTo>
                    <a:pt x="217492" y="1454599"/>
                  </a:lnTo>
                  <a:lnTo>
                    <a:pt x="216255" y="1460978"/>
                  </a:lnTo>
                  <a:lnTo>
                    <a:pt x="215010" y="1467358"/>
                  </a:lnTo>
                  <a:lnTo>
                    <a:pt x="213761" y="1473738"/>
                  </a:lnTo>
                  <a:lnTo>
                    <a:pt x="212512" y="1480118"/>
                  </a:lnTo>
                  <a:lnTo>
                    <a:pt x="211270" y="1486498"/>
                  </a:lnTo>
                  <a:lnTo>
                    <a:pt x="210037" y="1492878"/>
                  </a:lnTo>
                  <a:lnTo>
                    <a:pt x="208818" y="1499257"/>
                  </a:lnTo>
                  <a:lnTo>
                    <a:pt x="207614" y="1505637"/>
                  </a:lnTo>
                  <a:lnTo>
                    <a:pt x="206430" y="1512017"/>
                  </a:lnTo>
                  <a:lnTo>
                    <a:pt x="205271" y="1518397"/>
                  </a:lnTo>
                  <a:lnTo>
                    <a:pt x="204137" y="1524777"/>
                  </a:lnTo>
                  <a:lnTo>
                    <a:pt x="203027" y="1531157"/>
                  </a:lnTo>
                  <a:lnTo>
                    <a:pt x="201941" y="1537536"/>
                  </a:lnTo>
                  <a:lnTo>
                    <a:pt x="200879" y="1543916"/>
                  </a:lnTo>
                  <a:lnTo>
                    <a:pt x="199843" y="1550296"/>
                  </a:lnTo>
                  <a:lnTo>
                    <a:pt x="198830" y="1556676"/>
                  </a:lnTo>
                  <a:lnTo>
                    <a:pt x="197835" y="1563056"/>
                  </a:lnTo>
                  <a:lnTo>
                    <a:pt x="196855" y="1569435"/>
                  </a:lnTo>
                  <a:lnTo>
                    <a:pt x="195886" y="1575815"/>
                  </a:lnTo>
                  <a:lnTo>
                    <a:pt x="194926" y="1582195"/>
                  </a:lnTo>
                  <a:lnTo>
                    <a:pt x="193968" y="1588575"/>
                  </a:lnTo>
                  <a:lnTo>
                    <a:pt x="193005" y="1594955"/>
                  </a:lnTo>
                  <a:lnTo>
                    <a:pt x="192035" y="1601335"/>
                  </a:lnTo>
                  <a:lnTo>
                    <a:pt x="191051" y="1607714"/>
                  </a:lnTo>
                  <a:lnTo>
                    <a:pt x="190049" y="1614094"/>
                  </a:lnTo>
                  <a:lnTo>
                    <a:pt x="189018" y="1620474"/>
                  </a:lnTo>
                  <a:lnTo>
                    <a:pt x="187954" y="1626854"/>
                  </a:lnTo>
                  <a:lnTo>
                    <a:pt x="186857" y="1633234"/>
                  </a:lnTo>
                  <a:lnTo>
                    <a:pt x="185721" y="1639613"/>
                  </a:lnTo>
                  <a:lnTo>
                    <a:pt x="184544" y="1645993"/>
                  </a:lnTo>
                  <a:lnTo>
                    <a:pt x="183315" y="1652373"/>
                  </a:lnTo>
                  <a:lnTo>
                    <a:pt x="182031" y="1658753"/>
                  </a:lnTo>
                  <a:lnTo>
                    <a:pt x="180697" y="1665133"/>
                  </a:lnTo>
                  <a:lnTo>
                    <a:pt x="179312" y="1671513"/>
                  </a:lnTo>
                  <a:lnTo>
                    <a:pt x="177875" y="1677892"/>
                  </a:lnTo>
                  <a:lnTo>
                    <a:pt x="176385" y="1684272"/>
                  </a:lnTo>
                  <a:lnTo>
                    <a:pt x="174830" y="1690652"/>
                  </a:lnTo>
                  <a:lnTo>
                    <a:pt x="173227" y="1697032"/>
                  </a:lnTo>
                  <a:lnTo>
                    <a:pt x="171577" y="1703412"/>
                  </a:lnTo>
                  <a:lnTo>
                    <a:pt x="169881" y="1709792"/>
                  </a:lnTo>
                  <a:lnTo>
                    <a:pt x="168143" y="1716171"/>
                  </a:lnTo>
                  <a:lnTo>
                    <a:pt x="166358" y="1722551"/>
                  </a:lnTo>
                  <a:lnTo>
                    <a:pt x="164536" y="1728931"/>
                  </a:lnTo>
                  <a:lnTo>
                    <a:pt x="162683" y="1735311"/>
                  </a:lnTo>
                  <a:lnTo>
                    <a:pt x="160804" y="1741691"/>
                  </a:lnTo>
                  <a:lnTo>
                    <a:pt x="158902" y="1748070"/>
                  </a:lnTo>
                  <a:lnTo>
                    <a:pt x="156978" y="1754450"/>
                  </a:lnTo>
                  <a:lnTo>
                    <a:pt x="155038" y="1760830"/>
                  </a:lnTo>
                  <a:lnTo>
                    <a:pt x="153089" y="1767210"/>
                  </a:lnTo>
                  <a:lnTo>
                    <a:pt x="151133" y="1773590"/>
                  </a:lnTo>
                  <a:lnTo>
                    <a:pt x="149176" y="1779970"/>
                  </a:lnTo>
                  <a:lnTo>
                    <a:pt x="147219" y="1786349"/>
                  </a:lnTo>
                  <a:lnTo>
                    <a:pt x="145268" y="1792729"/>
                  </a:lnTo>
                  <a:lnTo>
                    <a:pt x="143327" y="1799109"/>
                  </a:lnTo>
                  <a:lnTo>
                    <a:pt x="141397" y="1805489"/>
                  </a:lnTo>
                  <a:lnTo>
                    <a:pt x="139481" y="1811869"/>
                  </a:lnTo>
                  <a:lnTo>
                    <a:pt x="137582" y="1818248"/>
                  </a:lnTo>
                  <a:lnTo>
                    <a:pt x="135707" y="1824628"/>
                  </a:lnTo>
                  <a:lnTo>
                    <a:pt x="133855" y="1831008"/>
                  </a:lnTo>
                  <a:lnTo>
                    <a:pt x="132028" y="1837388"/>
                  </a:lnTo>
                  <a:lnTo>
                    <a:pt x="130226" y="1843768"/>
                  </a:lnTo>
                  <a:lnTo>
                    <a:pt x="128452" y="1850148"/>
                  </a:lnTo>
                  <a:lnTo>
                    <a:pt x="126711" y="1856527"/>
                  </a:lnTo>
                  <a:lnTo>
                    <a:pt x="125006" y="1862907"/>
                  </a:lnTo>
                  <a:lnTo>
                    <a:pt x="123333" y="1869287"/>
                  </a:lnTo>
                  <a:lnTo>
                    <a:pt x="121694" y="1875667"/>
                  </a:lnTo>
                  <a:lnTo>
                    <a:pt x="120089" y="1882047"/>
                  </a:lnTo>
                  <a:lnTo>
                    <a:pt x="118520" y="1888426"/>
                  </a:lnTo>
                  <a:lnTo>
                    <a:pt x="116996" y="1894806"/>
                  </a:lnTo>
                  <a:lnTo>
                    <a:pt x="115508" y="1901186"/>
                  </a:lnTo>
                  <a:lnTo>
                    <a:pt x="114056" y="1907566"/>
                  </a:lnTo>
                  <a:lnTo>
                    <a:pt x="112640" y="1913946"/>
                  </a:lnTo>
                  <a:lnTo>
                    <a:pt x="111259" y="1920326"/>
                  </a:lnTo>
                  <a:lnTo>
                    <a:pt x="109922" y="1926705"/>
                  </a:lnTo>
                  <a:lnTo>
                    <a:pt x="108620" y="1933085"/>
                  </a:lnTo>
                  <a:lnTo>
                    <a:pt x="107350" y="1939465"/>
                  </a:lnTo>
                  <a:lnTo>
                    <a:pt x="106111" y="1945845"/>
                  </a:lnTo>
                  <a:lnTo>
                    <a:pt x="104901" y="1952225"/>
                  </a:lnTo>
                  <a:lnTo>
                    <a:pt x="103721" y="1958605"/>
                  </a:lnTo>
                  <a:lnTo>
                    <a:pt x="102568" y="1964984"/>
                  </a:lnTo>
                  <a:lnTo>
                    <a:pt x="101436" y="1971364"/>
                  </a:lnTo>
                  <a:lnTo>
                    <a:pt x="100321" y="1977744"/>
                  </a:lnTo>
                  <a:lnTo>
                    <a:pt x="99220" y="1984124"/>
                  </a:lnTo>
                  <a:lnTo>
                    <a:pt x="98131" y="1990504"/>
                  </a:lnTo>
                  <a:lnTo>
                    <a:pt x="97050" y="1996883"/>
                  </a:lnTo>
                  <a:lnTo>
                    <a:pt x="95972" y="2003263"/>
                  </a:lnTo>
                  <a:lnTo>
                    <a:pt x="94894" y="2009643"/>
                  </a:lnTo>
                  <a:lnTo>
                    <a:pt x="93811" y="2016023"/>
                  </a:lnTo>
                  <a:lnTo>
                    <a:pt x="92721" y="2022403"/>
                  </a:lnTo>
                  <a:lnTo>
                    <a:pt x="91617" y="2028783"/>
                  </a:lnTo>
                  <a:lnTo>
                    <a:pt x="90497" y="2035162"/>
                  </a:lnTo>
                  <a:lnTo>
                    <a:pt x="89359" y="2041542"/>
                  </a:lnTo>
                  <a:lnTo>
                    <a:pt x="88200" y="2047922"/>
                  </a:lnTo>
                  <a:lnTo>
                    <a:pt x="87020" y="2054302"/>
                  </a:lnTo>
                  <a:lnTo>
                    <a:pt x="85812" y="2060682"/>
                  </a:lnTo>
                  <a:lnTo>
                    <a:pt x="84573" y="2067061"/>
                  </a:lnTo>
                  <a:lnTo>
                    <a:pt x="83307" y="2073441"/>
                  </a:lnTo>
                  <a:lnTo>
                    <a:pt x="82014" y="2079821"/>
                  </a:lnTo>
                  <a:lnTo>
                    <a:pt x="80693" y="2086201"/>
                  </a:lnTo>
                  <a:lnTo>
                    <a:pt x="79344" y="2092581"/>
                  </a:lnTo>
                  <a:lnTo>
                    <a:pt x="77961" y="2098961"/>
                  </a:lnTo>
                  <a:lnTo>
                    <a:pt x="76553" y="2105340"/>
                  </a:lnTo>
                  <a:lnTo>
                    <a:pt x="75122" y="2111720"/>
                  </a:lnTo>
                  <a:lnTo>
                    <a:pt x="73669" y="2118100"/>
                  </a:lnTo>
                  <a:lnTo>
                    <a:pt x="72196" y="2124480"/>
                  </a:lnTo>
                  <a:lnTo>
                    <a:pt x="70703" y="2130860"/>
                  </a:lnTo>
                  <a:lnTo>
                    <a:pt x="69196" y="2137240"/>
                  </a:lnTo>
                  <a:lnTo>
                    <a:pt x="67678" y="2143619"/>
                  </a:lnTo>
                  <a:lnTo>
                    <a:pt x="66154" y="2149999"/>
                  </a:lnTo>
                  <a:lnTo>
                    <a:pt x="64624" y="2156379"/>
                  </a:lnTo>
                  <a:lnTo>
                    <a:pt x="63094" y="2162759"/>
                  </a:lnTo>
                  <a:lnTo>
                    <a:pt x="61567" y="2169139"/>
                  </a:lnTo>
                  <a:lnTo>
                    <a:pt x="60048" y="2175518"/>
                  </a:lnTo>
                  <a:lnTo>
                    <a:pt x="58537" y="2181898"/>
                  </a:lnTo>
                  <a:lnTo>
                    <a:pt x="57039" y="2188278"/>
                  </a:lnTo>
                  <a:lnTo>
                    <a:pt x="55557" y="2194658"/>
                  </a:lnTo>
                  <a:lnTo>
                    <a:pt x="54098" y="2201038"/>
                  </a:lnTo>
                  <a:lnTo>
                    <a:pt x="52660" y="2207418"/>
                  </a:lnTo>
                  <a:lnTo>
                    <a:pt x="51247" y="2213797"/>
                  </a:lnTo>
                  <a:lnTo>
                    <a:pt x="49860" y="2220177"/>
                  </a:lnTo>
                  <a:lnTo>
                    <a:pt x="48501" y="2226557"/>
                  </a:lnTo>
                  <a:lnTo>
                    <a:pt x="47178" y="2232937"/>
                  </a:lnTo>
                  <a:lnTo>
                    <a:pt x="45890" y="2239317"/>
                  </a:lnTo>
                  <a:lnTo>
                    <a:pt x="44636" y="2245696"/>
                  </a:lnTo>
                  <a:lnTo>
                    <a:pt x="43416" y="2252076"/>
                  </a:lnTo>
                  <a:lnTo>
                    <a:pt x="42232" y="2258456"/>
                  </a:lnTo>
                  <a:lnTo>
                    <a:pt x="41089" y="2264836"/>
                  </a:lnTo>
                  <a:lnTo>
                    <a:pt x="39991" y="2271216"/>
                  </a:lnTo>
                  <a:lnTo>
                    <a:pt x="38931" y="2277596"/>
                  </a:lnTo>
                  <a:lnTo>
                    <a:pt x="37909" y="2283975"/>
                  </a:lnTo>
                  <a:lnTo>
                    <a:pt x="36926" y="2290355"/>
                  </a:lnTo>
                  <a:lnTo>
                    <a:pt x="35982" y="2296735"/>
                  </a:lnTo>
                  <a:lnTo>
                    <a:pt x="35088" y="2303115"/>
                  </a:lnTo>
                  <a:lnTo>
                    <a:pt x="34231" y="2309495"/>
                  </a:lnTo>
                  <a:lnTo>
                    <a:pt x="33411" y="2315875"/>
                  </a:lnTo>
                  <a:lnTo>
                    <a:pt x="32627" y="2322254"/>
                  </a:lnTo>
                  <a:lnTo>
                    <a:pt x="31879" y="2328634"/>
                  </a:lnTo>
                  <a:lnTo>
                    <a:pt x="31173" y="2335014"/>
                  </a:lnTo>
                  <a:lnTo>
                    <a:pt x="30501" y="2341394"/>
                  </a:lnTo>
                  <a:lnTo>
                    <a:pt x="29859" y="2347774"/>
                  </a:lnTo>
                  <a:lnTo>
                    <a:pt x="29245" y="2354153"/>
                  </a:lnTo>
                  <a:lnTo>
                    <a:pt x="28658" y="2360533"/>
                  </a:lnTo>
                  <a:lnTo>
                    <a:pt x="28098" y="2366913"/>
                  </a:lnTo>
                  <a:lnTo>
                    <a:pt x="27563" y="2373293"/>
                  </a:lnTo>
                  <a:lnTo>
                    <a:pt x="27046" y="2379673"/>
                  </a:lnTo>
                  <a:lnTo>
                    <a:pt x="26545" y="2386053"/>
                  </a:lnTo>
                  <a:lnTo>
                    <a:pt x="26057" y="2392432"/>
                  </a:lnTo>
                  <a:lnTo>
                    <a:pt x="25581" y="2398812"/>
                  </a:lnTo>
                  <a:lnTo>
                    <a:pt x="25115" y="2405192"/>
                  </a:lnTo>
                  <a:lnTo>
                    <a:pt x="24653" y="2411572"/>
                  </a:lnTo>
                  <a:lnTo>
                    <a:pt x="24194" y="2417952"/>
                  </a:lnTo>
                  <a:lnTo>
                    <a:pt x="23734" y="2424331"/>
                  </a:lnTo>
                  <a:lnTo>
                    <a:pt x="23273" y="2430711"/>
                  </a:lnTo>
                  <a:lnTo>
                    <a:pt x="22807" y="2437091"/>
                  </a:lnTo>
                  <a:lnTo>
                    <a:pt x="22334" y="2443471"/>
                  </a:lnTo>
                  <a:lnTo>
                    <a:pt x="21854" y="2449851"/>
                  </a:lnTo>
                  <a:lnTo>
                    <a:pt x="21364" y="2456231"/>
                  </a:lnTo>
                  <a:lnTo>
                    <a:pt x="20865" y="2462610"/>
                  </a:lnTo>
                  <a:lnTo>
                    <a:pt x="20355" y="2468990"/>
                  </a:lnTo>
                  <a:lnTo>
                    <a:pt x="19831" y="2475370"/>
                  </a:lnTo>
                  <a:lnTo>
                    <a:pt x="19296" y="2481750"/>
                  </a:lnTo>
                  <a:lnTo>
                    <a:pt x="18751" y="2488130"/>
                  </a:lnTo>
                  <a:lnTo>
                    <a:pt x="18195" y="2494509"/>
                  </a:lnTo>
                  <a:lnTo>
                    <a:pt x="17629" y="2500889"/>
                  </a:lnTo>
                  <a:lnTo>
                    <a:pt x="17052" y="2507269"/>
                  </a:lnTo>
                  <a:lnTo>
                    <a:pt x="16468" y="2513649"/>
                  </a:lnTo>
                  <a:lnTo>
                    <a:pt x="15878" y="2520029"/>
                  </a:lnTo>
                  <a:lnTo>
                    <a:pt x="15283" y="2526409"/>
                  </a:lnTo>
                  <a:lnTo>
                    <a:pt x="14684" y="2532788"/>
                  </a:lnTo>
                  <a:lnTo>
                    <a:pt x="14083" y="2539168"/>
                  </a:lnTo>
                  <a:lnTo>
                    <a:pt x="13483" y="2545548"/>
                  </a:lnTo>
                  <a:lnTo>
                    <a:pt x="12885" y="2551928"/>
                  </a:lnTo>
                  <a:lnTo>
                    <a:pt x="12291" y="2558308"/>
                  </a:lnTo>
                  <a:lnTo>
                    <a:pt x="11702" y="2564688"/>
                  </a:lnTo>
                  <a:lnTo>
                    <a:pt x="11121" y="2571067"/>
                  </a:lnTo>
                  <a:lnTo>
                    <a:pt x="10550" y="2577447"/>
                  </a:lnTo>
                  <a:lnTo>
                    <a:pt x="9989" y="2583827"/>
                  </a:lnTo>
                  <a:lnTo>
                    <a:pt x="9441" y="2590207"/>
                  </a:lnTo>
                  <a:lnTo>
                    <a:pt x="8904" y="2596587"/>
                  </a:lnTo>
                  <a:lnTo>
                    <a:pt x="8382" y="2602966"/>
                  </a:lnTo>
                  <a:lnTo>
                    <a:pt x="7879" y="2609346"/>
                  </a:lnTo>
                  <a:lnTo>
                    <a:pt x="7392" y="2615726"/>
                  </a:lnTo>
                  <a:lnTo>
                    <a:pt x="6922" y="2622106"/>
                  </a:lnTo>
                  <a:lnTo>
                    <a:pt x="6469" y="2628486"/>
                  </a:lnTo>
                  <a:lnTo>
                    <a:pt x="6033" y="2634866"/>
                  </a:lnTo>
                  <a:lnTo>
                    <a:pt x="5619" y="2641245"/>
                  </a:lnTo>
                  <a:lnTo>
                    <a:pt x="5225" y="2647625"/>
                  </a:lnTo>
                  <a:lnTo>
                    <a:pt x="4849" y="2654005"/>
                  </a:lnTo>
                  <a:lnTo>
                    <a:pt x="4491" y="2660385"/>
                  </a:lnTo>
                  <a:lnTo>
                    <a:pt x="4150" y="2666765"/>
                  </a:lnTo>
                  <a:lnTo>
                    <a:pt x="3830" y="2673144"/>
                  </a:lnTo>
                  <a:lnTo>
                    <a:pt x="3530" y="2679524"/>
                  </a:lnTo>
                  <a:lnTo>
                    <a:pt x="3247" y="2685904"/>
                  </a:lnTo>
                  <a:lnTo>
                    <a:pt x="2980" y="2692284"/>
                  </a:lnTo>
                  <a:lnTo>
                    <a:pt x="2730" y="2698664"/>
                  </a:lnTo>
                  <a:lnTo>
                    <a:pt x="2495" y="2705044"/>
                  </a:lnTo>
                  <a:lnTo>
                    <a:pt x="2279" y="2711423"/>
                  </a:lnTo>
                  <a:lnTo>
                    <a:pt x="2077" y="2717803"/>
                  </a:lnTo>
                  <a:lnTo>
                    <a:pt x="1889" y="2724183"/>
                  </a:lnTo>
                  <a:lnTo>
                    <a:pt x="1714" y="2730563"/>
                  </a:lnTo>
                  <a:lnTo>
                    <a:pt x="1551" y="2736943"/>
                  </a:lnTo>
                  <a:lnTo>
                    <a:pt x="1403" y="2743323"/>
                  </a:lnTo>
                  <a:lnTo>
                    <a:pt x="1266" y="2749702"/>
                  </a:lnTo>
                  <a:lnTo>
                    <a:pt x="1140" y="2756082"/>
                  </a:lnTo>
                  <a:lnTo>
                    <a:pt x="1023" y="2762462"/>
                  </a:lnTo>
                  <a:lnTo>
                    <a:pt x="916" y="2768842"/>
                  </a:lnTo>
                  <a:lnTo>
                    <a:pt x="819" y="2775222"/>
                  </a:lnTo>
                  <a:lnTo>
                    <a:pt x="731" y="2781601"/>
                  </a:lnTo>
                  <a:lnTo>
                    <a:pt x="651" y="2787981"/>
                  </a:lnTo>
                  <a:lnTo>
                    <a:pt x="577" y="2794361"/>
                  </a:lnTo>
                  <a:lnTo>
                    <a:pt x="511" y="2800741"/>
                  </a:lnTo>
                  <a:lnTo>
                    <a:pt x="450" y="2807121"/>
                  </a:lnTo>
                  <a:lnTo>
                    <a:pt x="397" y="2813501"/>
                  </a:lnTo>
                  <a:lnTo>
                    <a:pt x="349" y="2819880"/>
                  </a:lnTo>
                  <a:lnTo>
                    <a:pt x="305" y="2826260"/>
                  </a:lnTo>
                  <a:lnTo>
                    <a:pt x="266" y="2832640"/>
                  </a:lnTo>
                  <a:lnTo>
                    <a:pt x="231" y="2839020"/>
                  </a:lnTo>
                  <a:lnTo>
                    <a:pt x="201" y="2845400"/>
                  </a:lnTo>
                  <a:lnTo>
                    <a:pt x="174" y="2851779"/>
                  </a:lnTo>
                  <a:lnTo>
                    <a:pt x="150" y="2858159"/>
                  </a:lnTo>
                  <a:lnTo>
                    <a:pt x="129" y="2864539"/>
                  </a:lnTo>
                  <a:lnTo>
                    <a:pt x="110" y="2870919"/>
                  </a:lnTo>
                  <a:lnTo>
                    <a:pt x="94" y="2877299"/>
                  </a:lnTo>
                  <a:lnTo>
                    <a:pt x="80" y="2883679"/>
                  </a:lnTo>
                  <a:lnTo>
                    <a:pt x="68" y="2890058"/>
                  </a:lnTo>
                  <a:lnTo>
                    <a:pt x="57" y="2896438"/>
                  </a:lnTo>
                  <a:lnTo>
                    <a:pt x="48" y="2902818"/>
                  </a:lnTo>
                  <a:lnTo>
                    <a:pt x="40" y="2909198"/>
                  </a:lnTo>
                  <a:lnTo>
                    <a:pt x="34" y="2915578"/>
                  </a:lnTo>
                  <a:lnTo>
                    <a:pt x="28" y="2921957"/>
                  </a:lnTo>
                  <a:lnTo>
                    <a:pt x="23" y="2928337"/>
                  </a:lnTo>
                  <a:lnTo>
                    <a:pt x="19" y="2934717"/>
                  </a:lnTo>
                  <a:lnTo>
                    <a:pt x="15" y="2941097"/>
                  </a:lnTo>
                  <a:lnTo>
                    <a:pt x="13" y="2947477"/>
                  </a:lnTo>
                  <a:lnTo>
                    <a:pt x="10" y="2953857"/>
                  </a:lnTo>
                  <a:lnTo>
                    <a:pt x="8" y="2960236"/>
                  </a:lnTo>
                  <a:lnTo>
                    <a:pt x="7" y="2966616"/>
                  </a:lnTo>
                  <a:close/>
                </a:path>
              </a:pathLst>
            </a:custGeom>
            <a:solidFill>
              <a:srgbClr val="0073C2">
                <a:alpha val="29803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70" name="pl70"/>
            <p:cNvSpPr/>
            <p:nvPr/>
          </p:nvSpPr>
          <p:spPr>
            <a:xfrm>
              <a:off x="7688706" y="4760885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40651" cap="flat">
              <a:solidFill>
                <a:srgbClr val="000000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71" name="rc71"/>
            <p:cNvSpPr/>
            <p:nvPr/>
          </p:nvSpPr>
          <p:spPr>
            <a:xfrm>
              <a:off x="7688706" y="2378098"/>
              <a:ext cx="858915" cy="3442736"/>
            </a:xfrm>
            <a:prstGeom prst="rect">
              <a:avLst/>
            </a:prstGeom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72" name="rc72"/>
            <p:cNvSpPr/>
            <p:nvPr/>
          </p:nvSpPr>
          <p:spPr>
            <a:xfrm>
              <a:off x="6760202" y="2163235"/>
              <a:ext cx="858915" cy="214862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73" name="tx73"/>
            <p:cNvSpPr/>
            <p:nvPr/>
          </p:nvSpPr>
          <p:spPr>
            <a:xfrm>
              <a:off x="7065348" y="2228975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2020</a:t>
              </a:r>
            </a:p>
          </p:txBody>
        </p:sp>
        <p:sp>
          <p:nvSpPr>
            <p:cNvPr id="74" name="rc74"/>
            <p:cNvSpPr/>
            <p:nvPr/>
          </p:nvSpPr>
          <p:spPr>
            <a:xfrm>
              <a:off x="7688706" y="2163235"/>
              <a:ext cx="858915" cy="214862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75" name="tx75"/>
            <p:cNvSpPr/>
            <p:nvPr/>
          </p:nvSpPr>
          <p:spPr>
            <a:xfrm>
              <a:off x="7993853" y="2228975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2050</a:t>
              </a:r>
            </a:p>
          </p:txBody>
        </p:sp>
        <p:sp>
          <p:nvSpPr>
            <p:cNvPr id="76" name="pl76"/>
            <p:cNvSpPr/>
            <p:nvPr/>
          </p:nvSpPr>
          <p:spPr>
            <a:xfrm>
              <a:off x="7189660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77" name="tx77"/>
            <p:cNvSpPr/>
            <p:nvPr/>
          </p:nvSpPr>
          <p:spPr>
            <a:xfrm>
              <a:off x="7065348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2020</a:t>
              </a:r>
            </a:p>
          </p:txBody>
        </p:sp>
        <p:sp>
          <p:nvSpPr>
            <p:cNvPr id="78" name="pl78"/>
            <p:cNvSpPr/>
            <p:nvPr/>
          </p:nvSpPr>
          <p:spPr>
            <a:xfrm>
              <a:off x="8118164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79" name="tx79"/>
            <p:cNvSpPr/>
            <p:nvPr/>
          </p:nvSpPr>
          <p:spPr>
            <a:xfrm>
              <a:off x="7993853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2050</a:t>
              </a:r>
            </a:p>
          </p:txBody>
        </p:sp>
        <p:sp>
          <p:nvSpPr>
            <p:cNvPr id="80" name="tx80"/>
            <p:cNvSpPr/>
            <p:nvPr/>
          </p:nvSpPr>
          <p:spPr>
            <a:xfrm>
              <a:off x="6635416" y="5779143"/>
              <a:ext cx="62155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81" name="tx81"/>
            <p:cNvSpPr/>
            <p:nvPr/>
          </p:nvSpPr>
          <p:spPr>
            <a:xfrm>
              <a:off x="6573261" y="4631564"/>
              <a:ext cx="124311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82" name="tx82"/>
            <p:cNvSpPr/>
            <p:nvPr/>
          </p:nvSpPr>
          <p:spPr>
            <a:xfrm>
              <a:off x="6511105" y="3483985"/>
              <a:ext cx="186466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100</a:t>
              </a:r>
            </a:p>
          </p:txBody>
        </p:sp>
        <p:sp>
          <p:nvSpPr>
            <p:cNvPr id="83" name="tx83"/>
            <p:cNvSpPr/>
            <p:nvPr/>
          </p:nvSpPr>
          <p:spPr>
            <a:xfrm>
              <a:off x="6511105" y="2336406"/>
              <a:ext cx="186466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150</a:t>
              </a:r>
            </a:p>
          </p:txBody>
        </p:sp>
        <p:sp>
          <p:nvSpPr>
            <p:cNvPr id="84" name="pl84"/>
            <p:cNvSpPr/>
            <p:nvPr/>
          </p:nvSpPr>
          <p:spPr>
            <a:xfrm>
              <a:off x="6725407" y="5820834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85" name="pl85"/>
            <p:cNvSpPr/>
            <p:nvPr/>
          </p:nvSpPr>
          <p:spPr>
            <a:xfrm>
              <a:off x="6725407" y="4673255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86" name="pl86"/>
            <p:cNvSpPr/>
            <p:nvPr/>
          </p:nvSpPr>
          <p:spPr>
            <a:xfrm>
              <a:off x="6725407" y="3525677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87" name="pl87"/>
            <p:cNvSpPr/>
            <p:nvPr/>
          </p:nvSpPr>
          <p:spPr>
            <a:xfrm>
              <a:off x="6725407" y="2378098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88" name="tx88"/>
            <p:cNvSpPr/>
            <p:nvPr/>
          </p:nvSpPr>
          <p:spPr>
            <a:xfrm>
              <a:off x="6760202" y="1934847"/>
              <a:ext cx="1591679" cy="12939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0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Distribution within country</a:t>
              </a:r>
            </a:p>
          </p:txBody>
        </p: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B534464B-7957-4B60-8757-9BE2B9F703B9}"/>
              </a:ext>
            </a:extLst>
          </p:cNvPr>
          <p:cNvSpPr txBox="1"/>
          <p:nvPr/>
        </p:nvSpPr>
        <p:spPr>
          <a:xfrm>
            <a:off x="6722442" y="3390263"/>
            <a:ext cx="1243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Abadi Extra Light" panose="020B0204020104020204" pitchFamily="34" charset="0"/>
              </a:rPr>
              <a:t>Mitigation</a:t>
            </a:r>
            <a:endParaRPr lang="en-AT" b="1" dirty="0">
              <a:solidFill>
                <a:schemeClr val="tx2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9473BCF-3A35-40E8-92B4-DF27E0873C97}"/>
              </a:ext>
            </a:extLst>
          </p:cNvPr>
          <p:cNvSpPr txBox="1"/>
          <p:nvPr/>
        </p:nvSpPr>
        <p:spPr>
          <a:xfrm>
            <a:off x="5936077" y="3076411"/>
            <a:ext cx="1875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4">
                    <a:lumMod val="75000"/>
                  </a:schemeClr>
                </a:solidFill>
                <a:latin typeface="Abadi Extra Light" panose="020B0204020104020204" pitchFamily="34" charset="0"/>
              </a:rPr>
              <a:t>No climate policies</a:t>
            </a:r>
            <a:endParaRPr lang="en-AT" b="1">
              <a:solidFill>
                <a:schemeClr val="accent4">
                  <a:lumMod val="75000"/>
                </a:schemeClr>
              </a:solidFill>
              <a:latin typeface="Abadi Extra Light" panose="020B020402010402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6A2AAB7-A26E-4615-8A44-75ABD6A39884}"/>
              </a:ext>
            </a:extLst>
          </p:cNvPr>
          <p:cNvSpPr txBox="1"/>
          <p:nvPr/>
        </p:nvSpPr>
        <p:spPr>
          <a:xfrm>
            <a:off x="2631227" y="2472125"/>
            <a:ext cx="133638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800" dirty="0"/>
              <a:t>USA</a:t>
            </a:r>
          </a:p>
        </p:txBody>
      </p:sp>
      <p:pic>
        <p:nvPicPr>
          <p:cNvPr id="94" name="Picture 9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43CF329-F98B-43EC-9F06-DA0E1EAA2B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4806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ontent Placeholder 2"/>
          <p:cNvGrpSpPr/>
          <p:nvPr/>
        </p:nvGrpSpPr>
        <p:grpSpPr>
          <a:xfrm>
            <a:off x="1981200" y="1600201"/>
            <a:ext cx="8229600" cy="4525963"/>
            <a:chOff x="457200" y="1600200"/>
            <a:chExt cx="8229600" cy="4525963"/>
          </a:xfrm>
        </p:grpSpPr>
        <p:sp>
          <p:nvSpPr>
            <p:cNvPr id="3" name="rc3"/>
            <p:cNvSpPr/>
            <p:nvPr/>
          </p:nvSpPr>
          <p:spPr>
            <a:xfrm>
              <a:off x="457200" y="1600200"/>
              <a:ext cx="8229600" cy="4525962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9525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4" name="rc4"/>
            <p:cNvSpPr/>
            <p:nvPr/>
          </p:nvSpPr>
          <p:spPr>
            <a:xfrm>
              <a:off x="457200" y="1600200"/>
              <a:ext cx="8229600" cy="4525962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" name="rc5"/>
            <p:cNvSpPr/>
            <p:nvPr/>
          </p:nvSpPr>
          <p:spPr>
            <a:xfrm>
              <a:off x="526789" y="1669789"/>
              <a:ext cx="5914727" cy="4386784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" name="rc6"/>
            <p:cNvSpPr/>
            <p:nvPr/>
          </p:nvSpPr>
          <p:spPr>
            <a:xfrm>
              <a:off x="1009669" y="2378098"/>
              <a:ext cx="5362258" cy="3442736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 sz="1800"/>
            </a:p>
          </p:txBody>
        </p:sp>
        <p:sp>
          <p:nvSpPr>
            <p:cNvPr id="7" name="pl7"/>
            <p:cNvSpPr/>
            <p:nvPr/>
          </p:nvSpPr>
          <p:spPr>
            <a:xfrm>
              <a:off x="1009669" y="5247045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8" name="pl8"/>
            <p:cNvSpPr/>
            <p:nvPr/>
          </p:nvSpPr>
          <p:spPr>
            <a:xfrm>
              <a:off x="1009669" y="4099466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9" name="pl9"/>
            <p:cNvSpPr/>
            <p:nvPr/>
          </p:nvSpPr>
          <p:spPr>
            <a:xfrm>
              <a:off x="1009669" y="2951887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0" name="pl10"/>
            <p:cNvSpPr/>
            <p:nvPr/>
          </p:nvSpPr>
          <p:spPr>
            <a:xfrm>
              <a:off x="1679951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1" name="pl11"/>
            <p:cNvSpPr/>
            <p:nvPr/>
          </p:nvSpPr>
          <p:spPr>
            <a:xfrm>
              <a:off x="3020516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2" name="pl12"/>
            <p:cNvSpPr/>
            <p:nvPr/>
          </p:nvSpPr>
          <p:spPr>
            <a:xfrm>
              <a:off x="4361080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3" name="pl13"/>
            <p:cNvSpPr/>
            <p:nvPr/>
          </p:nvSpPr>
          <p:spPr>
            <a:xfrm>
              <a:off x="5701645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4" name="pl14"/>
            <p:cNvSpPr/>
            <p:nvPr/>
          </p:nvSpPr>
          <p:spPr>
            <a:xfrm>
              <a:off x="6371927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5" name="pl15"/>
            <p:cNvSpPr/>
            <p:nvPr/>
          </p:nvSpPr>
          <p:spPr>
            <a:xfrm>
              <a:off x="1009669" y="5820834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6" name="pl16"/>
            <p:cNvSpPr/>
            <p:nvPr/>
          </p:nvSpPr>
          <p:spPr>
            <a:xfrm>
              <a:off x="1009669" y="4673255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7" name="pl17"/>
            <p:cNvSpPr/>
            <p:nvPr/>
          </p:nvSpPr>
          <p:spPr>
            <a:xfrm>
              <a:off x="1009669" y="3525677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8" name="pl18"/>
            <p:cNvSpPr/>
            <p:nvPr/>
          </p:nvSpPr>
          <p:spPr>
            <a:xfrm>
              <a:off x="1009669" y="2378098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9" name="pl19"/>
            <p:cNvSpPr/>
            <p:nvPr/>
          </p:nvSpPr>
          <p:spPr>
            <a:xfrm>
              <a:off x="1009669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20" name="pl20"/>
            <p:cNvSpPr/>
            <p:nvPr/>
          </p:nvSpPr>
          <p:spPr>
            <a:xfrm>
              <a:off x="2350233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21" name="pl21"/>
            <p:cNvSpPr/>
            <p:nvPr/>
          </p:nvSpPr>
          <p:spPr>
            <a:xfrm>
              <a:off x="3690798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22" name="pl22"/>
            <p:cNvSpPr/>
            <p:nvPr/>
          </p:nvSpPr>
          <p:spPr>
            <a:xfrm>
              <a:off x="5031362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23" name="pl23"/>
            <p:cNvSpPr/>
            <p:nvPr/>
          </p:nvSpPr>
          <p:spPr>
            <a:xfrm>
              <a:off x="1009669" y="4139468"/>
              <a:ext cx="5362258" cy="520871"/>
            </a:xfrm>
            <a:custGeom>
              <a:avLst/>
              <a:gdLst/>
              <a:ahLst/>
              <a:cxnLst/>
              <a:rect l="0" t="0" r="0" b="0"/>
              <a:pathLst>
                <a:path w="5362258" h="520871">
                  <a:moveTo>
                    <a:pt x="0" y="520871"/>
                  </a:moveTo>
                  <a:lnTo>
                    <a:pt x="670282" y="416181"/>
                  </a:lnTo>
                  <a:lnTo>
                    <a:pt x="1340564" y="313046"/>
                  </a:lnTo>
                  <a:lnTo>
                    <a:pt x="2010846" y="208713"/>
                  </a:lnTo>
                  <a:lnTo>
                    <a:pt x="2681129" y="102748"/>
                  </a:lnTo>
                  <a:lnTo>
                    <a:pt x="3351411" y="54113"/>
                  </a:lnTo>
                  <a:lnTo>
                    <a:pt x="4021693" y="0"/>
                  </a:lnTo>
                  <a:lnTo>
                    <a:pt x="4691975" y="63512"/>
                  </a:lnTo>
                  <a:lnTo>
                    <a:pt x="5362258" y="110720"/>
                  </a:lnTo>
                  <a:lnTo>
                    <a:pt x="5362258" y="110720"/>
                  </a:lnTo>
                </a:path>
              </a:pathLst>
            </a:custGeom>
            <a:ln w="40651" cap="flat">
              <a:solidFill>
                <a:srgbClr val="EFC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24" name="pl24"/>
            <p:cNvSpPr/>
            <p:nvPr/>
          </p:nvSpPr>
          <p:spPr>
            <a:xfrm>
              <a:off x="1009669" y="4505991"/>
              <a:ext cx="5362258" cy="231296"/>
            </a:xfrm>
            <a:custGeom>
              <a:avLst/>
              <a:gdLst/>
              <a:ahLst/>
              <a:cxnLst/>
              <a:rect l="0" t="0" r="0" b="0"/>
              <a:pathLst>
                <a:path w="5362258" h="231296">
                  <a:moveTo>
                    <a:pt x="0" y="159238"/>
                  </a:moveTo>
                  <a:lnTo>
                    <a:pt x="670282" y="162750"/>
                  </a:lnTo>
                  <a:lnTo>
                    <a:pt x="1340564" y="156253"/>
                  </a:lnTo>
                  <a:lnTo>
                    <a:pt x="2010846" y="197064"/>
                  </a:lnTo>
                  <a:lnTo>
                    <a:pt x="2681129" y="231296"/>
                  </a:lnTo>
                  <a:lnTo>
                    <a:pt x="3351411" y="170955"/>
                  </a:lnTo>
                  <a:lnTo>
                    <a:pt x="4021693" y="109429"/>
                  </a:lnTo>
                  <a:lnTo>
                    <a:pt x="4691975" y="71605"/>
                  </a:ln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40651" cap="flat">
              <a:solidFill>
                <a:srgbClr val="0073C2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25" name="pl25"/>
            <p:cNvSpPr/>
            <p:nvPr/>
          </p:nvSpPr>
          <p:spPr>
            <a:xfrm>
              <a:off x="1009669" y="5232368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0" y="0"/>
                  </a:lnTo>
                  <a:lnTo>
                    <a:pt x="670282" y="0"/>
                  </a:lnTo>
                  <a:lnTo>
                    <a:pt x="670282" y="0"/>
                  </a:lnTo>
                  <a:lnTo>
                    <a:pt x="1340564" y="0"/>
                  </a:lnTo>
                  <a:lnTo>
                    <a:pt x="1340564" y="0"/>
                  </a:lnTo>
                  <a:lnTo>
                    <a:pt x="2010846" y="0"/>
                  </a:lnTo>
                  <a:lnTo>
                    <a:pt x="2010846" y="0"/>
                  </a:lnTo>
                  <a:lnTo>
                    <a:pt x="2681129" y="0"/>
                  </a:lnTo>
                  <a:lnTo>
                    <a:pt x="2681129" y="0"/>
                  </a:lnTo>
                  <a:lnTo>
                    <a:pt x="3351411" y="0"/>
                  </a:lnTo>
                  <a:lnTo>
                    <a:pt x="3351411" y="0"/>
                  </a:lnTo>
                  <a:lnTo>
                    <a:pt x="4021693" y="0"/>
                  </a:lnTo>
                  <a:lnTo>
                    <a:pt x="4021693" y="0"/>
                  </a:lnTo>
                  <a:lnTo>
                    <a:pt x="4691975" y="0"/>
                  </a:lnTo>
                  <a:lnTo>
                    <a:pt x="4691975" y="0"/>
                  </a:lnTo>
                  <a:lnTo>
                    <a:pt x="5362258" y="0"/>
                  </a:ln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40651" cap="flat">
              <a:solidFill>
                <a:srgbClr val="000000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26" name="rc26"/>
            <p:cNvSpPr/>
            <p:nvPr/>
          </p:nvSpPr>
          <p:spPr>
            <a:xfrm>
              <a:off x="1009669" y="2378098"/>
              <a:ext cx="5362258" cy="3442736"/>
            </a:xfrm>
            <a:prstGeom prst="rect">
              <a:avLst/>
            </a:prstGeom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27" name="tx27"/>
            <p:cNvSpPr/>
            <p:nvPr/>
          </p:nvSpPr>
          <p:spPr>
            <a:xfrm>
              <a:off x="884883" y="5779143"/>
              <a:ext cx="62155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28" name="tx28"/>
            <p:cNvSpPr/>
            <p:nvPr/>
          </p:nvSpPr>
          <p:spPr>
            <a:xfrm>
              <a:off x="822728" y="4631564"/>
              <a:ext cx="124311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29" name="tx29"/>
            <p:cNvSpPr/>
            <p:nvPr/>
          </p:nvSpPr>
          <p:spPr>
            <a:xfrm>
              <a:off x="760572" y="3483985"/>
              <a:ext cx="186466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100</a:t>
              </a:r>
            </a:p>
          </p:txBody>
        </p:sp>
        <p:sp>
          <p:nvSpPr>
            <p:cNvPr id="30" name="tx30"/>
            <p:cNvSpPr/>
            <p:nvPr/>
          </p:nvSpPr>
          <p:spPr>
            <a:xfrm>
              <a:off x="760572" y="2336406"/>
              <a:ext cx="186466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150</a:t>
              </a:r>
            </a:p>
          </p:txBody>
        </p:sp>
        <p:sp>
          <p:nvSpPr>
            <p:cNvPr id="31" name="pl31"/>
            <p:cNvSpPr/>
            <p:nvPr/>
          </p:nvSpPr>
          <p:spPr>
            <a:xfrm>
              <a:off x="974874" y="5820834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32" name="pl32"/>
            <p:cNvSpPr/>
            <p:nvPr/>
          </p:nvSpPr>
          <p:spPr>
            <a:xfrm>
              <a:off x="974874" y="4673255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33" name="pl33"/>
            <p:cNvSpPr/>
            <p:nvPr/>
          </p:nvSpPr>
          <p:spPr>
            <a:xfrm>
              <a:off x="974874" y="3525677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34" name="pl34"/>
            <p:cNvSpPr/>
            <p:nvPr/>
          </p:nvSpPr>
          <p:spPr>
            <a:xfrm>
              <a:off x="974874" y="2378098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35" name="pl35"/>
            <p:cNvSpPr/>
            <p:nvPr/>
          </p:nvSpPr>
          <p:spPr>
            <a:xfrm>
              <a:off x="1009669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36" name="pl36"/>
            <p:cNvSpPr/>
            <p:nvPr/>
          </p:nvSpPr>
          <p:spPr>
            <a:xfrm>
              <a:off x="2350233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37" name="pl37"/>
            <p:cNvSpPr/>
            <p:nvPr/>
          </p:nvSpPr>
          <p:spPr>
            <a:xfrm>
              <a:off x="3690798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38" name="pl38"/>
            <p:cNvSpPr/>
            <p:nvPr/>
          </p:nvSpPr>
          <p:spPr>
            <a:xfrm>
              <a:off x="5031362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39" name="tx39"/>
            <p:cNvSpPr/>
            <p:nvPr/>
          </p:nvSpPr>
          <p:spPr>
            <a:xfrm>
              <a:off x="885358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2020</a:t>
              </a:r>
            </a:p>
          </p:txBody>
        </p:sp>
        <p:sp>
          <p:nvSpPr>
            <p:cNvPr id="40" name="tx40"/>
            <p:cNvSpPr/>
            <p:nvPr/>
          </p:nvSpPr>
          <p:spPr>
            <a:xfrm>
              <a:off x="2225922" y="5881718"/>
              <a:ext cx="248622" cy="8174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2030</a:t>
              </a:r>
            </a:p>
          </p:txBody>
        </p:sp>
        <p:sp>
          <p:nvSpPr>
            <p:cNvPr id="41" name="tx41"/>
            <p:cNvSpPr/>
            <p:nvPr/>
          </p:nvSpPr>
          <p:spPr>
            <a:xfrm>
              <a:off x="3566487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2040</a:t>
              </a:r>
            </a:p>
          </p:txBody>
        </p:sp>
        <p:sp>
          <p:nvSpPr>
            <p:cNvPr id="42" name="tx42"/>
            <p:cNvSpPr/>
            <p:nvPr/>
          </p:nvSpPr>
          <p:spPr>
            <a:xfrm>
              <a:off x="4907051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2050</a:t>
              </a:r>
            </a:p>
          </p:txBody>
        </p:sp>
        <p:sp>
          <p:nvSpPr>
            <p:cNvPr id="43" name="tx43"/>
            <p:cNvSpPr/>
            <p:nvPr/>
          </p:nvSpPr>
          <p:spPr>
            <a:xfrm rot="-5400000">
              <a:off x="-813377" y="4033913"/>
              <a:ext cx="2888406" cy="13110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0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Final Energy consumption per capita (GJ/year)</a:t>
              </a:r>
            </a:p>
          </p:txBody>
        </p:sp>
        <p:sp>
          <p:nvSpPr>
            <p:cNvPr id="44" name="tx44"/>
            <p:cNvSpPr/>
            <p:nvPr/>
          </p:nvSpPr>
          <p:spPr>
            <a:xfrm>
              <a:off x="1009669" y="1934847"/>
              <a:ext cx="2826673" cy="12939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0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National average energy consumption in BRA</a:t>
              </a:r>
            </a:p>
          </p:txBody>
        </p:sp>
        <p:sp>
          <p:nvSpPr>
            <p:cNvPr id="45" name="tx45"/>
            <p:cNvSpPr/>
            <p:nvPr/>
          </p:nvSpPr>
          <p:spPr>
            <a:xfrm>
              <a:off x="1009669" y="1702051"/>
              <a:ext cx="1285949" cy="15732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3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2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Total final energy</a:t>
              </a:r>
            </a:p>
          </p:txBody>
        </p:sp>
        <p:sp>
          <p:nvSpPr>
            <p:cNvPr id="46" name="rc46"/>
            <p:cNvSpPr/>
            <p:nvPr/>
          </p:nvSpPr>
          <p:spPr>
            <a:xfrm>
              <a:off x="6441516" y="1669789"/>
              <a:ext cx="2175694" cy="4386784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47" name="rc47"/>
            <p:cNvSpPr/>
            <p:nvPr/>
          </p:nvSpPr>
          <p:spPr>
            <a:xfrm>
              <a:off x="6760202" y="2378098"/>
              <a:ext cx="858915" cy="3442736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 sz="1800"/>
            </a:p>
          </p:txBody>
        </p:sp>
        <p:sp>
          <p:nvSpPr>
            <p:cNvPr id="48" name="pl48"/>
            <p:cNvSpPr/>
            <p:nvPr/>
          </p:nvSpPr>
          <p:spPr>
            <a:xfrm>
              <a:off x="6760202" y="5247045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49" name="pl49"/>
            <p:cNvSpPr/>
            <p:nvPr/>
          </p:nvSpPr>
          <p:spPr>
            <a:xfrm>
              <a:off x="6760202" y="4099466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0" name="pl50"/>
            <p:cNvSpPr/>
            <p:nvPr/>
          </p:nvSpPr>
          <p:spPr>
            <a:xfrm>
              <a:off x="6760202" y="295188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1" name="pl51"/>
            <p:cNvSpPr/>
            <p:nvPr/>
          </p:nvSpPr>
          <p:spPr>
            <a:xfrm>
              <a:off x="6760202" y="5820834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2" name="pl52"/>
            <p:cNvSpPr/>
            <p:nvPr/>
          </p:nvSpPr>
          <p:spPr>
            <a:xfrm>
              <a:off x="6760202" y="4673255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3" name="pl53"/>
            <p:cNvSpPr/>
            <p:nvPr/>
          </p:nvSpPr>
          <p:spPr>
            <a:xfrm>
              <a:off x="6760202" y="352567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4" name="pl54"/>
            <p:cNvSpPr/>
            <p:nvPr/>
          </p:nvSpPr>
          <p:spPr>
            <a:xfrm>
              <a:off x="6760202" y="2378098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5" name="pl55"/>
            <p:cNvSpPr/>
            <p:nvPr/>
          </p:nvSpPr>
          <p:spPr>
            <a:xfrm>
              <a:off x="7189660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6" name="pg56"/>
            <p:cNvSpPr/>
            <p:nvPr/>
          </p:nvSpPr>
          <p:spPr>
            <a:xfrm>
              <a:off x="7189660" y="2378718"/>
              <a:ext cx="322093" cy="3435776"/>
            </a:xfrm>
            <a:custGeom>
              <a:avLst/>
              <a:gdLst/>
              <a:ahLst/>
              <a:cxnLst/>
              <a:rect l="0" t="0" r="0" b="0"/>
              <a:pathLst>
                <a:path w="322093" h="3435776">
                  <a:moveTo>
                    <a:pt x="0" y="3435776"/>
                  </a:moveTo>
                  <a:lnTo>
                    <a:pt x="0" y="3428003"/>
                  </a:lnTo>
                  <a:lnTo>
                    <a:pt x="0" y="3420230"/>
                  </a:lnTo>
                  <a:lnTo>
                    <a:pt x="0" y="3412457"/>
                  </a:lnTo>
                  <a:lnTo>
                    <a:pt x="0" y="3404683"/>
                  </a:lnTo>
                  <a:lnTo>
                    <a:pt x="0" y="3396910"/>
                  </a:lnTo>
                  <a:lnTo>
                    <a:pt x="0" y="3389137"/>
                  </a:lnTo>
                  <a:lnTo>
                    <a:pt x="0" y="3381364"/>
                  </a:lnTo>
                  <a:lnTo>
                    <a:pt x="0" y="3373590"/>
                  </a:lnTo>
                  <a:lnTo>
                    <a:pt x="0" y="3365817"/>
                  </a:lnTo>
                  <a:lnTo>
                    <a:pt x="0" y="3358044"/>
                  </a:lnTo>
                  <a:lnTo>
                    <a:pt x="0" y="3350271"/>
                  </a:lnTo>
                  <a:lnTo>
                    <a:pt x="0" y="3342497"/>
                  </a:lnTo>
                  <a:lnTo>
                    <a:pt x="0" y="3334724"/>
                  </a:lnTo>
                  <a:lnTo>
                    <a:pt x="0" y="3326951"/>
                  </a:lnTo>
                  <a:lnTo>
                    <a:pt x="0" y="3319178"/>
                  </a:lnTo>
                  <a:lnTo>
                    <a:pt x="0" y="3311404"/>
                  </a:lnTo>
                  <a:lnTo>
                    <a:pt x="0" y="3303631"/>
                  </a:lnTo>
                  <a:lnTo>
                    <a:pt x="0" y="3295858"/>
                  </a:lnTo>
                  <a:lnTo>
                    <a:pt x="0" y="3288085"/>
                  </a:lnTo>
                  <a:lnTo>
                    <a:pt x="0" y="3280311"/>
                  </a:lnTo>
                  <a:lnTo>
                    <a:pt x="0" y="3272538"/>
                  </a:lnTo>
                  <a:lnTo>
                    <a:pt x="0" y="3264765"/>
                  </a:lnTo>
                  <a:lnTo>
                    <a:pt x="0" y="3256992"/>
                  </a:lnTo>
                  <a:lnTo>
                    <a:pt x="0" y="3249218"/>
                  </a:lnTo>
                  <a:lnTo>
                    <a:pt x="0" y="3241445"/>
                  </a:lnTo>
                  <a:lnTo>
                    <a:pt x="0" y="3233672"/>
                  </a:lnTo>
                  <a:lnTo>
                    <a:pt x="0" y="3225899"/>
                  </a:lnTo>
                  <a:lnTo>
                    <a:pt x="0" y="3218125"/>
                  </a:lnTo>
                  <a:lnTo>
                    <a:pt x="0" y="3210352"/>
                  </a:lnTo>
                  <a:lnTo>
                    <a:pt x="0" y="3202579"/>
                  </a:lnTo>
                  <a:lnTo>
                    <a:pt x="0" y="3194806"/>
                  </a:lnTo>
                  <a:lnTo>
                    <a:pt x="0" y="3187032"/>
                  </a:lnTo>
                  <a:lnTo>
                    <a:pt x="0" y="3179259"/>
                  </a:lnTo>
                  <a:lnTo>
                    <a:pt x="0" y="3171486"/>
                  </a:lnTo>
                  <a:lnTo>
                    <a:pt x="0" y="3163713"/>
                  </a:lnTo>
                  <a:lnTo>
                    <a:pt x="0" y="3155939"/>
                  </a:lnTo>
                  <a:lnTo>
                    <a:pt x="0" y="3148166"/>
                  </a:lnTo>
                  <a:lnTo>
                    <a:pt x="0" y="3140393"/>
                  </a:lnTo>
                  <a:lnTo>
                    <a:pt x="0" y="3132620"/>
                  </a:lnTo>
                  <a:lnTo>
                    <a:pt x="0" y="3124846"/>
                  </a:lnTo>
                  <a:lnTo>
                    <a:pt x="0" y="3117073"/>
                  </a:lnTo>
                  <a:lnTo>
                    <a:pt x="0" y="3109300"/>
                  </a:lnTo>
                  <a:lnTo>
                    <a:pt x="0" y="3101527"/>
                  </a:lnTo>
                  <a:lnTo>
                    <a:pt x="0" y="3093753"/>
                  </a:lnTo>
                  <a:lnTo>
                    <a:pt x="0" y="3085980"/>
                  </a:lnTo>
                  <a:lnTo>
                    <a:pt x="0" y="3078207"/>
                  </a:lnTo>
                  <a:lnTo>
                    <a:pt x="0" y="3070434"/>
                  </a:lnTo>
                  <a:lnTo>
                    <a:pt x="0" y="3062660"/>
                  </a:lnTo>
                  <a:lnTo>
                    <a:pt x="0" y="3054887"/>
                  </a:lnTo>
                  <a:lnTo>
                    <a:pt x="0" y="3047114"/>
                  </a:lnTo>
                  <a:lnTo>
                    <a:pt x="0" y="3039341"/>
                  </a:lnTo>
                  <a:lnTo>
                    <a:pt x="0" y="3031567"/>
                  </a:lnTo>
                  <a:lnTo>
                    <a:pt x="0" y="3023794"/>
                  </a:lnTo>
                  <a:lnTo>
                    <a:pt x="0" y="3016021"/>
                  </a:lnTo>
                  <a:lnTo>
                    <a:pt x="0" y="3008248"/>
                  </a:lnTo>
                  <a:lnTo>
                    <a:pt x="0" y="3000474"/>
                  </a:lnTo>
                  <a:lnTo>
                    <a:pt x="0" y="2992701"/>
                  </a:lnTo>
                  <a:lnTo>
                    <a:pt x="0" y="2984928"/>
                  </a:lnTo>
                  <a:lnTo>
                    <a:pt x="0" y="2977155"/>
                  </a:lnTo>
                  <a:lnTo>
                    <a:pt x="0" y="2969381"/>
                  </a:lnTo>
                  <a:lnTo>
                    <a:pt x="0" y="2961608"/>
                  </a:lnTo>
                  <a:lnTo>
                    <a:pt x="0" y="2953835"/>
                  </a:lnTo>
                  <a:lnTo>
                    <a:pt x="0" y="2946062"/>
                  </a:lnTo>
                  <a:lnTo>
                    <a:pt x="0" y="2938288"/>
                  </a:lnTo>
                  <a:lnTo>
                    <a:pt x="0" y="2930515"/>
                  </a:lnTo>
                  <a:lnTo>
                    <a:pt x="0" y="2922742"/>
                  </a:lnTo>
                  <a:lnTo>
                    <a:pt x="0" y="2914969"/>
                  </a:lnTo>
                  <a:lnTo>
                    <a:pt x="0" y="2907195"/>
                  </a:lnTo>
                  <a:lnTo>
                    <a:pt x="0" y="2899422"/>
                  </a:lnTo>
                  <a:lnTo>
                    <a:pt x="0" y="2891649"/>
                  </a:lnTo>
                  <a:lnTo>
                    <a:pt x="0" y="2883876"/>
                  </a:lnTo>
                  <a:lnTo>
                    <a:pt x="0" y="2876102"/>
                  </a:lnTo>
                  <a:lnTo>
                    <a:pt x="0" y="2868329"/>
                  </a:lnTo>
                  <a:lnTo>
                    <a:pt x="0" y="2860556"/>
                  </a:lnTo>
                  <a:lnTo>
                    <a:pt x="0" y="2852783"/>
                  </a:lnTo>
                  <a:lnTo>
                    <a:pt x="0" y="2845009"/>
                  </a:lnTo>
                  <a:lnTo>
                    <a:pt x="0" y="2837236"/>
                  </a:lnTo>
                  <a:lnTo>
                    <a:pt x="0" y="2829463"/>
                  </a:lnTo>
                  <a:lnTo>
                    <a:pt x="0" y="2821690"/>
                  </a:lnTo>
                  <a:lnTo>
                    <a:pt x="0" y="2813916"/>
                  </a:lnTo>
                  <a:lnTo>
                    <a:pt x="0" y="2806143"/>
                  </a:lnTo>
                  <a:lnTo>
                    <a:pt x="0" y="2798370"/>
                  </a:lnTo>
                  <a:lnTo>
                    <a:pt x="0" y="2790597"/>
                  </a:lnTo>
                  <a:lnTo>
                    <a:pt x="0" y="2782823"/>
                  </a:lnTo>
                  <a:lnTo>
                    <a:pt x="0" y="2775050"/>
                  </a:lnTo>
                  <a:lnTo>
                    <a:pt x="0" y="2767277"/>
                  </a:lnTo>
                  <a:lnTo>
                    <a:pt x="0" y="2759504"/>
                  </a:lnTo>
                  <a:lnTo>
                    <a:pt x="0" y="2751730"/>
                  </a:lnTo>
                  <a:lnTo>
                    <a:pt x="0" y="2743957"/>
                  </a:lnTo>
                  <a:lnTo>
                    <a:pt x="0" y="2736184"/>
                  </a:lnTo>
                  <a:lnTo>
                    <a:pt x="0" y="2728411"/>
                  </a:lnTo>
                  <a:lnTo>
                    <a:pt x="0" y="2720637"/>
                  </a:lnTo>
                  <a:lnTo>
                    <a:pt x="0" y="2712864"/>
                  </a:lnTo>
                  <a:lnTo>
                    <a:pt x="0" y="2705091"/>
                  </a:lnTo>
                  <a:lnTo>
                    <a:pt x="0" y="2697318"/>
                  </a:lnTo>
                  <a:lnTo>
                    <a:pt x="0" y="2689544"/>
                  </a:lnTo>
                  <a:lnTo>
                    <a:pt x="0" y="2681771"/>
                  </a:lnTo>
                  <a:lnTo>
                    <a:pt x="0" y="2673998"/>
                  </a:lnTo>
                  <a:lnTo>
                    <a:pt x="0" y="2666225"/>
                  </a:lnTo>
                  <a:lnTo>
                    <a:pt x="0" y="2658451"/>
                  </a:lnTo>
                  <a:lnTo>
                    <a:pt x="0" y="2650678"/>
                  </a:lnTo>
                  <a:lnTo>
                    <a:pt x="0" y="2642905"/>
                  </a:lnTo>
                  <a:lnTo>
                    <a:pt x="0" y="2635132"/>
                  </a:lnTo>
                  <a:lnTo>
                    <a:pt x="0" y="2627358"/>
                  </a:lnTo>
                  <a:lnTo>
                    <a:pt x="0" y="2619585"/>
                  </a:lnTo>
                  <a:lnTo>
                    <a:pt x="0" y="2611812"/>
                  </a:lnTo>
                  <a:lnTo>
                    <a:pt x="0" y="2604039"/>
                  </a:lnTo>
                  <a:lnTo>
                    <a:pt x="0" y="2596265"/>
                  </a:lnTo>
                  <a:lnTo>
                    <a:pt x="0" y="2588492"/>
                  </a:lnTo>
                  <a:lnTo>
                    <a:pt x="0" y="2580719"/>
                  </a:lnTo>
                  <a:lnTo>
                    <a:pt x="0" y="2572946"/>
                  </a:lnTo>
                  <a:lnTo>
                    <a:pt x="0" y="2565172"/>
                  </a:lnTo>
                  <a:lnTo>
                    <a:pt x="0" y="2557399"/>
                  </a:lnTo>
                  <a:lnTo>
                    <a:pt x="0" y="2549626"/>
                  </a:lnTo>
                  <a:lnTo>
                    <a:pt x="0" y="2541853"/>
                  </a:lnTo>
                  <a:lnTo>
                    <a:pt x="0" y="2534079"/>
                  </a:lnTo>
                  <a:lnTo>
                    <a:pt x="0" y="2526306"/>
                  </a:lnTo>
                  <a:lnTo>
                    <a:pt x="0" y="2518533"/>
                  </a:lnTo>
                  <a:lnTo>
                    <a:pt x="0" y="2510760"/>
                  </a:lnTo>
                  <a:lnTo>
                    <a:pt x="0" y="2502986"/>
                  </a:lnTo>
                  <a:lnTo>
                    <a:pt x="0" y="2495213"/>
                  </a:lnTo>
                  <a:lnTo>
                    <a:pt x="0" y="2487440"/>
                  </a:lnTo>
                  <a:lnTo>
                    <a:pt x="0" y="2479667"/>
                  </a:lnTo>
                  <a:lnTo>
                    <a:pt x="0" y="2471893"/>
                  </a:lnTo>
                  <a:lnTo>
                    <a:pt x="0" y="2464120"/>
                  </a:lnTo>
                  <a:lnTo>
                    <a:pt x="0" y="2456347"/>
                  </a:lnTo>
                  <a:lnTo>
                    <a:pt x="0" y="2448574"/>
                  </a:lnTo>
                  <a:lnTo>
                    <a:pt x="0" y="2440800"/>
                  </a:lnTo>
                  <a:lnTo>
                    <a:pt x="0" y="2433027"/>
                  </a:lnTo>
                  <a:lnTo>
                    <a:pt x="0" y="2425254"/>
                  </a:lnTo>
                  <a:lnTo>
                    <a:pt x="0" y="2417481"/>
                  </a:lnTo>
                  <a:lnTo>
                    <a:pt x="0" y="2409707"/>
                  </a:lnTo>
                  <a:lnTo>
                    <a:pt x="0" y="2401934"/>
                  </a:lnTo>
                  <a:lnTo>
                    <a:pt x="0" y="2394161"/>
                  </a:lnTo>
                  <a:lnTo>
                    <a:pt x="0" y="2386388"/>
                  </a:lnTo>
                  <a:lnTo>
                    <a:pt x="0" y="2378614"/>
                  </a:lnTo>
                  <a:lnTo>
                    <a:pt x="0" y="2370841"/>
                  </a:lnTo>
                  <a:lnTo>
                    <a:pt x="0" y="2363068"/>
                  </a:lnTo>
                  <a:lnTo>
                    <a:pt x="0" y="2355295"/>
                  </a:lnTo>
                  <a:lnTo>
                    <a:pt x="0" y="2347521"/>
                  </a:lnTo>
                  <a:lnTo>
                    <a:pt x="0" y="2339748"/>
                  </a:lnTo>
                  <a:lnTo>
                    <a:pt x="0" y="2331975"/>
                  </a:lnTo>
                  <a:lnTo>
                    <a:pt x="0" y="2324202"/>
                  </a:lnTo>
                  <a:lnTo>
                    <a:pt x="0" y="2316428"/>
                  </a:lnTo>
                  <a:lnTo>
                    <a:pt x="0" y="2308655"/>
                  </a:lnTo>
                  <a:lnTo>
                    <a:pt x="0" y="2300882"/>
                  </a:lnTo>
                  <a:lnTo>
                    <a:pt x="0" y="2293109"/>
                  </a:lnTo>
                  <a:lnTo>
                    <a:pt x="0" y="2285335"/>
                  </a:lnTo>
                  <a:lnTo>
                    <a:pt x="0" y="2277562"/>
                  </a:lnTo>
                  <a:lnTo>
                    <a:pt x="0" y="2269789"/>
                  </a:lnTo>
                  <a:lnTo>
                    <a:pt x="0" y="2262016"/>
                  </a:lnTo>
                  <a:lnTo>
                    <a:pt x="0" y="2254242"/>
                  </a:lnTo>
                  <a:lnTo>
                    <a:pt x="0" y="2246469"/>
                  </a:lnTo>
                  <a:lnTo>
                    <a:pt x="0" y="2238696"/>
                  </a:lnTo>
                  <a:lnTo>
                    <a:pt x="0" y="2230923"/>
                  </a:lnTo>
                  <a:lnTo>
                    <a:pt x="0" y="2223149"/>
                  </a:lnTo>
                  <a:lnTo>
                    <a:pt x="0" y="2215376"/>
                  </a:lnTo>
                  <a:lnTo>
                    <a:pt x="0" y="2207603"/>
                  </a:lnTo>
                  <a:lnTo>
                    <a:pt x="0" y="2199830"/>
                  </a:lnTo>
                  <a:lnTo>
                    <a:pt x="0" y="2192056"/>
                  </a:lnTo>
                  <a:lnTo>
                    <a:pt x="0" y="2184283"/>
                  </a:lnTo>
                  <a:lnTo>
                    <a:pt x="0" y="2176510"/>
                  </a:lnTo>
                  <a:lnTo>
                    <a:pt x="0" y="2168737"/>
                  </a:lnTo>
                  <a:lnTo>
                    <a:pt x="0" y="2160963"/>
                  </a:lnTo>
                  <a:lnTo>
                    <a:pt x="0" y="2153190"/>
                  </a:lnTo>
                  <a:lnTo>
                    <a:pt x="0" y="2145417"/>
                  </a:lnTo>
                  <a:lnTo>
                    <a:pt x="0" y="2137644"/>
                  </a:lnTo>
                  <a:lnTo>
                    <a:pt x="0" y="2129870"/>
                  </a:lnTo>
                  <a:lnTo>
                    <a:pt x="0" y="2122097"/>
                  </a:lnTo>
                  <a:lnTo>
                    <a:pt x="0" y="2114324"/>
                  </a:lnTo>
                  <a:lnTo>
                    <a:pt x="0" y="2106551"/>
                  </a:lnTo>
                  <a:lnTo>
                    <a:pt x="0" y="2098777"/>
                  </a:lnTo>
                  <a:lnTo>
                    <a:pt x="0" y="2091004"/>
                  </a:lnTo>
                  <a:lnTo>
                    <a:pt x="0" y="2083231"/>
                  </a:lnTo>
                  <a:lnTo>
                    <a:pt x="0" y="2075458"/>
                  </a:lnTo>
                  <a:lnTo>
                    <a:pt x="0" y="2067684"/>
                  </a:lnTo>
                  <a:lnTo>
                    <a:pt x="0" y="2059911"/>
                  </a:lnTo>
                  <a:lnTo>
                    <a:pt x="0" y="2052138"/>
                  </a:lnTo>
                  <a:lnTo>
                    <a:pt x="0" y="2044365"/>
                  </a:lnTo>
                  <a:lnTo>
                    <a:pt x="0" y="2036591"/>
                  </a:lnTo>
                  <a:lnTo>
                    <a:pt x="0" y="2028818"/>
                  </a:lnTo>
                  <a:lnTo>
                    <a:pt x="0" y="2021045"/>
                  </a:lnTo>
                  <a:lnTo>
                    <a:pt x="0" y="2013272"/>
                  </a:lnTo>
                  <a:lnTo>
                    <a:pt x="0" y="2005498"/>
                  </a:lnTo>
                  <a:lnTo>
                    <a:pt x="0" y="1997725"/>
                  </a:lnTo>
                  <a:lnTo>
                    <a:pt x="0" y="1989952"/>
                  </a:lnTo>
                  <a:lnTo>
                    <a:pt x="0" y="1982179"/>
                  </a:lnTo>
                  <a:lnTo>
                    <a:pt x="0" y="1974405"/>
                  </a:lnTo>
                  <a:lnTo>
                    <a:pt x="0" y="1966632"/>
                  </a:lnTo>
                  <a:lnTo>
                    <a:pt x="0" y="1958859"/>
                  </a:lnTo>
                  <a:lnTo>
                    <a:pt x="0" y="1951085"/>
                  </a:lnTo>
                  <a:lnTo>
                    <a:pt x="0" y="1943312"/>
                  </a:lnTo>
                  <a:lnTo>
                    <a:pt x="0" y="1935539"/>
                  </a:lnTo>
                  <a:lnTo>
                    <a:pt x="0" y="1927766"/>
                  </a:lnTo>
                  <a:lnTo>
                    <a:pt x="0" y="1919992"/>
                  </a:lnTo>
                  <a:lnTo>
                    <a:pt x="0" y="1912219"/>
                  </a:lnTo>
                  <a:lnTo>
                    <a:pt x="0" y="1904446"/>
                  </a:lnTo>
                  <a:lnTo>
                    <a:pt x="0" y="1896673"/>
                  </a:lnTo>
                  <a:lnTo>
                    <a:pt x="0" y="1888899"/>
                  </a:lnTo>
                  <a:lnTo>
                    <a:pt x="0" y="1881126"/>
                  </a:lnTo>
                  <a:lnTo>
                    <a:pt x="0" y="1873353"/>
                  </a:lnTo>
                  <a:lnTo>
                    <a:pt x="0" y="1865580"/>
                  </a:lnTo>
                  <a:lnTo>
                    <a:pt x="0" y="1857806"/>
                  </a:lnTo>
                  <a:lnTo>
                    <a:pt x="0" y="1850033"/>
                  </a:lnTo>
                  <a:lnTo>
                    <a:pt x="0" y="1842260"/>
                  </a:lnTo>
                  <a:lnTo>
                    <a:pt x="0" y="1834487"/>
                  </a:lnTo>
                  <a:lnTo>
                    <a:pt x="0" y="1826713"/>
                  </a:lnTo>
                  <a:lnTo>
                    <a:pt x="0" y="1818940"/>
                  </a:lnTo>
                  <a:lnTo>
                    <a:pt x="0" y="1811167"/>
                  </a:lnTo>
                  <a:lnTo>
                    <a:pt x="0" y="1803394"/>
                  </a:lnTo>
                  <a:lnTo>
                    <a:pt x="0" y="1795620"/>
                  </a:lnTo>
                  <a:lnTo>
                    <a:pt x="0" y="1787847"/>
                  </a:lnTo>
                  <a:lnTo>
                    <a:pt x="0" y="1780074"/>
                  </a:lnTo>
                  <a:lnTo>
                    <a:pt x="0" y="1772301"/>
                  </a:lnTo>
                  <a:lnTo>
                    <a:pt x="0" y="1764527"/>
                  </a:lnTo>
                  <a:lnTo>
                    <a:pt x="0" y="1756754"/>
                  </a:lnTo>
                  <a:lnTo>
                    <a:pt x="0" y="1748981"/>
                  </a:lnTo>
                  <a:lnTo>
                    <a:pt x="0" y="1741208"/>
                  </a:lnTo>
                  <a:lnTo>
                    <a:pt x="0" y="1733434"/>
                  </a:lnTo>
                  <a:lnTo>
                    <a:pt x="0" y="1725661"/>
                  </a:lnTo>
                  <a:lnTo>
                    <a:pt x="0" y="1717888"/>
                  </a:lnTo>
                  <a:lnTo>
                    <a:pt x="0" y="1710115"/>
                  </a:lnTo>
                  <a:lnTo>
                    <a:pt x="0" y="1702341"/>
                  </a:lnTo>
                  <a:lnTo>
                    <a:pt x="0" y="1694568"/>
                  </a:lnTo>
                  <a:lnTo>
                    <a:pt x="0" y="1686795"/>
                  </a:lnTo>
                  <a:lnTo>
                    <a:pt x="0" y="1679022"/>
                  </a:lnTo>
                  <a:lnTo>
                    <a:pt x="0" y="1671248"/>
                  </a:lnTo>
                  <a:lnTo>
                    <a:pt x="0" y="1663475"/>
                  </a:lnTo>
                  <a:lnTo>
                    <a:pt x="0" y="1655702"/>
                  </a:lnTo>
                  <a:lnTo>
                    <a:pt x="0" y="1647929"/>
                  </a:lnTo>
                  <a:lnTo>
                    <a:pt x="0" y="1640155"/>
                  </a:lnTo>
                  <a:lnTo>
                    <a:pt x="0" y="1632382"/>
                  </a:lnTo>
                  <a:lnTo>
                    <a:pt x="0" y="1624609"/>
                  </a:lnTo>
                  <a:lnTo>
                    <a:pt x="0" y="1616836"/>
                  </a:lnTo>
                  <a:lnTo>
                    <a:pt x="0" y="1609062"/>
                  </a:lnTo>
                  <a:lnTo>
                    <a:pt x="0" y="1601289"/>
                  </a:lnTo>
                  <a:lnTo>
                    <a:pt x="0" y="1593516"/>
                  </a:lnTo>
                  <a:lnTo>
                    <a:pt x="0" y="1585743"/>
                  </a:lnTo>
                  <a:lnTo>
                    <a:pt x="0" y="1577969"/>
                  </a:lnTo>
                  <a:lnTo>
                    <a:pt x="0" y="1570196"/>
                  </a:lnTo>
                  <a:lnTo>
                    <a:pt x="0" y="1562423"/>
                  </a:lnTo>
                  <a:lnTo>
                    <a:pt x="0" y="1554650"/>
                  </a:lnTo>
                  <a:lnTo>
                    <a:pt x="0" y="1546876"/>
                  </a:lnTo>
                  <a:lnTo>
                    <a:pt x="0" y="1539103"/>
                  </a:lnTo>
                  <a:lnTo>
                    <a:pt x="0" y="1531330"/>
                  </a:lnTo>
                  <a:lnTo>
                    <a:pt x="0" y="1523557"/>
                  </a:lnTo>
                  <a:lnTo>
                    <a:pt x="0" y="1515783"/>
                  </a:lnTo>
                  <a:lnTo>
                    <a:pt x="0" y="1508010"/>
                  </a:lnTo>
                  <a:lnTo>
                    <a:pt x="0" y="1500237"/>
                  </a:lnTo>
                  <a:lnTo>
                    <a:pt x="0" y="1492464"/>
                  </a:lnTo>
                  <a:lnTo>
                    <a:pt x="0" y="1484690"/>
                  </a:lnTo>
                  <a:lnTo>
                    <a:pt x="0" y="1476917"/>
                  </a:lnTo>
                  <a:lnTo>
                    <a:pt x="0" y="1469144"/>
                  </a:lnTo>
                  <a:lnTo>
                    <a:pt x="0" y="1461371"/>
                  </a:lnTo>
                  <a:lnTo>
                    <a:pt x="0" y="1453597"/>
                  </a:lnTo>
                  <a:lnTo>
                    <a:pt x="0" y="1445824"/>
                  </a:lnTo>
                  <a:lnTo>
                    <a:pt x="0" y="1438051"/>
                  </a:lnTo>
                  <a:lnTo>
                    <a:pt x="0" y="1430278"/>
                  </a:lnTo>
                  <a:lnTo>
                    <a:pt x="0" y="1422504"/>
                  </a:lnTo>
                  <a:lnTo>
                    <a:pt x="0" y="1414731"/>
                  </a:lnTo>
                  <a:lnTo>
                    <a:pt x="0" y="1406958"/>
                  </a:lnTo>
                  <a:lnTo>
                    <a:pt x="0" y="1399185"/>
                  </a:lnTo>
                  <a:lnTo>
                    <a:pt x="0" y="1391411"/>
                  </a:lnTo>
                  <a:lnTo>
                    <a:pt x="0" y="1383638"/>
                  </a:lnTo>
                  <a:lnTo>
                    <a:pt x="0" y="1375865"/>
                  </a:lnTo>
                  <a:lnTo>
                    <a:pt x="0" y="1368092"/>
                  </a:lnTo>
                  <a:lnTo>
                    <a:pt x="0" y="1360318"/>
                  </a:lnTo>
                  <a:lnTo>
                    <a:pt x="0" y="1352545"/>
                  </a:lnTo>
                  <a:lnTo>
                    <a:pt x="0" y="1344772"/>
                  </a:lnTo>
                  <a:lnTo>
                    <a:pt x="0" y="1336999"/>
                  </a:lnTo>
                  <a:lnTo>
                    <a:pt x="0" y="1329225"/>
                  </a:lnTo>
                  <a:lnTo>
                    <a:pt x="0" y="1321452"/>
                  </a:lnTo>
                  <a:lnTo>
                    <a:pt x="0" y="1313679"/>
                  </a:lnTo>
                  <a:lnTo>
                    <a:pt x="0" y="1305906"/>
                  </a:lnTo>
                  <a:lnTo>
                    <a:pt x="0" y="1298132"/>
                  </a:lnTo>
                  <a:lnTo>
                    <a:pt x="0" y="1290359"/>
                  </a:lnTo>
                  <a:lnTo>
                    <a:pt x="0" y="1282586"/>
                  </a:lnTo>
                  <a:lnTo>
                    <a:pt x="0" y="1274813"/>
                  </a:lnTo>
                  <a:lnTo>
                    <a:pt x="0" y="1267039"/>
                  </a:lnTo>
                  <a:lnTo>
                    <a:pt x="0" y="1259266"/>
                  </a:lnTo>
                  <a:lnTo>
                    <a:pt x="0" y="1251493"/>
                  </a:lnTo>
                  <a:lnTo>
                    <a:pt x="0" y="1243720"/>
                  </a:lnTo>
                  <a:lnTo>
                    <a:pt x="0" y="1235946"/>
                  </a:lnTo>
                  <a:lnTo>
                    <a:pt x="0" y="1228173"/>
                  </a:lnTo>
                  <a:lnTo>
                    <a:pt x="0" y="1220400"/>
                  </a:lnTo>
                  <a:lnTo>
                    <a:pt x="0" y="1212627"/>
                  </a:lnTo>
                  <a:lnTo>
                    <a:pt x="0" y="1204853"/>
                  </a:lnTo>
                  <a:lnTo>
                    <a:pt x="0" y="1197080"/>
                  </a:lnTo>
                  <a:lnTo>
                    <a:pt x="0" y="1189307"/>
                  </a:lnTo>
                  <a:lnTo>
                    <a:pt x="0" y="1181534"/>
                  </a:lnTo>
                  <a:lnTo>
                    <a:pt x="0" y="1173760"/>
                  </a:lnTo>
                  <a:lnTo>
                    <a:pt x="0" y="1165987"/>
                  </a:lnTo>
                  <a:lnTo>
                    <a:pt x="0" y="1158214"/>
                  </a:lnTo>
                  <a:lnTo>
                    <a:pt x="0" y="1150441"/>
                  </a:lnTo>
                  <a:lnTo>
                    <a:pt x="0" y="1142667"/>
                  </a:lnTo>
                  <a:lnTo>
                    <a:pt x="0" y="1134894"/>
                  </a:lnTo>
                  <a:lnTo>
                    <a:pt x="0" y="1127121"/>
                  </a:lnTo>
                  <a:lnTo>
                    <a:pt x="0" y="1119348"/>
                  </a:lnTo>
                  <a:lnTo>
                    <a:pt x="0" y="1111574"/>
                  </a:lnTo>
                  <a:lnTo>
                    <a:pt x="0" y="1103801"/>
                  </a:lnTo>
                  <a:lnTo>
                    <a:pt x="0" y="1096028"/>
                  </a:lnTo>
                  <a:lnTo>
                    <a:pt x="0" y="1088255"/>
                  </a:lnTo>
                  <a:lnTo>
                    <a:pt x="0" y="1080481"/>
                  </a:lnTo>
                  <a:lnTo>
                    <a:pt x="0" y="1072708"/>
                  </a:lnTo>
                  <a:lnTo>
                    <a:pt x="0" y="1064935"/>
                  </a:lnTo>
                  <a:lnTo>
                    <a:pt x="0" y="1057162"/>
                  </a:lnTo>
                  <a:lnTo>
                    <a:pt x="0" y="1049388"/>
                  </a:lnTo>
                  <a:lnTo>
                    <a:pt x="0" y="1041615"/>
                  </a:lnTo>
                  <a:lnTo>
                    <a:pt x="0" y="1033842"/>
                  </a:lnTo>
                  <a:lnTo>
                    <a:pt x="0" y="1026069"/>
                  </a:lnTo>
                  <a:lnTo>
                    <a:pt x="0" y="1018295"/>
                  </a:lnTo>
                  <a:lnTo>
                    <a:pt x="0" y="1010522"/>
                  </a:lnTo>
                  <a:lnTo>
                    <a:pt x="0" y="1002749"/>
                  </a:lnTo>
                  <a:lnTo>
                    <a:pt x="0" y="994976"/>
                  </a:lnTo>
                  <a:lnTo>
                    <a:pt x="0" y="987202"/>
                  </a:lnTo>
                  <a:lnTo>
                    <a:pt x="0" y="979429"/>
                  </a:lnTo>
                  <a:lnTo>
                    <a:pt x="0" y="971656"/>
                  </a:lnTo>
                  <a:lnTo>
                    <a:pt x="0" y="963883"/>
                  </a:lnTo>
                  <a:lnTo>
                    <a:pt x="0" y="956109"/>
                  </a:lnTo>
                  <a:lnTo>
                    <a:pt x="0" y="948336"/>
                  </a:lnTo>
                  <a:lnTo>
                    <a:pt x="0" y="940563"/>
                  </a:lnTo>
                  <a:lnTo>
                    <a:pt x="0" y="932790"/>
                  </a:lnTo>
                  <a:lnTo>
                    <a:pt x="0" y="925016"/>
                  </a:lnTo>
                  <a:lnTo>
                    <a:pt x="0" y="917243"/>
                  </a:lnTo>
                  <a:lnTo>
                    <a:pt x="0" y="909470"/>
                  </a:lnTo>
                  <a:lnTo>
                    <a:pt x="0" y="901697"/>
                  </a:lnTo>
                  <a:lnTo>
                    <a:pt x="0" y="893923"/>
                  </a:lnTo>
                  <a:lnTo>
                    <a:pt x="0" y="886150"/>
                  </a:lnTo>
                  <a:lnTo>
                    <a:pt x="0" y="878377"/>
                  </a:lnTo>
                  <a:lnTo>
                    <a:pt x="0" y="870604"/>
                  </a:lnTo>
                  <a:lnTo>
                    <a:pt x="0" y="862830"/>
                  </a:lnTo>
                  <a:lnTo>
                    <a:pt x="0" y="855057"/>
                  </a:lnTo>
                  <a:lnTo>
                    <a:pt x="0" y="847284"/>
                  </a:lnTo>
                  <a:lnTo>
                    <a:pt x="0" y="839511"/>
                  </a:lnTo>
                  <a:lnTo>
                    <a:pt x="0" y="831737"/>
                  </a:lnTo>
                  <a:lnTo>
                    <a:pt x="0" y="823964"/>
                  </a:lnTo>
                  <a:lnTo>
                    <a:pt x="0" y="816191"/>
                  </a:lnTo>
                  <a:lnTo>
                    <a:pt x="0" y="808418"/>
                  </a:lnTo>
                  <a:lnTo>
                    <a:pt x="0" y="800644"/>
                  </a:lnTo>
                  <a:lnTo>
                    <a:pt x="0" y="792871"/>
                  </a:lnTo>
                  <a:lnTo>
                    <a:pt x="0" y="785098"/>
                  </a:lnTo>
                  <a:lnTo>
                    <a:pt x="0" y="777325"/>
                  </a:lnTo>
                  <a:lnTo>
                    <a:pt x="0" y="769551"/>
                  </a:lnTo>
                  <a:lnTo>
                    <a:pt x="0" y="761778"/>
                  </a:lnTo>
                  <a:lnTo>
                    <a:pt x="0" y="754005"/>
                  </a:lnTo>
                  <a:lnTo>
                    <a:pt x="0" y="746232"/>
                  </a:lnTo>
                  <a:lnTo>
                    <a:pt x="0" y="738458"/>
                  </a:lnTo>
                  <a:lnTo>
                    <a:pt x="0" y="730685"/>
                  </a:lnTo>
                  <a:lnTo>
                    <a:pt x="0" y="722912"/>
                  </a:lnTo>
                  <a:lnTo>
                    <a:pt x="0" y="715139"/>
                  </a:lnTo>
                  <a:lnTo>
                    <a:pt x="0" y="707365"/>
                  </a:lnTo>
                  <a:lnTo>
                    <a:pt x="0" y="699592"/>
                  </a:lnTo>
                  <a:lnTo>
                    <a:pt x="0" y="691819"/>
                  </a:lnTo>
                  <a:lnTo>
                    <a:pt x="0" y="684046"/>
                  </a:lnTo>
                  <a:lnTo>
                    <a:pt x="0" y="676272"/>
                  </a:lnTo>
                  <a:lnTo>
                    <a:pt x="0" y="668499"/>
                  </a:lnTo>
                  <a:lnTo>
                    <a:pt x="0" y="660726"/>
                  </a:lnTo>
                  <a:lnTo>
                    <a:pt x="0" y="652953"/>
                  </a:lnTo>
                  <a:lnTo>
                    <a:pt x="0" y="645179"/>
                  </a:lnTo>
                  <a:lnTo>
                    <a:pt x="0" y="637406"/>
                  </a:lnTo>
                  <a:lnTo>
                    <a:pt x="0" y="629633"/>
                  </a:lnTo>
                  <a:lnTo>
                    <a:pt x="0" y="621860"/>
                  </a:lnTo>
                  <a:lnTo>
                    <a:pt x="0" y="614086"/>
                  </a:lnTo>
                  <a:lnTo>
                    <a:pt x="0" y="606313"/>
                  </a:lnTo>
                  <a:lnTo>
                    <a:pt x="0" y="598540"/>
                  </a:lnTo>
                  <a:lnTo>
                    <a:pt x="0" y="590767"/>
                  </a:lnTo>
                  <a:lnTo>
                    <a:pt x="0" y="582993"/>
                  </a:lnTo>
                  <a:lnTo>
                    <a:pt x="0" y="575220"/>
                  </a:lnTo>
                  <a:lnTo>
                    <a:pt x="0" y="567447"/>
                  </a:lnTo>
                  <a:lnTo>
                    <a:pt x="0" y="559674"/>
                  </a:lnTo>
                  <a:lnTo>
                    <a:pt x="0" y="551900"/>
                  </a:lnTo>
                  <a:lnTo>
                    <a:pt x="0" y="544127"/>
                  </a:lnTo>
                  <a:lnTo>
                    <a:pt x="0" y="536354"/>
                  </a:lnTo>
                  <a:lnTo>
                    <a:pt x="0" y="528581"/>
                  </a:lnTo>
                  <a:lnTo>
                    <a:pt x="0" y="520807"/>
                  </a:lnTo>
                  <a:lnTo>
                    <a:pt x="0" y="513034"/>
                  </a:lnTo>
                  <a:lnTo>
                    <a:pt x="0" y="505261"/>
                  </a:lnTo>
                  <a:lnTo>
                    <a:pt x="0" y="497488"/>
                  </a:lnTo>
                  <a:lnTo>
                    <a:pt x="0" y="489714"/>
                  </a:lnTo>
                  <a:lnTo>
                    <a:pt x="0" y="481941"/>
                  </a:lnTo>
                  <a:lnTo>
                    <a:pt x="0" y="474168"/>
                  </a:lnTo>
                  <a:lnTo>
                    <a:pt x="0" y="466395"/>
                  </a:lnTo>
                  <a:lnTo>
                    <a:pt x="0" y="458621"/>
                  </a:lnTo>
                  <a:lnTo>
                    <a:pt x="0" y="450848"/>
                  </a:lnTo>
                  <a:lnTo>
                    <a:pt x="0" y="443075"/>
                  </a:lnTo>
                  <a:lnTo>
                    <a:pt x="0" y="435302"/>
                  </a:lnTo>
                  <a:lnTo>
                    <a:pt x="0" y="427528"/>
                  </a:lnTo>
                  <a:lnTo>
                    <a:pt x="0" y="419755"/>
                  </a:lnTo>
                  <a:lnTo>
                    <a:pt x="0" y="411982"/>
                  </a:lnTo>
                  <a:lnTo>
                    <a:pt x="0" y="404209"/>
                  </a:lnTo>
                  <a:lnTo>
                    <a:pt x="0" y="396435"/>
                  </a:lnTo>
                  <a:lnTo>
                    <a:pt x="0" y="388662"/>
                  </a:lnTo>
                  <a:lnTo>
                    <a:pt x="0" y="380889"/>
                  </a:lnTo>
                  <a:lnTo>
                    <a:pt x="0" y="373116"/>
                  </a:lnTo>
                  <a:lnTo>
                    <a:pt x="0" y="365342"/>
                  </a:lnTo>
                  <a:lnTo>
                    <a:pt x="0" y="357569"/>
                  </a:lnTo>
                  <a:lnTo>
                    <a:pt x="0" y="349796"/>
                  </a:lnTo>
                  <a:lnTo>
                    <a:pt x="0" y="342023"/>
                  </a:lnTo>
                  <a:lnTo>
                    <a:pt x="0" y="334249"/>
                  </a:lnTo>
                  <a:lnTo>
                    <a:pt x="0" y="326476"/>
                  </a:lnTo>
                  <a:lnTo>
                    <a:pt x="0" y="318703"/>
                  </a:lnTo>
                  <a:lnTo>
                    <a:pt x="0" y="310930"/>
                  </a:lnTo>
                  <a:lnTo>
                    <a:pt x="0" y="303156"/>
                  </a:lnTo>
                  <a:lnTo>
                    <a:pt x="0" y="295383"/>
                  </a:lnTo>
                  <a:lnTo>
                    <a:pt x="0" y="287610"/>
                  </a:lnTo>
                  <a:lnTo>
                    <a:pt x="0" y="279837"/>
                  </a:lnTo>
                  <a:lnTo>
                    <a:pt x="0" y="272063"/>
                  </a:lnTo>
                  <a:lnTo>
                    <a:pt x="0" y="264290"/>
                  </a:lnTo>
                  <a:lnTo>
                    <a:pt x="0" y="256517"/>
                  </a:lnTo>
                  <a:lnTo>
                    <a:pt x="0" y="248744"/>
                  </a:lnTo>
                  <a:lnTo>
                    <a:pt x="0" y="240970"/>
                  </a:lnTo>
                  <a:lnTo>
                    <a:pt x="0" y="233197"/>
                  </a:lnTo>
                  <a:lnTo>
                    <a:pt x="0" y="225424"/>
                  </a:lnTo>
                  <a:lnTo>
                    <a:pt x="0" y="217651"/>
                  </a:lnTo>
                  <a:lnTo>
                    <a:pt x="0" y="209877"/>
                  </a:lnTo>
                  <a:lnTo>
                    <a:pt x="0" y="202104"/>
                  </a:lnTo>
                  <a:lnTo>
                    <a:pt x="0" y="194331"/>
                  </a:lnTo>
                  <a:lnTo>
                    <a:pt x="0" y="186558"/>
                  </a:lnTo>
                  <a:lnTo>
                    <a:pt x="0" y="178784"/>
                  </a:lnTo>
                  <a:lnTo>
                    <a:pt x="0" y="171011"/>
                  </a:lnTo>
                  <a:lnTo>
                    <a:pt x="0" y="163238"/>
                  </a:lnTo>
                  <a:lnTo>
                    <a:pt x="0" y="155465"/>
                  </a:lnTo>
                  <a:lnTo>
                    <a:pt x="0" y="147691"/>
                  </a:lnTo>
                  <a:lnTo>
                    <a:pt x="0" y="139918"/>
                  </a:lnTo>
                  <a:lnTo>
                    <a:pt x="0" y="132145"/>
                  </a:lnTo>
                  <a:lnTo>
                    <a:pt x="0" y="124372"/>
                  </a:lnTo>
                  <a:lnTo>
                    <a:pt x="0" y="116598"/>
                  </a:lnTo>
                  <a:lnTo>
                    <a:pt x="0" y="108825"/>
                  </a:lnTo>
                  <a:lnTo>
                    <a:pt x="0" y="101052"/>
                  </a:lnTo>
                  <a:lnTo>
                    <a:pt x="0" y="93279"/>
                  </a:lnTo>
                  <a:lnTo>
                    <a:pt x="0" y="85505"/>
                  </a:lnTo>
                  <a:lnTo>
                    <a:pt x="0" y="77732"/>
                  </a:lnTo>
                  <a:lnTo>
                    <a:pt x="0" y="69959"/>
                  </a:lnTo>
                  <a:lnTo>
                    <a:pt x="0" y="62186"/>
                  </a:lnTo>
                  <a:lnTo>
                    <a:pt x="0" y="54412"/>
                  </a:lnTo>
                  <a:lnTo>
                    <a:pt x="0" y="46639"/>
                  </a:lnTo>
                  <a:lnTo>
                    <a:pt x="0" y="38866"/>
                  </a:lnTo>
                  <a:lnTo>
                    <a:pt x="0" y="31093"/>
                  </a:lnTo>
                  <a:lnTo>
                    <a:pt x="0" y="23319"/>
                  </a:lnTo>
                  <a:lnTo>
                    <a:pt x="0" y="15546"/>
                  </a:lnTo>
                  <a:lnTo>
                    <a:pt x="0" y="7773"/>
                  </a:lnTo>
                  <a:lnTo>
                    <a:pt x="0" y="0"/>
                  </a:lnTo>
                  <a:lnTo>
                    <a:pt x="8440" y="0"/>
                  </a:lnTo>
                  <a:lnTo>
                    <a:pt x="8998" y="7773"/>
                  </a:lnTo>
                  <a:lnTo>
                    <a:pt x="9550" y="15546"/>
                  </a:lnTo>
                  <a:lnTo>
                    <a:pt x="10093" y="23319"/>
                  </a:lnTo>
                  <a:lnTo>
                    <a:pt x="10624" y="31093"/>
                  </a:lnTo>
                  <a:lnTo>
                    <a:pt x="11139" y="38866"/>
                  </a:lnTo>
                  <a:lnTo>
                    <a:pt x="11635" y="46639"/>
                  </a:lnTo>
                  <a:lnTo>
                    <a:pt x="12109" y="54412"/>
                  </a:lnTo>
                  <a:lnTo>
                    <a:pt x="12554" y="62186"/>
                  </a:lnTo>
                  <a:lnTo>
                    <a:pt x="12974" y="69959"/>
                  </a:lnTo>
                  <a:lnTo>
                    <a:pt x="13367" y="77732"/>
                  </a:lnTo>
                  <a:lnTo>
                    <a:pt x="13733" y="85505"/>
                  </a:lnTo>
                  <a:lnTo>
                    <a:pt x="14072" y="93279"/>
                  </a:lnTo>
                  <a:lnTo>
                    <a:pt x="14383" y="101052"/>
                  </a:lnTo>
                  <a:lnTo>
                    <a:pt x="14662" y="108825"/>
                  </a:lnTo>
                  <a:lnTo>
                    <a:pt x="14916" y="116598"/>
                  </a:lnTo>
                  <a:lnTo>
                    <a:pt x="15147" y="124372"/>
                  </a:lnTo>
                  <a:lnTo>
                    <a:pt x="15356" y="132145"/>
                  </a:lnTo>
                  <a:lnTo>
                    <a:pt x="15546" y="139918"/>
                  </a:lnTo>
                  <a:lnTo>
                    <a:pt x="15717" y="147691"/>
                  </a:lnTo>
                  <a:lnTo>
                    <a:pt x="15871" y="155465"/>
                  </a:lnTo>
                  <a:lnTo>
                    <a:pt x="16011" y="163238"/>
                  </a:lnTo>
                  <a:lnTo>
                    <a:pt x="16139" y="171011"/>
                  </a:lnTo>
                  <a:lnTo>
                    <a:pt x="16258" y="178784"/>
                  </a:lnTo>
                  <a:lnTo>
                    <a:pt x="16368" y="186558"/>
                  </a:lnTo>
                  <a:lnTo>
                    <a:pt x="16472" y="194331"/>
                  </a:lnTo>
                  <a:lnTo>
                    <a:pt x="16568" y="202104"/>
                  </a:lnTo>
                  <a:lnTo>
                    <a:pt x="16658" y="209877"/>
                  </a:lnTo>
                  <a:lnTo>
                    <a:pt x="16744" y="217651"/>
                  </a:lnTo>
                  <a:lnTo>
                    <a:pt x="16824" y="225424"/>
                  </a:lnTo>
                  <a:lnTo>
                    <a:pt x="16898" y="233197"/>
                  </a:lnTo>
                  <a:lnTo>
                    <a:pt x="16967" y="240970"/>
                  </a:lnTo>
                  <a:lnTo>
                    <a:pt x="17030" y="248744"/>
                  </a:lnTo>
                  <a:lnTo>
                    <a:pt x="17084" y="256517"/>
                  </a:lnTo>
                  <a:lnTo>
                    <a:pt x="17131" y="264290"/>
                  </a:lnTo>
                  <a:lnTo>
                    <a:pt x="17169" y="272063"/>
                  </a:lnTo>
                  <a:lnTo>
                    <a:pt x="17198" y="279837"/>
                  </a:lnTo>
                  <a:lnTo>
                    <a:pt x="17217" y="287610"/>
                  </a:lnTo>
                  <a:lnTo>
                    <a:pt x="17226" y="295383"/>
                  </a:lnTo>
                  <a:lnTo>
                    <a:pt x="17222" y="303156"/>
                  </a:lnTo>
                  <a:lnTo>
                    <a:pt x="17208" y="310930"/>
                  </a:lnTo>
                  <a:lnTo>
                    <a:pt x="17184" y="318703"/>
                  </a:lnTo>
                  <a:lnTo>
                    <a:pt x="17149" y="326476"/>
                  </a:lnTo>
                  <a:lnTo>
                    <a:pt x="17106" y="334249"/>
                  </a:lnTo>
                  <a:lnTo>
                    <a:pt x="17055" y="342023"/>
                  </a:lnTo>
                  <a:lnTo>
                    <a:pt x="16996" y="349796"/>
                  </a:lnTo>
                  <a:lnTo>
                    <a:pt x="16931" y="357569"/>
                  </a:lnTo>
                  <a:lnTo>
                    <a:pt x="16864" y="365342"/>
                  </a:lnTo>
                  <a:lnTo>
                    <a:pt x="16795" y="373116"/>
                  </a:lnTo>
                  <a:lnTo>
                    <a:pt x="16726" y="380889"/>
                  </a:lnTo>
                  <a:lnTo>
                    <a:pt x="16660" y="388662"/>
                  </a:lnTo>
                  <a:lnTo>
                    <a:pt x="16600" y="396435"/>
                  </a:lnTo>
                  <a:lnTo>
                    <a:pt x="16548" y="404209"/>
                  </a:lnTo>
                  <a:lnTo>
                    <a:pt x="16505" y="411982"/>
                  </a:lnTo>
                  <a:lnTo>
                    <a:pt x="16475" y="419755"/>
                  </a:lnTo>
                  <a:lnTo>
                    <a:pt x="16458" y="427528"/>
                  </a:lnTo>
                  <a:lnTo>
                    <a:pt x="16457" y="435302"/>
                  </a:lnTo>
                  <a:lnTo>
                    <a:pt x="16473" y="443075"/>
                  </a:lnTo>
                  <a:lnTo>
                    <a:pt x="16512" y="450848"/>
                  </a:lnTo>
                  <a:lnTo>
                    <a:pt x="16570" y="458621"/>
                  </a:lnTo>
                  <a:lnTo>
                    <a:pt x="16648" y="466395"/>
                  </a:lnTo>
                  <a:lnTo>
                    <a:pt x="16747" y="474168"/>
                  </a:lnTo>
                  <a:lnTo>
                    <a:pt x="16867" y="481941"/>
                  </a:lnTo>
                  <a:lnTo>
                    <a:pt x="17007" y="489714"/>
                  </a:lnTo>
                  <a:lnTo>
                    <a:pt x="17170" y="497488"/>
                  </a:lnTo>
                  <a:lnTo>
                    <a:pt x="17353" y="505261"/>
                  </a:lnTo>
                  <a:lnTo>
                    <a:pt x="17552" y="513034"/>
                  </a:lnTo>
                  <a:lnTo>
                    <a:pt x="17767" y="520807"/>
                  </a:lnTo>
                  <a:lnTo>
                    <a:pt x="17995" y="528581"/>
                  </a:lnTo>
                  <a:lnTo>
                    <a:pt x="18235" y="536354"/>
                  </a:lnTo>
                  <a:lnTo>
                    <a:pt x="18486" y="544127"/>
                  </a:lnTo>
                  <a:lnTo>
                    <a:pt x="18744" y="551900"/>
                  </a:lnTo>
                  <a:lnTo>
                    <a:pt x="19005" y="559674"/>
                  </a:lnTo>
                  <a:lnTo>
                    <a:pt x="19268" y="567447"/>
                  </a:lnTo>
                  <a:lnTo>
                    <a:pt x="19529" y="575220"/>
                  </a:lnTo>
                  <a:lnTo>
                    <a:pt x="19788" y="582993"/>
                  </a:lnTo>
                  <a:lnTo>
                    <a:pt x="20042" y="590767"/>
                  </a:lnTo>
                  <a:lnTo>
                    <a:pt x="20286" y="598540"/>
                  </a:lnTo>
                  <a:lnTo>
                    <a:pt x="20520" y="606313"/>
                  </a:lnTo>
                  <a:lnTo>
                    <a:pt x="20744" y="614086"/>
                  </a:lnTo>
                  <a:lnTo>
                    <a:pt x="20955" y="621860"/>
                  </a:lnTo>
                  <a:lnTo>
                    <a:pt x="21153" y="629633"/>
                  </a:lnTo>
                  <a:lnTo>
                    <a:pt x="21337" y="637406"/>
                  </a:lnTo>
                  <a:lnTo>
                    <a:pt x="21504" y="645179"/>
                  </a:lnTo>
                  <a:lnTo>
                    <a:pt x="21657" y="652953"/>
                  </a:lnTo>
                  <a:lnTo>
                    <a:pt x="21796" y="660726"/>
                  </a:lnTo>
                  <a:lnTo>
                    <a:pt x="21922" y="668499"/>
                  </a:lnTo>
                  <a:lnTo>
                    <a:pt x="22036" y="676272"/>
                  </a:lnTo>
                  <a:lnTo>
                    <a:pt x="22140" y="684046"/>
                  </a:lnTo>
                  <a:lnTo>
                    <a:pt x="22231" y="691819"/>
                  </a:lnTo>
                  <a:lnTo>
                    <a:pt x="22315" y="699592"/>
                  </a:lnTo>
                  <a:lnTo>
                    <a:pt x="22392" y="707365"/>
                  </a:lnTo>
                  <a:lnTo>
                    <a:pt x="22466" y="715139"/>
                  </a:lnTo>
                  <a:lnTo>
                    <a:pt x="22537" y="722912"/>
                  </a:lnTo>
                  <a:lnTo>
                    <a:pt x="22607" y="730685"/>
                  </a:lnTo>
                  <a:lnTo>
                    <a:pt x="22678" y="738458"/>
                  </a:lnTo>
                  <a:lnTo>
                    <a:pt x="22753" y="746232"/>
                  </a:lnTo>
                  <a:lnTo>
                    <a:pt x="22833" y="754005"/>
                  </a:lnTo>
                  <a:lnTo>
                    <a:pt x="22920" y="761778"/>
                  </a:lnTo>
                  <a:lnTo>
                    <a:pt x="23015" y="769551"/>
                  </a:lnTo>
                  <a:lnTo>
                    <a:pt x="23120" y="777325"/>
                  </a:lnTo>
                  <a:lnTo>
                    <a:pt x="23236" y="785098"/>
                  </a:lnTo>
                  <a:lnTo>
                    <a:pt x="23366" y="792871"/>
                  </a:lnTo>
                  <a:lnTo>
                    <a:pt x="23509" y="800644"/>
                  </a:lnTo>
                  <a:lnTo>
                    <a:pt x="23666" y="808418"/>
                  </a:lnTo>
                  <a:lnTo>
                    <a:pt x="23837" y="816191"/>
                  </a:lnTo>
                  <a:lnTo>
                    <a:pt x="24023" y="823964"/>
                  </a:lnTo>
                  <a:lnTo>
                    <a:pt x="24224" y="831737"/>
                  </a:lnTo>
                  <a:lnTo>
                    <a:pt x="24444" y="839511"/>
                  </a:lnTo>
                  <a:lnTo>
                    <a:pt x="24679" y="847284"/>
                  </a:lnTo>
                  <a:lnTo>
                    <a:pt x="24928" y="855057"/>
                  </a:lnTo>
                  <a:lnTo>
                    <a:pt x="25193" y="862830"/>
                  </a:lnTo>
                  <a:lnTo>
                    <a:pt x="25472" y="870604"/>
                  </a:lnTo>
                  <a:lnTo>
                    <a:pt x="25765" y="878377"/>
                  </a:lnTo>
                  <a:lnTo>
                    <a:pt x="26075" y="886150"/>
                  </a:lnTo>
                  <a:lnTo>
                    <a:pt x="26398" y="893923"/>
                  </a:lnTo>
                  <a:lnTo>
                    <a:pt x="26733" y="901697"/>
                  </a:lnTo>
                  <a:lnTo>
                    <a:pt x="27081" y="909470"/>
                  </a:lnTo>
                  <a:lnTo>
                    <a:pt x="27439" y="917243"/>
                  </a:lnTo>
                  <a:lnTo>
                    <a:pt x="27809" y="925016"/>
                  </a:lnTo>
                  <a:lnTo>
                    <a:pt x="28189" y="932790"/>
                  </a:lnTo>
                  <a:lnTo>
                    <a:pt x="28580" y="940563"/>
                  </a:lnTo>
                  <a:lnTo>
                    <a:pt x="28978" y="948336"/>
                  </a:lnTo>
                  <a:lnTo>
                    <a:pt x="29383" y="956109"/>
                  </a:lnTo>
                  <a:lnTo>
                    <a:pt x="29794" y="963883"/>
                  </a:lnTo>
                  <a:lnTo>
                    <a:pt x="30211" y="971656"/>
                  </a:lnTo>
                  <a:lnTo>
                    <a:pt x="30632" y="979429"/>
                  </a:lnTo>
                  <a:lnTo>
                    <a:pt x="31056" y="987202"/>
                  </a:lnTo>
                  <a:lnTo>
                    <a:pt x="31482" y="994976"/>
                  </a:lnTo>
                  <a:lnTo>
                    <a:pt x="31909" y="1002749"/>
                  </a:lnTo>
                  <a:lnTo>
                    <a:pt x="32335" y="1010522"/>
                  </a:lnTo>
                  <a:lnTo>
                    <a:pt x="32760" y="1018295"/>
                  </a:lnTo>
                  <a:lnTo>
                    <a:pt x="33183" y="1026069"/>
                  </a:lnTo>
                  <a:lnTo>
                    <a:pt x="33601" y="1033842"/>
                  </a:lnTo>
                  <a:lnTo>
                    <a:pt x="34015" y="1041615"/>
                  </a:lnTo>
                  <a:lnTo>
                    <a:pt x="34423" y="1049388"/>
                  </a:lnTo>
                  <a:lnTo>
                    <a:pt x="34826" y="1057162"/>
                  </a:lnTo>
                  <a:lnTo>
                    <a:pt x="35223" y="1064935"/>
                  </a:lnTo>
                  <a:lnTo>
                    <a:pt x="35614" y="1072708"/>
                  </a:lnTo>
                  <a:lnTo>
                    <a:pt x="35996" y="1080481"/>
                  </a:lnTo>
                  <a:lnTo>
                    <a:pt x="36371" y="1088255"/>
                  </a:lnTo>
                  <a:lnTo>
                    <a:pt x="36740" y="1096028"/>
                  </a:lnTo>
                  <a:lnTo>
                    <a:pt x="37102" y="1103801"/>
                  </a:lnTo>
                  <a:lnTo>
                    <a:pt x="37457" y="1111574"/>
                  </a:lnTo>
                  <a:lnTo>
                    <a:pt x="37807" y="1119348"/>
                  </a:lnTo>
                  <a:lnTo>
                    <a:pt x="38149" y="1127121"/>
                  </a:lnTo>
                  <a:lnTo>
                    <a:pt x="38486" y="1134894"/>
                  </a:lnTo>
                  <a:lnTo>
                    <a:pt x="38818" y="1142667"/>
                  </a:lnTo>
                  <a:lnTo>
                    <a:pt x="39145" y="1150441"/>
                  </a:lnTo>
                  <a:lnTo>
                    <a:pt x="39467" y="1158214"/>
                  </a:lnTo>
                  <a:lnTo>
                    <a:pt x="39785" y="1165987"/>
                  </a:lnTo>
                  <a:lnTo>
                    <a:pt x="40098" y="1173760"/>
                  </a:lnTo>
                  <a:lnTo>
                    <a:pt x="40406" y="1181534"/>
                  </a:lnTo>
                  <a:lnTo>
                    <a:pt x="40709" y="1189307"/>
                  </a:lnTo>
                  <a:lnTo>
                    <a:pt x="41008" y="1197080"/>
                  </a:lnTo>
                  <a:lnTo>
                    <a:pt x="41301" y="1204853"/>
                  </a:lnTo>
                  <a:lnTo>
                    <a:pt x="41588" y="1212627"/>
                  </a:lnTo>
                  <a:lnTo>
                    <a:pt x="41870" y="1220400"/>
                  </a:lnTo>
                  <a:lnTo>
                    <a:pt x="42144" y="1228173"/>
                  </a:lnTo>
                  <a:lnTo>
                    <a:pt x="42410" y="1235946"/>
                  </a:lnTo>
                  <a:lnTo>
                    <a:pt x="42669" y="1243720"/>
                  </a:lnTo>
                  <a:lnTo>
                    <a:pt x="42920" y="1251493"/>
                  </a:lnTo>
                  <a:lnTo>
                    <a:pt x="43163" y="1259266"/>
                  </a:lnTo>
                  <a:lnTo>
                    <a:pt x="43397" y="1267039"/>
                  </a:lnTo>
                  <a:lnTo>
                    <a:pt x="43622" y="1274813"/>
                  </a:lnTo>
                  <a:lnTo>
                    <a:pt x="43837" y="1282586"/>
                  </a:lnTo>
                  <a:lnTo>
                    <a:pt x="44045" y="1290359"/>
                  </a:lnTo>
                  <a:lnTo>
                    <a:pt x="44246" y="1298132"/>
                  </a:lnTo>
                  <a:lnTo>
                    <a:pt x="44441" y="1305906"/>
                  </a:lnTo>
                  <a:lnTo>
                    <a:pt x="44630" y="1313679"/>
                  </a:lnTo>
                  <a:lnTo>
                    <a:pt x="44815" y="1321452"/>
                  </a:lnTo>
                  <a:lnTo>
                    <a:pt x="44998" y="1329225"/>
                  </a:lnTo>
                  <a:lnTo>
                    <a:pt x="45181" y="1336999"/>
                  </a:lnTo>
                  <a:lnTo>
                    <a:pt x="45367" y="1344772"/>
                  </a:lnTo>
                  <a:lnTo>
                    <a:pt x="45557" y="1352545"/>
                  </a:lnTo>
                  <a:lnTo>
                    <a:pt x="45755" y="1360318"/>
                  </a:lnTo>
                  <a:lnTo>
                    <a:pt x="45963" y="1368092"/>
                  </a:lnTo>
                  <a:lnTo>
                    <a:pt x="46187" y="1375865"/>
                  </a:lnTo>
                  <a:lnTo>
                    <a:pt x="46427" y="1383638"/>
                  </a:lnTo>
                  <a:lnTo>
                    <a:pt x="46687" y="1391411"/>
                  </a:lnTo>
                  <a:lnTo>
                    <a:pt x="46968" y="1399185"/>
                  </a:lnTo>
                  <a:lnTo>
                    <a:pt x="47272" y="1406958"/>
                  </a:lnTo>
                  <a:lnTo>
                    <a:pt x="47604" y="1414731"/>
                  </a:lnTo>
                  <a:lnTo>
                    <a:pt x="47971" y="1422504"/>
                  </a:lnTo>
                  <a:lnTo>
                    <a:pt x="48369" y="1430278"/>
                  </a:lnTo>
                  <a:lnTo>
                    <a:pt x="48798" y="1438051"/>
                  </a:lnTo>
                  <a:lnTo>
                    <a:pt x="49261" y="1445824"/>
                  </a:lnTo>
                  <a:lnTo>
                    <a:pt x="49757" y="1453597"/>
                  </a:lnTo>
                  <a:lnTo>
                    <a:pt x="50287" y="1461371"/>
                  </a:lnTo>
                  <a:lnTo>
                    <a:pt x="50855" y="1469144"/>
                  </a:lnTo>
                  <a:lnTo>
                    <a:pt x="51456" y="1476917"/>
                  </a:lnTo>
                  <a:lnTo>
                    <a:pt x="52087" y="1484690"/>
                  </a:lnTo>
                  <a:lnTo>
                    <a:pt x="52745" y="1492464"/>
                  </a:lnTo>
                  <a:lnTo>
                    <a:pt x="53427" y="1500237"/>
                  </a:lnTo>
                  <a:lnTo>
                    <a:pt x="54132" y="1508010"/>
                  </a:lnTo>
                  <a:lnTo>
                    <a:pt x="54857" y="1515783"/>
                  </a:lnTo>
                  <a:lnTo>
                    <a:pt x="55596" y="1523557"/>
                  </a:lnTo>
                  <a:lnTo>
                    <a:pt x="56344" y="1531330"/>
                  </a:lnTo>
                  <a:lnTo>
                    <a:pt x="57097" y="1539103"/>
                  </a:lnTo>
                  <a:lnTo>
                    <a:pt x="57850" y="1546876"/>
                  </a:lnTo>
                  <a:lnTo>
                    <a:pt x="58599" y="1554650"/>
                  </a:lnTo>
                  <a:lnTo>
                    <a:pt x="59340" y="1562423"/>
                  </a:lnTo>
                  <a:lnTo>
                    <a:pt x="60064" y="1570196"/>
                  </a:lnTo>
                  <a:lnTo>
                    <a:pt x="60770" y="1577969"/>
                  </a:lnTo>
                  <a:lnTo>
                    <a:pt x="61454" y="1585743"/>
                  </a:lnTo>
                  <a:lnTo>
                    <a:pt x="62113" y="1593516"/>
                  </a:lnTo>
                  <a:lnTo>
                    <a:pt x="62745" y="1601289"/>
                  </a:lnTo>
                  <a:lnTo>
                    <a:pt x="63347" y="1609062"/>
                  </a:lnTo>
                  <a:lnTo>
                    <a:pt x="63909" y="1616836"/>
                  </a:lnTo>
                  <a:lnTo>
                    <a:pt x="64438" y="1624609"/>
                  </a:lnTo>
                  <a:lnTo>
                    <a:pt x="64933" y="1632382"/>
                  </a:lnTo>
                  <a:lnTo>
                    <a:pt x="65395" y="1640155"/>
                  </a:lnTo>
                  <a:lnTo>
                    <a:pt x="65824" y="1647929"/>
                  </a:lnTo>
                  <a:lnTo>
                    <a:pt x="66222" y="1655702"/>
                  </a:lnTo>
                  <a:lnTo>
                    <a:pt x="66586" y="1663475"/>
                  </a:lnTo>
                  <a:lnTo>
                    <a:pt x="66923" y="1671248"/>
                  </a:lnTo>
                  <a:lnTo>
                    <a:pt x="67239" y="1679022"/>
                  </a:lnTo>
                  <a:lnTo>
                    <a:pt x="67536" y="1686795"/>
                  </a:lnTo>
                  <a:lnTo>
                    <a:pt x="67820" y="1694568"/>
                  </a:lnTo>
                  <a:lnTo>
                    <a:pt x="68094" y="1702341"/>
                  </a:lnTo>
                  <a:lnTo>
                    <a:pt x="68365" y="1710115"/>
                  </a:lnTo>
                  <a:lnTo>
                    <a:pt x="68638" y="1717888"/>
                  </a:lnTo>
                  <a:lnTo>
                    <a:pt x="68920" y="1725661"/>
                  </a:lnTo>
                  <a:lnTo>
                    <a:pt x="69216" y="1733434"/>
                  </a:lnTo>
                  <a:lnTo>
                    <a:pt x="69531" y="1741208"/>
                  </a:lnTo>
                  <a:lnTo>
                    <a:pt x="69869" y="1748981"/>
                  </a:lnTo>
                  <a:lnTo>
                    <a:pt x="70237" y="1756754"/>
                  </a:lnTo>
                  <a:lnTo>
                    <a:pt x="70644" y="1764527"/>
                  </a:lnTo>
                  <a:lnTo>
                    <a:pt x="71087" y="1772301"/>
                  </a:lnTo>
                  <a:lnTo>
                    <a:pt x="71570" y="1780074"/>
                  </a:lnTo>
                  <a:lnTo>
                    <a:pt x="72094" y="1787847"/>
                  </a:lnTo>
                  <a:lnTo>
                    <a:pt x="72659" y="1795620"/>
                  </a:lnTo>
                  <a:lnTo>
                    <a:pt x="73268" y="1803394"/>
                  </a:lnTo>
                  <a:lnTo>
                    <a:pt x="73928" y="1811167"/>
                  </a:lnTo>
                  <a:lnTo>
                    <a:pt x="74629" y="1818940"/>
                  </a:lnTo>
                  <a:lnTo>
                    <a:pt x="75368" y="1826713"/>
                  </a:lnTo>
                  <a:lnTo>
                    <a:pt x="76142" y="1834487"/>
                  </a:lnTo>
                  <a:lnTo>
                    <a:pt x="76950" y="1842260"/>
                  </a:lnTo>
                  <a:lnTo>
                    <a:pt x="77786" y="1850033"/>
                  </a:lnTo>
                  <a:lnTo>
                    <a:pt x="78652" y="1857806"/>
                  </a:lnTo>
                  <a:lnTo>
                    <a:pt x="79538" y="1865580"/>
                  </a:lnTo>
                  <a:lnTo>
                    <a:pt x="80440" y="1873353"/>
                  </a:lnTo>
                  <a:lnTo>
                    <a:pt x="81352" y="1881126"/>
                  </a:lnTo>
                  <a:lnTo>
                    <a:pt x="82273" y="1888899"/>
                  </a:lnTo>
                  <a:lnTo>
                    <a:pt x="83197" y="1896673"/>
                  </a:lnTo>
                  <a:lnTo>
                    <a:pt x="84122" y="1904446"/>
                  </a:lnTo>
                  <a:lnTo>
                    <a:pt x="85043" y="1912219"/>
                  </a:lnTo>
                  <a:lnTo>
                    <a:pt x="85959" y="1919992"/>
                  </a:lnTo>
                  <a:lnTo>
                    <a:pt x="86867" y="1927766"/>
                  </a:lnTo>
                  <a:lnTo>
                    <a:pt x="87766" y="1935539"/>
                  </a:lnTo>
                  <a:lnTo>
                    <a:pt x="88657" y="1943312"/>
                  </a:lnTo>
                  <a:lnTo>
                    <a:pt x="89537" y="1951085"/>
                  </a:lnTo>
                  <a:lnTo>
                    <a:pt x="90406" y="1958859"/>
                  </a:lnTo>
                  <a:lnTo>
                    <a:pt x="91265" y="1966632"/>
                  </a:lnTo>
                  <a:lnTo>
                    <a:pt x="92117" y="1974405"/>
                  </a:lnTo>
                  <a:lnTo>
                    <a:pt x="92963" y="1982179"/>
                  </a:lnTo>
                  <a:lnTo>
                    <a:pt x="93803" y="1989952"/>
                  </a:lnTo>
                  <a:lnTo>
                    <a:pt x="94639" y="1997725"/>
                  </a:lnTo>
                  <a:lnTo>
                    <a:pt x="95474" y="2005498"/>
                  </a:lnTo>
                  <a:lnTo>
                    <a:pt x="96309" y="2013272"/>
                  </a:lnTo>
                  <a:lnTo>
                    <a:pt x="97148" y="2021045"/>
                  </a:lnTo>
                  <a:lnTo>
                    <a:pt x="97992" y="2028818"/>
                  </a:lnTo>
                  <a:lnTo>
                    <a:pt x="98842" y="2036591"/>
                  </a:lnTo>
                  <a:lnTo>
                    <a:pt x="99702" y="2044365"/>
                  </a:lnTo>
                  <a:lnTo>
                    <a:pt x="100576" y="2052138"/>
                  </a:lnTo>
                  <a:lnTo>
                    <a:pt x="101465" y="2059911"/>
                  </a:lnTo>
                  <a:lnTo>
                    <a:pt x="102370" y="2067684"/>
                  </a:lnTo>
                  <a:lnTo>
                    <a:pt x="103295" y="2075458"/>
                  </a:lnTo>
                  <a:lnTo>
                    <a:pt x="104240" y="2083231"/>
                  </a:lnTo>
                  <a:lnTo>
                    <a:pt x="105207" y="2091004"/>
                  </a:lnTo>
                  <a:lnTo>
                    <a:pt x="106201" y="2098777"/>
                  </a:lnTo>
                  <a:lnTo>
                    <a:pt x="107225" y="2106551"/>
                  </a:lnTo>
                  <a:lnTo>
                    <a:pt x="108277" y="2114324"/>
                  </a:lnTo>
                  <a:lnTo>
                    <a:pt x="109357" y="2122097"/>
                  </a:lnTo>
                  <a:lnTo>
                    <a:pt x="110466" y="2129870"/>
                  </a:lnTo>
                  <a:lnTo>
                    <a:pt x="111604" y="2137644"/>
                  </a:lnTo>
                  <a:lnTo>
                    <a:pt x="112773" y="2145417"/>
                  </a:lnTo>
                  <a:lnTo>
                    <a:pt x="113975" y="2153190"/>
                  </a:lnTo>
                  <a:lnTo>
                    <a:pt x="115203" y="2160963"/>
                  </a:lnTo>
                  <a:lnTo>
                    <a:pt x="116457" y="2168737"/>
                  </a:lnTo>
                  <a:lnTo>
                    <a:pt x="117734" y="2176510"/>
                  </a:lnTo>
                  <a:lnTo>
                    <a:pt x="119031" y="2184283"/>
                  </a:lnTo>
                  <a:lnTo>
                    <a:pt x="120347" y="2192056"/>
                  </a:lnTo>
                  <a:lnTo>
                    <a:pt x="121681" y="2199830"/>
                  </a:lnTo>
                  <a:lnTo>
                    <a:pt x="123025" y="2207603"/>
                  </a:lnTo>
                  <a:lnTo>
                    <a:pt x="124378" y="2215376"/>
                  </a:lnTo>
                  <a:lnTo>
                    <a:pt x="125737" y="2223149"/>
                  </a:lnTo>
                  <a:lnTo>
                    <a:pt x="127098" y="2230923"/>
                  </a:lnTo>
                  <a:lnTo>
                    <a:pt x="128460" y="2238696"/>
                  </a:lnTo>
                  <a:lnTo>
                    <a:pt x="129820" y="2246469"/>
                  </a:lnTo>
                  <a:lnTo>
                    <a:pt x="131177" y="2254242"/>
                  </a:lnTo>
                  <a:lnTo>
                    <a:pt x="132531" y="2262016"/>
                  </a:lnTo>
                  <a:lnTo>
                    <a:pt x="133881" y="2269789"/>
                  </a:lnTo>
                  <a:lnTo>
                    <a:pt x="135229" y="2277562"/>
                  </a:lnTo>
                  <a:lnTo>
                    <a:pt x="136576" y="2285335"/>
                  </a:lnTo>
                  <a:lnTo>
                    <a:pt x="137923" y="2293109"/>
                  </a:lnTo>
                  <a:lnTo>
                    <a:pt x="139275" y="2300882"/>
                  </a:lnTo>
                  <a:lnTo>
                    <a:pt x="140634" y="2308655"/>
                  </a:lnTo>
                  <a:lnTo>
                    <a:pt x="142003" y="2316428"/>
                  </a:lnTo>
                  <a:lnTo>
                    <a:pt x="143386" y="2324202"/>
                  </a:lnTo>
                  <a:lnTo>
                    <a:pt x="144786" y="2331975"/>
                  </a:lnTo>
                  <a:lnTo>
                    <a:pt x="146208" y="2339748"/>
                  </a:lnTo>
                  <a:lnTo>
                    <a:pt x="147659" y="2347521"/>
                  </a:lnTo>
                  <a:lnTo>
                    <a:pt x="149139" y="2355295"/>
                  </a:lnTo>
                  <a:lnTo>
                    <a:pt x="150649" y="2363068"/>
                  </a:lnTo>
                  <a:lnTo>
                    <a:pt x="152192" y="2370841"/>
                  </a:lnTo>
                  <a:lnTo>
                    <a:pt x="153769" y="2378614"/>
                  </a:lnTo>
                  <a:lnTo>
                    <a:pt x="155381" y="2386388"/>
                  </a:lnTo>
                  <a:lnTo>
                    <a:pt x="157034" y="2394161"/>
                  </a:lnTo>
                  <a:lnTo>
                    <a:pt x="158722" y="2401934"/>
                  </a:lnTo>
                  <a:lnTo>
                    <a:pt x="160441" y="2409707"/>
                  </a:lnTo>
                  <a:lnTo>
                    <a:pt x="162189" y="2417481"/>
                  </a:lnTo>
                  <a:lnTo>
                    <a:pt x="163965" y="2425254"/>
                  </a:lnTo>
                  <a:lnTo>
                    <a:pt x="165763" y="2433027"/>
                  </a:lnTo>
                  <a:lnTo>
                    <a:pt x="167584" y="2440800"/>
                  </a:lnTo>
                  <a:lnTo>
                    <a:pt x="169419" y="2448574"/>
                  </a:lnTo>
                  <a:lnTo>
                    <a:pt x="171264" y="2456347"/>
                  </a:lnTo>
                  <a:lnTo>
                    <a:pt x="173114" y="2464120"/>
                  </a:lnTo>
                  <a:lnTo>
                    <a:pt x="174964" y="2471893"/>
                  </a:lnTo>
                  <a:lnTo>
                    <a:pt x="176811" y="2479667"/>
                  </a:lnTo>
                  <a:lnTo>
                    <a:pt x="178649" y="2487440"/>
                  </a:lnTo>
                  <a:lnTo>
                    <a:pt x="180475" y="2495213"/>
                  </a:lnTo>
                  <a:lnTo>
                    <a:pt x="182284" y="2502986"/>
                  </a:lnTo>
                  <a:lnTo>
                    <a:pt x="184077" y="2510760"/>
                  </a:lnTo>
                  <a:lnTo>
                    <a:pt x="185851" y="2518533"/>
                  </a:lnTo>
                  <a:lnTo>
                    <a:pt x="187605" y="2526306"/>
                  </a:lnTo>
                  <a:lnTo>
                    <a:pt x="189338" y="2534079"/>
                  </a:lnTo>
                  <a:lnTo>
                    <a:pt x="191048" y="2541853"/>
                  </a:lnTo>
                  <a:lnTo>
                    <a:pt x="192740" y="2549626"/>
                  </a:lnTo>
                  <a:lnTo>
                    <a:pt x="194417" y="2557399"/>
                  </a:lnTo>
                  <a:lnTo>
                    <a:pt x="196082" y="2565172"/>
                  </a:lnTo>
                  <a:lnTo>
                    <a:pt x="197737" y="2572946"/>
                  </a:lnTo>
                  <a:lnTo>
                    <a:pt x="199388" y="2580719"/>
                  </a:lnTo>
                  <a:lnTo>
                    <a:pt x="201039" y="2588492"/>
                  </a:lnTo>
                  <a:lnTo>
                    <a:pt x="202698" y="2596265"/>
                  </a:lnTo>
                  <a:lnTo>
                    <a:pt x="204370" y="2604039"/>
                  </a:lnTo>
                  <a:lnTo>
                    <a:pt x="206060" y="2611812"/>
                  </a:lnTo>
                  <a:lnTo>
                    <a:pt x="207774" y="2619585"/>
                  </a:lnTo>
                  <a:lnTo>
                    <a:pt x="209519" y="2627358"/>
                  </a:lnTo>
                  <a:lnTo>
                    <a:pt x="211306" y="2635132"/>
                  </a:lnTo>
                  <a:lnTo>
                    <a:pt x="213141" y="2642905"/>
                  </a:lnTo>
                  <a:lnTo>
                    <a:pt x="215026" y="2650678"/>
                  </a:lnTo>
                  <a:lnTo>
                    <a:pt x="216966" y="2658451"/>
                  </a:lnTo>
                  <a:lnTo>
                    <a:pt x="218965" y="2666225"/>
                  </a:lnTo>
                  <a:lnTo>
                    <a:pt x="221029" y="2673998"/>
                  </a:lnTo>
                  <a:lnTo>
                    <a:pt x="223167" y="2681771"/>
                  </a:lnTo>
                  <a:lnTo>
                    <a:pt x="225387" y="2689544"/>
                  </a:lnTo>
                  <a:lnTo>
                    <a:pt x="227681" y="2697318"/>
                  </a:lnTo>
                  <a:lnTo>
                    <a:pt x="230051" y="2705091"/>
                  </a:lnTo>
                  <a:lnTo>
                    <a:pt x="232499" y="2712864"/>
                  </a:lnTo>
                  <a:lnTo>
                    <a:pt x="235023" y="2720637"/>
                  </a:lnTo>
                  <a:lnTo>
                    <a:pt x="237627" y="2728411"/>
                  </a:lnTo>
                  <a:lnTo>
                    <a:pt x="240320" y="2736184"/>
                  </a:lnTo>
                  <a:lnTo>
                    <a:pt x="243086" y="2743957"/>
                  </a:lnTo>
                  <a:lnTo>
                    <a:pt x="245920" y="2751730"/>
                  </a:lnTo>
                  <a:lnTo>
                    <a:pt x="248818" y="2759504"/>
                  </a:lnTo>
                  <a:lnTo>
                    <a:pt x="251777" y="2767277"/>
                  </a:lnTo>
                  <a:lnTo>
                    <a:pt x="254789" y="2775050"/>
                  </a:lnTo>
                  <a:lnTo>
                    <a:pt x="257858" y="2782823"/>
                  </a:lnTo>
                  <a:lnTo>
                    <a:pt x="260964" y="2790597"/>
                  </a:lnTo>
                  <a:lnTo>
                    <a:pt x="264099" y="2798370"/>
                  </a:lnTo>
                  <a:lnTo>
                    <a:pt x="267253" y="2806143"/>
                  </a:lnTo>
                  <a:lnTo>
                    <a:pt x="270418" y="2813916"/>
                  </a:lnTo>
                  <a:lnTo>
                    <a:pt x="273583" y="2821690"/>
                  </a:lnTo>
                  <a:lnTo>
                    <a:pt x="276735" y="2829463"/>
                  </a:lnTo>
                  <a:lnTo>
                    <a:pt x="279859" y="2837236"/>
                  </a:lnTo>
                  <a:lnTo>
                    <a:pt x="282946" y="2845009"/>
                  </a:lnTo>
                  <a:lnTo>
                    <a:pt x="285984" y="2852783"/>
                  </a:lnTo>
                  <a:lnTo>
                    <a:pt x="288964" y="2860556"/>
                  </a:lnTo>
                  <a:lnTo>
                    <a:pt x="291874" y="2868329"/>
                  </a:lnTo>
                  <a:lnTo>
                    <a:pt x="294696" y="2876102"/>
                  </a:lnTo>
                  <a:lnTo>
                    <a:pt x="297410" y="2883876"/>
                  </a:lnTo>
                  <a:lnTo>
                    <a:pt x="300020" y="2891649"/>
                  </a:lnTo>
                  <a:lnTo>
                    <a:pt x="302518" y="2899422"/>
                  </a:lnTo>
                  <a:lnTo>
                    <a:pt x="304896" y="2907195"/>
                  </a:lnTo>
                  <a:lnTo>
                    <a:pt x="307147" y="2914969"/>
                  </a:lnTo>
                  <a:lnTo>
                    <a:pt x="309261" y="2922742"/>
                  </a:lnTo>
                  <a:lnTo>
                    <a:pt x="311205" y="2930515"/>
                  </a:lnTo>
                  <a:lnTo>
                    <a:pt x="313004" y="2938288"/>
                  </a:lnTo>
                  <a:lnTo>
                    <a:pt x="314654" y="2946062"/>
                  </a:lnTo>
                  <a:lnTo>
                    <a:pt x="316152" y="2953835"/>
                  </a:lnTo>
                  <a:lnTo>
                    <a:pt x="317494" y="2961608"/>
                  </a:lnTo>
                  <a:lnTo>
                    <a:pt x="318679" y="2969381"/>
                  </a:lnTo>
                  <a:lnTo>
                    <a:pt x="319671" y="2977155"/>
                  </a:lnTo>
                  <a:lnTo>
                    <a:pt x="320494" y="2984928"/>
                  </a:lnTo>
                  <a:lnTo>
                    <a:pt x="321150" y="2992701"/>
                  </a:lnTo>
                  <a:lnTo>
                    <a:pt x="321638" y="3000474"/>
                  </a:lnTo>
                  <a:lnTo>
                    <a:pt x="321953" y="3008248"/>
                  </a:lnTo>
                  <a:lnTo>
                    <a:pt x="322093" y="3016021"/>
                  </a:lnTo>
                  <a:lnTo>
                    <a:pt x="322026" y="3023794"/>
                  </a:lnTo>
                  <a:lnTo>
                    <a:pt x="321756" y="3031567"/>
                  </a:lnTo>
                  <a:lnTo>
                    <a:pt x="321292" y="3039341"/>
                  </a:lnTo>
                  <a:lnTo>
                    <a:pt x="320630" y="3047114"/>
                  </a:lnTo>
                  <a:lnTo>
                    <a:pt x="319763" y="3054887"/>
                  </a:lnTo>
                  <a:lnTo>
                    <a:pt x="318686" y="3062660"/>
                  </a:lnTo>
                  <a:lnTo>
                    <a:pt x="317372" y="3070434"/>
                  </a:lnTo>
                  <a:lnTo>
                    <a:pt x="315796" y="3078207"/>
                  </a:lnTo>
                  <a:lnTo>
                    <a:pt x="313986" y="3085980"/>
                  </a:lnTo>
                  <a:lnTo>
                    <a:pt x="311935" y="3093753"/>
                  </a:lnTo>
                  <a:lnTo>
                    <a:pt x="309636" y="3101527"/>
                  </a:lnTo>
                  <a:lnTo>
                    <a:pt x="307086" y="3109300"/>
                  </a:lnTo>
                  <a:lnTo>
                    <a:pt x="304274" y="3117073"/>
                  </a:lnTo>
                  <a:lnTo>
                    <a:pt x="301143" y="3124846"/>
                  </a:lnTo>
                  <a:lnTo>
                    <a:pt x="297747" y="3132620"/>
                  </a:lnTo>
                  <a:lnTo>
                    <a:pt x="294084" y="3140393"/>
                  </a:lnTo>
                  <a:lnTo>
                    <a:pt x="290153" y="3148166"/>
                  </a:lnTo>
                  <a:lnTo>
                    <a:pt x="285953" y="3155939"/>
                  </a:lnTo>
                  <a:lnTo>
                    <a:pt x="281486" y="3163713"/>
                  </a:lnTo>
                  <a:lnTo>
                    <a:pt x="276701" y="3171486"/>
                  </a:lnTo>
                  <a:lnTo>
                    <a:pt x="271643" y="3179259"/>
                  </a:lnTo>
                  <a:lnTo>
                    <a:pt x="266328" y="3187032"/>
                  </a:lnTo>
                  <a:lnTo>
                    <a:pt x="260759" y="3194806"/>
                  </a:lnTo>
                  <a:lnTo>
                    <a:pt x="254943" y="3202579"/>
                  </a:lnTo>
                  <a:lnTo>
                    <a:pt x="248884" y="3210352"/>
                  </a:lnTo>
                  <a:lnTo>
                    <a:pt x="242559" y="3218125"/>
                  </a:lnTo>
                  <a:lnTo>
                    <a:pt x="235988" y="3225899"/>
                  </a:lnTo>
                  <a:lnTo>
                    <a:pt x="229204" y="3233672"/>
                  </a:lnTo>
                  <a:lnTo>
                    <a:pt x="222217" y="3241445"/>
                  </a:lnTo>
                  <a:lnTo>
                    <a:pt x="215038" y="3249218"/>
                  </a:lnTo>
                  <a:lnTo>
                    <a:pt x="207680" y="3256992"/>
                  </a:lnTo>
                  <a:lnTo>
                    <a:pt x="200145" y="3264765"/>
                  </a:lnTo>
                  <a:lnTo>
                    <a:pt x="192443" y="3272538"/>
                  </a:lnTo>
                  <a:lnTo>
                    <a:pt x="184617" y="3280311"/>
                  </a:lnTo>
                  <a:lnTo>
                    <a:pt x="176687" y="3288085"/>
                  </a:lnTo>
                  <a:lnTo>
                    <a:pt x="168674" y="3295858"/>
                  </a:lnTo>
                  <a:lnTo>
                    <a:pt x="160598" y="3303631"/>
                  </a:lnTo>
                  <a:lnTo>
                    <a:pt x="152483" y="3311404"/>
                  </a:lnTo>
                  <a:lnTo>
                    <a:pt x="144361" y="3319178"/>
                  </a:lnTo>
                  <a:lnTo>
                    <a:pt x="136266" y="3326951"/>
                  </a:lnTo>
                  <a:lnTo>
                    <a:pt x="128226" y="3334724"/>
                  </a:lnTo>
                  <a:lnTo>
                    <a:pt x="120268" y="3342497"/>
                  </a:lnTo>
                  <a:lnTo>
                    <a:pt x="112420" y="3350271"/>
                  </a:lnTo>
                  <a:lnTo>
                    <a:pt x="104708" y="3358044"/>
                  </a:lnTo>
                  <a:lnTo>
                    <a:pt x="97199" y="3365817"/>
                  </a:lnTo>
                  <a:lnTo>
                    <a:pt x="89903" y="3373590"/>
                  </a:lnTo>
                  <a:lnTo>
                    <a:pt x="82836" y="3381364"/>
                  </a:lnTo>
                  <a:lnTo>
                    <a:pt x="76019" y="3389137"/>
                  </a:lnTo>
                  <a:lnTo>
                    <a:pt x="69472" y="3396910"/>
                  </a:lnTo>
                  <a:lnTo>
                    <a:pt x="63214" y="3404683"/>
                  </a:lnTo>
                  <a:lnTo>
                    <a:pt x="57301" y="3412457"/>
                  </a:lnTo>
                  <a:lnTo>
                    <a:pt x="51741" y="3420230"/>
                  </a:lnTo>
                  <a:lnTo>
                    <a:pt x="46510" y="3428003"/>
                  </a:lnTo>
                  <a:lnTo>
                    <a:pt x="41612" y="3435776"/>
                  </a:lnTo>
                  <a:close/>
                </a:path>
              </a:pathLst>
            </a:custGeom>
            <a:solidFill>
              <a:srgbClr val="EFC000">
                <a:alpha val="29803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7" name="pg57"/>
            <p:cNvSpPr/>
            <p:nvPr/>
          </p:nvSpPr>
          <p:spPr>
            <a:xfrm>
              <a:off x="7189660" y="2380049"/>
              <a:ext cx="315597" cy="3433670"/>
            </a:xfrm>
            <a:custGeom>
              <a:avLst/>
              <a:gdLst/>
              <a:ahLst/>
              <a:cxnLst/>
              <a:rect l="0" t="0" r="0" b="0"/>
              <a:pathLst>
                <a:path w="315597" h="3433670">
                  <a:moveTo>
                    <a:pt x="0" y="3433670"/>
                  </a:moveTo>
                  <a:lnTo>
                    <a:pt x="0" y="3425901"/>
                  </a:lnTo>
                  <a:lnTo>
                    <a:pt x="0" y="3418133"/>
                  </a:lnTo>
                  <a:lnTo>
                    <a:pt x="0" y="3410364"/>
                  </a:lnTo>
                  <a:lnTo>
                    <a:pt x="0" y="3402596"/>
                  </a:lnTo>
                  <a:lnTo>
                    <a:pt x="0" y="3394827"/>
                  </a:lnTo>
                  <a:lnTo>
                    <a:pt x="0" y="3387059"/>
                  </a:lnTo>
                  <a:lnTo>
                    <a:pt x="0" y="3379290"/>
                  </a:lnTo>
                  <a:lnTo>
                    <a:pt x="0" y="3371522"/>
                  </a:lnTo>
                  <a:lnTo>
                    <a:pt x="0" y="3363753"/>
                  </a:lnTo>
                  <a:lnTo>
                    <a:pt x="0" y="3355985"/>
                  </a:lnTo>
                  <a:lnTo>
                    <a:pt x="0" y="3348216"/>
                  </a:lnTo>
                  <a:lnTo>
                    <a:pt x="0" y="3340448"/>
                  </a:lnTo>
                  <a:lnTo>
                    <a:pt x="0" y="3332679"/>
                  </a:lnTo>
                  <a:lnTo>
                    <a:pt x="0" y="3324911"/>
                  </a:lnTo>
                  <a:lnTo>
                    <a:pt x="0" y="3317142"/>
                  </a:lnTo>
                  <a:lnTo>
                    <a:pt x="0" y="3309374"/>
                  </a:lnTo>
                  <a:lnTo>
                    <a:pt x="0" y="3301605"/>
                  </a:lnTo>
                  <a:lnTo>
                    <a:pt x="0" y="3293837"/>
                  </a:lnTo>
                  <a:lnTo>
                    <a:pt x="0" y="3286069"/>
                  </a:lnTo>
                  <a:lnTo>
                    <a:pt x="0" y="3278300"/>
                  </a:lnTo>
                  <a:lnTo>
                    <a:pt x="0" y="3270532"/>
                  </a:lnTo>
                  <a:lnTo>
                    <a:pt x="0" y="3262763"/>
                  </a:lnTo>
                  <a:lnTo>
                    <a:pt x="0" y="3254995"/>
                  </a:lnTo>
                  <a:lnTo>
                    <a:pt x="0" y="3247226"/>
                  </a:lnTo>
                  <a:lnTo>
                    <a:pt x="0" y="3239458"/>
                  </a:lnTo>
                  <a:lnTo>
                    <a:pt x="0" y="3231689"/>
                  </a:lnTo>
                  <a:lnTo>
                    <a:pt x="0" y="3223921"/>
                  </a:lnTo>
                  <a:lnTo>
                    <a:pt x="0" y="3216152"/>
                  </a:lnTo>
                  <a:lnTo>
                    <a:pt x="0" y="3208384"/>
                  </a:lnTo>
                  <a:lnTo>
                    <a:pt x="0" y="3200615"/>
                  </a:lnTo>
                  <a:lnTo>
                    <a:pt x="0" y="3192847"/>
                  </a:lnTo>
                  <a:lnTo>
                    <a:pt x="0" y="3185078"/>
                  </a:lnTo>
                  <a:lnTo>
                    <a:pt x="0" y="3177310"/>
                  </a:lnTo>
                  <a:lnTo>
                    <a:pt x="0" y="3169541"/>
                  </a:lnTo>
                  <a:lnTo>
                    <a:pt x="0" y="3161773"/>
                  </a:lnTo>
                  <a:lnTo>
                    <a:pt x="0" y="3154004"/>
                  </a:lnTo>
                  <a:lnTo>
                    <a:pt x="0" y="3146236"/>
                  </a:lnTo>
                  <a:lnTo>
                    <a:pt x="0" y="3138467"/>
                  </a:lnTo>
                  <a:lnTo>
                    <a:pt x="0" y="3130699"/>
                  </a:lnTo>
                  <a:lnTo>
                    <a:pt x="0" y="3122930"/>
                  </a:lnTo>
                  <a:lnTo>
                    <a:pt x="0" y="3115162"/>
                  </a:lnTo>
                  <a:lnTo>
                    <a:pt x="0" y="3107393"/>
                  </a:lnTo>
                  <a:lnTo>
                    <a:pt x="0" y="3099625"/>
                  </a:lnTo>
                  <a:lnTo>
                    <a:pt x="0" y="3091856"/>
                  </a:lnTo>
                  <a:lnTo>
                    <a:pt x="0" y="3084088"/>
                  </a:lnTo>
                  <a:lnTo>
                    <a:pt x="0" y="3076319"/>
                  </a:lnTo>
                  <a:lnTo>
                    <a:pt x="0" y="3068551"/>
                  </a:lnTo>
                  <a:lnTo>
                    <a:pt x="0" y="3060782"/>
                  </a:lnTo>
                  <a:lnTo>
                    <a:pt x="0" y="3053014"/>
                  </a:lnTo>
                  <a:lnTo>
                    <a:pt x="0" y="3045245"/>
                  </a:lnTo>
                  <a:lnTo>
                    <a:pt x="0" y="3037477"/>
                  </a:lnTo>
                  <a:lnTo>
                    <a:pt x="0" y="3029709"/>
                  </a:lnTo>
                  <a:lnTo>
                    <a:pt x="0" y="3021940"/>
                  </a:lnTo>
                  <a:lnTo>
                    <a:pt x="0" y="3014172"/>
                  </a:lnTo>
                  <a:lnTo>
                    <a:pt x="0" y="3006403"/>
                  </a:lnTo>
                  <a:lnTo>
                    <a:pt x="0" y="2998635"/>
                  </a:lnTo>
                  <a:lnTo>
                    <a:pt x="0" y="2990866"/>
                  </a:lnTo>
                  <a:lnTo>
                    <a:pt x="0" y="2983098"/>
                  </a:lnTo>
                  <a:lnTo>
                    <a:pt x="0" y="2975329"/>
                  </a:lnTo>
                  <a:lnTo>
                    <a:pt x="0" y="2967561"/>
                  </a:lnTo>
                  <a:lnTo>
                    <a:pt x="0" y="2959792"/>
                  </a:lnTo>
                  <a:lnTo>
                    <a:pt x="0" y="2952024"/>
                  </a:lnTo>
                  <a:lnTo>
                    <a:pt x="0" y="2944255"/>
                  </a:lnTo>
                  <a:lnTo>
                    <a:pt x="0" y="2936487"/>
                  </a:lnTo>
                  <a:lnTo>
                    <a:pt x="0" y="2928718"/>
                  </a:lnTo>
                  <a:lnTo>
                    <a:pt x="0" y="2920950"/>
                  </a:lnTo>
                  <a:lnTo>
                    <a:pt x="0" y="2913181"/>
                  </a:lnTo>
                  <a:lnTo>
                    <a:pt x="0" y="2905413"/>
                  </a:lnTo>
                  <a:lnTo>
                    <a:pt x="0" y="2897644"/>
                  </a:lnTo>
                  <a:lnTo>
                    <a:pt x="0" y="2889876"/>
                  </a:lnTo>
                  <a:lnTo>
                    <a:pt x="0" y="2882107"/>
                  </a:lnTo>
                  <a:lnTo>
                    <a:pt x="0" y="2874339"/>
                  </a:lnTo>
                  <a:lnTo>
                    <a:pt x="0" y="2866570"/>
                  </a:lnTo>
                  <a:lnTo>
                    <a:pt x="0" y="2858802"/>
                  </a:lnTo>
                  <a:lnTo>
                    <a:pt x="0" y="2851033"/>
                  </a:lnTo>
                  <a:lnTo>
                    <a:pt x="0" y="2843265"/>
                  </a:lnTo>
                  <a:lnTo>
                    <a:pt x="0" y="2835496"/>
                  </a:lnTo>
                  <a:lnTo>
                    <a:pt x="0" y="2827728"/>
                  </a:lnTo>
                  <a:lnTo>
                    <a:pt x="0" y="2819959"/>
                  </a:lnTo>
                  <a:lnTo>
                    <a:pt x="0" y="2812191"/>
                  </a:lnTo>
                  <a:lnTo>
                    <a:pt x="0" y="2804422"/>
                  </a:lnTo>
                  <a:lnTo>
                    <a:pt x="0" y="2796654"/>
                  </a:lnTo>
                  <a:lnTo>
                    <a:pt x="0" y="2788885"/>
                  </a:lnTo>
                  <a:lnTo>
                    <a:pt x="0" y="2781117"/>
                  </a:lnTo>
                  <a:lnTo>
                    <a:pt x="0" y="2773349"/>
                  </a:lnTo>
                  <a:lnTo>
                    <a:pt x="0" y="2765580"/>
                  </a:lnTo>
                  <a:lnTo>
                    <a:pt x="0" y="2757812"/>
                  </a:lnTo>
                  <a:lnTo>
                    <a:pt x="0" y="2750043"/>
                  </a:lnTo>
                  <a:lnTo>
                    <a:pt x="0" y="2742275"/>
                  </a:lnTo>
                  <a:lnTo>
                    <a:pt x="0" y="2734506"/>
                  </a:lnTo>
                  <a:lnTo>
                    <a:pt x="0" y="2726738"/>
                  </a:lnTo>
                  <a:lnTo>
                    <a:pt x="0" y="2718969"/>
                  </a:lnTo>
                  <a:lnTo>
                    <a:pt x="0" y="2711201"/>
                  </a:lnTo>
                  <a:lnTo>
                    <a:pt x="0" y="2703432"/>
                  </a:lnTo>
                  <a:lnTo>
                    <a:pt x="0" y="2695664"/>
                  </a:lnTo>
                  <a:lnTo>
                    <a:pt x="0" y="2687895"/>
                  </a:lnTo>
                  <a:lnTo>
                    <a:pt x="0" y="2680127"/>
                  </a:lnTo>
                  <a:lnTo>
                    <a:pt x="0" y="2672358"/>
                  </a:lnTo>
                  <a:lnTo>
                    <a:pt x="0" y="2664590"/>
                  </a:lnTo>
                  <a:lnTo>
                    <a:pt x="0" y="2656821"/>
                  </a:lnTo>
                  <a:lnTo>
                    <a:pt x="0" y="2649053"/>
                  </a:lnTo>
                  <a:lnTo>
                    <a:pt x="0" y="2641284"/>
                  </a:lnTo>
                  <a:lnTo>
                    <a:pt x="0" y="2633516"/>
                  </a:lnTo>
                  <a:lnTo>
                    <a:pt x="0" y="2625747"/>
                  </a:lnTo>
                  <a:lnTo>
                    <a:pt x="0" y="2617979"/>
                  </a:lnTo>
                  <a:lnTo>
                    <a:pt x="0" y="2610210"/>
                  </a:lnTo>
                  <a:lnTo>
                    <a:pt x="0" y="2602442"/>
                  </a:lnTo>
                  <a:lnTo>
                    <a:pt x="0" y="2594673"/>
                  </a:lnTo>
                  <a:lnTo>
                    <a:pt x="0" y="2586905"/>
                  </a:lnTo>
                  <a:lnTo>
                    <a:pt x="0" y="2579136"/>
                  </a:lnTo>
                  <a:lnTo>
                    <a:pt x="0" y="2571368"/>
                  </a:lnTo>
                  <a:lnTo>
                    <a:pt x="0" y="2563599"/>
                  </a:lnTo>
                  <a:lnTo>
                    <a:pt x="0" y="2555831"/>
                  </a:lnTo>
                  <a:lnTo>
                    <a:pt x="0" y="2548062"/>
                  </a:lnTo>
                  <a:lnTo>
                    <a:pt x="0" y="2540294"/>
                  </a:lnTo>
                  <a:lnTo>
                    <a:pt x="0" y="2532526"/>
                  </a:lnTo>
                  <a:lnTo>
                    <a:pt x="0" y="2524757"/>
                  </a:lnTo>
                  <a:lnTo>
                    <a:pt x="0" y="2516989"/>
                  </a:lnTo>
                  <a:lnTo>
                    <a:pt x="0" y="2509220"/>
                  </a:lnTo>
                  <a:lnTo>
                    <a:pt x="0" y="2501452"/>
                  </a:lnTo>
                  <a:lnTo>
                    <a:pt x="0" y="2493683"/>
                  </a:lnTo>
                  <a:lnTo>
                    <a:pt x="0" y="2485915"/>
                  </a:lnTo>
                  <a:lnTo>
                    <a:pt x="0" y="2478146"/>
                  </a:lnTo>
                  <a:lnTo>
                    <a:pt x="0" y="2470378"/>
                  </a:lnTo>
                  <a:lnTo>
                    <a:pt x="0" y="2462609"/>
                  </a:lnTo>
                  <a:lnTo>
                    <a:pt x="0" y="2454841"/>
                  </a:lnTo>
                  <a:lnTo>
                    <a:pt x="0" y="2447072"/>
                  </a:lnTo>
                  <a:lnTo>
                    <a:pt x="0" y="2439304"/>
                  </a:lnTo>
                  <a:lnTo>
                    <a:pt x="0" y="2431535"/>
                  </a:lnTo>
                  <a:lnTo>
                    <a:pt x="0" y="2423767"/>
                  </a:lnTo>
                  <a:lnTo>
                    <a:pt x="0" y="2415998"/>
                  </a:lnTo>
                  <a:lnTo>
                    <a:pt x="0" y="2408230"/>
                  </a:lnTo>
                  <a:lnTo>
                    <a:pt x="0" y="2400461"/>
                  </a:lnTo>
                  <a:lnTo>
                    <a:pt x="0" y="2392693"/>
                  </a:lnTo>
                  <a:lnTo>
                    <a:pt x="0" y="2384924"/>
                  </a:lnTo>
                  <a:lnTo>
                    <a:pt x="0" y="2377156"/>
                  </a:lnTo>
                  <a:lnTo>
                    <a:pt x="0" y="2369387"/>
                  </a:lnTo>
                  <a:lnTo>
                    <a:pt x="0" y="2361619"/>
                  </a:lnTo>
                  <a:lnTo>
                    <a:pt x="0" y="2353850"/>
                  </a:lnTo>
                  <a:lnTo>
                    <a:pt x="0" y="2346082"/>
                  </a:lnTo>
                  <a:lnTo>
                    <a:pt x="0" y="2338313"/>
                  </a:lnTo>
                  <a:lnTo>
                    <a:pt x="0" y="2330545"/>
                  </a:lnTo>
                  <a:lnTo>
                    <a:pt x="0" y="2322776"/>
                  </a:lnTo>
                  <a:lnTo>
                    <a:pt x="0" y="2315008"/>
                  </a:lnTo>
                  <a:lnTo>
                    <a:pt x="0" y="2307239"/>
                  </a:lnTo>
                  <a:lnTo>
                    <a:pt x="0" y="2299471"/>
                  </a:lnTo>
                  <a:lnTo>
                    <a:pt x="0" y="2291702"/>
                  </a:lnTo>
                  <a:lnTo>
                    <a:pt x="0" y="2283934"/>
                  </a:lnTo>
                  <a:lnTo>
                    <a:pt x="0" y="2276166"/>
                  </a:lnTo>
                  <a:lnTo>
                    <a:pt x="0" y="2268397"/>
                  </a:lnTo>
                  <a:lnTo>
                    <a:pt x="0" y="2260629"/>
                  </a:lnTo>
                  <a:lnTo>
                    <a:pt x="0" y="2252860"/>
                  </a:lnTo>
                  <a:lnTo>
                    <a:pt x="0" y="2245092"/>
                  </a:lnTo>
                  <a:lnTo>
                    <a:pt x="0" y="2237323"/>
                  </a:lnTo>
                  <a:lnTo>
                    <a:pt x="0" y="2229555"/>
                  </a:lnTo>
                  <a:lnTo>
                    <a:pt x="0" y="2221786"/>
                  </a:lnTo>
                  <a:lnTo>
                    <a:pt x="0" y="2214018"/>
                  </a:lnTo>
                  <a:lnTo>
                    <a:pt x="0" y="2206249"/>
                  </a:lnTo>
                  <a:lnTo>
                    <a:pt x="0" y="2198481"/>
                  </a:lnTo>
                  <a:lnTo>
                    <a:pt x="0" y="2190712"/>
                  </a:lnTo>
                  <a:lnTo>
                    <a:pt x="0" y="2182944"/>
                  </a:lnTo>
                  <a:lnTo>
                    <a:pt x="0" y="2175175"/>
                  </a:lnTo>
                  <a:lnTo>
                    <a:pt x="0" y="2167407"/>
                  </a:lnTo>
                  <a:lnTo>
                    <a:pt x="0" y="2159638"/>
                  </a:lnTo>
                  <a:lnTo>
                    <a:pt x="0" y="2151870"/>
                  </a:lnTo>
                  <a:lnTo>
                    <a:pt x="0" y="2144101"/>
                  </a:lnTo>
                  <a:lnTo>
                    <a:pt x="0" y="2136333"/>
                  </a:lnTo>
                  <a:lnTo>
                    <a:pt x="0" y="2128564"/>
                  </a:lnTo>
                  <a:lnTo>
                    <a:pt x="0" y="2120796"/>
                  </a:lnTo>
                  <a:lnTo>
                    <a:pt x="0" y="2113027"/>
                  </a:lnTo>
                  <a:lnTo>
                    <a:pt x="0" y="2105259"/>
                  </a:lnTo>
                  <a:lnTo>
                    <a:pt x="0" y="2097490"/>
                  </a:lnTo>
                  <a:lnTo>
                    <a:pt x="0" y="2089722"/>
                  </a:lnTo>
                  <a:lnTo>
                    <a:pt x="0" y="2081953"/>
                  </a:lnTo>
                  <a:lnTo>
                    <a:pt x="0" y="2074185"/>
                  </a:lnTo>
                  <a:lnTo>
                    <a:pt x="0" y="2066416"/>
                  </a:lnTo>
                  <a:lnTo>
                    <a:pt x="0" y="2058648"/>
                  </a:lnTo>
                  <a:lnTo>
                    <a:pt x="0" y="2050879"/>
                  </a:lnTo>
                  <a:lnTo>
                    <a:pt x="0" y="2043111"/>
                  </a:lnTo>
                  <a:lnTo>
                    <a:pt x="0" y="2035342"/>
                  </a:lnTo>
                  <a:lnTo>
                    <a:pt x="0" y="2027574"/>
                  </a:lnTo>
                  <a:lnTo>
                    <a:pt x="0" y="2019806"/>
                  </a:lnTo>
                  <a:lnTo>
                    <a:pt x="0" y="2012037"/>
                  </a:lnTo>
                  <a:lnTo>
                    <a:pt x="0" y="2004269"/>
                  </a:lnTo>
                  <a:lnTo>
                    <a:pt x="0" y="1996500"/>
                  </a:lnTo>
                  <a:lnTo>
                    <a:pt x="0" y="1988732"/>
                  </a:lnTo>
                  <a:lnTo>
                    <a:pt x="0" y="1980963"/>
                  </a:lnTo>
                  <a:lnTo>
                    <a:pt x="0" y="1973195"/>
                  </a:lnTo>
                  <a:lnTo>
                    <a:pt x="0" y="1965426"/>
                  </a:lnTo>
                  <a:lnTo>
                    <a:pt x="0" y="1957658"/>
                  </a:lnTo>
                  <a:lnTo>
                    <a:pt x="0" y="1949889"/>
                  </a:lnTo>
                  <a:lnTo>
                    <a:pt x="0" y="1942121"/>
                  </a:lnTo>
                  <a:lnTo>
                    <a:pt x="0" y="1934352"/>
                  </a:lnTo>
                  <a:lnTo>
                    <a:pt x="0" y="1926584"/>
                  </a:lnTo>
                  <a:lnTo>
                    <a:pt x="0" y="1918815"/>
                  </a:lnTo>
                  <a:lnTo>
                    <a:pt x="0" y="1911047"/>
                  </a:lnTo>
                  <a:lnTo>
                    <a:pt x="0" y="1903278"/>
                  </a:lnTo>
                  <a:lnTo>
                    <a:pt x="0" y="1895510"/>
                  </a:lnTo>
                  <a:lnTo>
                    <a:pt x="0" y="1887741"/>
                  </a:lnTo>
                  <a:lnTo>
                    <a:pt x="0" y="1879973"/>
                  </a:lnTo>
                  <a:lnTo>
                    <a:pt x="0" y="1872204"/>
                  </a:lnTo>
                  <a:lnTo>
                    <a:pt x="0" y="1864436"/>
                  </a:lnTo>
                  <a:lnTo>
                    <a:pt x="0" y="1856667"/>
                  </a:lnTo>
                  <a:lnTo>
                    <a:pt x="0" y="1848899"/>
                  </a:lnTo>
                  <a:lnTo>
                    <a:pt x="0" y="1841130"/>
                  </a:lnTo>
                  <a:lnTo>
                    <a:pt x="0" y="1833362"/>
                  </a:lnTo>
                  <a:lnTo>
                    <a:pt x="0" y="1825593"/>
                  </a:lnTo>
                  <a:lnTo>
                    <a:pt x="0" y="1817825"/>
                  </a:lnTo>
                  <a:lnTo>
                    <a:pt x="0" y="1810056"/>
                  </a:lnTo>
                  <a:lnTo>
                    <a:pt x="0" y="1802288"/>
                  </a:lnTo>
                  <a:lnTo>
                    <a:pt x="0" y="1794519"/>
                  </a:lnTo>
                  <a:lnTo>
                    <a:pt x="0" y="1786751"/>
                  </a:lnTo>
                  <a:lnTo>
                    <a:pt x="0" y="1778982"/>
                  </a:lnTo>
                  <a:lnTo>
                    <a:pt x="0" y="1771214"/>
                  </a:lnTo>
                  <a:lnTo>
                    <a:pt x="0" y="1763446"/>
                  </a:lnTo>
                  <a:lnTo>
                    <a:pt x="0" y="1755677"/>
                  </a:lnTo>
                  <a:lnTo>
                    <a:pt x="0" y="1747909"/>
                  </a:lnTo>
                  <a:lnTo>
                    <a:pt x="0" y="1740140"/>
                  </a:lnTo>
                  <a:lnTo>
                    <a:pt x="0" y="1732372"/>
                  </a:lnTo>
                  <a:lnTo>
                    <a:pt x="0" y="1724603"/>
                  </a:lnTo>
                  <a:lnTo>
                    <a:pt x="0" y="1716835"/>
                  </a:lnTo>
                  <a:lnTo>
                    <a:pt x="0" y="1709066"/>
                  </a:lnTo>
                  <a:lnTo>
                    <a:pt x="0" y="1701298"/>
                  </a:lnTo>
                  <a:lnTo>
                    <a:pt x="0" y="1693529"/>
                  </a:lnTo>
                  <a:lnTo>
                    <a:pt x="0" y="1685761"/>
                  </a:lnTo>
                  <a:lnTo>
                    <a:pt x="0" y="1677992"/>
                  </a:lnTo>
                  <a:lnTo>
                    <a:pt x="0" y="1670224"/>
                  </a:lnTo>
                  <a:lnTo>
                    <a:pt x="0" y="1662455"/>
                  </a:lnTo>
                  <a:lnTo>
                    <a:pt x="0" y="1654687"/>
                  </a:lnTo>
                  <a:lnTo>
                    <a:pt x="0" y="1646918"/>
                  </a:lnTo>
                  <a:lnTo>
                    <a:pt x="0" y="1639150"/>
                  </a:lnTo>
                  <a:lnTo>
                    <a:pt x="0" y="1631381"/>
                  </a:lnTo>
                  <a:lnTo>
                    <a:pt x="0" y="1623613"/>
                  </a:lnTo>
                  <a:lnTo>
                    <a:pt x="0" y="1615844"/>
                  </a:lnTo>
                  <a:lnTo>
                    <a:pt x="0" y="1608076"/>
                  </a:lnTo>
                  <a:lnTo>
                    <a:pt x="0" y="1600307"/>
                  </a:lnTo>
                  <a:lnTo>
                    <a:pt x="0" y="1592539"/>
                  </a:lnTo>
                  <a:lnTo>
                    <a:pt x="0" y="1584770"/>
                  </a:lnTo>
                  <a:lnTo>
                    <a:pt x="0" y="1577002"/>
                  </a:lnTo>
                  <a:lnTo>
                    <a:pt x="0" y="1569233"/>
                  </a:lnTo>
                  <a:lnTo>
                    <a:pt x="0" y="1561465"/>
                  </a:lnTo>
                  <a:lnTo>
                    <a:pt x="0" y="1553696"/>
                  </a:lnTo>
                  <a:lnTo>
                    <a:pt x="0" y="1545928"/>
                  </a:lnTo>
                  <a:lnTo>
                    <a:pt x="0" y="1538159"/>
                  </a:lnTo>
                  <a:lnTo>
                    <a:pt x="0" y="1530391"/>
                  </a:lnTo>
                  <a:lnTo>
                    <a:pt x="0" y="1522622"/>
                  </a:lnTo>
                  <a:lnTo>
                    <a:pt x="0" y="1514854"/>
                  </a:lnTo>
                  <a:lnTo>
                    <a:pt x="0" y="1507086"/>
                  </a:lnTo>
                  <a:lnTo>
                    <a:pt x="0" y="1499317"/>
                  </a:lnTo>
                  <a:lnTo>
                    <a:pt x="0" y="1491549"/>
                  </a:lnTo>
                  <a:lnTo>
                    <a:pt x="0" y="1483780"/>
                  </a:lnTo>
                  <a:lnTo>
                    <a:pt x="0" y="1476012"/>
                  </a:lnTo>
                  <a:lnTo>
                    <a:pt x="0" y="1468243"/>
                  </a:lnTo>
                  <a:lnTo>
                    <a:pt x="0" y="1460475"/>
                  </a:lnTo>
                  <a:lnTo>
                    <a:pt x="0" y="1452706"/>
                  </a:lnTo>
                  <a:lnTo>
                    <a:pt x="0" y="1444938"/>
                  </a:lnTo>
                  <a:lnTo>
                    <a:pt x="0" y="1437169"/>
                  </a:lnTo>
                  <a:lnTo>
                    <a:pt x="0" y="1429401"/>
                  </a:lnTo>
                  <a:lnTo>
                    <a:pt x="0" y="1421632"/>
                  </a:lnTo>
                  <a:lnTo>
                    <a:pt x="0" y="1413864"/>
                  </a:lnTo>
                  <a:lnTo>
                    <a:pt x="0" y="1406095"/>
                  </a:lnTo>
                  <a:lnTo>
                    <a:pt x="0" y="1398327"/>
                  </a:lnTo>
                  <a:lnTo>
                    <a:pt x="0" y="1390558"/>
                  </a:lnTo>
                  <a:lnTo>
                    <a:pt x="0" y="1382790"/>
                  </a:lnTo>
                  <a:lnTo>
                    <a:pt x="0" y="1375021"/>
                  </a:lnTo>
                  <a:lnTo>
                    <a:pt x="0" y="1367253"/>
                  </a:lnTo>
                  <a:lnTo>
                    <a:pt x="0" y="1359484"/>
                  </a:lnTo>
                  <a:lnTo>
                    <a:pt x="0" y="1351716"/>
                  </a:lnTo>
                  <a:lnTo>
                    <a:pt x="0" y="1343947"/>
                  </a:lnTo>
                  <a:lnTo>
                    <a:pt x="0" y="1336179"/>
                  </a:lnTo>
                  <a:lnTo>
                    <a:pt x="0" y="1328410"/>
                  </a:lnTo>
                  <a:lnTo>
                    <a:pt x="0" y="1320642"/>
                  </a:lnTo>
                  <a:lnTo>
                    <a:pt x="0" y="1312873"/>
                  </a:lnTo>
                  <a:lnTo>
                    <a:pt x="0" y="1305105"/>
                  </a:lnTo>
                  <a:lnTo>
                    <a:pt x="0" y="1297336"/>
                  </a:lnTo>
                  <a:lnTo>
                    <a:pt x="0" y="1289568"/>
                  </a:lnTo>
                  <a:lnTo>
                    <a:pt x="0" y="1281799"/>
                  </a:lnTo>
                  <a:lnTo>
                    <a:pt x="0" y="1274031"/>
                  </a:lnTo>
                  <a:lnTo>
                    <a:pt x="0" y="1266263"/>
                  </a:lnTo>
                  <a:lnTo>
                    <a:pt x="0" y="1258494"/>
                  </a:lnTo>
                  <a:lnTo>
                    <a:pt x="0" y="1250726"/>
                  </a:lnTo>
                  <a:lnTo>
                    <a:pt x="0" y="1242957"/>
                  </a:lnTo>
                  <a:lnTo>
                    <a:pt x="0" y="1235189"/>
                  </a:lnTo>
                  <a:lnTo>
                    <a:pt x="0" y="1227420"/>
                  </a:lnTo>
                  <a:lnTo>
                    <a:pt x="0" y="1219652"/>
                  </a:lnTo>
                  <a:lnTo>
                    <a:pt x="0" y="1211883"/>
                  </a:lnTo>
                  <a:lnTo>
                    <a:pt x="0" y="1204115"/>
                  </a:lnTo>
                  <a:lnTo>
                    <a:pt x="0" y="1196346"/>
                  </a:lnTo>
                  <a:lnTo>
                    <a:pt x="0" y="1188578"/>
                  </a:lnTo>
                  <a:lnTo>
                    <a:pt x="0" y="1180809"/>
                  </a:lnTo>
                  <a:lnTo>
                    <a:pt x="0" y="1173041"/>
                  </a:lnTo>
                  <a:lnTo>
                    <a:pt x="0" y="1165272"/>
                  </a:lnTo>
                  <a:lnTo>
                    <a:pt x="0" y="1157504"/>
                  </a:lnTo>
                  <a:lnTo>
                    <a:pt x="0" y="1149735"/>
                  </a:lnTo>
                  <a:lnTo>
                    <a:pt x="0" y="1141967"/>
                  </a:lnTo>
                  <a:lnTo>
                    <a:pt x="0" y="1134198"/>
                  </a:lnTo>
                  <a:lnTo>
                    <a:pt x="0" y="1126430"/>
                  </a:lnTo>
                  <a:lnTo>
                    <a:pt x="0" y="1118661"/>
                  </a:lnTo>
                  <a:lnTo>
                    <a:pt x="0" y="1110893"/>
                  </a:lnTo>
                  <a:lnTo>
                    <a:pt x="0" y="1103124"/>
                  </a:lnTo>
                  <a:lnTo>
                    <a:pt x="0" y="1095356"/>
                  </a:lnTo>
                  <a:lnTo>
                    <a:pt x="0" y="1087587"/>
                  </a:lnTo>
                  <a:lnTo>
                    <a:pt x="0" y="1079819"/>
                  </a:lnTo>
                  <a:lnTo>
                    <a:pt x="0" y="1072050"/>
                  </a:lnTo>
                  <a:lnTo>
                    <a:pt x="0" y="1064282"/>
                  </a:lnTo>
                  <a:lnTo>
                    <a:pt x="0" y="1056513"/>
                  </a:lnTo>
                  <a:lnTo>
                    <a:pt x="0" y="1048745"/>
                  </a:lnTo>
                  <a:lnTo>
                    <a:pt x="0" y="1040976"/>
                  </a:lnTo>
                  <a:lnTo>
                    <a:pt x="0" y="1033208"/>
                  </a:lnTo>
                  <a:lnTo>
                    <a:pt x="0" y="1025439"/>
                  </a:lnTo>
                  <a:lnTo>
                    <a:pt x="0" y="1017671"/>
                  </a:lnTo>
                  <a:lnTo>
                    <a:pt x="0" y="1009903"/>
                  </a:lnTo>
                  <a:lnTo>
                    <a:pt x="0" y="1002134"/>
                  </a:lnTo>
                  <a:lnTo>
                    <a:pt x="0" y="994366"/>
                  </a:lnTo>
                  <a:lnTo>
                    <a:pt x="0" y="986597"/>
                  </a:lnTo>
                  <a:lnTo>
                    <a:pt x="0" y="978829"/>
                  </a:lnTo>
                  <a:lnTo>
                    <a:pt x="0" y="971060"/>
                  </a:lnTo>
                  <a:lnTo>
                    <a:pt x="0" y="963292"/>
                  </a:lnTo>
                  <a:lnTo>
                    <a:pt x="0" y="955523"/>
                  </a:lnTo>
                  <a:lnTo>
                    <a:pt x="0" y="947755"/>
                  </a:lnTo>
                  <a:lnTo>
                    <a:pt x="0" y="939986"/>
                  </a:lnTo>
                  <a:lnTo>
                    <a:pt x="0" y="932218"/>
                  </a:lnTo>
                  <a:lnTo>
                    <a:pt x="0" y="924449"/>
                  </a:lnTo>
                  <a:lnTo>
                    <a:pt x="0" y="916681"/>
                  </a:lnTo>
                  <a:lnTo>
                    <a:pt x="0" y="908912"/>
                  </a:lnTo>
                  <a:lnTo>
                    <a:pt x="0" y="901144"/>
                  </a:lnTo>
                  <a:lnTo>
                    <a:pt x="0" y="893375"/>
                  </a:lnTo>
                  <a:lnTo>
                    <a:pt x="0" y="885607"/>
                  </a:lnTo>
                  <a:lnTo>
                    <a:pt x="0" y="877838"/>
                  </a:lnTo>
                  <a:lnTo>
                    <a:pt x="0" y="870070"/>
                  </a:lnTo>
                  <a:lnTo>
                    <a:pt x="0" y="862301"/>
                  </a:lnTo>
                  <a:lnTo>
                    <a:pt x="0" y="854533"/>
                  </a:lnTo>
                  <a:lnTo>
                    <a:pt x="0" y="846764"/>
                  </a:lnTo>
                  <a:lnTo>
                    <a:pt x="0" y="838996"/>
                  </a:lnTo>
                  <a:lnTo>
                    <a:pt x="0" y="831227"/>
                  </a:lnTo>
                  <a:lnTo>
                    <a:pt x="0" y="823459"/>
                  </a:lnTo>
                  <a:lnTo>
                    <a:pt x="0" y="815690"/>
                  </a:lnTo>
                  <a:lnTo>
                    <a:pt x="0" y="807922"/>
                  </a:lnTo>
                  <a:lnTo>
                    <a:pt x="0" y="800153"/>
                  </a:lnTo>
                  <a:lnTo>
                    <a:pt x="0" y="792385"/>
                  </a:lnTo>
                  <a:lnTo>
                    <a:pt x="0" y="784616"/>
                  </a:lnTo>
                  <a:lnTo>
                    <a:pt x="0" y="776848"/>
                  </a:lnTo>
                  <a:lnTo>
                    <a:pt x="0" y="769079"/>
                  </a:lnTo>
                  <a:lnTo>
                    <a:pt x="0" y="761311"/>
                  </a:lnTo>
                  <a:lnTo>
                    <a:pt x="0" y="753543"/>
                  </a:lnTo>
                  <a:lnTo>
                    <a:pt x="0" y="745774"/>
                  </a:lnTo>
                  <a:lnTo>
                    <a:pt x="0" y="738006"/>
                  </a:lnTo>
                  <a:lnTo>
                    <a:pt x="0" y="730237"/>
                  </a:lnTo>
                  <a:lnTo>
                    <a:pt x="0" y="722469"/>
                  </a:lnTo>
                  <a:lnTo>
                    <a:pt x="0" y="714700"/>
                  </a:lnTo>
                  <a:lnTo>
                    <a:pt x="0" y="706932"/>
                  </a:lnTo>
                  <a:lnTo>
                    <a:pt x="0" y="699163"/>
                  </a:lnTo>
                  <a:lnTo>
                    <a:pt x="0" y="691395"/>
                  </a:lnTo>
                  <a:lnTo>
                    <a:pt x="0" y="683626"/>
                  </a:lnTo>
                  <a:lnTo>
                    <a:pt x="0" y="675858"/>
                  </a:lnTo>
                  <a:lnTo>
                    <a:pt x="0" y="668089"/>
                  </a:lnTo>
                  <a:lnTo>
                    <a:pt x="0" y="660321"/>
                  </a:lnTo>
                  <a:lnTo>
                    <a:pt x="0" y="652552"/>
                  </a:lnTo>
                  <a:lnTo>
                    <a:pt x="0" y="644784"/>
                  </a:lnTo>
                  <a:lnTo>
                    <a:pt x="0" y="637015"/>
                  </a:lnTo>
                  <a:lnTo>
                    <a:pt x="0" y="629247"/>
                  </a:lnTo>
                  <a:lnTo>
                    <a:pt x="0" y="621478"/>
                  </a:lnTo>
                  <a:lnTo>
                    <a:pt x="0" y="613710"/>
                  </a:lnTo>
                  <a:lnTo>
                    <a:pt x="0" y="605941"/>
                  </a:lnTo>
                  <a:lnTo>
                    <a:pt x="0" y="598173"/>
                  </a:lnTo>
                  <a:lnTo>
                    <a:pt x="0" y="590404"/>
                  </a:lnTo>
                  <a:lnTo>
                    <a:pt x="0" y="582636"/>
                  </a:lnTo>
                  <a:lnTo>
                    <a:pt x="0" y="574867"/>
                  </a:lnTo>
                  <a:lnTo>
                    <a:pt x="0" y="567099"/>
                  </a:lnTo>
                  <a:lnTo>
                    <a:pt x="0" y="559330"/>
                  </a:lnTo>
                  <a:lnTo>
                    <a:pt x="0" y="551562"/>
                  </a:lnTo>
                  <a:lnTo>
                    <a:pt x="0" y="543793"/>
                  </a:lnTo>
                  <a:lnTo>
                    <a:pt x="0" y="536025"/>
                  </a:lnTo>
                  <a:lnTo>
                    <a:pt x="0" y="528256"/>
                  </a:lnTo>
                  <a:lnTo>
                    <a:pt x="0" y="520488"/>
                  </a:lnTo>
                  <a:lnTo>
                    <a:pt x="0" y="512719"/>
                  </a:lnTo>
                  <a:lnTo>
                    <a:pt x="0" y="504951"/>
                  </a:lnTo>
                  <a:lnTo>
                    <a:pt x="0" y="497183"/>
                  </a:lnTo>
                  <a:lnTo>
                    <a:pt x="0" y="489414"/>
                  </a:lnTo>
                  <a:lnTo>
                    <a:pt x="0" y="481646"/>
                  </a:lnTo>
                  <a:lnTo>
                    <a:pt x="0" y="473877"/>
                  </a:lnTo>
                  <a:lnTo>
                    <a:pt x="0" y="466109"/>
                  </a:lnTo>
                  <a:lnTo>
                    <a:pt x="0" y="458340"/>
                  </a:lnTo>
                  <a:lnTo>
                    <a:pt x="0" y="450572"/>
                  </a:lnTo>
                  <a:lnTo>
                    <a:pt x="0" y="442803"/>
                  </a:lnTo>
                  <a:lnTo>
                    <a:pt x="0" y="435035"/>
                  </a:lnTo>
                  <a:lnTo>
                    <a:pt x="0" y="427266"/>
                  </a:lnTo>
                  <a:lnTo>
                    <a:pt x="0" y="419498"/>
                  </a:lnTo>
                  <a:lnTo>
                    <a:pt x="0" y="411729"/>
                  </a:lnTo>
                  <a:lnTo>
                    <a:pt x="0" y="403961"/>
                  </a:lnTo>
                  <a:lnTo>
                    <a:pt x="0" y="396192"/>
                  </a:lnTo>
                  <a:lnTo>
                    <a:pt x="0" y="388424"/>
                  </a:lnTo>
                  <a:lnTo>
                    <a:pt x="0" y="380655"/>
                  </a:lnTo>
                  <a:lnTo>
                    <a:pt x="0" y="372887"/>
                  </a:lnTo>
                  <a:lnTo>
                    <a:pt x="0" y="365118"/>
                  </a:lnTo>
                  <a:lnTo>
                    <a:pt x="0" y="357350"/>
                  </a:lnTo>
                  <a:lnTo>
                    <a:pt x="0" y="349581"/>
                  </a:lnTo>
                  <a:lnTo>
                    <a:pt x="0" y="341813"/>
                  </a:lnTo>
                  <a:lnTo>
                    <a:pt x="0" y="334044"/>
                  </a:lnTo>
                  <a:lnTo>
                    <a:pt x="0" y="326276"/>
                  </a:lnTo>
                  <a:lnTo>
                    <a:pt x="0" y="318507"/>
                  </a:lnTo>
                  <a:lnTo>
                    <a:pt x="0" y="310739"/>
                  </a:lnTo>
                  <a:lnTo>
                    <a:pt x="0" y="302970"/>
                  </a:lnTo>
                  <a:lnTo>
                    <a:pt x="0" y="295202"/>
                  </a:lnTo>
                  <a:lnTo>
                    <a:pt x="0" y="287433"/>
                  </a:lnTo>
                  <a:lnTo>
                    <a:pt x="0" y="279665"/>
                  </a:lnTo>
                  <a:lnTo>
                    <a:pt x="0" y="271896"/>
                  </a:lnTo>
                  <a:lnTo>
                    <a:pt x="0" y="264128"/>
                  </a:lnTo>
                  <a:lnTo>
                    <a:pt x="0" y="256359"/>
                  </a:lnTo>
                  <a:lnTo>
                    <a:pt x="0" y="248591"/>
                  </a:lnTo>
                  <a:lnTo>
                    <a:pt x="0" y="240823"/>
                  </a:lnTo>
                  <a:lnTo>
                    <a:pt x="0" y="233054"/>
                  </a:lnTo>
                  <a:lnTo>
                    <a:pt x="0" y="225286"/>
                  </a:lnTo>
                  <a:lnTo>
                    <a:pt x="0" y="217517"/>
                  </a:lnTo>
                  <a:lnTo>
                    <a:pt x="0" y="209749"/>
                  </a:lnTo>
                  <a:lnTo>
                    <a:pt x="0" y="201980"/>
                  </a:lnTo>
                  <a:lnTo>
                    <a:pt x="0" y="194212"/>
                  </a:lnTo>
                  <a:lnTo>
                    <a:pt x="0" y="186443"/>
                  </a:lnTo>
                  <a:lnTo>
                    <a:pt x="0" y="178675"/>
                  </a:lnTo>
                  <a:lnTo>
                    <a:pt x="0" y="170906"/>
                  </a:lnTo>
                  <a:lnTo>
                    <a:pt x="0" y="163138"/>
                  </a:lnTo>
                  <a:lnTo>
                    <a:pt x="0" y="155369"/>
                  </a:lnTo>
                  <a:lnTo>
                    <a:pt x="0" y="147601"/>
                  </a:lnTo>
                  <a:lnTo>
                    <a:pt x="0" y="139832"/>
                  </a:lnTo>
                  <a:lnTo>
                    <a:pt x="0" y="132064"/>
                  </a:lnTo>
                  <a:lnTo>
                    <a:pt x="0" y="124295"/>
                  </a:lnTo>
                  <a:lnTo>
                    <a:pt x="0" y="116527"/>
                  </a:lnTo>
                  <a:lnTo>
                    <a:pt x="0" y="108758"/>
                  </a:lnTo>
                  <a:lnTo>
                    <a:pt x="0" y="100990"/>
                  </a:lnTo>
                  <a:lnTo>
                    <a:pt x="0" y="93221"/>
                  </a:lnTo>
                  <a:lnTo>
                    <a:pt x="0" y="85453"/>
                  </a:lnTo>
                  <a:lnTo>
                    <a:pt x="0" y="77684"/>
                  </a:lnTo>
                  <a:lnTo>
                    <a:pt x="0" y="69916"/>
                  </a:lnTo>
                  <a:lnTo>
                    <a:pt x="0" y="62147"/>
                  </a:lnTo>
                  <a:lnTo>
                    <a:pt x="0" y="54379"/>
                  </a:lnTo>
                  <a:lnTo>
                    <a:pt x="0" y="46610"/>
                  </a:lnTo>
                  <a:lnTo>
                    <a:pt x="0" y="38842"/>
                  </a:lnTo>
                  <a:lnTo>
                    <a:pt x="0" y="31073"/>
                  </a:lnTo>
                  <a:lnTo>
                    <a:pt x="0" y="23305"/>
                  </a:lnTo>
                  <a:lnTo>
                    <a:pt x="0" y="15536"/>
                  </a:lnTo>
                  <a:lnTo>
                    <a:pt x="0" y="7768"/>
                  </a:lnTo>
                  <a:lnTo>
                    <a:pt x="0" y="0"/>
                  </a:lnTo>
                  <a:lnTo>
                    <a:pt x="6249" y="0"/>
                  </a:lnTo>
                  <a:lnTo>
                    <a:pt x="6718" y="7768"/>
                  </a:lnTo>
                  <a:lnTo>
                    <a:pt x="7192" y="15536"/>
                  </a:lnTo>
                  <a:lnTo>
                    <a:pt x="7669" y="23305"/>
                  </a:lnTo>
                  <a:lnTo>
                    <a:pt x="8145" y="31073"/>
                  </a:lnTo>
                  <a:lnTo>
                    <a:pt x="8618" y="38842"/>
                  </a:lnTo>
                  <a:lnTo>
                    <a:pt x="9086" y="46610"/>
                  </a:lnTo>
                  <a:lnTo>
                    <a:pt x="9545" y="54379"/>
                  </a:lnTo>
                  <a:lnTo>
                    <a:pt x="9992" y="62147"/>
                  </a:lnTo>
                  <a:lnTo>
                    <a:pt x="10425" y="69916"/>
                  </a:lnTo>
                  <a:lnTo>
                    <a:pt x="10842" y="77684"/>
                  </a:lnTo>
                  <a:lnTo>
                    <a:pt x="11242" y="85453"/>
                  </a:lnTo>
                  <a:lnTo>
                    <a:pt x="11624" y="93221"/>
                  </a:lnTo>
                  <a:lnTo>
                    <a:pt x="11985" y="100990"/>
                  </a:lnTo>
                  <a:lnTo>
                    <a:pt x="12320" y="108758"/>
                  </a:lnTo>
                  <a:lnTo>
                    <a:pt x="12633" y="116527"/>
                  </a:lnTo>
                  <a:lnTo>
                    <a:pt x="12924" y="124295"/>
                  </a:lnTo>
                  <a:lnTo>
                    <a:pt x="13192" y="132064"/>
                  </a:lnTo>
                  <a:lnTo>
                    <a:pt x="13437" y="139832"/>
                  </a:lnTo>
                  <a:lnTo>
                    <a:pt x="13660" y="147601"/>
                  </a:lnTo>
                  <a:lnTo>
                    <a:pt x="13857" y="155369"/>
                  </a:lnTo>
                  <a:lnTo>
                    <a:pt x="14033" y="163138"/>
                  </a:lnTo>
                  <a:lnTo>
                    <a:pt x="14189" y="170906"/>
                  </a:lnTo>
                  <a:lnTo>
                    <a:pt x="14328" y="178675"/>
                  </a:lnTo>
                  <a:lnTo>
                    <a:pt x="14451" y="186443"/>
                  </a:lnTo>
                  <a:lnTo>
                    <a:pt x="14558" y="194212"/>
                  </a:lnTo>
                  <a:lnTo>
                    <a:pt x="14651" y="201980"/>
                  </a:lnTo>
                  <a:lnTo>
                    <a:pt x="14732" y="209749"/>
                  </a:lnTo>
                  <a:lnTo>
                    <a:pt x="14804" y="217517"/>
                  </a:lnTo>
                  <a:lnTo>
                    <a:pt x="14869" y="225286"/>
                  </a:lnTo>
                  <a:lnTo>
                    <a:pt x="14929" y="233054"/>
                  </a:lnTo>
                  <a:lnTo>
                    <a:pt x="14986" y="240823"/>
                  </a:lnTo>
                  <a:lnTo>
                    <a:pt x="15041" y="248591"/>
                  </a:lnTo>
                  <a:lnTo>
                    <a:pt x="15097" y="256359"/>
                  </a:lnTo>
                  <a:lnTo>
                    <a:pt x="15155" y="264128"/>
                  </a:lnTo>
                  <a:lnTo>
                    <a:pt x="15216" y="271896"/>
                  </a:lnTo>
                  <a:lnTo>
                    <a:pt x="15280" y="279665"/>
                  </a:lnTo>
                  <a:lnTo>
                    <a:pt x="15350" y="287433"/>
                  </a:lnTo>
                  <a:lnTo>
                    <a:pt x="15426" y="295202"/>
                  </a:lnTo>
                  <a:lnTo>
                    <a:pt x="15509" y="302970"/>
                  </a:lnTo>
                  <a:lnTo>
                    <a:pt x="15597" y="310739"/>
                  </a:lnTo>
                  <a:lnTo>
                    <a:pt x="15692" y="318507"/>
                  </a:lnTo>
                  <a:lnTo>
                    <a:pt x="15792" y="326276"/>
                  </a:lnTo>
                  <a:lnTo>
                    <a:pt x="15897" y="334044"/>
                  </a:lnTo>
                  <a:lnTo>
                    <a:pt x="16007" y="341813"/>
                  </a:lnTo>
                  <a:lnTo>
                    <a:pt x="16121" y="349581"/>
                  </a:lnTo>
                  <a:lnTo>
                    <a:pt x="16237" y="357350"/>
                  </a:lnTo>
                  <a:lnTo>
                    <a:pt x="16354" y="365118"/>
                  </a:lnTo>
                  <a:lnTo>
                    <a:pt x="16472" y="372887"/>
                  </a:lnTo>
                  <a:lnTo>
                    <a:pt x="16588" y="380655"/>
                  </a:lnTo>
                  <a:lnTo>
                    <a:pt x="16703" y="388424"/>
                  </a:lnTo>
                  <a:lnTo>
                    <a:pt x="16815" y="396192"/>
                  </a:lnTo>
                  <a:lnTo>
                    <a:pt x="16923" y="403961"/>
                  </a:lnTo>
                  <a:lnTo>
                    <a:pt x="17026" y="411729"/>
                  </a:lnTo>
                  <a:lnTo>
                    <a:pt x="17124" y="419498"/>
                  </a:lnTo>
                  <a:lnTo>
                    <a:pt x="17217" y="427266"/>
                  </a:lnTo>
                  <a:lnTo>
                    <a:pt x="17305" y="435035"/>
                  </a:lnTo>
                  <a:lnTo>
                    <a:pt x="17386" y="442803"/>
                  </a:lnTo>
                  <a:lnTo>
                    <a:pt x="17462" y="450572"/>
                  </a:lnTo>
                  <a:lnTo>
                    <a:pt x="17533" y="458340"/>
                  </a:lnTo>
                  <a:lnTo>
                    <a:pt x="17600" y="466109"/>
                  </a:lnTo>
                  <a:lnTo>
                    <a:pt x="17663" y="473877"/>
                  </a:lnTo>
                  <a:lnTo>
                    <a:pt x="17724" y="481646"/>
                  </a:lnTo>
                  <a:lnTo>
                    <a:pt x="17783" y="489414"/>
                  </a:lnTo>
                  <a:lnTo>
                    <a:pt x="17841" y="497183"/>
                  </a:lnTo>
                  <a:lnTo>
                    <a:pt x="17900" y="504951"/>
                  </a:lnTo>
                  <a:lnTo>
                    <a:pt x="17960" y="512719"/>
                  </a:lnTo>
                  <a:lnTo>
                    <a:pt x="18024" y="520488"/>
                  </a:lnTo>
                  <a:lnTo>
                    <a:pt x="18091" y="528256"/>
                  </a:lnTo>
                  <a:lnTo>
                    <a:pt x="18162" y="536025"/>
                  </a:lnTo>
                  <a:lnTo>
                    <a:pt x="18240" y="543793"/>
                  </a:lnTo>
                  <a:lnTo>
                    <a:pt x="18325" y="551562"/>
                  </a:lnTo>
                  <a:lnTo>
                    <a:pt x="18417" y="559330"/>
                  </a:lnTo>
                  <a:lnTo>
                    <a:pt x="18517" y="567099"/>
                  </a:lnTo>
                  <a:lnTo>
                    <a:pt x="18624" y="574867"/>
                  </a:lnTo>
                  <a:lnTo>
                    <a:pt x="18740" y="582636"/>
                  </a:lnTo>
                  <a:lnTo>
                    <a:pt x="18866" y="590404"/>
                  </a:lnTo>
                  <a:lnTo>
                    <a:pt x="19002" y="598173"/>
                  </a:lnTo>
                  <a:lnTo>
                    <a:pt x="19148" y="605941"/>
                  </a:lnTo>
                  <a:lnTo>
                    <a:pt x="19303" y="613710"/>
                  </a:lnTo>
                  <a:lnTo>
                    <a:pt x="19468" y="621478"/>
                  </a:lnTo>
                  <a:lnTo>
                    <a:pt x="19643" y="629247"/>
                  </a:lnTo>
                  <a:lnTo>
                    <a:pt x="19829" y="637015"/>
                  </a:lnTo>
                  <a:lnTo>
                    <a:pt x="20028" y="644784"/>
                  </a:lnTo>
                  <a:lnTo>
                    <a:pt x="20237" y="652552"/>
                  </a:lnTo>
                  <a:lnTo>
                    <a:pt x="20458" y="660321"/>
                  </a:lnTo>
                  <a:lnTo>
                    <a:pt x="20690" y="668089"/>
                  </a:lnTo>
                  <a:lnTo>
                    <a:pt x="20933" y="675858"/>
                  </a:lnTo>
                  <a:lnTo>
                    <a:pt x="21188" y="683626"/>
                  </a:lnTo>
                  <a:lnTo>
                    <a:pt x="21458" y="691395"/>
                  </a:lnTo>
                  <a:lnTo>
                    <a:pt x="21738" y="699163"/>
                  </a:lnTo>
                  <a:lnTo>
                    <a:pt x="22030" y="706932"/>
                  </a:lnTo>
                  <a:lnTo>
                    <a:pt x="22331" y="714700"/>
                  </a:lnTo>
                  <a:lnTo>
                    <a:pt x="22642" y="722469"/>
                  </a:lnTo>
                  <a:lnTo>
                    <a:pt x="22961" y="730237"/>
                  </a:lnTo>
                  <a:lnTo>
                    <a:pt x="23288" y="738006"/>
                  </a:lnTo>
                  <a:lnTo>
                    <a:pt x="23620" y="745774"/>
                  </a:lnTo>
                  <a:lnTo>
                    <a:pt x="23955" y="753543"/>
                  </a:lnTo>
                  <a:lnTo>
                    <a:pt x="24292" y="761311"/>
                  </a:lnTo>
                  <a:lnTo>
                    <a:pt x="24627" y="769079"/>
                  </a:lnTo>
                  <a:lnTo>
                    <a:pt x="24960" y="776848"/>
                  </a:lnTo>
                  <a:lnTo>
                    <a:pt x="25287" y="784616"/>
                  </a:lnTo>
                  <a:lnTo>
                    <a:pt x="25606" y="792385"/>
                  </a:lnTo>
                  <a:lnTo>
                    <a:pt x="25915" y="800153"/>
                  </a:lnTo>
                  <a:lnTo>
                    <a:pt x="26213" y="807922"/>
                  </a:lnTo>
                  <a:lnTo>
                    <a:pt x="26499" y="815690"/>
                  </a:lnTo>
                  <a:lnTo>
                    <a:pt x="26772" y="823459"/>
                  </a:lnTo>
                  <a:lnTo>
                    <a:pt x="27030" y="831227"/>
                  </a:lnTo>
                  <a:lnTo>
                    <a:pt x="27272" y="838996"/>
                  </a:lnTo>
                  <a:lnTo>
                    <a:pt x="27500" y="846764"/>
                  </a:lnTo>
                  <a:lnTo>
                    <a:pt x="27714" y="854533"/>
                  </a:lnTo>
                  <a:lnTo>
                    <a:pt x="27917" y="862301"/>
                  </a:lnTo>
                  <a:lnTo>
                    <a:pt x="28109" y="870070"/>
                  </a:lnTo>
                  <a:lnTo>
                    <a:pt x="28291" y="877838"/>
                  </a:lnTo>
                  <a:lnTo>
                    <a:pt x="28465" y="885607"/>
                  </a:lnTo>
                  <a:lnTo>
                    <a:pt x="28635" y="893375"/>
                  </a:lnTo>
                  <a:lnTo>
                    <a:pt x="28802" y="901144"/>
                  </a:lnTo>
                  <a:lnTo>
                    <a:pt x="28970" y="908912"/>
                  </a:lnTo>
                  <a:lnTo>
                    <a:pt x="29140" y="916681"/>
                  </a:lnTo>
                  <a:lnTo>
                    <a:pt x="29313" y="924449"/>
                  </a:lnTo>
                  <a:lnTo>
                    <a:pt x="29494" y="932218"/>
                  </a:lnTo>
                  <a:lnTo>
                    <a:pt x="29684" y="939986"/>
                  </a:lnTo>
                  <a:lnTo>
                    <a:pt x="29884" y="947755"/>
                  </a:lnTo>
                  <a:lnTo>
                    <a:pt x="30094" y="955523"/>
                  </a:lnTo>
                  <a:lnTo>
                    <a:pt x="30316" y="963292"/>
                  </a:lnTo>
                  <a:lnTo>
                    <a:pt x="30550" y="971060"/>
                  </a:lnTo>
                  <a:lnTo>
                    <a:pt x="30798" y="978829"/>
                  </a:lnTo>
                  <a:lnTo>
                    <a:pt x="31059" y="986597"/>
                  </a:lnTo>
                  <a:lnTo>
                    <a:pt x="31332" y="994366"/>
                  </a:lnTo>
                  <a:lnTo>
                    <a:pt x="31615" y="1002134"/>
                  </a:lnTo>
                  <a:lnTo>
                    <a:pt x="31909" y="1009903"/>
                  </a:lnTo>
                  <a:lnTo>
                    <a:pt x="32212" y="1017671"/>
                  </a:lnTo>
                  <a:lnTo>
                    <a:pt x="32524" y="1025439"/>
                  </a:lnTo>
                  <a:lnTo>
                    <a:pt x="32844" y="1033208"/>
                  </a:lnTo>
                  <a:lnTo>
                    <a:pt x="33169" y="1040976"/>
                  </a:lnTo>
                  <a:lnTo>
                    <a:pt x="33497" y="1048745"/>
                  </a:lnTo>
                  <a:lnTo>
                    <a:pt x="33829" y="1056513"/>
                  </a:lnTo>
                  <a:lnTo>
                    <a:pt x="34161" y="1064282"/>
                  </a:lnTo>
                  <a:lnTo>
                    <a:pt x="34494" y="1072050"/>
                  </a:lnTo>
                  <a:lnTo>
                    <a:pt x="34825" y="1079819"/>
                  </a:lnTo>
                  <a:lnTo>
                    <a:pt x="35152" y="1087587"/>
                  </a:lnTo>
                  <a:lnTo>
                    <a:pt x="35476" y="1095356"/>
                  </a:lnTo>
                  <a:lnTo>
                    <a:pt x="35794" y="1103124"/>
                  </a:lnTo>
                  <a:lnTo>
                    <a:pt x="36106" y="1110893"/>
                  </a:lnTo>
                  <a:lnTo>
                    <a:pt x="36411" y="1118661"/>
                  </a:lnTo>
                  <a:lnTo>
                    <a:pt x="36706" y="1126430"/>
                  </a:lnTo>
                  <a:lnTo>
                    <a:pt x="36991" y="1134198"/>
                  </a:lnTo>
                  <a:lnTo>
                    <a:pt x="37268" y="1141967"/>
                  </a:lnTo>
                  <a:lnTo>
                    <a:pt x="37534" y="1149735"/>
                  </a:lnTo>
                  <a:lnTo>
                    <a:pt x="37790" y="1157504"/>
                  </a:lnTo>
                  <a:lnTo>
                    <a:pt x="38037" y="1165272"/>
                  </a:lnTo>
                  <a:lnTo>
                    <a:pt x="38273" y="1173041"/>
                  </a:lnTo>
                  <a:lnTo>
                    <a:pt x="38499" y="1180809"/>
                  </a:lnTo>
                  <a:lnTo>
                    <a:pt x="38717" y="1188578"/>
                  </a:lnTo>
                  <a:lnTo>
                    <a:pt x="38927" y="1196346"/>
                  </a:lnTo>
                  <a:lnTo>
                    <a:pt x="39132" y="1204115"/>
                  </a:lnTo>
                  <a:lnTo>
                    <a:pt x="39331" y="1211883"/>
                  </a:lnTo>
                  <a:lnTo>
                    <a:pt x="39526" y="1219652"/>
                  </a:lnTo>
                  <a:lnTo>
                    <a:pt x="39720" y="1227420"/>
                  </a:lnTo>
                  <a:lnTo>
                    <a:pt x="39913" y="1235189"/>
                  </a:lnTo>
                  <a:lnTo>
                    <a:pt x="40109" y="1242957"/>
                  </a:lnTo>
                  <a:lnTo>
                    <a:pt x="40307" y="1250726"/>
                  </a:lnTo>
                  <a:lnTo>
                    <a:pt x="40510" y="1258494"/>
                  </a:lnTo>
                  <a:lnTo>
                    <a:pt x="40719" y="1266263"/>
                  </a:lnTo>
                  <a:lnTo>
                    <a:pt x="40937" y="1274031"/>
                  </a:lnTo>
                  <a:lnTo>
                    <a:pt x="41164" y="1281799"/>
                  </a:lnTo>
                  <a:lnTo>
                    <a:pt x="41402" y="1289568"/>
                  </a:lnTo>
                  <a:lnTo>
                    <a:pt x="41650" y="1297336"/>
                  </a:lnTo>
                  <a:lnTo>
                    <a:pt x="41911" y="1305105"/>
                  </a:lnTo>
                  <a:lnTo>
                    <a:pt x="42184" y="1312873"/>
                  </a:lnTo>
                  <a:lnTo>
                    <a:pt x="42473" y="1320642"/>
                  </a:lnTo>
                  <a:lnTo>
                    <a:pt x="42777" y="1328410"/>
                  </a:lnTo>
                  <a:lnTo>
                    <a:pt x="43096" y="1336179"/>
                  </a:lnTo>
                  <a:lnTo>
                    <a:pt x="43430" y="1343947"/>
                  </a:lnTo>
                  <a:lnTo>
                    <a:pt x="43781" y="1351716"/>
                  </a:lnTo>
                  <a:lnTo>
                    <a:pt x="44148" y="1359484"/>
                  </a:lnTo>
                  <a:lnTo>
                    <a:pt x="44535" y="1367253"/>
                  </a:lnTo>
                  <a:lnTo>
                    <a:pt x="44942" y="1375021"/>
                  </a:lnTo>
                  <a:lnTo>
                    <a:pt x="45370" y="1382790"/>
                  </a:lnTo>
                  <a:lnTo>
                    <a:pt x="45818" y="1390558"/>
                  </a:lnTo>
                  <a:lnTo>
                    <a:pt x="46286" y="1398327"/>
                  </a:lnTo>
                  <a:lnTo>
                    <a:pt x="46777" y="1406095"/>
                  </a:lnTo>
                  <a:lnTo>
                    <a:pt x="47291" y="1413864"/>
                  </a:lnTo>
                  <a:lnTo>
                    <a:pt x="47833" y="1421632"/>
                  </a:lnTo>
                  <a:lnTo>
                    <a:pt x="48398" y="1429401"/>
                  </a:lnTo>
                  <a:lnTo>
                    <a:pt x="48986" y="1437169"/>
                  </a:lnTo>
                  <a:lnTo>
                    <a:pt x="49597" y="1444938"/>
                  </a:lnTo>
                  <a:lnTo>
                    <a:pt x="50230" y="1452706"/>
                  </a:lnTo>
                  <a:lnTo>
                    <a:pt x="50884" y="1460475"/>
                  </a:lnTo>
                  <a:lnTo>
                    <a:pt x="51561" y="1468243"/>
                  </a:lnTo>
                  <a:lnTo>
                    <a:pt x="52254" y="1476012"/>
                  </a:lnTo>
                  <a:lnTo>
                    <a:pt x="52961" y="1483780"/>
                  </a:lnTo>
                  <a:lnTo>
                    <a:pt x="53677" y="1491549"/>
                  </a:lnTo>
                  <a:lnTo>
                    <a:pt x="54401" y="1499317"/>
                  </a:lnTo>
                  <a:lnTo>
                    <a:pt x="55127" y="1507086"/>
                  </a:lnTo>
                  <a:lnTo>
                    <a:pt x="55853" y="1514854"/>
                  </a:lnTo>
                  <a:lnTo>
                    <a:pt x="56571" y="1522622"/>
                  </a:lnTo>
                  <a:lnTo>
                    <a:pt x="57277" y="1530391"/>
                  </a:lnTo>
                  <a:lnTo>
                    <a:pt x="57968" y="1538159"/>
                  </a:lnTo>
                  <a:lnTo>
                    <a:pt x="58641" y="1545928"/>
                  </a:lnTo>
                  <a:lnTo>
                    <a:pt x="59290" y="1553696"/>
                  </a:lnTo>
                  <a:lnTo>
                    <a:pt x="59912" y="1561465"/>
                  </a:lnTo>
                  <a:lnTo>
                    <a:pt x="60499" y="1569233"/>
                  </a:lnTo>
                  <a:lnTo>
                    <a:pt x="61054" y="1577002"/>
                  </a:lnTo>
                  <a:lnTo>
                    <a:pt x="61576" y="1584770"/>
                  </a:lnTo>
                  <a:lnTo>
                    <a:pt x="62064" y="1592539"/>
                  </a:lnTo>
                  <a:lnTo>
                    <a:pt x="62519" y="1600307"/>
                  </a:lnTo>
                  <a:lnTo>
                    <a:pt x="62941" y="1608076"/>
                  </a:lnTo>
                  <a:lnTo>
                    <a:pt x="63325" y="1615844"/>
                  </a:lnTo>
                  <a:lnTo>
                    <a:pt x="63682" y="1623613"/>
                  </a:lnTo>
                  <a:lnTo>
                    <a:pt x="64015" y="1631381"/>
                  </a:lnTo>
                  <a:lnTo>
                    <a:pt x="64327" y="1639150"/>
                  </a:lnTo>
                  <a:lnTo>
                    <a:pt x="64623" y="1646918"/>
                  </a:lnTo>
                  <a:lnTo>
                    <a:pt x="64906" y="1654687"/>
                  </a:lnTo>
                  <a:lnTo>
                    <a:pt x="65182" y="1662455"/>
                  </a:lnTo>
                  <a:lnTo>
                    <a:pt x="65458" y="1670224"/>
                  </a:lnTo>
                  <a:lnTo>
                    <a:pt x="65738" y="1677992"/>
                  </a:lnTo>
                  <a:lnTo>
                    <a:pt x="66027" y="1685761"/>
                  </a:lnTo>
                  <a:lnTo>
                    <a:pt x="66330" y="1693529"/>
                  </a:lnTo>
                  <a:lnTo>
                    <a:pt x="66650" y="1701298"/>
                  </a:lnTo>
                  <a:lnTo>
                    <a:pt x="66993" y="1709066"/>
                  </a:lnTo>
                  <a:lnTo>
                    <a:pt x="67365" y="1716835"/>
                  </a:lnTo>
                  <a:lnTo>
                    <a:pt x="67765" y="1724603"/>
                  </a:lnTo>
                  <a:lnTo>
                    <a:pt x="68194" y="1732372"/>
                  </a:lnTo>
                  <a:lnTo>
                    <a:pt x="68653" y="1740140"/>
                  </a:lnTo>
                  <a:lnTo>
                    <a:pt x="69144" y="1747909"/>
                  </a:lnTo>
                  <a:lnTo>
                    <a:pt x="69670" y="1755677"/>
                  </a:lnTo>
                  <a:lnTo>
                    <a:pt x="70232" y="1763446"/>
                  </a:lnTo>
                  <a:lnTo>
                    <a:pt x="70826" y="1771214"/>
                  </a:lnTo>
                  <a:lnTo>
                    <a:pt x="71451" y="1778982"/>
                  </a:lnTo>
                  <a:lnTo>
                    <a:pt x="72106" y="1786751"/>
                  </a:lnTo>
                  <a:lnTo>
                    <a:pt x="72791" y="1794519"/>
                  </a:lnTo>
                  <a:lnTo>
                    <a:pt x="73503" y="1802288"/>
                  </a:lnTo>
                  <a:lnTo>
                    <a:pt x="74249" y="1810056"/>
                  </a:lnTo>
                  <a:lnTo>
                    <a:pt x="75021" y="1817825"/>
                  </a:lnTo>
                  <a:lnTo>
                    <a:pt x="75818" y="1825593"/>
                  </a:lnTo>
                  <a:lnTo>
                    <a:pt x="76640" y="1833362"/>
                  </a:lnTo>
                  <a:lnTo>
                    <a:pt x="77486" y="1841130"/>
                  </a:lnTo>
                  <a:lnTo>
                    <a:pt x="78355" y="1848899"/>
                  </a:lnTo>
                  <a:lnTo>
                    <a:pt x="79251" y="1856667"/>
                  </a:lnTo>
                  <a:lnTo>
                    <a:pt x="80171" y="1864436"/>
                  </a:lnTo>
                  <a:lnTo>
                    <a:pt x="81112" y="1872204"/>
                  </a:lnTo>
                  <a:lnTo>
                    <a:pt x="82074" y="1879973"/>
                  </a:lnTo>
                  <a:lnTo>
                    <a:pt x="83055" y="1887741"/>
                  </a:lnTo>
                  <a:lnTo>
                    <a:pt x="84054" y="1895510"/>
                  </a:lnTo>
                  <a:lnTo>
                    <a:pt x="85072" y="1903278"/>
                  </a:lnTo>
                  <a:lnTo>
                    <a:pt x="86106" y="1911047"/>
                  </a:lnTo>
                  <a:lnTo>
                    <a:pt x="87152" y="1918815"/>
                  </a:lnTo>
                  <a:lnTo>
                    <a:pt x="88206" y="1926584"/>
                  </a:lnTo>
                  <a:lnTo>
                    <a:pt x="89268" y="1934352"/>
                  </a:lnTo>
                  <a:lnTo>
                    <a:pt x="90333" y="1942121"/>
                  </a:lnTo>
                  <a:lnTo>
                    <a:pt x="91398" y="1949889"/>
                  </a:lnTo>
                  <a:lnTo>
                    <a:pt x="92459" y="1957658"/>
                  </a:lnTo>
                  <a:lnTo>
                    <a:pt x="93511" y="1965426"/>
                  </a:lnTo>
                  <a:lnTo>
                    <a:pt x="94553" y="1973195"/>
                  </a:lnTo>
                  <a:lnTo>
                    <a:pt x="95581" y="1980963"/>
                  </a:lnTo>
                  <a:lnTo>
                    <a:pt x="96593" y="1988732"/>
                  </a:lnTo>
                  <a:lnTo>
                    <a:pt x="97585" y="1996500"/>
                  </a:lnTo>
                  <a:lnTo>
                    <a:pt x="98552" y="2004269"/>
                  </a:lnTo>
                  <a:lnTo>
                    <a:pt x="99495" y="2012037"/>
                  </a:lnTo>
                  <a:lnTo>
                    <a:pt x="100414" y="2019806"/>
                  </a:lnTo>
                  <a:lnTo>
                    <a:pt x="101310" y="2027574"/>
                  </a:lnTo>
                  <a:lnTo>
                    <a:pt x="102182" y="2035342"/>
                  </a:lnTo>
                  <a:lnTo>
                    <a:pt x="103033" y="2043111"/>
                  </a:lnTo>
                  <a:lnTo>
                    <a:pt x="103861" y="2050879"/>
                  </a:lnTo>
                  <a:lnTo>
                    <a:pt x="104670" y="2058648"/>
                  </a:lnTo>
                  <a:lnTo>
                    <a:pt x="105467" y="2066416"/>
                  </a:lnTo>
                  <a:lnTo>
                    <a:pt x="106254" y="2074185"/>
                  </a:lnTo>
                  <a:lnTo>
                    <a:pt x="107035" y="2081953"/>
                  </a:lnTo>
                  <a:lnTo>
                    <a:pt x="107814" y="2089722"/>
                  </a:lnTo>
                  <a:lnTo>
                    <a:pt x="108597" y="2097490"/>
                  </a:lnTo>
                  <a:lnTo>
                    <a:pt x="109390" y="2105259"/>
                  </a:lnTo>
                  <a:lnTo>
                    <a:pt x="110199" y="2113027"/>
                  </a:lnTo>
                  <a:lnTo>
                    <a:pt x="111027" y="2120796"/>
                  </a:lnTo>
                  <a:lnTo>
                    <a:pt x="111878" y="2128564"/>
                  </a:lnTo>
                  <a:lnTo>
                    <a:pt x="112758" y="2136333"/>
                  </a:lnTo>
                  <a:lnTo>
                    <a:pt x="113671" y="2144101"/>
                  </a:lnTo>
                  <a:lnTo>
                    <a:pt x="114629" y="2151870"/>
                  </a:lnTo>
                  <a:lnTo>
                    <a:pt x="115628" y="2159638"/>
                  </a:lnTo>
                  <a:lnTo>
                    <a:pt x="116672" y="2167407"/>
                  </a:lnTo>
                  <a:lnTo>
                    <a:pt x="117763" y="2175175"/>
                  </a:lnTo>
                  <a:lnTo>
                    <a:pt x="118902" y="2182944"/>
                  </a:lnTo>
                  <a:lnTo>
                    <a:pt x="120093" y="2190712"/>
                  </a:lnTo>
                  <a:lnTo>
                    <a:pt x="121346" y="2198481"/>
                  </a:lnTo>
                  <a:lnTo>
                    <a:pt x="122655" y="2206249"/>
                  </a:lnTo>
                  <a:lnTo>
                    <a:pt x="124017" y="2214018"/>
                  </a:lnTo>
                  <a:lnTo>
                    <a:pt x="125433" y="2221786"/>
                  </a:lnTo>
                  <a:lnTo>
                    <a:pt x="126901" y="2229555"/>
                  </a:lnTo>
                  <a:lnTo>
                    <a:pt x="128421" y="2237323"/>
                  </a:lnTo>
                  <a:lnTo>
                    <a:pt x="129998" y="2245092"/>
                  </a:lnTo>
                  <a:lnTo>
                    <a:pt x="131626" y="2252860"/>
                  </a:lnTo>
                  <a:lnTo>
                    <a:pt x="133299" y="2260629"/>
                  </a:lnTo>
                  <a:lnTo>
                    <a:pt x="135014" y="2268397"/>
                  </a:lnTo>
                  <a:lnTo>
                    <a:pt x="136767" y="2276166"/>
                  </a:lnTo>
                  <a:lnTo>
                    <a:pt x="138554" y="2283934"/>
                  </a:lnTo>
                  <a:lnTo>
                    <a:pt x="140375" y="2291702"/>
                  </a:lnTo>
                  <a:lnTo>
                    <a:pt x="142226" y="2299471"/>
                  </a:lnTo>
                  <a:lnTo>
                    <a:pt x="144097" y="2307239"/>
                  </a:lnTo>
                  <a:lnTo>
                    <a:pt x="145984" y="2315008"/>
                  </a:lnTo>
                  <a:lnTo>
                    <a:pt x="147882" y="2322776"/>
                  </a:lnTo>
                  <a:lnTo>
                    <a:pt x="149789" y="2330545"/>
                  </a:lnTo>
                  <a:lnTo>
                    <a:pt x="151698" y="2338313"/>
                  </a:lnTo>
                  <a:lnTo>
                    <a:pt x="153605" y="2346082"/>
                  </a:lnTo>
                  <a:lnTo>
                    <a:pt x="155505" y="2353850"/>
                  </a:lnTo>
                  <a:lnTo>
                    <a:pt x="157395" y="2361619"/>
                  </a:lnTo>
                  <a:lnTo>
                    <a:pt x="159272" y="2369387"/>
                  </a:lnTo>
                  <a:lnTo>
                    <a:pt x="161132" y="2377156"/>
                  </a:lnTo>
                  <a:lnTo>
                    <a:pt x="162973" y="2384924"/>
                  </a:lnTo>
                  <a:lnTo>
                    <a:pt x="164789" y="2392693"/>
                  </a:lnTo>
                  <a:lnTo>
                    <a:pt x="166581" y="2400461"/>
                  </a:lnTo>
                  <a:lnTo>
                    <a:pt x="168349" y="2408230"/>
                  </a:lnTo>
                  <a:lnTo>
                    <a:pt x="170092" y="2415998"/>
                  </a:lnTo>
                  <a:lnTo>
                    <a:pt x="171810" y="2423767"/>
                  </a:lnTo>
                  <a:lnTo>
                    <a:pt x="173503" y="2431535"/>
                  </a:lnTo>
                  <a:lnTo>
                    <a:pt x="175168" y="2439304"/>
                  </a:lnTo>
                  <a:lnTo>
                    <a:pt x="176806" y="2447072"/>
                  </a:lnTo>
                  <a:lnTo>
                    <a:pt x="178421" y="2454841"/>
                  </a:lnTo>
                  <a:lnTo>
                    <a:pt x="180013" y="2462609"/>
                  </a:lnTo>
                  <a:lnTo>
                    <a:pt x="181583" y="2470378"/>
                  </a:lnTo>
                  <a:lnTo>
                    <a:pt x="183133" y="2478146"/>
                  </a:lnTo>
                  <a:lnTo>
                    <a:pt x="184661" y="2485915"/>
                  </a:lnTo>
                  <a:lnTo>
                    <a:pt x="186168" y="2493683"/>
                  </a:lnTo>
                  <a:lnTo>
                    <a:pt x="187658" y="2501452"/>
                  </a:lnTo>
                  <a:lnTo>
                    <a:pt x="189131" y="2509220"/>
                  </a:lnTo>
                  <a:lnTo>
                    <a:pt x="190589" y="2516989"/>
                  </a:lnTo>
                  <a:lnTo>
                    <a:pt x="192033" y="2524757"/>
                  </a:lnTo>
                  <a:lnTo>
                    <a:pt x="193464" y="2532526"/>
                  </a:lnTo>
                  <a:lnTo>
                    <a:pt x="194881" y="2540294"/>
                  </a:lnTo>
                  <a:lnTo>
                    <a:pt x="196288" y="2548062"/>
                  </a:lnTo>
                  <a:lnTo>
                    <a:pt x="197689" y="2555831"/>
                  </a:lnTo>
                  <a:lnTo>
                    <a:pt x="199084" y="2563599"/>
                  </a:lnTo>
                  <a:lnTo>
                    <a:pt x="200475" y="2571368"/>
                  </a:lnTo>
                  <a:lnTo>
                    <a:pt x="201867" y="2579136"/>
                  </a:lnTo>
                  <a:lnTo>
                    <a:pt x="203263" y="2586905"/>
                  </a:lnTo>
                  <a:lnTo>
                    <a:pt x="204666" y="2594673"/>
                  </a:lnTo>
                  <a:lnTo>
                    <a:pt x="206081" y="2602442"/>
                  </a:lnTo>
                  <a:lnTo>
                    <a:pt x="207512" y="2610210"/>
                  </a:lnTo>
                  <a:lnTo>
                    <a:pt x="208963" y="2617979"/>
                  </a:lnTo>
                  <a:lnTo>
                    <a:pt x="210437" y="2625747"/>
                  </a:lnTo>
                  <a:lnTo>
                    <a:pt x="211944" y="2633516"/>
                  </a:lnTo>
                  <a:lnTo>
                    <a:pt x="213489" y="2641284"/>
                  </a:lnTo>
                  <a:lnTo>
                    <a:pt x="215074" y="2649053"/>
                  </a:lnTo>
                  <a:lnTo>
                    <a:pt x="216703" y="2656821"/>
                  </a:lnTo>
                  <a:lnTo>
                    <a:pt x="218380" y="2664590"/>
                  </a:lnTo>
                  <a:lnTo>
                    <a:pt x="220108" y="2672358"/>
                  </a:lnTo>
                  <a:lnTo>
                    <a:pt x="221893" y="2680127"/>
                  </a:lnTo>
                  <a:lnTo>
                    <a:pt x="223747" y="2687895"/>
                  </a:lnTo>
                  <a:lnTo>
                    <a:pt x="225661" y="2695664"/>
                  </a:lnTo>
                  <a:lnTo>
                    <a:pt x="227637" y="2703432"/>
                  </a:lnTo>
                  <a:lnTo>
                    <a:pt x="229675" y="2711201"/>
                  </a:lnTo>
                  <a:lnTo>
                    <a:pt x="231775" y="2718969"/>
                  </a:lnTo>
                  <a:lnTo>
                    <a:pt x="233937" y="2726738"/>
                  </a:lnTo>
                  <a:lnTo>
                    <a:pt x="236172" y="2734506"/>
                  </a:lnTo>
                  <a:lnTo>
                    <a:pt x="238465" y="2742275"/>
                  </a:lnTo>
                  <a:lnTo>
                    <a:pt x="240811" y="2750043"/>
                  </a:lnTo>
                  <a:lnTo>
                    <a:pt x="243208" y="2757812"/>
                  </a:lnTo>
                  <a:lnTo>
                    <a:pt x="245651" y="2765580"/>
                  </a:lnTo>
                  <a:lnTo>
                    <a:pt x="248136" y="2773349"/>
                  </a:lnTo>
                  <a:lnTo>
                    <a:pt x="250664" y="2781117"/>
                  </a:lnTo>
                  <a:lnTo>
                    <a:pt x="253224" y="2788885"/>
                  </a:lnTo>
                  <a:lnTo>
                    <a:pt x="255807" y="2796654"/>
                  </a:lnTo>
                  <a:lnTo>
                    <a:pt x="258409" y="2804422"/>
                  </a:lnTo>
                  <a:lnTo>
                    <a:pt x="261025" y="2812191"/>
                  </a:lnTo>
                  <a:lnTo>
                    <a:pt x="263648" y="2819959"/>
                  </a:lnTo>
                  <a:lnTo>
                    <a:pt x="266273" y="2827728"/>
                  </a:lnTo>
                  <a:lnTo>
                    <a:pt x="268892" y="2835496"/>
                  </a:lnTo>
                  <a:lnTo>
                    <a:pt x="271501" y="2843265"/>
                  </a:lnTo>
                  <a:lnTo>
                    <a:pt x="274094" y="2851033"/>
                  </a:lnTo>
                  <a:lnTo>
                    <a:pt x="276666" y="2858802"/>
                  </a:lnTo>
                  <a:lnTo>
                    <a:pt x="279212" y="2866570"/>
                  </a:lnTo>
                  <a:lnTo>
                    <a:pt x="281727" y="2874339"/>
                  </a:lnTo>
                  <a:lnTo>
                    <a:pt x="284198" y="2882107"/>
                  </a:lnTo>
                  <a:lnTo>
                    <a:pt x="286627" y="2889876"/>
                  </a:lnTo>
                  <a:lnTo>
                    <a:pt x="289008" y="2897644"/>
                  </a:lnTo>
                  <a:lnTo>
                    <a:pt x="291336" y="2905413"/>
                  </a:lnTo>
                  <a:lnTo>
                    <a:pt x="293607" y="2913181"/>
                  </a:lnTo>
                  <a:lnTo>
                    <a:pt x="295814" y="2920950"/>
                  </a:lnTo>
                  <a:lnTo>
                    <a:pt x="297934" y="2928718"/>
                  </a:lnTo>
                  <a:lnTo>
                    <a:pt x="299975" y="2936487"/>
                  </a:lnTo>
                  <a:lnTo>
                    <a:pt x="301929" y="2944255"/>
                  </a:lnTo>
                  <a:lnTo>
                    <a:pt x="303791" y="2952024"/>
                  </a:lnTo>
                  <a:lnTo>
                    <a:pt x="305553" y="2959792"/>
                  </a:lnTo>
                  <a:lnTo>
                    <a:pt x="307209" y="2967561"/>
                  </a:lnTo>
                  <a:lnTo>
                    <a:pt x="308730" y="2975329"/>
                  </a:lnTo>
                  <a:lnTo>
                    <a:pt x="310116" y="2983098"/>
                  </a:lnTo>
                  <a:lnTo>
                    <a:pt x="311368" y="2990866"/>
                  </a:lnTo>
                  <a:lnTo>
                    <a:pt x="312479" y="2998635"/>
                  </a:lnTo>
                  <a:lnTo>
                    <a:pt x="313440" y="3006403"/>
                  </a:lnTo>
                  <a:lnTo>
                    <a:pt x="314245" y="3014172"/>
                  </a:lnTo>
                  <a:lnTo>
                    <a:pt x="314870" y="3021940"/>
                  </a:lnTo>
                  <a:lnTo>
                    <a:pt x="315296" y="3029709"/>
                  </a:lnTo>
                  <a:lnTo>
                    <a:pt x="315541" y="3037477"/>
                  </a:lnTo>
                  <a:lnTo>
                    <a:pt x="315597" y="3045245"/>
                  </a:lnTo>
                  <a:lnTo>
                    <a:pt x="315459" y="3053014"/>
                  </a:lnTo>
                  <a:lnTo>
                    <a:pt x="315119" y="3060782"/>
                  </a:lnTo>
                  <a:lnTo>
                    <a:pt x="314565" y="3068551"/>
                  </a:lnTo>
                  <a:lnTo>
                    <a:pt x="313752" y="3076319"/>
                  </a:lnTo>
                  <a:lnTo>
                    <a:pt x="312716" y="3084088"/>
                  </a:lnTo>
                  <a:lnTo>
                    <a:pt x="311451" y="3091856"/>
                  </a:lnTo>
                  <a:lnTo>
                    <a:pt x="309950" y="3099625"/>
                  </a:lnTo>
                  <a:lnTo>
                    <a:pt x="308208" y="3107393"/>
                  </a:lnTo>
                  <a:lnTo>
                    <a:pt x="306217" y="3115162"/>
                  </a:lnTo>
                  <a:lnTo>
                    <a:pt x="303918" y="3122930"/>
                  </a:lnTo>
                  <a:lnTo>
                    <a:pt x="301345" y="3130699"/>
                  </a:lnTo>
                  <a:lnTo>
                    <a:pt x="298501" y="3138467"/>
                  </a:lnTo>
                  <a:lnTo>
                    <a:pt x="295379" y="3146236"/>
                  </a:lnTo>
                  <a:lnTo>
                    <a:pt x="291972" y="3154004"/>
                  </a:lnTo>
                  <a:lnTo>
                    <a:pt x="288274" y="3161773"/>
                  </a:lnTo>
                  <a:lnTo>
                    <a:pt x="284236" y="3169541"/>
                  </a:lnTo>
                  <a:lnTo>
                    <a:pt x="279866" y="3177310"/>
                  </a:lnTo>
                  <a:lnTo>
                    <a:pt x="275189" y="3185078"/>
                  </a:lnTo>
                  <a:lnTo>
                    <a:pt x="270202" y="3192847"/>
                  </a:lnTo>
                  <a:lnTo>
                    <a:pt x="264903" y="3200615"/>
                  </a:lnTo>
                  <a:lnTo>
                    <a:pt x="259293" y="3208384"/>
                  </a:lnTo>
                  <a:lnTo>
                    <a:pt x="253348" y="3216152"/>
                  </a:lnTo>
                  <a:lnTo>
                    <a:pt x="247054" y="3223921"/>
                  </a:lnTo>
                  <a:lnTo>
                    <a:pt x="240464" y="3231689"/>
                  </a:lnTo>
                  <a:lnTo>
                    <a:pt x="233588" y="3239458"/>
                  </a:lnTo>
                  <a:lnTo>
                    <a:pt x="226440" y="3247226"/>
                  </a:lnTo>
                  <a:lnTo>
                    <a:pt x="219032" y="3254995"/>
                  </a:lnTo>
                  <a:lnTo>
                    <a:pt x="211377" y="3262763"/>
                  </a:lnTo>
                  <a:lnTo>
                    <a:pt x="203459" y="3270532"/>
                  </a:lnTo>
                  <a:lnTo>
                    <a:pt x="195354" y="3278300"/>
                  </a:lnTo>
                  <a:lnTo>
                    <a:pt x="187089" y="3286069"/>
                  </a:lnTo>
                  <a:lnTo>
                    <a:pt x="178690" y="3293837"/>
                  </a:lnTo>
                  <a:lnTo>
                    <a:pt x="170186" y="3301605"/>
                  </a:lnTo>
                  <a:lnTo>
                    <a:pt x="161610" y="3309374"/>
                  </a:lnTo>
                  <a:lnTo>
                    <a:pt x="152995" y="3317142"/>
                  </a:lnTo>
                  <a:lnTo>
                    <a:pt x="144391" y="3324911"/>
                  </a:lnTo>
                  <a:lnTo>
                    <a:pt x="135835" y="3332679"/>
                  </a:lnTo>
                  <a:lnTo>
                    <a:pt x="127360" y="3340448"/>
                  </a:lnTo>
                  <a:lnTo>
                    <a:pt x="118999" y="3348216"/>
                  </a:lnTo>
                  <a:lnTo>
                    <a:pt x="110786" y="3355985"/>
                  </a:lnTo>
                  <a:lnTo>
                    <a:pt x="102780" y="3363753"/>
                  </a:lnTo>
                  <a:lnTo>
                    <a:pt x="95020" y="3371522"/>
                  </a:lnTo>
                  <a:lnTo>
                    <a:pt x="87512" y="3379290"/>
                  </a:lnTo>
                  <a:lnTo>
                    <a:pt x="80278" y="3387059"/>
                  </a:lnTo>
                  <a:lnTo>
                    <a:pt x="73341" y="3394827"/>
                  </a:lnTo>
                  <a:lnTo>
                    <a:pt x="66719" y="3402596"/>
                  </a:lnTo>
                  <a:lnTo>
                    <a:pt x="60450" y="3410364"/>
                  </a:lnTo>
                  <a:lnTo>
                    <a:pt x="54584" y="3418133"/>
                  </a:lnTo>
                  <a:lnTo>
                    <a:pt x="49072" y="3425901"/>
                  </a:lnTo>
                  <a:lnTo>
                    <a:pt x="43916" y="3433670"/>
                  </a:lnTo>
                  <a:close/>
                </a:path>
              </a:pathLst>
            </a:custGeom>
            <a:solidFill>
              <a:srgbClr val="0073C2">
                <a:alpha val="29803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8" name="pl58"/>
            <p:cNvSpPr/>
            <p:nvPr/>
          </p:nvSpPr>
          <p:spPr>
            <a:xfrm>
              <a:off x="6760202" y="5232368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40651" cap="flat">
              <a:solidFill>
                <a:srgbClr val="000000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9" name="rc59"/>
            <p:cNvSpPr/>
            <p:nvPr/>
          </p:nvSpPr>
          <p:spPr>
            <a:xfrm>
              <a:off x="6760202" y="2378098"/>
              <a:ext cx="858915" cy="3442736"/>
            </a:xfrm>
            <a:prstGeom prst="rect">
              <a:avLst/>
            </a:prstGeom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0" name="rc60"/>
            <p:cNvSpPr/>
            <p:nvPr/>
          </p:nvSpPr>
          <p:spPr>
            <a:xfrm>
              <a:off x="7688706" y="2378098"/>
              <a:ext cx="858915" cy="3442736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 sz="1800"/>
            </a:p>
          </p:txBody>
        </p:sp>
        <p:sp>
          <p:nvSpPr>
            <p:cNvPr id="61" name="pl61"/>
            <p:cNvSpPr/>
            <p:nvPr/>
          </p:nvSpPr>
          <p:spPr>
            <a:xfrm>
              <a:off x="7688706" y="5247045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2" name="pl62"/>
            <p:cNvSpPr/>
            <p:nvPr/>
          </p:nvSpPr>
          <p:spPr>
            <a:xfrm>
              <a:off x="7688706" y="4099466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3" name="pl63"/>
            <p:cNvSpPr/>
            <p:nvPr/>
          </p:nvSpPr>
          <p:spPr>
            <a:xfrm>
              <a:off x="7688706" y="295188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4" name="pl64"/>
            <p:cNvSpPr/>
            <p:nvPr/>
          </p:nvSpPr>
          <p:spPr>
            <a:xfrm>
              <a:off x="7688706" y="5820834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5" name="pl65"/>
            <p:cNvSpPr/>
            <p:nvPr/>
          </p:nvSpPr>
          <p:spPr>
            <a:xfrm>
              <a:off x="7688706" y="4673255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6" name="pl66"/>
            <p:cNvSpPr/>
            <p:nvPr/>
          </p:nvSpPr>
          <p:spPr>
            <a:xfrm>
              <a:off x="7688706" y="352567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7" name="pl67"/>
            <p:cNvSpPr/>
            <p:nvPr/>
          </p:nvSpPr>
          <p:spPr>
            <a:xfrm>
              <a:off x="7688706" y="2378098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8" name="pl68"/>
            <p:cNvSpPr/>
            <p:nvPr/>
          </p:nvSpPr>
          <p:spPr>
            <a:xfrm>
              <a:off x="8118164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9" name="pg69"/>
            <p:cNvSpPr/>
            <p:nvPr/>
          </p:nvSpPr>
          <p:spPr>
            <a:xfrm>
              <a:off x="8118164" y="2380025"/>
              <a:ext cx="259490" cy="3433425"/>
            </a:xfrm>
            <a:custGeom>
              <a:avLst/>
              <a:gdLst/>
              <a:ahLst/>
              <a:cxnLst/>
              <a:rect l="0" t="0" r="0" b="0"/>
              <a:pathLst>
                <a:path w="259490" h="3433425">
                  <a:moveTo>
                    <a:pt x="0" y="3433425"/>
                  </a:moveTo>
                  <a:lnTo>
                    <a:pt x="0" y="3425477"/>
                  </a:lnTo>
                  <a:lnTo>
                    <a:pt x="0" y="3417529"/>
                  </a:lnTo>
                  <a:lnTo>
                    <a:pt x="0" y="3409582"/>
                  </a:lnTo>
                  <a:lnTo>
                    <a:pt x="0" y="3401634"/>
                  </a:lnTo>
                  <a:lnTo>
                    <a:pt x="0" y="3393686"/>
                  </a:lnTo>
                  <a:lnTo>
                    <a:pt x="0" y="3385738"/>
                  </a:lnTo>
                  <a:lnTo>
                    <a:pt x="0" y="3377791"/>
                  </a:lnTo>
                  <a:lnTo>
                    <a:pt x="0" y="3369843"/>
                  </a:lnTo>
                  <a:lnTo>
                    <a:pt x="0" y="3361895"/>
                  </a:lnTo>
                  <a:lnTo>
                    <a:pt x="0" y="3353948"/>
                  </a:lnTo>
                  <a:lnTo>
                    <a:pt x="0" y="3346000"/>
                  </a:lnTo>
                  <a:lnTo>
                    <a:pt x="0" y="3338052"/>
                  </a:lnTo>
                  <a:lnTo>
                    <a:pt x="0" y="3330104"/>
                  </a:lnTo>
                  <a:lnTo>
                    <a:pt x="0" y="3322157"/>
                  </a:lnTo>
                  <a:lnTo>
                    <a:pt x="0" y="3314209"/>
                  </a:lnTo>
                  <a:lnTo>
                    <a:pt x="0" y="3306261"/>
                  </a:lnTo>
                  <a:lnTo>
                    <a:pt x="0" y="3298313"/>
                  </a:lnTo>
                  <a:lnTo>
                    <a:pt x="0" y="3290366"/>
                  </a:lnTo>
                  <a:lnTo>
                    <a:pt x="0" y="3282418"/>
                  </a:lnTo>
                  <a:lnTo>
                    <a:pt x="0" y="3274470"/>
                  </a:lnTo>
                  <a:lnTo>
                    <a:pt x="0" y="3266522"/>
                  </a:lnTo>
                  <a:lnTo>
                    <a:pt x="0" y="3258575"/>
                  </a:lnTo>
                  <a:lnTo>
                    <a:pt x="0" y="3250627"/>
                  </a:lnTo>
                  <a:lnTo>
                    <a:pt x="0" y="3242679"/>
                  </a:lnTo>
                  <a:lnTo>
                    <a:pt x="0" y="3234731"/>
                  </a:lnTo>
                  <a:lnTo>
                    <a:pt x="0" y="3226784"/>
                  </a:lnTo>
                  <a:lnTo>
                    <a:pt x="0" y="3218836"/>
                  </a:lnTo>
                  <a:lnTo>
                    <a:pt x="0" y="3210888"/>
                  </a:lnTo>
                  <a:lnTo>
                    <a:pt x="0" y="3202940"/>
                  </a:lnTo>
                  <a:lnTo>
                    <a:pt x="0" y="3194993"/>
                  </a:lnTo>
                  <a:lnTo>
                    <a:pt x="0" y="3187045"/>
                  </a:lnTo>
                  <a:lnTo>
                    <a:pt x="0" y="3179097"/>
                  </a:lnTo>
                  <a:lnTo>
                    <a:pt x="0" y="3171149"/>
                  </a:lnTo>
                  <a:lnTo>
                    <a:pt x="0" y="3163202"/>
                  </a:lnTo>
                  <a:lnTo>
                    <a:pt x="0" y="3155254"/>
                  </a:lnTo>
                  <a:lnTo>
                    <a:pt x="0" y="3147306"/>
                  </a:lnTo>
                  <a:lnTo>
                    <a:pt x="0" y="3139358"/>
                  </a:lnTo>
                  <a:lnTo>
                    <a:pt x="0" y="3131411"/>
                  </a:lnTo>
                  <a:lnTo>
                    <a:pt x="0" y="3123463"/>
                  </a:lnTo>
                  <a:lnTo>
                    <a:pt x="0" y="3115515"/>
                  </a:lnTo>
                  <a:lnTo>
                    <a:pt x="0" y="3107567"/>
                  </a:lnTo>
                  <a:lnTo>
                    <a:pt x="0" y="3099620"/>
                  </a:lnTo>
                  <a:lnTo>
                    <a:pt x="0" y="3091672"/>
                  </a:lnTo>
                  <a:lnTo>
                    <a:pt x="0" y="3083724"/>
                  </a:lnTo>
                  <a:lnTo>
                    <a:pt x="0" y="3075776"/>
                  </a:lnTo>
                  <a:lnTo>
                    <a:pt x="0" y="3067829"/>
                  </a:lnTo>
                  <a:lnTo>
                    <a:pt x="0" y="3059881"/>
                  </a:lnTo>
                  <a:lnTo>
                    <a:pt x="0" y="3051933"/>
                  </a:lnTo>
                  <a:lnTo>
                    <a:pt x="0" y="3043985"/>
                  </a:lnTo>
                  <a:lnTo>
                    <a:pt x="0" y="3036038"/>
                  </a:lnTo>
                  <a:lnTo>
                    <a:pt x="0" y="3028090"/>
                  </a:lnTo>
                  <a:lnTo>
                    <a:pt x="0" y="3020142"/>
                  </a:lnTo>
                  <a:lnTo>
                    <a:pt x="0" y="3012195"/>
                  </a:lnTo>
                  <a:lnTo>
                    <a:pt x="0" y="3004247"/>
                  </a:lnTo>
                  <a:lnTo>
                    <a:pt x="0" y="2996299"/>
                  </a:lnTo>
                  <a:lnTo>
                    <a:pt x="0" y="2988351"/>
                  </a:lnTo>
                  <a:lnTo>
                    <a:pt x="0" y="2980404"/>
                  </a:lnTo>
                  <a:lnTo>
                    <a:pt x="0" y="2972456"/>
                  </a:lnTo>
                  <a:lnTo>
                    <a:pt x="0" y="2964508"/>
                  </a:lnTo>
                  <a:lnTo>
                    <a:pt x="0" y="2956560"/>
                  </a:lnTo>
                  <a:lnTo>
                    <a:pt x="0" y="2948613"/>
                  </a:lnTo>
                  <a:lnTo>
                    <a:pt x="0" y="2940665"/>
                  </a:lnTo>
                  <a:lnTo>
                    <a:pt x="0" y="2932717"/>
                  </a:lnTo>
                  <a:lnTo>
                    <a:pt x="0" y="2924769"/>
                  </a:lnTo>
                  <a:lnTo>
                    <a:pt x="0" y="2916822"/>
                  </a:lnTo>
                  <a:lnTo>
                    <a:pt x="0" y="2908874"/>
                  </a:lnTo>
                  <a:lnTo>
                    <a:pt x="0" y="2900926"/>
                  </a:lnTo>
                  <a:lnTo>
                    <a:pt x="0" y="2892978"/>
                  </a:lnTo>
                  <a:lnTo>
                    <a:pt x="0" y="2885031"/>
                  </a:lnTo>
                  <a:lnTo>
                    <a:pt x="0" y="2877083"/>
                  </a:lnTo>
                  <a:lnTo>
                    <a:pt x="0" y="2869135"/>
                  </a:lnTo>
                  <a:lnTo>
                    <a:pt x="0" y="2861187"/>
                  </a:lnTo>
                  <a:lnTo>
                    <a:pt x="0" y="2853240"/>
                  </a:lnTo>
                  <a:lnTo>
                    <a:pt x="0" y="2845292"/>
                  </a:lnTo>
                  <a:lnTo>
                    <a:pt x="0" y="2837344"/>
                  </a:lnTo>
                  <a:lnTo>
                    <a:pt x="0" y="2829396"/>
                  </a:lnTo>
                  <a:lnTo>
                    <a:pt x="0" y="2821449"/>
                  </a:lnTo>
                  <a:lnTo>
                    <a:pt x="0" y="2813501"/>
                  </a:lnTo>
                  <a:lnTo>
                    <a:pt x="0" y="2805553"/>
                  </a:lnTo>
                  <a:lnTo>
                    <a:pt x="0" y="2797605"/>
                  </a:lnTo>
                  <a:lnTo>
                    <a:pt x="0" y="2789658"/>
                  </a:lnTo>
                  <a:lnTo>
                    <a:pt x="0" y="2781710"/>
                  </a:lnTo>
                  <a:lnTo>
                    <a:pt x="0" y="2773762"/>
                  </a:lnTo>
                  <a:lnTo>
                    <a:pt x="0" y="2765814"/>
                  </a:lnTo>
                  <a:lnTo>
                    <a:pt x="0" y="2757867"/>
                  </a:lnTo>
                  <a:lnTo>
                    <a:pt x="0" y="2749919"/>
                  </a:lnTo>
                  <a:lnTo>
                    <a:pt x="0" y="2741971"/>
                  </a:lnTo>
                  <a:lnTo>
                    <a:pt x="0" y="2734023"/>
                  </a:lnTo>
                  <a:lnTo>
                    <a:pt x="0" y="2726076"/>
                  </a:lnTo>
                  <a:lnTo>
                    <a:pt x="0" y="2718128"/>
                  </a:lnTo>
                  <a:lnTo>
                    <a:pt x="0" y="2710180"/>
                  </a:lnTo>
                  <a:lnTo>
                    <a:pt x="0" y="2702232"/>
                  </a:lnTo>
                  <a:lnTo>
                    <a:pt x="0" y="2694285"/>
                  </a:lnTo>
                  <a:lnTo>
                    <a:pt x="0" y="2686337"/>
                  </a:lnTo>
                  <a:lnTo>
                    <a:pt x="0" y="2678389"/>
                  </a:lnTo>
                  <a:lnTo>
                    <a:pt x="0" y="2670442"/>
                  </a:lnTo>
                  <a:lnTo>
                    <a:pt x="0" y="2662494"/>
                  </a:lnTo>
                  <a:lnTo>
                    <a:pt x="0" y="2654546"/>
                  </a:lnTo>
                  <a:lnTo>
                    <a:pt x="0" y="2646598"/>
                  </a:lnTo>
                  <a:lnTo>
                    <a:pt x="0" y="2638651"/>
                  </a:lnTo>
                  <a:lnTo>
                    <a:pt x="0" y="2630703"/>
                  </a:lnTo>
                  <a:lnTo>
                    <a:pt x="0" y="2622755"/>
                  </a:lnTo>
                  <a:lnTo>
                    <a:pt x="0" y="2614807"/>
                  </a:lnTo>
                  <a:lnTo>
                    <a:pt x="0" y="2606860"/>
                  </a:lnTo>
                  <a:lnTo>
                    <a:pt x="0" y="2598912"/>
                  </a:lnTo>
                  <a:lnTo>
                    <a:pt x="0" y="2590964"/>
                  </a:lnTo>
                  <a:lnTo>
                    <a:pt x="0" y="2583016"/>
                  </a:lnTo>
                  <a:lnTo>
                    <a:pt x="0" y="2575069"/>
                  </a:lnTo>
                  <a:lnTo>
                    <a:pt x="0" y="2567121"/>
                  </a:lnTo>
                  <a:lnTo>
                    <a:pt x="0" y="2559173"/>
                  </a:lnTo>
                  <a:lnTo>
                    <a:pt x="0" y="2551225"/>
                  </a:lnTo>
                  <a:lnTo>
                    <a:pt x="0" y="2543278"/>
                  </a:lnTo>
                  <a:lnTo>
                    <a:pt x="0" y="2535330"/>
                  </a:lnTo>
                  <a:lnTo>
                    <a:pt x="0" y="2527382"/>
                  </a:lnTo>
                  <a:lnTo>
                    <a:pt x="0" y="2519434"/>
                  </a:lnTo>
                  <a:lnTo>
                    <a:pt x="0" y="2511487"/>
                  </a:lnTo>
                  <a:lnTo>
                    <a:pt x="0" y="2503539"/>
                  </a:lnTo>
                  <a:lnTo>
                    <a:pt x="0" y="2495591"/>
                  </a:lnTo>
                  <a:lnTo>
                    <a:pt x="0" y="2487643"/>
                  </a:lnTo>
                  <a:lnTo>
                    <a:pt x="0" y="2479696"/>
                  </a:lnTo>
                  <a:lnTo>
                    <a:pt x="0" y="2471748"/>
                  </a:lnTo>
                  <a:lnTo>
                    <a:pt x="0" y="2463800"/>
                  </a:lnTo>
                  <a:lnTo>
                    <a:pt x="0" y="2455852"/>
                  </a:lnTo>
                  <a:lnTo>
                    <a:pt x="0" y="2447905"/>
                  </a:lnTo>
                  <a:lnTo>
                    <a:pt x="0" y="2439957"/>
                  </a:lnTo>
                  <a:lnTo>
                    <a:pt x="0" y="2432009"/>
                  </a:lnTo>
                  <a:lnTo>
                    <a:pt x="0" y="2424061"/>
                  </a:lnTo>
                  <a:lnTo>
                    <a:pt x="0" y="2416114"/>
                  </a:lnTo>
                  <a:lnTo>
                    <a:pt x="0" y="2408166"/>
                  </a:lnTo>
                  <a:lnTo>
                    <a:pt x="0" y="2400218"/>
                  </a:lnTo>
                  <a:lnTo>
                    <a:pt x="0" y="2392270"/>
                  </a:lnTo>
                  <a:lnTo>
                    <a:pt x="0" y="2384323"/>
                  </a:lnTo>
                  <a:lnTo>
                    <a:pt x="0" y="2376375"/>
                  </a:lnTo>
                  <a:lnTo>
                    <a:pt x="0" y="2368427"/>
                  </a:lnTo>
                  <a:lnTo>
                    <a:pt x="0" y="2360479"/>
                  </a:lnTo>
                  <a:lnTo>
                    <a:pt x="0" y="2352532"/>
                  </a:lnTo>
                  <a:lnTo>
                    <a:pt x="0" y="2344584"/>
                  </a:lnTo>
                  <a:lnTo>
                    <a:pt x="0" y="2336636"/>
                  </a:lnTo>
                  <a:lnTo>
                    <a:pt x="0" y="2328689"/>
                  </a:lnTo>
                  <a:lnTo>
                    <a:pt x="0" y="2320741"/>
                  </a:lnTo>
                  <a:lnTo>
                    <a:pt x="0" y="2312793"/>
                  </a:lnTo>
                  <a:lnTo>
                    <a:pt x="0" y="2304845"/>
                  </a:lnTo>
                  <a:lnTo>
                    <a:pt x="0" y="2296898"/>
                  </a:lnTo>
                  <a:lnTo>
                    <a:pt x="0" y="2288950"/>
                  </a:lnTo>
                  <a:lnTo>
                    <a:pt x="0" y="2281002"/>
                  </a:lnTo>
                  <a:lnTo>
                    <a:pt x="0" y="2273054"/>
                  </a:lnTo>
                  <a:lnTo>
                    <a:pt x="0" y="2265107"/>
                  </a:lnTo>
                  <a:lnTo>
                    <a:pt x="0" y="2257159"/>
                  </a:lnTo>
                  <a:lnTo>
                    <a:pt x="0" y="2249211"/>
                  </a:lnTo>
                  <a:lnTo>
                    <a:pt x="0" y="2241263"/>
                  </a:lnTo>
                  <a:lnTo>
                    <a:pt x="0" y="2233316"/>
                  </a:lnTo>
                  <a:lnTo>
                    <a:pt x="0" y="2225368"/>
                  </a:lnTo>
                  <a:lnTo>
                    <a:pt x="0" y="2217420"/>
                  </a:lnTo>
                  <a:lnTo>
                    <a:pt x="0" y="2209472"/>
                  </a:lnTo>
                  <a:lnTo>
                    <a:pt x="0" y="2201525"/>
                  </a:lnTo>
                  <a:lnTo>
                    <a:pt x="0" y="2193577"/>
                  </a:lnTo>
                  <a:lnTo>
                    <a:pt x="0" y="2185629"/>
                  </a:lnTo>
                  <a:lnTo>
                    <a:pt x="0" y="2177681"/>
                  </a:lnTo>
                  <a:lnTo>
                    <a:pt x="0" y="2169734"/>
                  </a:lnTo>
                  <a:lnTo>
                    <a:pt x="0" y="2161786"/>
                  </a:lnTo>
                  <a:lnTo>
                    <a:pt x="0" y="2153838"/>
                  </a:lnTo>
                  <a:lnTo>
                    <a:pt x="0" y="2145890"/>
                  </a:lnTo>
                  <a:lnTo>
                    <a:pt x="0" y="2137943"/>
                  </a:lnTo>
                  <a:lnTo>
                    <a:pt x="0" y="2129995"/>
                  </a:lnTo>
                  <a:lnTo>
                    <a:pt x="0" y="2122047"/>
                  </a:lnTo>
                  <a:lnTo>
                    <a:pt x="0" y="2114099"/>
                  </a:lnTo>
                  <a:lnTo>
                    <a:pt x="0" y="2106152"/>
                  </a:lnTo>
                  <a:lnTo>
                    <a:pt x="0" y="2098204"/>
                  </a:lnTo>
                  <a:lnTo>
                    <a:pt x="0" y="2090256"/>
                  </a:lnTo>
                  <a:lnTo>
                    <a:pt x="0" y="2082308"/>
                  </a:lnTo>
                  <a:lnTo>
                    <a:pt x="0" y="2074361"/>
                  </a:lnTo>
                  <a:lnTo>
                    <a:pt x="0" y="2066413"/>
                  </a:lnTo>
                  <a:lnTo>
                    <a:pt x="0" y="2058465"/>
                  </a:lnTo>
                  <a:lnTo>
                    <a:pt x="0" y="2050517"/>
                  </a:lnTo>
                  <a:lnTo>
                    <a:pt x="0" y="2042570"/>
                  </a:lnTo>
                  <a:lnTo>
                    <a:pt x="0" y="2034622"/>
                  </a:lnTo>
                  <a:lnTo>
                    <a:pt x="0" y="2026674"/>
                  </a:lnTo>
                  <a:lnTo>
                    <a:pt x="0" y="2018726"/>
                  </a:lnTo>
                  <a:lnTo>
                    <a:pt x="0" y="2010779"/>
                  </a:lnTo>
                  <a:lnTo>
                    <a:pt x="0" y="2002831"/>
                  </a:lnTo>
                  <a:lnTo>
                    <a:pt x="0" y="1994883"/>
                  </a:lnTo>
                  <a:lnTo>
                    <a:pt x="0" y="1986936"/>
                  </a:lnTo>
                  <a:lnTo>
                    <a:pt x="0" y="1978988"/>
                  </a:lnTo>
                  <a:lnTo>
                    <a:pt x="0" y="1971040"/>
                  </a:lnTo>
                  <a:lnTo>
                    <a:pt x="0" y="1963092"/>
                  </a:lnTo>
                  <a:lnTo>
                    <a:pt x="0" y="1955145"/>
                  </a:lnTo>
                  <a:lnTo>
                    <a:pt x="0" y="1947197"/>
                  </a:lnTo>
                  <a:lnTo>
                    <a:pt x="0" y="1939249"/>
                  </a:lnTo>
                  <a:lnTo>
                    <a:pt x="0" y="1931301"/>
                  </a:lnTo>
                  <a:lnTo>
                    <a:pt x="0" y="1923354"/>
                  </a:lnTo>
                  <a:lnTo>
                    <a:pt x="0" y="1915406"/>
                  </a:lnTo>
                  <a:lnTo>
                    <a:pt x="0" y="1907458"/>
                  </a:lnTo>
                  <a:lnTo>
                    <a:pt x="0" y="1899510"/>
                  </a:lnTo>
                  <a:lnTo>
                    <a:pt x="0" y="1891563"/>
                  </a:lnTo>
                  <a:lnTo>
                    <a:pt x="0" y="1883615"/>
                  </a:lnTo>
                  <a:lnTo>
                    <a:pt x="0" y="1875667"/>
                  </a:lnTo>
                  <a:lnTo>
                    <a:pt x="0" y="1867719"/>
                  </a:lnTo>
                  <a:lnTo>
                    <a:pt x="0" y="1859772"/>
                  </a:lnTo>
                  <a:lnTo>
                    <a:pt x="0" y="1851824"/>
                  </a:lnTo>
                  <a:lnTo>
                    <a:pt x="0" y="1843876"/>
                  </a:lnTo>
                  <a:lnTo>
                    <a:pt x="0" y="1835928"/>
                  </a:lnTo>
                  <a:lnTo>
                    <a:pt x="0" y="1827981"/>
                  </a:lnTo>
                  <a:lnTo>
                    <a:pt x="0" y="1820033"/>
                  </a:lnTo>
                  <a:lnTo>
                    <a:pt x="0" y="1812085"/>
                  </a:lnTo>
                  <a:lnTo>
                    <a:pt x="0" y="1804137"/>
                  </a:lnTo>
                  <a:lnTo>
                    <a:pt x="0" y="1796190"/>
                  </a:lnTo>
                  <a:lnTo>
                    <a:pt x="0" y="1788242"/>
                  </a:lnTo>
                  <a:lnTo>
                    <a:pt x="0" y="1780294"/>
                  </a:lnTo>
                  <a:lnTo>
                    <a:pt x="0" y="1772346"/>
                  </a:lnTo>
                  <a:lnTo>
                    <a:pt x="0" y="1764399"/>
                  </a:lnTo>
                  <a:lnTo>
                    <a:pt x="0" y="1756451"/>
                  </a:lnTo>
                  <a:lnTo>
                    <a:pt x="0" y="1748503"/>
                  </a:lnTo>
                  <a:lnTo>
                    <a:pt x="0" y="1740555"/>
                  </a:lnTo>
                  <a:lnTo>
                    <a:pt x="0" y="1732608"/>
                  </a:lnTo>
                  <a:lnTo>
                    <a:pt x="0" y="1724660"/>
                  </a:lnTo>
                  <a:lnTo>
                    <a:pt x="0" y="1716712"/>
                  </a:lnTo>
                  <a:lnTo>
                    <a:pt x="0" y="1708764"/>
                  </a:lnTo>
                  <a:lnTo>
                    <a:pt x="0" y="1700817"/>
                  </a:lnTo>
                  <a:lnTo>
                    <a:pt x="0" y="1692869"/>
                  </a:lnTo>
                  <a:lnTo>
                    <a:pt x="0" y="1684921"/>
                  </a:lnTo>
                  <a:lnTo>
                    <a:pt x="0" y="1676974"/>
                  </a:lnTo>
                  <a:lnTo>
                    <a:pt x="0" y="1669026"/>
                  </a:lnTo>
                  <a:lnTo>
                    <a:pt x="0" y="1661078"/>
                  </a:lnTo>
                  <a:lnTo>
                    <a:pt x="0" y="1653130"/>
                  </a:lnTo>
                  <a:lnTo>
                    <a:pt x="0" y="1645183"/>
                  </a:lnTo>
                  <a:lnTo>
                    <a:pt x="0" y="1637235"/>
                  </a:lnTo>
                  <a:lnTo>
                    <a:pt x="0" y="1629287"/>
                  </a:lnTo>
                  <a:lnTo>
                    <a:pt x="0" y="1621339"/>
                  </a:lnTo>
                  <a:lnTo>
                    <a:pt x="0" y="1613392"/>
                  </a:lnTo>
                  <a:lnTo>
                    <a:pt x="0" y="1605444"/>
                  </a:lnTo>
                  <a:lnTo>
                    <a:pt x="0" y="1597496"/>
                  </a:lnTo>
                  <a:lnTo>
                    <a:pt x="0" y="1589548"/>
                  </a:lnTo>
                  <a:lnTo>
                    <a:pt x="0" y="1581601"/>
                  </a:lnTo>
                  <a:lnTo>
                    <a:pt x="0" y="1573653"/>
                  </a:lnTo>
                  <a:lnTo>
                    <a:pt x="0" y="1565705"/>
                  </a:lnTo>
                  <a:lnTo>
                    <a:pt x="0" y="1557757"/>
                  </a:lnTo>
                  <a:lnTo>
                    <a:pt x="0" y="1549810"/>
                  </a:lnTo>
                  <a:lnTo>
                    <a:pt x="0" y="1541862"/>
                  </a:lnTo>
                  <a:lnTo>
                    <a:pt x="0" y="1533914"/>
                  </a:lnTo>
                  <a:lnTo>
                    <a:pt x="0" y="1525966"/>
                  </a:lnTo>
                  <a:lnTo>
                    <a:pt x="0" y="1518019"/>
                  </a:lnTo>
                  <a:lnTo>
                    <a:pt x="0" y="1510071"/>
                  </a:lnTo>
                  <a:lnTo>
                    <a:pt x="0" y="1502123"/>
                  </a:lnTo>
                  <a:lnTo>
                    <a:pt x="0" y="1494175"/>
                  </a:lnTo>
                  <a:lnTo>
                    <a:pt x="0" y="1486228"/>
                  </a:lnTo>
                  <a:lnTo>
                    <a:pt x="0" y="1478280"/>
                  </a:lnTo>
                  <a:lnTo>
                    <a:pt x="0" y="1470332"/>
                  </a:lnTo>
                  <a:lnTo>
                    <a:pt x="0" y="1462384"/>
                  </a:lnTo>
                  <a:lnTo>
                    <a:pt x="0" y="1454437"/>
                  </a:lnTo>
                  <a:lnTo>
                    <a:pt x="0" y="1446489"/>
                  </a:lnTo>
                  <a:lnTo>
                    <a:pt x="0" y="1438541"/>
                  </a:lnTo>
                  <a:lnTo>
                    <a:pt x="0" y="1430593"/>
                  </a:lnTo>
                  <a:lnTo>
                    <a:pt x="0" y="1422646"/>
                  </a:lnTo>
                  <a:lnTo>
                    <a:pt x="0" y="1414698"/>
                  </a:lnTo>
                  <a:lnTo>
                    <a:pt x="0" y="1406750"/>
                  </a:lnTo>
                  <a:lnTo>
                    <a:pt x="0" y="1398802"/>
                  </a:lnTo>
                  <a:lnTo>
                    <a:pt x="0" y="1390855"/>
                  </a:lnTo>
                  <a:lnTo>
                    <a:pt x="0" y="1382907"/>
                  </a:lnTo>
                  <a:lnTo>
                    <a:pt x="0" y="1374959"/>
                  </a:lnTo>
                  <a:lnTo>
                    <a:pt x="0" y="1367011"/>
                  </a:lnTo>
                  <a:lnTo>
                    <a:pt x="0" y="1359064"/>
                  </a:lnTo>
                  <a:lnTo>
                    <a:pt x="0" y="1351116"/>
                  </a:lnTo>
                  <a:lnTo>
                    <a:pt x="0" y="1343168"/>
                  </a:lnTo>
                  <a:lnTo>
                    <a:pt x="0" y="1335221"/>
                  </a:lnTo>
                  <a:lnTo>
                    <a:pt x="0" y="1327273"/>
                  </a:lnTo>
                  <a:lnTo>
                    <a:pt x="0" y="1319325"/>
                  </a:lnTo>
                  <a:lnTo>
                    <a:pt x="0" y="1311377"/>
                  </a:lnTo>
                  <a:lnTo>
                    <a:pt x="0" y="1303430"/>
                  </a:lnTo>
                  <a:lnTo>
                    <a:pt x="0" y="1295482"/>
                  </a:lnTo>
                  <a:lnTo>
                    <a:pt x="0" y="1287534"/>
                  </a:lnTo>
                  <a:lnTo>
                    <a:pt x="0" y="1279586"/>
                  </a:lnTo>
                  <a:lnTo>
                    <a:pt x="0" y="1271639"/>
                  </a:lnTo>
                  <a:lnTo>
                    <a:pt x="0" y="1263691"/>
                  </a:lnTo>
                  <a:lnTo>
                    <a:pt x="0" y="1255743"/>
                  </a:lnTo>
                  <a:lnTo>
                    <a:pt x="0" y="1247795"/>
                  </a:lnTo>
                  <a:lnTo>
                    <a:pt x="0" y="1239848"/>
                  </a:lnTo>
                  <a:lnTo>
                    <a:pt x="0" y="1231900"/>
                  </a:lnTo>
                  <a:lnTo>
                    <a:pt x="0" y="1223952"/>
                  </a:lnTo>
                  <a:lnTo>
                    <a:pt x="0" y="1216004"/>
                  </a:lnTo>
                  <a:lnTo>
                    <a:pt x="0" y="1208057"/>
                  </a:lnTo>
                  <a:lnTo>
                    <a:pt x="0" y="1200109"/>
                  </a:lnTo>
                  <a:lnTo>
                    <a:pt x="0" y="1192161"/>
                  </a:lnTo>
                  <a:lnTo>
                    <a:pt x="0" y="1184213"/>
                  </a:lnTo>
                  <a:lnTo>
                    <a:pt x="0" y="1176266"/>
                  </a:lnTo>
                  <a:lnTo>
                    <a:pt x="0" y="1168318"/>
                  </a:lnTo>
                  <a:lnTo>
                    <a:pt x="0" y="1160370"/>
                  </a:lnTo>
                  <a:lnTo>
                    <a:pt x="0" y="1152422"/>
                  </a:lnTo>
                  <a:lnTo>
                    <a:pt x="0" y="1144475"/>
                  </a:lnTo>
                  <a:lnTo>
                    <a:pt x="0" y="1136527"/>
                  </a:lnTo>
                  <a:lnTo>
                    <a:pt x="0" y="1128579"/>
                  </a:lnTo>
                  <a:lnTo>
                    <a:pt x="0" y="1120631"/>
                  </a:lnTo>
                  <a:lnTo>
                    <a:pt x="0" y="1112684"/>
                  </a:lnTo>
                  <a:lnTo>
                    <a:pt x="0" y="1104736"/>
                  </a:lnTo>
                  <a:lnTo>
                    <a:pt x="0" y="1096788"/>
                  </a:lnTo>
                  <a:lnTo>
                    <a:pt x="0" y="1088840"/>
                  </a:lnTo>
                  <a:lnTo>
                    <a:pt x="0" y="1080893"/>
                  </a:lnTo>
                  <a:lnTo>
                    <a:pt x="0" y="1072945"/>
                  </a:lnTo>
                  <a:lnTo>
                    <a:pt x="0" y="1064997"/>
                  </a:lnTo>
                  <a:lnTo>
                    <a:pt x="0" y="1057049"/>
                  </a:lnTo>
                  <a:lnTo>
                    <a:pt x="0" y="1049102"/>
                  </a:lnTo>
                  <a:lnTo>
                    <a:pt x="0" y="1041154"/>
                  </a:lnTo>
                  <a:lnTo>
                    <a:pt x="0" y="1033206"/>
                  </a:lnTo>
                  <a:lnTo>
                    <a:pt x="0" y="1025258"/>
                  </a:lnTo>
                  <a:lnTo>
                    <a:pt x="0" y="1017311"/>
                  </a:lnTo>
                  <a:lnTo>
                    <a:pt x="0" y="1009363"/>
                  </a:lnTo>
                  <a:lnTo>
                    <a:pt x="0" y="1001415"/>
                  </a:lnTo>
                  <a:lnTo>
                    <a:pt x="0" y="993468"/>
                  </a:lnTo>
                  <a:lnTo>
                    <a:pt x="0" y="985520"/>
                  </a:lnTo>
                  <a:lnTo>
                    <a:pt x="0" y="977572"/>
                  </a:lnTo>
                  <a:lnTo>
                    <a:pt x="0" y="969624"/>
                  </a:lnTo>
                  <a:lnTo>
                    <a:pt x="0" y="961677"/>
                  </a:lnTo>
                  <a:lnTo>
                    <a:pt x="0" y="953729"/>
                  </a:lnTo>
                  <a:lnTo>
                    <a:pt x="0" y="945781"/>
                  </a:lnTo>
                  <a:lnTo>
                    <a:pt x="0" y="937833"/>
                  </a:lnTo>
                  <a:lnTo>
                    <a:pt x="0" y="929886"/>
                  </a:lnTo>
                  <a:lnTo>
                    <a:pt x="0" y="921938"/>
                  </a:lnTo>
                  <a:lnTo>
                    <a:pt x="0" y="913990"/>
                  </a:lnTo>
                  <a:lnTo>
                    <a:pt x="0" y="906042"/>
                  </a:lnTo>
                  <a:lnTo>
                    <a:pt x="0" y="898095"/>
                  </a:lnTo>
                  <a:lnTo>
                    <a:pt x="0" y="890147"/>
                  </a:lnTo>
                  <a:lnTo>
                    <a:pt x="0" y="882199"/>
                  </a:lnTo>
                  <a:lnTo>
                    <a:pt x="0" y="874251"/>
                  </a:lnTo>
                  <a:lnTo>
                    <a:pt x="0" y="866304"/>
                  </a:lnTo>
                  <a:lnTo>
                    <a:pt x="0" y="858356"/>
                  </a:lnTo>
                  <a:lnTo>
                    <a:pt x="0" y="850408"/>
                  </a:lnTo>
                  <a:lnTo>
                    <a:pt x="0" y="842460"/>
                  </a:lnTo>
                  <a:lnTo>
                    <a:pt x="0" y="834513"/>
                  </a:lnTo>
                  <a:lnTo>
                    <a:pt x="0" y="826565"/>
                  </a:lnTo>
                  <a:lnTo>
                    <a:pt x="0" y="818617"/>
                  </a:lnTo>
                  <a:lnTo>
                    <a:pt x="0" y="810669"/>
                  </a:lnTo>
                  <a:lnTo>
                    <a:pt x="0" y="802722"/>
                  </a:lnTo>
                  <a:lnTo>
                    <a:pt x="0" y="794774"/>
                  </a:lnTo>
                  <a:lnTo>
                    <a:pt x="0" y="786826"/>
                  </a:lnTo>
                  <a:lnTo>
                    <a:pt x="0" y="778878"/>
                  </a:lnTo>
                  <a:lnTo>
                    <a:pt x="0" y="770931"/>
                  </a:lnTo>
                  <a:lnTo>
                    <a:pt x="0" y="762983"/>
                  </a:lnTo>
                  <a:lnTo>
                    <a:pt x="0" y="755035"/>
                  </a:lnTo>
                  <a:lnTo>
                    <a:pt x="0" y="747087"/>
                  </a:lnTo>
                  <a:lnTo>
                    <a:pt x="0" y="739140"/>
                  </a:lnTo>
                  <a:lnTo>
                    <a:pt x="0" y="731192"/>
                  </a:lnTo>
                  <a:lnTo>
                    <a:pt x="0" y="723244"/>
                  </a:lnTo>
                  <a:lnTo>
                    <a:pt x="0" y="715296"/>
                  </a:lnTo>
                  <a:lnTo>
                    <a:pt x="0" y="707349"/>
                  </a:lnTo>
                  <a:lnTo>
                    <a:pt x="0" y="699401"/>
                  </a:lnTo>
                  <a:lnTo>
                    <a:pt x="0" y="691453"/>
                  </a:lnTo>
                  <a:lnTo>
                    <a:pt x="0" y="683505"/>
                  </a:lnTo>
                  <a:lnTo>
                    <a:pt x="0" y="675558"/>
                  </a:lnTo>
                  <a:lnTo>
                    <a:pt x="0" y="667610"/>
                  </a:lnTo>
                  <a:lnTo>
                    <a:pt x="0" y="659662"/>
                  </a:lnTo>
                  <a:lnTo>
                    <a:pt x="0" y="651715"/>
                  </a:lnTo>
                  <a:lnTo>
                    <a:pt x="0" y="643767"/>
                  </a:lnTo>
                  <a:lnTo>
                    <a:pt x="0" y="635819"/>
                  </a:lnTo>
                  <a:lnTo>
                    <a:pt x="0" y="627871"/>
                  </a:lnTo>
                  <a:lnTo>
                    <a:pt x="0" y="619924"/>
                  </a:lnTo>
                  <a:lnTo>
                    <a:pt x="0" y="611976"/>
                  </a:lnTo>
                  <a:lnTo>
                    <a:pt x="0" y="604028"/>
                  </a:lnTo>
                  <a:lnTo>
                    <a:pt x="0" y="596080"/>
                  </a:lnTo>
                  <a:lnTo>
                    <a:pt x="0" y="588133"/>
                  </a:lnTo>
                  <a:lnTo>
                    <a:pt x="0" y="580185"/>
                  </a:lnTo>
                  <a:lnTo>
                    <a:pt x="0" y="572237"/>
                  </a:lnTo>
                  <a:lnTo>
                    <a:pt x="0" y="564289"/>
                  </a:lnTo>
                  <a:lnTo>
                    <a:pt x="0" y="556342"/>
                  </a:lnTo>
                  <a:lnTo>
                    <a:pt x="0" y="548394"/>
                  </a:lnTo>
                  <a:lnTo>
                    <a:pt x="0" y="540446"/>
                  </a:lnTo>
                  <a:lnTo>
                    <a:pt x="0" y="532498"/>
                  </a:lnTo>
                  <a:lnTo>
                    <a:pt x="0" y="524551"/>
                  </a:lnTo>
                  <a:lnTo>
                    <a:pt x="0" y="516603"/>
                  </a:lnTo>
                  <a:lnTo>
                    <a:pt x="0" y="508655"/>
                  </a:lnTo>
                  <a:lnTo>
                    <a:pt x="0" y="500707"/>
                  </a:lnTo>
                  <a:lnTo>
                    <a:pt x="0" y="492760"/>
                  </a:lnTo>
                  <a:lnTo>
                    <a:pt x="0" y="484812"/>
                  </a:lnTo>
                  <a:lnTo>
                    <a:pt x="0" y="476864"/>
                  </a:lnTo>
                  <a:lnTo>
                    <a:pt x="0" y="468916"/>
                  </a:lnTo>
                  <a:lnTo>
                    <a:pt x="0" y="460969"/>
                  </a:lnTo>
                  <a:lnTo>
                    <a:pt x="0" y="453021"/>
                  </a:lnTo>
                  <a:lnTo>
                    <a:pt x="0" y="445073"/>
                  </a:lnTo>
                  <a:lnTo>
                    <a:pt x="0" y="437125"/>
                  </a:lnTo>
                  <a:lnTo>
                    <a:pt x="0" y="429178"/>
                  </a:lnTo>
                  <a:lnTo>
                    <a:pt x="0" y="421230"/>
                  </a:lnTo>
                  <a:lnTo>
                    <a:pt x="0" y="413282"/>
                  </a:lnTo>
                  <a:lnTo>
                    <a:pt x="0" y="405334"/>
                  </a:lnTo>
                  <a:lnTo>
                    <a:pt x="0" y="397387"/>
                  </a:lnTo>
                  <a:lnTo>
                    <a:pt x="0" y="389439"/>
                  </a:lnTo>
                  <a:lnTo>
                    <a:pt x="0" y="381491"/>
                  </a:lnTo>
                  <a:lnTo>
                    <a:pt x="0" y="373543"/>
                  </a:lnTo>
                  <a:lnTo>
                    <a:pt x="0" y="365596"/>
                  </a:lnTo>
                  <a:lnTo>
                    <a:pt x="0" y="357648"/>
                  </a:lnTo>
                  <a:lnTo>
                    <a:pt x="0" y="349700"/>
                  </a:lnTo>
                  <a:lnTo>
                    <a:pt x="0" y="341752"/>
                  </a:lnTo>
                  <a:lnTo>
                    <a:pt x="0" y="333805"/>
                  </a:lnTo>
                  <a:lnTo>
                    <a:pt x="0" y="325857"/>
                  </a:lnTo>
                  <a:lnTo>
                    <a:pt x="0" y="317909"/>
                  </a:lnTo>
                  <a:lnTo>
                    <a:pt x="0" y="309962"/>
                  </a:lnTo>
                  <a:lnTo>
                    <a:pt x="0" y="302014"/>
                  </a:lnTo>
                  <a:lnTo>
                    <a:pt x="0" y="294066"/>
                  </a:lnTo>
                  <a:lnTo>
                    <a:pt x="0" y="286118"/>
                  </a:lnTo>
                  <a:lnTo>
                    <a:pt x="0" y="278171"/>
                  </a:lnTo>
                  <a:lnTo>
                    <a:pt x="0" y="270223"/>
                  </a:lnTo>
                  <a:lnTo>
                    <a:pt x="0" y="262275"/>
                  </a:lnTo>
                  <a:lnTo>
                    <a:pt x="0" y="254327"/>
                  </a:lnTo>
                  <a:lnTo>
                    <a:pt x="0" y="246380"/>
                  </a:lnTo>
                  <a:lnTo>
                    <a:pt x="0" y="238432"/>
                  </a:lnTo>
                  <a:lnTo>
                    <a:pt x="0" y="230484"/>
                  </a:lnTo>
                  <a:lnTo>
                    <a:pt x="0" y="222536"/>
                  </a:lnTo>
                  <a:lnTo>
                    <a:pt x="0" y="214589"/>
                  </a:lnTo>
                  <a:lnTo>
                    <a:pt x="0" y="206641"/>
                  </a:lnTo>
                  <a:lnTo>
                    <a:pt x="0" y="198693"/>
                  </a:lnTo>
                  <a:lnTo>
                    <a:pt x="0" y="190745"/>
                  </a:lnTo>
                  <a:lnTo>
                    <a:pt x="0" y="182798"/>
                  </a:lnTo>
                  <a:lnTo>
                    <a:pt x="0" y="174850"/>
                  </a:lnTo>
                  <a:lnTo>
                    <a:pt x="0" y="166902"/>
                  </a:lnTo>
                  <a:lnTo>
                    <a:pt x="0" y="158954"/>
                  </a:lnTo>
                  <a:lnTo>
                    <a:pt x="0" y="151007"/>
                  </a:lnTo>
                  <a:lnTo>
                    <a:pt x="0" y="143059"/>
                  </a:lnTo>
                  <a:lnTo>
                    <a:pt x="0" y="135111"/>
                  </a:lnTo>
                  <a:lnTo>
                    <a:pt x="0" y="127163"/>
                  </a:lnTo>
                  <a:lnTo>
                    <a:pt x="0" y="119216"/>
                  </a:lnTo>
                  <a:lnTo>
                    <a:pt x="0" y="111268"/>
                  </a:lnTo>
                  <a:lnTo>
                    <a:pt x="0" y="103320"/>
                  </a:lnTo>
                  <a:lnTo>
                    <a:pt x="0" y="95372"/>
                  </a:lnTo>
                  <a:lnTo>
                    <a:pt x="0" y="87425"/>
                  </a:lnTo>
                  <a:lnTo>
                    <a:pt x="0" y="79477"/>
                  </a:lnTo>
                  <a:lnTo>
                    <a:pt x="0" y="71529"/>
                  </a:lnTo>
                  <a:lnTo>
                    <a:pt x="0" y="63581"/>
                  </a:lnTo>
                  <a:lnTo>
                    <a:pt x="0" y="55634"/>
                  </a:lnTo>
                  <a:lnTo>
                    <a:pt x="0" y="47686"/>
                  </a:lnTo>
                  <a:lnTo>
                    <a:pt x="0" y="39738"/>
                  </a:lnTo>
                  <a:lnTo>
                    <a:pt x="0" y="31790"/>
                  </a:lnTo>
                  <a:lnTo>
                    <a:pt x="0" y="23843"/>
                  </a:lnTo>
                  <a:lnTo>
                    <a:pt x="0" y="15895"/>
                  </a:lnTo>
                  <a:lnTo>
                    <a:pt x="0" y="7947"/>
                  </a:lnTo>
                  <a:lnTo>
                    <a:pt x="0" y="0"/>
                  </a:lnTo>
                  <a:lnTo>
                    <a:pt x="15766" y="0"/>
                  </a:lnTo>
                  <a:lnTo>
                    <a:pt x="16623" y="7947"/>
                  </a:lnTo>
                  <a:lnTo>
                    <a:pt x="17475" y="15895"/>
                  </a:lnTo>
                  <a:lnTo>
                    <a:pt x="18317" y="23843"/>
                  </a:lnTo>
                  <a:lnTo>
                    <a:pt x="19146" y="31790"/>
                  </a:lnTo>
                  <a:lnTo>
                    <a:pt x="19958" y="39738"/>
                  </a:lnTo>
                  <a:lnTo>
                    <a:pt x="20744" y="47686"/>
                  </a:lnTo>
                  <a:lnTo>
                    <a:pt x="21506" y="55634"/>
                  </a:lnTo>
                  <a:lnTo>
                    <a:pt x="22241" y="63581"/>
                  </a:lnTo>
                  <a:lnTo>
                    <a:pt x="22947" y="71529"/>
                  </a:lnTo>
                  <a:lnTo>
                    <a:pt x="23623" y="79477"/>
                  </a:lnTo>
                  <a:lnTo>
                    <a:pt x="24259" y="87425"/>
                  </a:lnTo>
                  <a:lnTo>
                    <a:pt x="24858" y="95372"/>
                  </a:lnTo>
                  <a:lnTo>
                    <a:pt x="25421" y="103320"/>
                  </a:lnTo>
                  <a:lnTo>
                    <a:pt x="25948" y="111268"/>
                  </a:lnTo>
                  <a:lnTo>
                    <a:pt x="26440" y="119216"/>
                  </a:lnTo>
                  <a:lnTo>
                    <a:pt x="26894" y="127163"/>
                  </a:lnTo>
                  <a:lnTo>
                    <a:pt x="27306" y="135111"/>
                  </a:lnTo>
                  <a:lnTo>
                    <a:pt x="27684" y="143059"/>
                  </a:lnTo>
                  <a:lnTo>
                    <a:pt x="28030" y="151007"/>
                  </a:lnTo>
                  <a:lnTo>
                    <a:pt x="28346" y="158954"/>
                  </a:lnTo>
                  <a:lnTo>
                    <a:pt x="28632" y="166902"/>
                  </a:lnTo>
                  <a:lnTo>
                    <a:pt x="28887" y="174850"/>
                  </a:lnTo>
                  <a:lnTo>
                    <a:pt x="29116" y="182798"/>
                  </a:lnTo>
                  <a:lnTo>
                    <a:pt x="29325" y="190745"/>
                  </a:lnTo>
                  <a:lnTo>
                    <a:pt x="29514" y="198693"/>
                  </a:lnTo>
                  <a:lnTo>
                    <a:pt x="29687" y="206641"/>
                  </a:lnTo>
                  <a:lnTo>
                    <a:pt x="29846" y="214589"/>
                  </a:lnTo>
                  <a:lnTo>
                    <a:pt x="29992" y="222536"/>
                  </a:lnTo>
                  <a:lnTo>
                    <a:pt x="30130" y="230484"/>
                  </a:lnTo>
                  <a:lnTo>
                    <a:pt x="30264" y="238432"/>
                  </a:lnTo>
                  <a:lnTo>
                    <a:pt x="30394" y="246380"/>
                  </a:lnTo>
                  <a:lnTo>
                    <a:pt x="30523" y="254327"/>
                  </a:lnTo>
                  <a:lnTo>
                    <a:pt x="30655" y="262275"/>
                  </a:lnTo>
                  <a:lnTo>
                    <a:pt x="30791" y="270223"/>
                  </a:lnTo>
                  <a:lnTo>
                    <a:pt x="30932" y="278171"/>
                  </a:lnTo>
                  <a:lnTo>
                    <a:pt x="31080" y="286118"/>
                  </a:lnTo>
                  <a:lnTo>
                    <a:pt x="31237" y="294066"/>
                  </a:lnTo>
                  <a:lnTo>
                    <a:pt x="31403" y="302014"/>
                  </a:lnTo>
                  <a:lnTo>
                    <a:pt x="31582" y="309962"/>
                  </a:lnTo>
                  <a:lnTo>
                    <a:pt x="31771" y="317909"/>
                  </a:lnTo>
                  <a:lnTo>
                    <a:pt x="31972" y="325857"/>
                  </a:lnTo>
                  <a:lnTo>
                    <a:pt x="32184" y="333805"/>
                  </a:lnTo>
                  <a:lnTo>
                    <a:pt x="32407" y="341752"/>
                  </a:lnTo>
                  <a:lnTo>
                    <a:pt x="32643" y="349700"/>
                  </a:lnTo>
                  <a:lnTo>
                    <a:pt x="32890" y="357648"/>
                  </a:lnTo>
                  <a:lnTo>
                    <a:pt x="33146" y="365596"/>
                  </a:lnTo>
                  <a:lnTo>
                    <a:pt x="33412" y="373543"/>
                  </a:lnTo>
                  <a:lnTo>
                    <a:pt x="33685" y="381491"/>
                  </a:lnTo>
                  <a:lnTo>
                    <a:pt x="33966" y="389439"/>
                  </a:lnTo>
                  <a:lnTo>
                    <a:pt x="34253" y="397387"/>
                  </a:lnTo>
                  <a:lnTo>
                    <a:pt x="34545" y="405334"/>
                  </a:lnTo>
                  <a:lnTo>
                    <a:pt x="34841" y="413282"/>
                  </a:lnTo>
                  <a:lnTo>
                    <a:pt x="35139" y="421230"/>
                  </a:lnTo>
                  <a:lnTo>
                    <a:pt x="35439" y="429178"/>
                  </a:lnTo>
                  <a:lnTo>
                    <a:pt x="35739" y="437125"/>
                  </a:lnTo>
                  <a:lnTo>
                    <a:pt x="36039" y="445073"/>
                  </a:lnTo>
                  <a:lnTo>
                    <a:pt x="36338" y="453021"/>
                  </a:lnTo>
                  <a:lnTo>
                    <a:pt x="36634" y="460969"/>
                  </a:lnTo>
                  <a:lnTo>
                    <a:pt x="36929" y="468916"/>
                  </a:lnTo>
                  <a:lnTo>
                    <a:pt x="37220" y="476864"/>
                  </a:lnTo>
                  <a:lnTo>
                    <a:pt x="37507" y="484812"/>
                  </a:lnTo>
                  <a:lnTo>
                    <a:pt x="37792" y="492760"/>
                  </a:lnTo>
                  <a:lnTo>
                    <a:pt x="38073" y="500707"/>
                  </a:lnTo>
                  <a:lnTo>
                    <a:pt x="38352" y="508655"/>
                  </a:lnTo>
                  <a:lnTo>
                    <a:pt x="38628" y="516603"/>
                  </a:lnTo>
                  <a:lnTo>
                    <a:pt x="38902" y="524551"/>
                  </a:lnTo>
                  <a:lnTo>
                    <a:pt x="39174" y="532498"/>
                  </a:lnTo>
                  <a:lnTo>
                    <a:pt x="39446" y="540446"/>
                  </a:lnTo>
                  <a:lnTo>
                    <a:pt x="39718" y="548394"/>
                  </a:lnTo>
                  <a:lnTo>
                    <a:pt x="39991" y="556342"/>
                  </a:lnTo>
                  <a:lnTo>
                    <a:pt x="40265" y="564289"/>
                  </a:lnTo>
                  <a:lnTo>
                    <a:pt x="40543" y="572237"/>
                  </a:lnTo>
                  <a:lnTo>
                    <a:pt x="40824" y="580185"/>
                  </a:lnTo>
                  <a:lnTo>
                    <a:pt x="41109" y="588133"/>
                  </a:lnTo>
                  <a:lnTo>
                    <a:pt x="41400" y="596080"/>
                  </a:lnTo>
                  <a:lnTo>
                    <a:pt x="41696" y="604028"/>
                  </a:lnTo>
                  <a:lnTo>
                    <a:pt x="42000" y="611976"/>
                  </a:lnTo>
                  <a:lnTo>
                    <a:pt x="42311" y="619924"/>
                  </a:lnTo>
                  <a:lnTo>
                    <a:pt x="42630" y="627871"/>
                  </a:lnTo>
                  <a:lnTo>
                    <a:pt x="42955" y="635819"/>
                  </a:lnTo>
                  <a:lnTo>
                    <a:pt x="43288" y="643767"/>
                  </a:lnTo>
                  <a:lnTo>
                    <a:pt x="43630" y="651715"/>
                  </a:lnTo>
                  <a:lnTo>
                    <a:pt x="43979" y="659662"/>
                  </a:lnTo>
                  <a:lnTo>
                    <a:pt x="44335" y="667610"/>
                  </a:lnTo>
                  <a:lnTo>
                    <a:pt x="44698" y="675558"/>
                  </a:lnTo>
                  <a:lnTo>
                    <a:pt x="45065" y="683505"/>
                  </a:lnTo>
                  <a:lnTo>
                    <a:pt x="45439" y="691453"/>
                  </a:lnTo>
                  <a:lnTo>
                    <a:pt x="45817" y="699401"/>
                  </a:lnTo>
                  <a:lnTo>
                    <a:pt x="46197" y="707349"/>
                  </a:lnTo>
                  <a:lnTo>
                    <a:pt x="46580" y="715296"/>
                  </a:lnTo>
                  <a:lnTo>
                    <a:pt x="46965" y="723244"/>
                  </a:lnTo>
                  <a:lnTo>
                    <a:pt x="47350" y="731192"/>
                  </a:lnTo>
                  <a:lnTo>
                    <a:pt x="47734" y="739140"/>
                  </a:lnTo>
                  <a:lnTo>
                    <a:pt x="48117" y="747087"/>
                  </a:lnTo>
                  <a:lnTo>
                    <a:pt x="48498" y="755035"/>
                  </a:lnTo>
                  <a:lnTo>
                    <a:pt x="48876" y="762983"/>
                  </a:lnTo>
                  <a:lnTo>
                    <a:pt x="49251" y="770931"/>
                  </a:lnTo>
                  <a:lnTo>
                    <a:pt x="49623" y="778878"/>
                  </a:lnTo>
                  <a:lnTo>
                    <a:pt x="49990" y="786826"/>
                  </a:lnTo>
                  <a:lnTo>
                    <a:pt x="50354" y="794774"/>
                  </a:lnTo>
                  <a:lnTo>
                    <a:pt x="50715" y="802722"/>
                  </a:lnTo>
                  <a:lnTo>
                    <a:pt x="51073" y="810669"/>
                  </a:lnTo>
                  <a:lnTo>
                    <a:pt x="51428" y="818617"/>
                  </a:lnTo>
                  <a:lnTo>
                    <a:pt x="51781" y="826565"/>
                  </a:lnTo>
                  <a:lnTo>
                    <a:pt x="52132" y="834513"/>
                  </a:lnTo>
                  <a:lnTo>
                    <a:pt x="52483" y="842460"/>
                  </a:lnTo>
                  <a:lnTo>
                    <a:pt x="52834" y="850408"/>
                  </a:lnTo>
                  <a:lnTo>
                    <a:pt x="53186" y="858356"/>
                  </a:lnTo>
                  <a:lnTo>
                    <a:pt x="53540" y="866304"/>
                  </a:lnTo>
                  <a:lnTo>
                    <a:pt x="53896" y="874251"/>
                  </a:lnTo>
                  <a:lnTo>
                    <a:pt x="54256" y="882199"/>
                  </a:lnTo>
                  <a:lnTo>
                    <a:pt x="54619" y="890147"/>
                  </a:lnTo>
                  <a:lnTo>
                    <a:pt x="54987" y="898095"/>
                  </a:lnTo>
                  <a:lnTo>
                    <a:pt x="55358" y="906042"/>
                  </a:lnTo>
                  <a:lnTo>
                    <a:pt x="55735" y="913990"/>
                  </a:lnTo>
                  <a:lnTo>
                    <a:pt x="56116" y="921938"/>
                  </a:lnTo>
                  <a:lnTo>
                    <a:pt x="56501" y="929886"/>
                  </a:lnTo>
                  <a:lnTo>
                    <a:pt x="56889" y="937833"/>
                  </a:lnTo>
                  <a:lnTo>
                    <a:pt x="57281" y="945781"/>
                  </a:lnTo>
                  <a:lnTo>
                    <a:pt x="57675" y="953729"/>
                  </a:lnTo>
                  <a:lnTo>
                    <a:pt x="58071" y="961677"/>
                  </a:lnTo>
                  <a:lnTo>
                    <a:pt x="58468" y="969624"/>
                  </a:lnTo>
                  <a:lnTo>
                    <a:pt x="58864" y="977572"/>
                  </a:lnTo>
                  <a:lnTo>
                    <a:pt x="59258" y="985520"/>
                  </a:lnTo>
                  <a:lnTo>
                    <a:pt x="59651" y="993468"/>
                  </a:lnTo>
                  <a:lnTo>
                    <a:pt x="60039" y="1001415"/>
                  </a:lnTo>
                  <a:lnTo>
                    <a:pt x="60422" y="1009363"/>
                  </a:lnTo>
                  <a:lnTo>
                    <a:pt x="60801" y="1017311"/>
                  </a:lnTo>
                  <a:lnTo>
                    <a:pt x="61173" y="1025258"/>
                  </a:lnTo>
                  <a:lnTo>
                    <a:pt x="61539" y="1033206"/>
                  </a:lnTo>
                  <a:lnTo>
                    <a:pt x="61898" y="1041154"/>
                  </a:lnTo>
                  <a:lnTo>
                    <a:pt x="62249" y="1049102"/>
                  </a:lnTo>
                  <a:lnTo>
                    <a:pt x="62592" y="1057049"/>
                  </a:lnTo>
                  <a:lnTo>
                    <a:pt x="62929" y="1064997"/>
                  </a:lnTo>
                  <a:lnTo>
                    <a:pt x="63260" y="1072945"/>
                  </a:lnTo>
                  <a:lnTo>
                    <a:pt x="63585" y="1080893"/>
                  </a:lnTo>
                  <a:lnTo>
                    <a:pt x="63903" y="1088840"/>
                  </a:lnTo>
                  <a:lnTo>
                    <a:pt x="64217" y="1096788"/>
                  </a:lnTo>
                  <a:lnTo>
                    <a:pt x="64527" y="1104736"/>
                  </a:lnTo>
                  <a:lnTo>
                    <a:pt x="64836" y="1112684"/>
                  </a:lnTo>
                  <a:lnTo>
                    <a:pt x="65144" y="1120631"/>
                  </a:lnTo>
                  <a:lnTo>
                    <a:pt x="65451" y="1128579"/>
                  </a:lnTo>
                  <a:lnTo>
                    <a:pt x="65761" y="1136527"/>
                  </a:lnTo>
                  <a:lnTo>
                    <a:pt x="66073" y="1144475"/>
                  </a:lnTo>
                  <a:lnTo>
                    <a:pt x="66389" y="1152422"/>
                  </a:lnTo>
                  <a:lnTo>
                    <a:pt x="66710" y="1160370"/>
                  </a:lnTo>
                  <a:lnTo>
                    <a:pt x="67036" y="1168318"/>
                  </a:lnTo>
                  <a:lnTo>
                    <a:pt x="67371" y="1176266"/>
                  </a:lnTo>
                  <a:lnTo>
                    <a:pt x="67714" y="1184213"/>
                  </a:lnTo>
                  <a:lnTo>
                    <a:pt x="68065" y="1192161"/>
                  </a:lnTo>
                  <a:lnTo>
                    <a:pt x="68424" y="1200109"/>
                  </a:lnTo>
                  <a:lnTo>
                    <a:pt x="68792" y="1208057"/>
                  </a:lnTo>
                  <a:lnTo>
                    <a:pt x="69171" y="1216004"/>
                  </a:lnTo>
                  <a:lnTo>
                    <a:pt x="69560" y="1223952"/>
                  </a:lnTo>
                  <a:lnTo>
                    <a:pt x="69958" y="1231900"/>
                  </a:lnTo>
                  <a:lnTo>
                    <a:pt x="70365" y="1239848"/>
                  </a:lnTo>
                  <a:lnTo>
                    <a:pt x="70781" y="1247795"/>
                  </a:lnTo>
                  <a:lnTo>
                    <a:pt x="71206" y="1255743"/>
                  </a:lnTo>
                  <a:lnTo>
                    <a:pt x="71641" y="1263691"/>
                  </a:lnTo>
                  <a:lnTo>
                    <a:pt x="72085" y="1271639"/>
                  </a:lnTo>
                  <a:lnTo>
                    <a:pt x="72538" y="1279586"/>
                  </a:lnTo>
                  <a:lnTo>
                    <a:pt x="72998" y="1287534"/>
                  </a:lnTo>
                  <a:lnTo>
                    <a:pt x="73466" y="1295482"/>
                  </a:lnTo>
                  <a:lnTo>
                    <a:pt x="73945" y="1303430"/>
                  </a:lnTo>
                  <a:lnTo>
                    <a:pt x="74432" y="1311377"/>
                  </a:lnTo>
                  <a:lnTo>
                    <a:pt x="74928" y="1319325"/>
                  </a:lnTo>
                  <a:lnTo>
                    <a:pt x="75433" y="1327273"/>
                  </a:lnTo>
                  <a:lnTo>
                    <a:pt x="75948" y="1335221"/>
                  </a:lnTo>
                  <a:lnTo>
                    <a:pt x="76473" y="1343168"/>
                  </a:lnTo>
                  <a:lnTo>
                    <a:pt x="77012" y="1351116"/>
                  </a:lnTo>
                  <a:lnTo>
                    <a:pt x="77562" y="1359064"/>
                  </a:lnTo>
                  <a:lnTo>
                    <a:pt x="78124" y="1367011"/>
                  </a:lnTo>
                  <a:lnTo>
                    <a:pt x="78698" y="1374959"/>
                  </a:lnTo>
                  <a:lnTo>
                    <a:pt x="79286" y="1382907"/>
                  </a:lnTo>
                  <a:lnTo>
                    <a:pt x="79891" y="1390855"/>
                  </a:lnTo>
                  <a:lnTo>
                    <a:pt x="80512" y="1398802"/>
                  </a:lnTo>
                  <a:lnTo>
                    <a:pt x="81148" y="1406750"/>
                  </a:lnTo>
                  <a:lnTo>
                    <a:pt x="81799" y="1414698"/>
                  </a:lnTo>
                  <a:lnTo>
                    <a:pt x="82466" y="1422646"/>
                  </a:lnTo>
                  <a:lnTo>
                    <a:pt x="83151" y="1430593"/>
                  </a:lnTo>
                  <a:lnTo>
                    <a:pt x="83854" y="1438541"/>
                  </a:lnTo>
                  <a:lnTo>
                    <a:pt x="84572" y="1446489"/>
                  </a:lnTo>
                  <a:lnTo>
                    <a:pt x="85305" y="1454437"/>
                  </a:lnTo>
                  <a:lnTo>
                    <a:pt x="86054" y="1462384"/>
                  </a:lnTo>
                  <a:lnTo>
                    <a:pt x="86816" y="1470332"/>
                  </a:lnTo>
                  <a:lnTo>
                    <a:pt x="87595" y="1478280"/>
                  </a:lnTo>
                  <a:lnTo>
                    <a:pt x="88386" y="1486228"/>
                  </a:lnTo>
                  <a:lnTo>
                    <a:pt x="89189" y="1494175"/>
                  </a:lnTo>
                  <a:lnTo>
                    <a:pt x="90002" y="1502123"/>
                  </a:lnTo>
                  <a:lnTo>
                    <a:pt x="90825" y="1510071"/>
                  </a:lnTo>
                  <a:lnTo>
                    <a:pt x="91656" y="1518019"/>
                  </a:lnTo>
                  <a:lnTo>
                    <a:pt x="92495" y="1525966"/>
                  </a:lnTo>
                  <a:lnTo>
                    <a:pt x="93340" y="1533914"/>
                  </a:lnTo>
                  <a:lnTo>
                    <a:pt x="94190" y="1541862"/>
                  </a:lnTo>
                  <a:lnTo>
                    <a:pt x="95042" y="1549810"/>
                  </a:lnTo>
                  <a:lnTo>
                    <a:pt x="95898" y="1557757"/>
                  </a:lnTo>
                  <a:lnTo>
                    <a:pt x="96754" y="1565705"/>
                  </a:lnTo>
                  <a:lnTo>
                    <a:pt x="97611" y="1573653"/>
                  </a:lnTo>
                  <a:lnTo>
                    <a:pt x="98468" y="1581601"/>
                  </a:lnTo>
                  <a:lnTo>
                    <a:pt x="99323" y="1589548"/>
                  </a:lnTo>
                  <a:lnTo>
                    <a:pt x="100176" y="1597496"/>
                  </a:lnTo>
                  <a:lnTo>
                    <a:pt x="101026" y="1605444"/>
                  </a:lnTo>
                  <a:lnTo>
                    <a:pt x="101873" y="1613392"/>
                  </a:lnTo>
                  <a:lnTo>
                    <a:pt x="102717" y="1621339"/>
                  </a:lnTo>
                  <a:lnTo>
                    <a:pt x="103557" y="1629287"/>
                  </a:lnTo>
                  <a:lnTo>
                    <a:pt x="104393" y="1637235"/>
                  </a:lnTo>
                  <a:lnTo>
                    <a:pt x="105227" y="1645183"/>
                  </a:lnTo>
                  <a:lnTo>
                    <a:pt x="106055" y="1653130"/>
                  </a:lnTo>
                  <a:lnTo>
                    <a:pt x="106881" y="1661078"/>
                  </a:lnTo>
                  <a:lnTo>
                    <a:pt x="107704" y="1669026"/>
                  </a:lnTo>
                  <a:lnTo>
                    <a:pt x="108525" y="1676974"/>
                  </a:lnTo>
                  <a:lnTo>
                    <a:pt x="109344" y="1684921"/>
                  </a:lnTo>
                  <a:lnTo>
                    <a:pt x="110161" y="1692869"/>
                  </a:lnTo>
                  <a:lnTo>
                    <a:pt x="110977" y="1700817"/>
                  </a:lnTo>
                  <a:lnTo>
                    <a:pt x="111793" y="1708764"/>
                  </a:lnTo>
                  <a:lnTo>
                    <a:pt x="112609" y="1716712"/>
                  </a:lnTo>
                  <a:lnTo>
                    <a:pt x="113426" y="1724660"/>
                  </a:lnTo>
                  <a:lnTo>
                    <a:pt x="114244" y="1732608"/>
                  </a:lnTo>
                  <a:lnTo>
                    <a:pt x="115064" y="1740555"/>
                  </a:lnTo>
                  <a:lnTo>
                    <a:pt x="115886" y="1748503"/>
                  </a:lnTo>
                  <a:lnTo>
                    <a:pt x="116710" y="1756451"/>
                  </a:lnTo>
                  <a:lnTo>
                    <a:pt x="117537" y="1764399"/>
                  </a:lnTo>
                  <a:lnTo>
                    <a:pt x="118366" y="1772346"/>
                  </a:lnTo>
                  <a:lnTo>
                    <a:pt x="119200" y="1780294"/>
                  </a:lnTo>
                  <a:lnTo>
                    <a:pt x="120036" y="1788242"/>
                  </a:lnTo>
                  <a:lnTo>
                    <a:pt x="120877" y="1796190"/>
                  </a:lnTo>
                  <a:lnTo>
                    <a:pt x="121721" y="1804137"/>
                  </a:lnTo>
                  <a:lnTo>
                    <a:pt x="122568" y="1812085"/>
                  </a:lnTo>
                  <a:lnTo>
                    <a:pt x="123420" y="1820033"/>
                  </a:lnTo>
                  <a:lnTo>
                    <a:pt x="124278" y="1827981"/>
                  </a:lnTo>
                  <a:lnTo>
                    <a:pt x="125140" y="1835928"/>
                  </a:lnTo>
                  <a:lnTo>
                    <a:pt x="126007" y="1843876"/>
                  </a:lnTo>
                  <a:lnTo>
                    <a:pt x="126881" y="1851824"/>
                  </a:lnTo>
                  <a:lnTo>
                    <a:pt x="127761" y="1859772"/>
                  </a:lnTo>
                  <a:lnTo>
                    <a:pt x="128650" y="1867719"/>
                  </a:lnTo>
                  <a:lnTo>
                    <a:pt x="129548" y="1875667"/>
                  </a:lnTo>
                  <a:lnTo>
                    <a:pt x="130457" y="1883615"/>
                  </a:lnTo>
                  <a:lnTo>
                    <a:pt x="131376" y="1891563"/>
                  </a:lnTo>
                  <a:lnTo>
                    <a:pt x="132306" y="1899510"/>
                  </a:lnTo>
                  <a:lnTo>
                    <a:pt x="133251" y="1907458"/>
                  </a:lnTo>
                  <a:lnTo>
                    <a:pt x="134213" y="1915406"/>
                  </a:lnTo>
                  <a:lnTo>
                    <a:pt x="135191" y="1923354"/>
                  </a:lnTo>
                  <a:lnTo>
                    <a:pt x="136186" y="1931301"/>
                  </a:lnTo>
                  <a:lnTo>
                    <a:pt x="137199" y="1939249"/>
                  </a:lnTo>
                  <a:lnTo>
                    <a:pt x="138231" y="1947197"/>
                  </a:lnTo>
                  <a:lnTo>
                    <a:pt x="139287" y="1955145"/>
                  </a:lnTo>
                  <a:lnTo>
                    <a:pt x="140364" y="1963092"/>
                  </a:lnTo>
                  <a:lnTo>
                    <a:pt x="141462" y="1971040"/>
                  </a:lnTo>
                  <a:lnTo>
                    <a:pt x="142582" y="1978988"/>
                  </a:lnTo>
                  <a:lnTo>
                    <a:pt x="143721" y="1986936"/>
                  </a:lnTo>
                  <a:lnTo>
                    <a:pt x="144883" y="1994883"/>
                  </a:lnTo>
                  <a:lnTo>
                    <a:pt x="146070" y="2002831"/>
                  </a:lnTo>
                  <a:lnTo>
                    <a:pt x="147275" y="2010779"/>
                  </a:lnTo>
                  <a:lnTo>
                    <a:pt x="148498" y="2018726"/>
                  </a:lnTo>
                  <a:lnTo>
                    <a:pt x="149738" y="2026674"/>
                  </a:lnTo>
                  <a:lnTo>
                    <a:pt x="150993" y="2034622"/>
                  </a:lnTo>
                  <a:lnTo>
                    <a:pt x="152266" y="2042570"/>
                  </a:lnTo>
                  <a:lnTo>
                    <a:pt x="153551" y="2050517"/>
                  </a:lnTo>
                  <a:lnTo>
                    <a:pt x="154847" y="2058465"/>
                  </a:lnTo>
                  <a:lnTo>
                    <a:pt x="156150" y="2066413"/>
                  </a:lnTo>
                  <a:lnTo>
                    <a:pt x="157461" y="2074361"/>
                  </a:lnTo>
                  <a:lnTo>
                    <a:pt x="158777" y="2082308"/>
                  </a:lnTo>
                  <a:lnTo>
                    <a:pt x="160096" y="2090256"/>
                  </a:lnTo>
                  <a:lnTo>
                    <a:pt x="161416" y="2098204"/>
                  </a:lnTo>
                  <a:lnTo>
                    <a:pt x="162735" y="2106152"/>
                  </a:lnTo>
                  <a:lnTo>
                    <a:pt x="164051" y="2114099"/>
                  </a:lnTo>
                  <a:lnTo>
                    <a:pt x="165364" y="2122047"/>
                  </a:lnTo>
                  <a:lnTo>
                    <a:pt x="166669" y="2129995"/>
                  </a:lnTo>
                  <a:lnTo>
                    <a:pt x="167968" y="2137943"/>
                  </a:lnTo>
                  <a:lnTo>
                    <a:pt x="169259" y="2145890"/>
                  </a:lnTo>
                  <a:lnTo>
                    <a:pt x="170541" y="2153838"/>
                  </a:lnTo>
                  <a:lnTo>
                    <a:pt x="171813" y="2161786"/>
                  </a:lnTo>
                  <a:lnTo>
                    <a:pt x="173074" y="2169734"/>
                  </a:lnTo>
                  <a:lnTo>
                    <a:pt x="174322" y="2177681"/>
                  </a:lnTo>
                  <a:lnTo>
                    <a:pt x="175558" y="2185629"/>
                  </a:lnTo>
                  <a:lnTo>
                    <a:pt x="176784" y="2193577"/>
                  </a:lnTo>
                  <a:lnTo>
                    <a:pt x="177997" y="2201525"/>
                  </a:lnTo>
                  <a:lnTo>
                    <a:pt x="179199" y="2209472"/>
                  </a:lnTo>
                  <a:lnTo>
                    <a:pt x="180386" y="2217420"/>
                  </a:lnTo>
                  <a:lnTo>
                    <a:pt x="181562" y="2225368"/>
                  </a:lnTo>
                  <a:lnTo>
                    <a:pt x="182726" y="2233316"/>
                  </a:lnTo>
                  <a:lnTo>
                    <a:pt x="183879" y="2241263"/>
                  </a:lnTo>
                  <a:lnTo>
                    <a:pt x="185021" y="2249211"/>
                  </a:lnTo>
                  <a:lnTo>
                    <a:pt x="186151" y="2257159"/>
                  </a:lnTo>
                  <a:lnTo>
                    <a:pt x="187269" y="2265107"/>
                  </a:lnTo>
                  <a:lnTo>
                    <a:pt x="188378" y="2273054"/>
                  </a:lnTo>
                  <a:lnTo>
                    <a:pt x="189476" y="2281002"/>
                  </a:lnTo>
                  <a:lnTo>
                    <a:pt x="190565" y="2288950"/>
                  </a:lnTo>
                  <a:lnTo>
                    <a:pt x="191645" y="2296898"/>
                  </a:lnTo>
                  <a:lnTo>
                    <a:pt x="192712" y="2304845"/>
                  </a:lnTo>
                  <a:lnTo>
                    <a:pt x="193770" y="2312793"/>
                  </a:lnTo>
                  <a:lnTo>
                    <a:pt x="194818" y="2320741"/>
                  </a:lnTo>
                  <a:lnTo>
                    <a:pt x="195856" y="2328689"/>
                  </a:lnTo>
                  <a:lnTo>
                    <a:pt x="196884" y="2336636"/>
                  </a:lnTo>
                  <a:lnTo>
                    <a:pt x="197900" y="2344584"/>
                  </a:lnTo>
                  <a:lnTo>
                    <a:pt x="198904" y="2352532"/>
                  </a:lnTo>
                  <a:lnTo>
                    <a:pt x="199897" y="2360479"/>
                  </a:lnTo>
                  <a:lnTo>
                    <a:pt x="200878" y="2368427"/>
                  </a:lnTo>
                  <a:lnTo>
                    <a:pt x="201848" y="2376375"/>
                  </a:lnTo>
                  <a:lnTo>
                    <a:pt x="202805" y="2384323"/>
                  </a:lnTo>
                  <a:lnTo>
                    <a:pt x="203747" y="2392270"/>
                  </a:lnTo>
                  <a:lnTo>
                    <a:pt x="204677" y="2400218"/>
                  </a:lnTo>
                  <a:lnTo>
                    <a:pt x="205596" y="2408166"/>
                  </a:lnTo>
                  <a:lnTo>
                    <a:pt x="206504" y="2416114"/>
                  </a:lnTo>
                  <a:lnTo>
                    <a:pt x="207402" y="2424061"/>
                  </a:lnTo>
                  <a:lnTo>
                    <a:pt x="208289" y="2432009"/>
                  </a:lnTo>
                  <a:lnTo>
                    <a:pt x="209169" y="2439957"/>
                  </a:lnTo>
                  <a:lnTo>
                    <a:pt x="210044" y="2447905"/>
                  </a:lnTo>
                  <a:lnTo>
                    <a:pt x="210916" y="2455852"/>
                  </a:lnTo>
                  <a:lnTo>
                    <a:pt x="211787" y="2463800"/>
                  </a:lnTo>
                  <a:lnTo>
                    <a:pt x="212661" y="2471748"/>
                  </a:lnTo>
                  <a:lnTo>
                    <a:pt x="213543" y="2479696"/>
                  </a:lnTo>
                  <a:lnTo>
                    <a:pt x="214435" y="2487643"/>
                  </a:lnTo>
                  <a:lnTo>
                    <a:pt x="215340" y="2495591"/>
                  </a:lnTo>
                  <a:lnTo>
                    <a:pt x="216263" y="2503539"/>
                  </a:lnTo>
                  <a:lnTo>
                    <a:pt x="217206" y="2511487"/>
                  </a:lnTo>
                  <a:lnTo>
                    <a:pt x="218179" y="2519434"/>
                  </a:lnTo>
                  <a:lnTo>
                    <a:pt x="219183" y="2527382"/>
                  </a:lnTo>
                  <a:lnTo>
                    <a:pt x="220219" y="2535330"/>
                  </a:lnTo>
                  <a:lnTo>
                    <a:pt x="221290" y="2543278"/>
                  </a:lnTo>
                  <a:lnTo>
                    <a:pt x="222398" y="2551225"/>
                  </a:lnTo>
                  <a:lnTo>
                    <a:pt x="223548" y="2559173"/>
                  </a:lnTo>
                  <a:lnTo>
                    <a:pt x="224746" y="2567121"/>
                  </a:lnTo>
                  <a:lnTo>
                    <a:pt x="225985" y="2575069"/>
                  </a:lnTo>
                  <a:lnTo>
                    <a:pt x="227265" y="2583016"/>
                  </a:lnTo>
                  <a:lnTo>
                    <a:pt x="228583" y="2590964"/>
                  </a:lnTo>
                  <a:lnTo>
                    <a:pt x="229938" y="2598912"/>
                  </a:lnTo>
                  <a:lnTo>
                    <a:pt x="231335" y="2606860"/>
                  </a:lnTo>
                  <a:lnTo>
                    <a:pt x="232763" y="2614807"/>
                  </a:lnTo>
                  <a:lnTo>
                    <a:pt x="234215" y="2622755"/>
                  </a:lnTo>
                  <a:lnTo>
                    <a:pt x="235687" y="2630703"/>
                  </a:lnTo>
                  <a:lnTo>
                    <a:pt x="237173" y="2638651"/>
                  </a:lnTo>
                  <a:lnTo>
                    <a:pt x="238668" y="2646598"/>
                  </a:lnTo>
                  <a:lnTo>
                    <a:pt x="240162" y="2654546"/>
                  </a:lnTo>
                  <a:lnTo>
                    <a:pt x="241646" y="2662494"/>
                  </a:lnTo>
                  <a:lnTo>
                    <a:pt x="243115" y="2670442"/>
                  </a:lnTo>
                  <a:lnTo>
                    <a:pt x="244560" y="2678389"/>
                  </a:lnTo>
                  <a:lnTo>
                    <a:pt x="245976" y="2686337"/>
                  </a:lnTo>
                  <a:lnTo>
                    <a:pt x="247345" y="2694285"/>
                  </a:lnTo>
                  <a:lnTo>
                    <a:pt x="248665" y="2702232"/>
                  </a:lnTo>
                  <a:lnTo>
                    <a:pt x="249931" y="2710180"/>
                  </a:lnTo>
                  <a:lnTo>
                    <a:pt x="251140" y="2718128"/>
                  </a:lnTo>
                  <a:lnTo>
                    <a:pt x="252285" y="2726076"/>
                  </a:lnTo>
                  <a:lnTo>
                    <a:pt x="253354" y="2734023"/>
                  </a:lnTo>
                  <a:lnTo>
                    <a:pt x="254337" y="2741971"/>
                  </a:lnTo>
                  <a:lnTo>
                    <a:pt x="255242" y="2749919"/>
                  </a:lnTo>
                  <a:lnTo>
                    <a:pt x="256067" y="2757867"/>
                  </a:lnTo>
                  <a:lnTo>
                    <a:pt x="256810" y="2765814"/>
                  </a:lnTo>
                  <a:lnTo>
                    <a:pt x="257470" y="2773762"/>
                  </a:lnTo>
                  <a:lnTo>
                    <a:pt x="258023" y="2781710"/>
                  </a:lnTo>
                  <a:lnTo>
                    <a:pt x="258488" y="2789658"/>
                  </a:lnTo>
                  <a:lnTo>
                    <a:pt x="258867" y="2797605"/>
                  </a:lnTo>
                  <a:lnTo>
                    <a:pt x="259160" y="2805553"/>
                  </a:lnTo>
                  <a:lnTo>
                    <a:pt x="259368" y="2813501"/>
                  </a:lnTo>
                  <a:lnTo>
                    <a:pt x="259478" y="2821449"/>
                  </a:lnTo>
                  <a:lnTo>
                    <a:pt x="259490" y="2829396"/>
                  </a:lnTo>
                  <a:lnTo>
                    <a:pt x="259416" y="2837344"/>
                  </a:lnTo>
                  <a:lnTo>
                    <a:pt x="259257" y="2845292"/>
                  </a:lnTo>
                  <a:lnTo>
                    <a:pt x="259012" y="2853240"/>
                  </a:lnTo>
                  <a:lnTo>
                    <a:pt x="258681" y="2861187"/>
                  </a:lnTo>
                  <a:lnTo>
                    <a:pt x="258238" y="2869135"/>
                  </a:lnTo>
                  <a:lnTo>
                    <a:pt x="257706" y="2877083"/>
                  </a:lnTo>
                  <a:lnTo>
                    <a:pt x="257084" y="2885031"/>
                  </a:lnTo>
                  <a:lnTo>
                    <a:pt x="256371" y="2892978"/>
                  </a:lnTo>
                  <a:lnTo>
                    <a:pt x="255565" y="2900926"/>
                  </a:lnTo>
                  <a:lnTo>
                    <a:pt x="254649" y="2908874"/>
                  </a:lnTo>
                  <a:lnTo>
                    <a:pt x="253622" y="2916822"/>
                  </a:lnTo>
                  <a:lnTo>
                    <a:pt x="252493" y="2924769"/>
                  </a:lnTo>
                  <a:lnTo>
                    <a:pt x="251260" y="2932717"/>
                  </a:lnTo>
                  <a:lnTo>
                    <a:pt x="249922" y="2940665"/>
                  </a:lnTo>
                  <a:lnTo>
                    <a:pt x="248474" y="2948613"/>
                  </a:lnTo>
                  <a:lnTo>
                    <a:pt x="246884" y="2956560"/>
                  </a:lnTo>
                  <a:lnTo>
                    <a:pt x="245180" y="2964508"/>
                  </a:lnTo>
                  <a:lnTo>
                    <a:pt x="243359" y="2972456"/>
                  </a:lnTo>
                  <a:lnTo>
                    <a:pt x="241420" y="2980404"/>
                  </a:lnTo>
                  <a:lnTo>
                    <a:pt x="239361" y="2988351"/>
                  </a:lnTo>
                  <a:lnTo>
                    <a:pt x="237159" y="2996299"/>
                  </a:lnTo>
                  <a:lnTo>
                    <a:pt x="234819" y="3004247"/>
                  </a:lnTo>
                  <a:lnTo>
                    <a:pt x="232354" y="3012195"/>
                  </a:lnTo>
                  <a:lnTo>
                    <a:pt x="229764" y="3020142"/>
                  </a:lnTo>
                  <a:lnTo>
                    <a:pt x="227049" y="3028090"/>
                  </a:lnTo>
                  <a:lnTo>
                    <a:pt x="224203" y="3036038"/>
                  </a:lnTo>
                  <a:lnTo>
                    <a:pt x="221199" y="3043985"/>
                  </a:lnTo>
                  <a:lnTo>
                    <a:pt x="218071" y="3051933"/>
                  </a:lnTo>
                  <a:lnTo>
                    <a:pt x="214819" y="3059881"/>
                  </a:lnTo>
                  <a:lnTo>
                    <a:pt x="211444" y="3067829"/>
                  </a:lnTo>
                  <a:lnTo>
                    <a:pt x="207946" y="3075776"/>
                  </a:lnTo>
                  <a:lnTo>
                    <a:pt x="204306" y="3083724"/>
                  </a:lnTo>
                  <a:lnTo>
                    <a:pt x="200537" y="3091672"/>
                  </a:lnTo>
                  <a:lnTo>
                    <a:pt x="196653" y="3099620"/>
                  </a:lnTo>
                  <a:lnTo>
                    <a:pt x="192657" y="3107567"/>
                  </a:lnTo>
                  <a:lnTo>
                    <a:pt x="188552" y="3115515"/>
                  </a:lnTo>
                  <a:lnTo>
                    <a:pt x="184334" y="3123463"/>
                  </a:lnTo>
                  <a:lnTo>
                    <a:pt x="179993" y="3131411"/>
                  </a:lnTo>
                  <a:lnTo>
                    <a:pt x="175556" y="3139358"/>
                  </a:lnTo>
                  <a:lnTo>
                    <a:pt x="171028" y="3147306"/>
                  </a:lnTo>
                  <a:lnTo>
                    <a:pt x="166414" y="3155254"/>
                  </a:lnTo>
                  <a:lnTo>
                    <a:pt x="161719" y="3163202"/>
                  </a:lnTo>
                  <a:lnTo>
                    <a:pt x="156934" y="3171149"/>
                  </a:lnTo>
                  <a:lnTo>
                    <a:pt x="152080" y="3179097"/>
                  </a:lnTo>
                  <a:lnTo>
                    <a:pt x="147169" y="3187045"/>
                  </a:lnTo>
                  <a:lnTo>
                    <a:pt x="142208" y="3194993"/>
                  </a:lnTo>
                  <a:lnTo>
                    <a:pt x="137204" y="3202940"/>
                  </a:lnTo>
                  <a:lnTo>
                    <a:pt x="132164" y="3210888"/>
                  </a:lnTo>
                  <a:lnTo>
                    <a:pt x="127098" y="3218836"/>
                  </a:lnTo>
                  <a:lnTo>
                    <a:pt x="122022" y="3226784"/>
                  </a:lnTo>
                  <a:lnTo>
                    <a:pt x="116944" y="3234731"/>
                  </a:lnTo>
                  <a:lnTo>
                    <a:pt x="111874" y="3242679"/>
                  </a:lnTo>
                  <a:lnTo>
                    <a:pt x="106823" y="3250627"/>
                  </a:lnTo>
                  <a:lnTo>
                    <a:pt x="101809" y="3258575"/>
                  </a:lnTo>
                  <a:lnTo>
                    <a:pt x="96842" y="3266522"/>
                  </a:lnTo>
                  <a:lnTo>
                    <a:pt x="91931" y="3274470"/>
                  </a:lnTo>
                  <a:lnTo>
                    <a:pt x="87084" y="3282418"/>
                  </a:lnTo>
                  <a:lnTo>
                    <a:pt x="82311" y="3290366"/>
                  </a:lnTo>
                  <a:lnTo>
                    <a:pt x="77631" y="3298313"/>
                  </a:lnTo>
                  <a:lnTo>
                    <a:pt x="73068" y="3306261"/>
                  </a:lnTo>
                  <a:lnTo>
                    <a:pt x="68612" y="3314209"/>
                  </a:lnTo>
                  <a:lnTo>
                    <a:pt x="64271" y="3322157"/>
                  </a:lnTo>
                  <a:lnTo>
                    <a:pt x="60054" y="3330104"/>
                  </a:lnTo>
                  <a:lnTo>
                    <a:pt x="55966" y="3338052"/>
                  </a:lnTo>
                  <a:lnTo>
                    <a:pt x="52053" y="3346000"/>
                  </a:lnTo>
                  <a:lnTo>
                    <a:pt x="48289" y="3353948"/>
                  </a:lnTo>
                  <a:lnTo>
                    <a:pt x="44674" y="3361895"/>
                  </a:lnTo>
                  <a:lnTo>
                    <a:pt x="41213" y="3369843"/>
                  </a:lnTo>
                  <a:lnTo>
                    <a:pt x="37908" y="3377791"/>
                  </a:lnTo>
                  <a:lnTo>
                    <a:pt x="34780" y="3385738"/>
                  </a:lnTo>
                  <a:lnTo>
                    <a:pt x="31839" y="3393686"/>
                  </a:lnTo>
                  <a:lnTo>
                    <a:pt x="29057" y="3401634"/>
                  </a:lnTo>
                  <a:lnTo>
                    <a:pt x="26435" y="3409582"/>
                  </a:lnTo>
                  <a:lnTo>
                    <a:pt x="23970" y="3417529"/>
                  </a:lnTo>
                  <a:lnTo>
                    <a:pt x="21660" y="3425477"/>
                  </a:lnTo>
                  <a:lnTo>
                    <a:pt x="19545" y="3433425"/>
                  </a:lnTo>
                  <a:close/>
                </a:path>
              </a:pathLst>
            </a:custGeom>
            <a:solidFill>
              <a:srgbClr val="EFC000">
                <a:alpha val="29803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70" name="pg70"/>
            <p:cNvSpPr/>
            <p:nvPr/>
          </p:nvSpPr>
          <p:spPr>
            <a:xfrm>
              <a:off x="8118164" y="2380091"/>
              <a:ext cx="322093" cy="3440090"/>
            </a:xfrm>
            <a:custGeom>
              <a:avLst/>
              <a:gdLst/>
              <a:ahLst/>
              <a:cxnLst/>
              <a:rect l="0" t="0" r="0" b="0"/>
              <a:pathLst>
                <a:path w="322093" h="3440090">
                  <a:moveTo>
                    <a:pt x="0" y="3440090"/>
                  </a:moveTo>
                  <a:lnTo>
                    <a:pt x="0" y="3432307"/>
                  </a:lnTo>
                  <a:lnTo>
                    <a:pt x="0" y="3424524"/>
                  </a:lnTo>
                  <a:lnTo>
                    <a:pt x="0" y="3416741"/>
                  </a:lnTo>
                  <a:lnTo>
                    <a:pt x="0" y="3408958"/>
                  </a:lnTo>
                  <a:lnTo>
                    <a:pt x="0" y="3401175"/>
                  </a:lnTo>
                  <a:lnTo>
                    <a:pt x="0" y="3393392"/>
                  </a:lnTo>
                  <a:lnTo>
                    <a:pt x="0" y="3385609"/>
                  </a:lnTo>
                  <a:lnTo>
                    <a:pt x="0" y="3377826"/>
                  </a:lnTo>
                  <a:lnTo>
                    <a:pt x="0" y="3370043"/>
                  </a:lnTo>
                  <a:lnTo>
                    <a:pt x="0" y="3362260"/>
                  </a:lnTo>
                  <a:lnTo>
                    <a:pt x="0" y="3354477"/>
                  </a:lnTo>
                  <a:lnTo>
                    <a:pt x="0" y="3346694"/>
                  </a:lnTo>
                  <a:lnTo>
                    <a:pt x="0" y="3338911"/>
                  </a:lnTo>
                  <a:lnTo>
                    <a:pt x="0" y="3331128"/>
                  </a:lnTo>
                  <a:lnTo>
                    <a:pt x="0" y="3323345"/>
                  </a:lnTo>
                  <a:lnTo>
                    <a:pt x="0" y="3315562"/>
                  </a:lnTo>
                  <a:lnTo>
                    <a:pt x="0" y="3307779"/>
                  </a:lnTo>
                  <a:lnTo>
                    <a:pt x="0" y="3299996"/>
                  </a:lnTo>
                  <a:lnTo>
                    <a:pt x="0" y="3292213"/>
                  </a:lnTo>
                  <a:lnTo>
                    <a:pt x="0" y="3284430"/>
                  </a:lnTo>
                  <a:lnTo>
                    <a:pt x="0" y="3276647"/>
                  </a:lnTo>
                  <a:lnTo>
                    <a:pt x="0" y="3268864"/>
                  </a:lnTo>
                  <a:lnTo>
                    <a:pt x="0" y="3261081"/>
                  </a:lnTo>
                  <a:lnTo>
                    <a:pt x="0" y="3253298"/>
                  </a:lnTo>
                  <a:lnTo>
                    <a:pt x="0" y="3245515"/>
                  </a:lnTo>
                  <a:lnTo>
                    <a:pt x="0" y="3237732"/>
                  </a:lnTo>
                  <a:lnTo>
                    <a:pt x="0" y="3229949"/>
                  </a:lnTo>
                  <a:lnTo>
                    <a:pt x="0" y="3222166"/>
                  </a:lnTo>
                  <a:lnTo>
                    <a:pt x="0" y="3214383"/>
                  </a:lnTo>
                  <a:lnTo>
                    <a:pt x="0" y="3206600"/>
                  </a:lnTo>
                  <a:lnTo>
                    <a:pt x="0" y="3198817"/>
                  </a:lnTo>
                  <a:lnTo>
                    <a:pt x="0" y="3191034"/>
                  </a:lnTo>
                  <a:lnTo>
                    <a:pt x="0" y="3183251"/>
                  </a:lnTo>
                  <a:lnTo>
                    <a:pt x="0" y="3175468"/>
                  </a:lnTo>
                  <a:lnTo>
                    <a:pt x="0" y="3167685"/>
                  </a:lnTo>
                  <a:lnTo>
                    <a:pt x="0" y="3159902"/>
                  </a:lnTo>
                  <a:lnTo>
                    <a:pt x="0" y="3152119"/>
                  </a:lnTo>
                  <a:lnTo>
                    <a:pt x="0" y="3144336"/>
                  </a:lnTo>
                  <a:lnTo>
                    <a:pt x="0" y="3136553"/>
                  </a:lnTo>
                  <a:lnTo>
                    <a:pt x="0" y="3128770"/>
                  </a:lnTo>
                  <a:lnTo>
                    <a:pt x="0" y="3120987"/>
                  </a:lnTo>
                  <a:lnTo>
                    <a:pt x="0" y="3113204"/>
                  </a:lnTo>
                  <a:lnTo>
                    <a:pt x="0" y="3105421"/>
                  </a:lnTo>
                  <a:lnTo>
                    <a:pt x="0" y="3097638"/>
                  </a:lnTo>
                  <a:lnTo>
                    <a:pt x="0" y="3089855"/>
                  </a:lnTo>
                  <a:lnTo>
                    <a:pt x="0" y="3082072"/>
                  </a:lnTo>
                  <a:lnTo>
                    <a:pt x="0" y="3074289"/>
                  </a:lnTo>
                  <a:lnTo>
                    <a:pt x="0" y="3066506"/>
                  </a:lnTo>
                  <a:lnTo>
                    <a:pt x="0" y="3058723"/>
                  </a:lnTo>
                  <a:lnTo>
                    <a:pt x="0" y="3050940"/>
                  </a:lnTo>
                  <a:lnTo>
                    <a:pt x="0" y="3043157"/>
                  </a:lnTo>
                  <a:lnTo>
                    <a:pt x="0" y="3035374"/>
                  </a:lnTo>
                  <a:lnTo>
                    <a:pt x="0" y="3027591"/>
                  </a:lnTo>
                  <a:lnTo>
                    <a:pt x="0" y="3019808"/>
                  </a:lnTo>
                  <a:lnTo>
                    <a:pt x="0" y="3012025"/>
                  </a:lnTo>
                  <a:lnTo>
                    <a:pt x="0" y="3004242"/>
                  </a:lnTo>
                  <a:lnTo>
                    <a:pt x="0" y="2996459"/>
                  </a:lnTo>
                  <a:lnTo>
                    <a:pt x="0" y="2988676"/>
                  </a:lnTo>
                  <a:lnTo>
                    <a:pt x="0" y="2980893"/>
                  </a:lnTo>
                  <a:lnTo>
                    <a:pt x="0" y="2973110"/>
                  </a:lnTo>
                  <a:lnTo>
                    <a:pt x="0" y="2965327"/>
                  </a:lnTo>
                  <a:lnTo>
                    <a:pt x="0" y="2957544"/>
                  </a:lnTo>
                  <a:lnTo>
                    <a:pt x="0" y="2949760"/>
                  </a:lnTo>
                  <a:lnTo>
                    <a:pt x="0" y="2941977"/>
                  </a:lnTo>
                  <a:lnTo>
                    <a:pt x="0" y="2934194"/>
                  </a:lnTo>
                  <a:lnTo>
                    <a:pt x="0" y="2926411"/>
                  </a:lnTo>
                  <a:lnTo>
                    <a:pt x="0" y="2918628"/>
                  </a:lnTo>
                  <a:lnTo>
                    <a:pt x="0" y="2910845"/>
                  </a:lnTo>
                  <a:lnTo>
                    <a:pt x="0" y="2903062"/>
                  </a:lnTo>
                  <a:lnTo>
                    <a:pt x="0" y="2895279"/>
                  </a:lnTo>
                  <a:lnTo>
                    <a:pt x="0" y="2887496"/>
                  </a:lnTo>
                  <a:lnTo>
                    <a:pt x="0" y="2879713"/>
                  </a:lnTo>
                  <a:lnTo>
                    <a:pt x="0" y="2871930"/>
                  </a:lnTo>
                  <a:lnTo>
                    <a:pt x="0" y="2864147"/>
                  </a:lnTo>
                  <a:lnTo>
                    <a:pt x="0" y="2856364"/>
                  </a:lnTo>
                  <a:lnTo>
                    <a:pt x="0" y="2848581"/>
                  </a:lnTo>
                  <a:lnTo>
                    <a:pt x="0" y="2840798"/>
                  </a:lnTo>
                  <a:lnTo>
                    <a:pt x="0" y="2833015"/>
                  </a:lnTo>
                  <a:lnTo>
                    <a:pt x="0" y="2825232"/>
                  </a:lnTo>
                  <a:lnTo>
                    <a:pt x="0" y="2817449"/>
                  </a:lnTo>
                  <a:lnTo>
                    <a:pt x="0" y="2809666"/>
                  </a:lnTo>
                  <a:lnTo>
                    <a:pt x="0" y="2801883"/>
                  </a:lnTo>
                  <a:lnTo>
                    <a:pt x="0" y="2794100"/>
                  </a:lnTo>
                  <a:lnTo>
                    <a:pt x="0" y="2786317"/>
                  </a:lnTo>
                  <a:lnTo>
                    <a:pt x="0" y="2778534"/>
                  </a:lnTo>
                  <a:lnTo>
                    <a:pt x="0" y="2770751"/>
                  </a:lnTo>
                  <a:lnTo>
                    <a:pt x="0" y="2762968"/>
                  </a:lnTo>
                  <a:lnTo>
                    <a:pt x="0" y="2755185"/>
                  </a:lnTo>
                  <a:lnTo>
                    <a:pt x="0" y="2747402"/>
                  </a:lnTo>
                  <a:lnTo>
                    <a:pt x="0" y="2739619"/>
                  </a:lnTo>
                  <a:lnTo>
                    <a:pt x="0" y="2731836"/>
                  </a:lnTo>
                  <a:lnTo>
                    <a:pt x="0" y="2724053"/>
                  </a:lnTo>
                  <a:lnTo>
                    <a:pt x="0" y="2716270"/>
                  </a:lnTo>
                  <a:lnTo>
                    <a:pt x="0" y="2708487"/>
                  </a:lnTo>
                  <a:lnTo>
                    <a:pt x="0" y="2700704"/>
                  </a:lnTo>
                  <a:lnTo>
                    <a:pt x="0" y="2692921"/>
                  </a:lnTo>
                  <a:lnTo>
                    <a:pt x="0" y="2685138"/>
                  </a:lnTo>
                  <a:lnTo>
                    <a:pt x="0" y="2677355"/>
                  </a:lnTo>
                  <a:lnTo>
                    <a:pt x="0" y="2669572"/>
                  </a:lnTo>
                  <a:lnTo>
                    <a:pt x="0" y="2661789"/>
                  </a:lnTo>
                  <a:lnTo>
                    <a:pt x="0" y="2654006"/>
                  </a:lnTo>
                  <a:lnTo>
                    <a:pt x="0" y="2646223"/>
                  </a:lnTo>
                  <a:lnTo>
                    <a:pt x="0" y="2638440"/>
                  </a:lnTo>
                  <a:lnTo>
                    <a:pt x="0" y="2630657"/>
                  </a:lnTo>
                  <a:lnTo>
                    <a:pt x="0" y="2622874"/>
                  </a:lnTo>
                  <a:lnTo>
                    <a:pt x="0" y="2615091"/>
                  </a:lnTo>
                  <a:lnTo>
                    <a:pt x="0" y="2607308"/>
                  </a:lnTo>
                  <a:lnTo>
                    <a:pt x="0" y="2599525"/>
                  </a:lnTo>
                  <a:lnTo>
                    <a:pt x="0" y="2591742"/>
                  </a:lnTo>
                  <a:lnTo>
                    <a:pt x="0" y="2583959"/>
                  </a:lnTo>
                  <a:lnTo>
                    <a:pt x="0" y="2576176"/>
                  </a:lnTo>
                  <a:lnTo>
                    <a:pt x="0" y="2568393"/>
                  </a:lnTo>
                  <a:lnTo>
                    <a:pt x="0" y="2560610"/>
                  </a:lnTo>
                  <a:lnTo>
                    <a:pt x="0" y="2552827"/>
                  </a:lnTo>
                  <a:lnTo>
                    <a:pt x="0" y="2545044"/>
                  </a:lnTo>
                  <a:lnTo>
                    <a:pt x="0" y="2537261"/>
                  </a:lnTo>
                  <a:lnTo>
                    <a:pt x="0" y="2529478"/>
                  </a:lnTo>
                  <a:lnTo>
                    <a:pt x="0" y="2521695"/>
                  </a:lnTo>
                  <a:lnTo>
                    <a:pt x="0" y="2513912"/>
                  </a:lnTo>
                  <a:lnTo>
                    <a:pt x="0" y="2506129"/>
                  </a:lnTo>
                  <a:lnTo>
                    <a:pt x="0" y="2498346"/>
                  </a:lnTo>
                  <a:lnTo>
                    <a:pt x="0" y="2490563"/>
                  </a:lnTo>
                  <a:lnTo>
                    <a:pt x="0" y="2482780"/>
                  </a:lnTo>
                  <a:lnTo>
                    <a:pt x="0" y="2474997"/>
                  </a:lnTo>
                  <a:lnTo>
                    <a:pt x="0" y="2467214"/>
                  </a:lnTo>
                  <a:lnTo>
                    <a:pt x="0" y="2459431"/>
                  </a:lnTo>
                  <a:lnTo>
                    <a:pt x="0" y="2451648"/>
                  </a:lnTo>
                  <a:lnTo>
                    <a:pt x="0" y="2443865"/>
                  </a:lnTo>
                  <a:lnTo>
                    <a:pt x="0" y="2436082"/>
                  </a:lnTo>
                  <a:lnTo>
                    <a:pt x="0" y="2428299"/>
                  </a:lnTo>
                  <a:lnTo>
                    <a:pt x="0" y="2420516"/>
                  </a:lnTo>
                  <a:lnTo>
                    <a:pt x="0" y="2412733"/>
                  </a:lnTo>
                  <a:lnTo>
                    <a:pt x="0" y="2404950"/>
                  </a:lnTo>
                  <a:lnTo>
                    <a:pt x="0" y="2397167"/>
                  </a:lnTo>
                  <a:lnTo>
                    <a:pt x="0" y="2389384"/>
                  </a:lnTo>
                  <a:lnTo>
                    <a:pt x="0" y="2381601"/>
                  </a:lnTo>
                  <a:lnTo>
                    <a:pt x="0" y="2373818"/>
                  </a:lnTo>
                  <a:lnTo>
                    <a:pt x="0" y="2366035"/>
                  </a:lnTo>
                  <a:lnTo>
                    <a:pt x="0" y="2358252"/>
                  </a:lnTo>
                  <a:lnTo>
                    <a:pt x="0" y="2350469"/>
                  </a:lnTo>
                  <a:lnTo>
                    <a:pt x="0" y="2342686"/>
                  </a:lnTo>
                  <a:lnTo>
                    <a:pt x="0" y="2334903"/>
                  </a:lnTo>
                  <a:lnTo>
                    <a:pt x="0" y="2327120"/>
                  </a:lnTo>
                  <a:lnTo>
                    <a:pt x="0" y="2319337"/>
                  </a:lnTo>
                  <a:lnTo>
                    <a:pt x="0" y="2311554"/>
                  </a:lnTo>
                  <a:lnTo>
                    <a:pt x="0" y="2303771"/>
                  </a:lnTo>
                  <a:lnTo>
                    <a:pt x="0" y="2295988"/>
                  </a:lnTo>
                  <a:lnTo>
                    <a:pt x="0" y="2288205"/>
                  </a:lnTo>
                  <a:lnTo>
                    <a:pt x="0" y="2280422"/>
                  </a:lnTo>
                  <a:lnTo>
                    <a:pt x="0" y="2272639"/>
                  </a:lnTo>
                  <a:lnTo>
                    <a:pt x="0" y="2264856"/>
                  </a:lnTo>
                  <a:lnTo>
                    <a:pt x="0" y="2257073"/>
                  </a:lnTo>
                  <a:lnTo>
                    <a:pt x="0" y="2249290"/>
                  </a:lnTo>
                  <a:lnTo>
                    <a:pt x="0" y="2241507"/>
                  </a:lnTo>
                  <a:lnTo>
                    <a:pt x="0" y="2233724"/>
                  </a:lnTo>
                  <a:lnTo>
                    <a:pt x="0" y="2225941"/>
                  </a:lnTo>
                  <a:lnTo>
                    <a:pt x="0" y="2218158"/>
                  </a:lnTo>
                  <a:lnTo>
                    <a:pt x="0" y="2210374"/>
                  </a:lnTo>
                  <a:lnTo>
                    <a:pt x="0" y="2202591"/>
                  </a:lnTo>
                  <a:lnTo>
                    <a:pt x="0" y="2194808"/>
                  </a:lnTo>
                  <a:lnTo>
                    <a:pt x="0" y="2187025"/>
                  </a:lnTo>
                  <a:lnTo>
                    <a:pt x="0" y="2179242"/>
                  </a:lnTo>
                  <a:lnTo>
                    <a:pt x="0" y="2171459"/>
                  </a:lnTo>
                  <a:lnTo>
                    <a:pt x="0" y="2163676"/>
                  </a:lnTo>
                  <a:lnTo>
                    <a:pt x="0" y="2155893"/>
                  </a:lnTo>
                  <a:lnTo>
                    <a:pt x="0" y="2148110"/>
                  </a:lnTo>
                  <a:lnTo>
                    <a:pt x="0" y="2140327"/>
                  </a:lnTo>
                  <a:lnTo>
                    <a:pt x="0" y="2132544"/>
                  </a:lnTo>
                  <a:lnTo>
                    <a:pt x="0" y="2124761"/>
                  </a:lnTo>
                  <a:lnTo>
                    <a:pt x="0" y="2116978"/>
                  </a:lnTo>
                  <a:lnTo>
                    <a:pt x="0" y="2109195"/>
                  </a:lnTo>
                  <a:lnTo>
                    <a:pt x="0" y="2101412"/>
                  </a:lnTo>
                  <a:lnTo>
                    <a:pt x="0" y="2093629"/>
                  </a:lnTo>
                  <a:lnTo>
                    <a:pt x="0" y="2085846"/>
                  </a:lnTo>
                  <a:lnTo>
                    <a:pt x="0" y="2078063"/>
                  </a:lnTo>
                  <a:lnTo>
                    <a:pt x="0" y="2070280"/>
                  </a:lnTo>
                  <a:lnTo>
                    <a:pt x="0" y="2062497"/>
                  </a:lnTo>
                  <a:lnTo>
                    <a:pt x="0" y="2054714"/>
                  </a:lnTo>
                  <a:lnTo>
                    <a:pt x="0" y="2046931"/>
                  </a:lnTo>
                  <a:lnTo>
                    <a:pt x="0" y="2039148"/>
                  </a:lnTo>
                  <a:lnTo>
                    <a:pt x="0" y="2031365"/>
                  </a:lnTo>
                  <a:lnTo>
                    <a:pt x="0" y="2023582"/>
                  </a:lnTo>
                  <a:lnTo>
                    <a:pt x="0" y="2015799"/>
                  </a:lnTo>
                  <a:lnTo>
                    <a:pt x="0" y="2008016"/>
                  </a:lnTo>
                  <a:lnTo>
                    <a:pt x="0" y="2000233"/>
                  </a:lnTo>
                  <a:lnTo>
                    <a:pt x="0" y="1992450"/>
                  </a:lnTo>
                  <a:lnTo>
                    <a:pt x="0" y="1984667"/>
                  </a:lnTo>
                  <a:lnTo>
                    <a:pt x="0" y="1976884"/>
                  </a:lnTo>
                  <a:lnTo>
                    <a:pt x="0" y="1969101"/>
                  </a:lnTo>
                  <a:lnTo>
                    <a:pt x="0" y="1961318"/>
                  </a:lnTo>
                  <a:lnTo>
                    <a:pt x="0" y="1953535"/>
                  </a:lnTo>
                  <a:lnTo>
                    <a:pt x="0" y="1945752"/>
                  </a:lnTo>
                  <a:lnTo>
                    <a:pt x="0" y="1937969"/>
                  </a:lnTo>
                  <a:lnTo>
                    <a:pt x="0" y="1930186"/>
                  </a:lnTo>
                  <a:lnTo>
                    <a:pt x="0" y="1922403"/>
                  </a:lnTo>
                  <a:lnTo>
                    <a:pt x="0" y="1914620"/>
                  </a:lnTo>
                  <a:lnTo>
                    <a:pt x="0" y="1906837"/>
                  </a:lnTo>
                  <a:lnTo>
                    <a:pt x="0" y="1899054"/>
                  </a:lnTo>
                  <a:lnTo>
                    <a:pt x="0" y="1891271"/>
                  </a:lnTo>
                  <a:lnTo>
                    <a:pt x="0" y="1883488"/>
                  </a:lnTo>
                  <a:lnTo>
                    <a:pt x="0" y="1875705"/>
                  </a:lnTo>
                  <a:lnTo>
                    <a:pt x="0" y="1867922"/>
                  </a:lnTo>
                  <a:lnTo>
                    <a:pt x="0" y="1860139"/>
                  </a:lnTo>
                  <a:lnTo>
                    <a:pt x="0" y="1852356"/>
                  </a:lnTo>
                  <a:lnTo>
                    <a:pt x="0" y="1844573"/>
                  </a:lnTo>
                  <a:lnTo>
                    <a:pt x="0" y="1836790"/>
                  </a:lnTo>
                  <a:lnTo>
                    <a:pt x="0" y="1829007"/>
                  </a:lnTo>
                  <a:lnTo>
                    <a:pt x="0" y="1821224"/>
                  </a:lnTo>
                  <a:lnTo>
                    <a:pt x="0" y="1813441"/>
                  </a:lnTo>
                  <a:lnTo>
                    <a:pt x="0" y="1805658"/>
                  </a:lnTo>
                  <a:lnTo>
                    <a:pt x="0" y="1797875"/>
                  </a:lnTo>
                  <a:lnTo>
                    <a:pt x="0" y="1790092"/>
                  </a:lnTo>
                  <a:lnTo>
                    <a:pt x="0" y="1782309"/>
                  </a:lnTo>
                  <a:lnTo>
                    <a:pt x="0" y="1774526"/>
                  </a:lnTo>
                  <a:lnTo>
                    <a:pt x="0" y="1766743"/>
                  </a:lnTo>
                  <a:lnTo>
                    <a:pt x="0" y="1758960"/>
                  </a:lnTo>
                  <a:lnTo>
                    <a:pt x="0" y="1751177"/>
                  </a:lnTo>
                  <a:lnTo>
                    <a:pt x="0" y="1743394"/>
                  </a:lnTo>
                  <a:lnTo>
                    <a:pt x="0" y="1735611"/>
                  </a:lnTo>
                  <a:lnTo>
                    <a:pt x="0" y="1727828"/>
                  </a:lnTo>
                  <a:lnTo>
                    <a:pt x="0" y="1720045"/>
                  </a:lnTo>
                  <a:lnTo>
                    <a:pt x="0" y="1712262"/>
                  </a:lnTo>
                  <a:lnTo>
                    <a:pt x="0" y="1704479"/>
                  </a:lnTo>
                  <a:lnTo>
                    <a:pt x="0" y="1696696"/>
                  </a:lnTo>
                  <a:lnTo>
                    <a:pt x="0" y="1688913"/>
                  </a:lnTo>
                  <a:lnTo>
                    <a:pt x="0" y="1681130"/>
                  </a:lnTo>
                  <a:lnTo>
                    <a:pt x="0" y="1673347"/>
                  </a:lnTo>
                  <a:lnTo>
                    <a:pt x="0" y="1665564"/>
                  </a:lnTo>
                  <a:lnTo>
                    <a:pt x="0" y="1657781"/>
                  </a:lnTo>
                  <a:lnTo>
                    <a:pt x="0" y="1649998"/>
                  </a:lnTo>
                  <a:lnTo>
                    <a:pt x="0" y="1642215"/>
                  </a:lnTo>
                  <a:lnTo>
                    <a:pt x="0" y="1634432"/>
                  </a:lnTo>
                  <a:lnTo>
                    <a:pt x="0" y="1626649"/>
                  </a:lnTo>
                  <a:lnTo>
                    <a:pt x="0" y="1618866"/>
                  </a:lnTo>
                  <a:lnTo>
                    <a:pt x="0" y="1611083"/>
                  </a:lnTo>
                  <a:lnTo>
                    <a:pt x="0" y="1603300"/>
                  </a:lnTo>
                  <a:lnTo>
                    <a:pt x="0" y="1595517"/>
                  </a:lnTo>
                  <a:lnTo>
                    <a:pt x="0" y="1587734"/>
                  </a:lnTo>
                  <a:lnTo>
                    <a:pt x="0" y="1579951"/>
                  </a:lnTo>
                  <a:lnTo>
                    <a:pt x="0" y="1572168"/>
                  </a:lnTo>
                  <a:lnTo>
                    <a:pt x="0" y="1564385"/>
                  </a:lnTo>
                  <a:lnTo>
                    <a:pt x="0" y="1556602"/>
                  </a:lnTo>
                  <a:lnTo>
                    <a:pt x="0" y="1548819"/>
                  </a:lnTo>
                  <a:lnTo>
                    <a:pt x="0" y="1541036"/>
                  </a:lnTo>
                  <a:lnTo>
                    <a:pt x="0" y="1533253"/>
                  </a:lnTo>
                  <a:lnTo>
                    <a:pt x="0" y="1525470"/>
                  </a:lnTo>
                  <a:lnTo>
                    <a:pt x="0" y="1517687"/>
                  </a:lnTo>
                  <a:lnTo>
                    <a:pt x="0" y="1509904"/>
                  </a:lnTo>
                  <a:lnTo>
                    <a:pt x="0" y="1502121"/>
                  </a:lnTo>
                  <a:lnTo>
                    <a:pt x="0" y="1494338"/>
                  </a:lnTo>
                  <a:lnTo>
                    <a:pt x="0" y="1486555"/>
                  </a:lnTo>
                  <a:lnTo>
                    <a:pt x="0" y="1478772"/>
                  </a:lnTo>
                  <a:lnTo>
                    <a:pt x="0" y="1470988"/>
                  </a:lnTo>
                  <a:lnTo>
                    <a:pt x="0" y="1463205"/>
                  </a:lnTo>
                  <a:lnTo>
                    <a:pt x="0" y="1455422"/>
                  </a:lnTo>
                  <a:lnTo>
                    <a:pt x="0" y="1447639"/>
                  </a:lnTo>
                  <a:lnTo>
                    <a:pt x="0" y="1439856"/>
                  </a:lnTo>
                  <a:lnTo>
                    <a:pt x="0" y="1432073"/>
                  </a:lnTo>
                  <a:lnTo>
                    <a:pt x="0" y="1424290"/>
                  </a:lnTo>
                  <a:lnTo>
                    <a:pt x="0" y="1416507"/>
                  </a:lnTo>
                  <a:lnTo>
                    <a:pt x="0" y="1408724"/>
                  </a:lnTo>
                  <a:lnTo>
                    <a:pt x="0" y="1400941"/>
                  </a:lnTo>
                  <a:lnTo>
                    <a:pt x="0" y="1393158"/>
                  </a:lnTo>
                  <a:lnTo>
                    <a:pt x="0" y="1385375"/>
                  </a:lnTo>
                  <a:lnTo>
                    <a:pt x="0" y="1377592"/>
                  </a:lnTo>
                  <a:lnTo>
                    <a:pt x="0" y="1369809"/>
                  </a:lnTo>
                  <a:lnTo>
                    <a:pt x="0" y="1362026"/>
                  </a:lnTo>
                  <a:lnTo>
                    <a:pt x="0" y="1354243"/>
                  </a:lnTo>
                  <a:lnTo>
                    <a:pt x="0" y="1346460"/>
                  </a:lnTo>
                  <a:lnTo>
                    <a:pt x="0" y="1338677"/>
                  </a:lnTo>
                  <a:lnTo>
                    <a:pt x="0" y="1330894"/>
                  </a:lnTo>
                  <a:lnTo>
                    <a:pt x="0" y="1323111"/>
                  </a:lnTo>
                  <a:lnTo>
                    <a:pt x="0" y="1315328"/>
                  </a:lnTo>
                  <a:lnTo>
                    <a:pt x="0" y="1307545"/>
                  </a:lnTo>
                  <a:lnTo>
                    <a:pt x="0" y="1299762"/>
                  </a:lnTo>
                  <a:lnTo>
                    <a:pt x="0" y="1291979"/>
                  </a:lnTo>
                  <a:lnTo>
                    <a:pt x="0" y="1284196"/>
                  </a:lnTo>
                  <a:lnTo>
                    <a:pt x="0" y="1276413"/>
                  </a:lnTo>
                  <a:lnTo>
                    <a:pt x="0" y="1268630"/>
                  </a:lnTo>
                  <a:lnTo>
                    <a:pt x="0" y="1260847"/>
                  </a:lnTo>
                  <a:lnTo>
                    <a:pt x="0" y="1253064"/>
                  </a:lnTo>
                  <a:lnTo>
                    <a:pt x="0" y="1245281"/>
                  </a:lnTo>
                  <a:lnTo>
                    <a:pt x="0" y="1237498"/>
                  </a:lnTo>
                  <a:lnTo>
                    <a:pt x="0" y="1229715"/>
                  </a:lnTo>
                  <a:lnTo>
                    <a:pt x="0" y="1221932"/>
                  </a:lnTo>
                  <a:lnTo>
                    <a:pt x="0" y="1214149"/>
                  </a:lnTo>
                  <a:lnTo>
                    <a:pt x="0" y="1206366"/>
                  </a:lnTo>
                  <a:lnTo>
                    <a:pt x="0" y="1198583"/>
                  </a:lnTo>
                  <a:lnTo>
                    <a:pt x="0" y="1190800"/>
                  </a:lnTo>
                  <a:lnTo>
                    <a:pt x="0" y="1183017"/>
                  </a:lnTo>
                  <a:lnTo>
                    <a:pt x="0" y="1175234"/>
                  </a:lnTo>
                  <a:lnTo>
                    <a:pt x="0" y="1167451"/>
                  </a:lnTo>
                  <a:lnTo>
                    <a:pt x="0" y="1159668"/>
                  </a:lnTo>
                  <a:lnTo>
                    <a:pt x="0" y="1151885"/>
                  </a:lnTo>
                  <a:lnTo>
                    <a:pt x="0" y="1144102"/>
                  </a:lnTo>
                  <a:lnTo>
                    <a:pt x="0" y="1136319"/>
                  </a:lnTo>
                  <a:lnTo>
                    <a:pt x="0" y="1128536"/>
                  </a:lnTo>
                  <a:lnTo>
                    <a:pt x="0" y="1120753"/>
                  </a:lnTo>
                  <a:lnTo>
                    <a:pt x="0" y="1112970"/>
                  </a:lnTo>
                  <a:lnTo>
                    <a:pt x="0" y="1105187"/>
                  </a:lnTo>
                  <a:lnTo>
                    <a:pt x="0" y="1097404"/>
                  </a:lnTo>
                  <a:lnTo>
                    <a:pt x="0" y="1089621"/>
                  </a:lnTo>
                  <a:lnTo>
                    <a:pt x="0" y="1081838"/>
                  </a:lnTo>
                  <a:lnTo>
                    <a:pt x="0" y="1074055"/>
                  </a:lnTo>
                  <a:lnTo>
                    <a:pt x="0" y="1066272"/>
                  </a:lnTo>
                  <a:lnTo>
                    <a:pt x="0" y="1058489"/>
                  </a:lnTo>
                  <a:lnTo>
                    <a:pt x="0" y="1050706"/>
                  </a:lnTo>
                  <a:lnTo>
                    <a:pt x="0" y="1042923"/>
                  </a:lnTo>
                  <a:lnTo>
                    <a:pt x="0" y="1035140"/>
                  </a:lnTo>
                  <a:lnTo>
                    <a:pt x="0" y="1027357"/>
                  </a:lnTo>
                  <a:lnTo>
                    <a:pt x="0" y="1019574"/>
                  </a:lnTo>
                  <a:lnTo>
                    <a:pt x="0" y="1011791"/>
                  </a:lnTo>
                  <a:lnTo>
                    <a:pt x="0" y="1004008"/>
                  </a:lnTo>
                  <a:lnTo>
                    <a:pt x="0" y="996225"/>
                  </a:lnTo>
                  <a:lnTo>
                    <a:pt x="0" y="988442"/>
                  </a:lnTo>
                  <a:lnTo>
                    <a:pt x="0" y="980659"/>
                  </a:lnTo>
                  <a:lnTo>
                    <a:pt x="0" y="972876"/>
                  </a:lnTo>
                  <a:lnTo>
                    <a:pt x="0" y="965093"/>
                  </a:lnTo>
                  <a:lnTo>
                    <a:pt x="0" y="957310"/>
                  </a:lnTo>
                  <a:lnTo>
                    <a:pt x="0" y="949527"/>
                  </a:lnTo>
                  <a:lnTo>
                    <a:pt x="0" y="941744"/>
                  </a:lnTo>
                  <a:lnTo>
                    <a:pt x="0" y="933961"/>
                  </a:lnTo>
                  <a:lnTo>
                    <a:pt x="0" y="926178"/>
                  </a:lnTo>
                  <a:lnTo>
                    <a:pt x="0" y="918395"/>
                  </a:lnTo>
                  <a:lnTo>
                    <a:pt x="0" y="910612"/>
                  </a:lnTo>
                  <a:lnTo>
                    <a:pt x="0" y="902829"/>
                  </a:lnTo>
                  <a:lnTo>
                    <a:pt x="0" y="895046"/>
                  </a:lnTo>
                  <a:lnTo>
                    <a:pt x="0" y="887263"/>
                  </a:lnTo>
                  <a:lnTo>
                    <a:pt x="0" y="879480"/>
                  </a:lnTo>
                  <a:lnTo>
                    <a:pt x="0" y="871697"/>
                  </a:lnTo>
                  <a:lnTo>
                    <a:pt x="0" y="863914"/>
                  </a:lnTo>
                  <a:lnTo>
                    <a:pt x="0" y="856131"/>
                  </a:lnTo>
                  <a:lnTo>
                    <a:pt x="0" y="848348"/>
                  </a:lnTo>
                  <a:lnTo>
                    <a:pt x="0" y="840565"/>
                  </a:lnTo>
                  <a:lnTo>
                    <a:pt x="0" y="832782"/>
                  </a:lnTo>
                  <a:lnTo>
                    <a:pt x="0" y="824999"/>
                  </a:lnTo>
                  <a:lnTo>
                    <a:pt x="0" y="817216"/>
                  </a:lnTo>
                  <a:lnTo>
                    <a:pt x="0" y="809433"/>
                  </a:lnTo>
                  <a:lnTo>
                    <a:pt x="0" y="801650"/>
                  </a:lnTo>
                  <a:lnTo>
                    <a:pt x="0" y="793867"/>
                  </a:lnTo>
                  <a:lnTo>
                    <a:pt x="0" y="786084"/>
                  </a:lnTo>
                  <a:lnTo>
                    <a:pt x="0" y="778301"/>
                  </a:lnTo>
                  <a:lnTo>
                    <a:pt x="0" y="770518"/>
                  </a:lnTo>
                  <a:lnTo>
                    <a:pt x="0" y="762735"/>
                  </a:lnTo>
                  <a:lnTo>
                    <a:pt x="0" y="754952"/>
                  </a:lnTo>
                  <a:lnTo>
                    <a:pt x="0" y="747169"/>
                  </a:lnTo>
                  <a:lnTo>
                    <a:pt x="0" y="739386"/>
                  </a:lnTo>
                  <a:lnTo>
                    <a:pt x="0" y="731602"/>
                  </a:lnTo>
                  <a:lnTo>
                    <a:pt x="0" y="723819"/>
                  </a:lnTo>
                  <a:lnTo>
                    <a:pt x="0" y="716036"/>
                  </a:lnTo>
                  <a:lnTo>
                    <a:pt x="0" y="708253"/>
                  </a:lnTo>
                  <a:lnTo>
                    <a:pt x="0" y="700470"/>
                  </a:lnTo>
                  <a:lnTo>
                    <a:pt x="0" y="692687"/>
                  </a:lnTo>
                  <a:lnTo>
                    <a:pt x="0" y="684904"/>
                  </a:lnTo>
                  <a:lnTo>
                    <a:pt x="0" y="677121"/>
                  </a:lnTo>
                  <a:lnTo>
                    <a:pt x="0" y="669338"/>
                  </a:lnTo>
                  <a:lnTo>
                    <a:pt x="0" y="661555"/>
                  </a:lnTo>
                  <a:lnTo>
                    <a:pt x="0" y="653772"/>
                  </a:lnTo>
                  <a:lnTo>
                    <a:pt x="0" y="645989"/>
                  </a:lnTo>
                  <a:lnTo>
                    <a:pt x="0" y="638206"/>
                  </a:lnTo>
                  <a:lnTo>
                    <a:pt x="0" y="630423"/>
                  </a:lnTo>
                  <a:lnTo>
                    <a:pt x="0" y="622640"/>
                  </a:lnTo>
                  <a:lnTo>
                    <a:pt x="0" y="614857"/>
                  </a:lnTo>
                  <a:lnTo>
                    <a:pt x="0" y="607074"/>
                  </a:lnTo>
                  <a:lnTo>
                    <a:pt x="0" y="599291"/>
                  </a:lnTo>
                  <a:lnTo>
                    <a:pt x="0" y="591508"/>
                  </a:lnTo>
                  <a:lnTo>
                    <a:pt x="0" y="583725"/>
                  </a:lnTo>
                  <a:lnTo>
                    <a:pt x="0" y="575942"/>
                  </a:lnTo>
                  <a:lnTo>
                    <a:pt x="0" y="568159"/>
                  </a:lnTo>
                  <a:lnTo>
                    <a:pt x="0" y="560376"/>
                  </a:lnTo>
                  <a:lnTo>
                    <a:pt x="0" y="552593"/>
                  </a:lnTo>
                  <a:lnTo>
                    <a:pt x="0" y="544810"/>
                  </a:lnTo>
                  <a:lnTo>
                    <a:pt x="0" y="537027"/>
                  </a:lnTo>
                  <a:lnTo>
                    <a:pt x="0" y="529244"/>
                  </a:lnTo>
                  <a:lnTo>
                    <a:pt x="0" y="521461"/>
                  </a:lnTo>
                  <a:lnTo>
                    <a:pt x="0" y="513678"/>
                  </a:lnTo>
                  <a:lnTo>
                    <a:pt x="0" y="505895"/>
                  </a:lnTo>
                  <a:lnTo>
                    <a:pt x="0" y="498112"/>
                  </a:lnTo>
                  <a:lnTo>
                    <a:pt x="0" y="490329"/>
                  </a:lnTo>
                  <a:lnTo>
                    <a:pt x="0" y="482546"/>
                  </a:lnTo>
                  <a:lnTo>
                    <a:pt x="0" y="474763"/>
                  </a:lnTo>
                  <a:lnTo>
                    <a:pt x="0" y="466980"/>
                  </a:lnTo>
                  <a:lnTo>
                    <a:pt x="0" y="459197"/>
                  </a:lnTo>
                  <a:lnTo>
                    <a:pt x="0" y="451414"/>
                  </a:lnTo>
                  <a:lnTo>
                    <a:pt x="0" y="443631"/>
                  </a:lnTo>
                  <a:lnTo>
                    <a:pt x="0" y="435848"/>
                  </a:lnTo>
                  <a:lnTo>
                    <a:pt x="0" y="428065"/>
                  </a:lnTo>
                  <a:lnTo>
                    <a:pt x="0" y="420282"/>
                  </a:lnTo>
                  <a:lnTo>
                    <a:pt x="0" y="412499"/>
                  </a:lnTo>
                  <a:lnTo>
                    <a:pt x="0" y="404716"/>
                  </a:lnTo>
                  <a:lnTo>
                    <a:pt x="0" y="396933"/>
                  </a:lnTo>
                  <a:lnTo>
                    <a:pt x="0" y="389150"/>
                  </a:lnTo>
                  <a:lnTo>
                    <a:pt x="0" y="381367"/>
                  </a:lnTo>
                  <a:lnTo>
                    <a:pt x="0" y="373584"/>
                  </a:lnTo>
                  <a:lnTo>
                    <a:pt x="0" y="365801"/>
                  </a:lnTo>
                  <a:lnTo>
                    <a:pt x="0" y="358018"/>
                  </a:lnTo>
                  <a:lnTo>
                    <a:pt x="0" y="350235"/>
                  </a:lnTo>
                  <a:lnTo>
                    <a:pt x="0" y="342452"/>
                  </a:lnTo>
                  <a:lnTo>
                    <a:pt x="0" y="334669"/>
                  </a:lnTo>
                  <a:lnTo>
                    <a:pt x="0" y="326886"/>
                  </a:lnTo>
                  <a:lnTo>
                    <a:pt x="0" y="319103"/>
                  </a:lnTo>
                  <a:lnTo>
                    <a:pt x="0" y="311320"/>
                  </a:lnTo>
                  <a:lnTo>
                    <a:pt x="0" y="303537"/>
                  </a:lnTo>
                  <a:lnTo>
                    <a:pt x="0" y="295754"/>
                  </a:lnTo>
                  <a:lnTo>
                    <a:pt x="0" y="287971"/>
                  </a:lnTo>
                  <a:lnTo>
                    <a:pt x="0" y="280188"/>
                  </a:lnTo>
                  <a:lnTo>
                    <a:pt x="0" y="272405"/>
                  </a:lnTo>
                  <a:lnTo>
                    <a:pt x="0" y="264622"/>
                  </a:lnTo>
                  <a:lnTo>
                    <a:pt x="0" y="256839"/>
                  </a:lnTo>
                  <a:lnTo>
                    <a:pt x="0" y="249056"/>
                  </a:lnTo>
                  <a:lnTo>
                    <a:pt x="0" y="241273"/>
                  </a:lnTo>
                  <a:lnTo>
                    <a:pt x="0" y="233490"/>
                  </a:lnTo>
                  <a:lnTo>
                    <a:pt x="0" y="225707"/>
                  </a:lnTo>
                  <a:lnTo>
                    <a:pt x="0" y="217924"/>
                  </a:lnTo>
                  <a:lnTo>
                    <a:pt x="0" y="210141"/>
                  </a:lnTo>
                  <a:lnTo>
                    <a:pt x="0" y="202358"/>
                  </a:lnTo>
                  <a:lnTo>
                    <a:pt x="0" y="194575"/>
                  </a:lnTo>
                  <a:lnTo>
                    <a:pt x="0" y="186792"/>
                  </a:lnTo>
                  <a:lnTo>
                    <a:pt x="0" y="179009"/>
                  </a:lnTo>
                  <a:lnTo>
                    <a:pt x="0" y="171226"/>
                  </a:lnTo>
                  <a:lnTo>
                    <a:pt x="0" y="163443"/>
                  </a:lnTo>
                  <a:lnTo>
                    <a:pt x="0" y="155660"/>
                  </a:lnTo>
                  <a:lnTo>
                    <a:pt x="0" y="147877"/>
                  </a:lnTo>
                  <a:lnTo>
                    <a:pt x="0" y="140094"/>
                  </a:lnTo>
                  <a:lnTo>
                    <a:pt x="0" y="132311"/>
                  </a:lnTo>
                  <a:lnTo>
                    <a:pt x="0" y="124528"/>
                  </a:lnTo>
                  <a:lnTo>
                    <a:pt x="0" y="116745"/>
                  </a:lnTo>
                  <a:lnTo>
                    <a:pt x="0" y="108962"/>
                  </a:lnTo>
                  <a:lnTo>
                    <a:pt x="0" y="101179"/>
                  </a:lnTo>
                  <a:lnTo>
                    <a:pt x="0" y="93396"/>
                  </a:lnTo>
                  <a:lnTo>
                    <a:pt x="0" y="85613"/>
                  </a:lnTo>
                  <a:lnTo>
                    <a:pt x="0" y="77830"/>
                  </a:lnTo>
                  <a:lnTo>
                    <a:pt x="0" y="70047"/>
                  </a:lnTo>
                  <a:lnTo>
                    <a:pt x="0" y="62264"/>
                  </a:lnTo>
                  <a:lnTo>
                    <a:pt x="0" y="54481"/>
                  </a:lnTo>
                  <a:lnTo>
                    <a:pt x="0" y="46698"/>
                  </a:lnTo>
                  <a:lnTo>
                    <a:pt x="0" y="38915"/>
                  </a:lnTo>
                  <a:lnTo>
                    <a:pt x="0" y="31132"/>
                  </a:lnTo>
                  <a:lnTo>
                    <a:pt x="0" y="23349"/>
                  </a:lnTo>
                  <a:lnTo>
                    <a:pt x="0" y="15566"/>
                  </a:lnTo>
                  <a:lnTo>
                    <a:pt x="0" y="7783"/>
                  </a:lnTo>
                  <a:lnTo>
                    <a:pt x="0" y="0"/>
                  </a:lnTo>
                  <a:lnTo>
                    <a:pt x="6445" y="0"/>
                  </a:lnTo>
                  <a:lnTo>
                    <a:pt x="6923" y="7783"/>
                  </a:lnTo>
                  <a:lnTo>
                    <a:pt x="7408" y="15566"/>
                  </a:lnTo>
                  <a:lnTo>
                    <a:pt x="7897" y="23349"/>
                  </a:lnTo>
                  <a:lnTo>
                    <a:pt x="8388" y="31132"/>
                  </a:lnTo>
                  <a:lnTo>
                    <a:pt x="8877" y="38915"/>
                  </a:lnTo>
                  <a:lnTo>
                    <a:pt x="9364" y="46698"/>
                  </a:lnTo>
                  <a:lnTo>
                    <a:pt x="9846" y="54481"/>
                  </a:lnTo>
                  <a:lnTo>
                    <a:pt x="10322" y="62264"/>
                  </a:lnTo>
                  <a:lnTo>
                    <a:pt x="10789" y="70047"/>
                  </a:lnTo>
                  <a:lnTo>
                    <a:pt x="11246" y="77830"/>
                  </a:lnTo>
                  <a:lnTo>
                    <a:pt x="11693" y="85613"/>
                  </a:lnTo>
                  <a:lnTo>
                    <a:pt x="12128" y="93396"/>
                  </a:lnTo>
                  <a:lnTo>
                    <a:pt x="12552" y="101179"/>
                  </a:lnTo>
                  <a:lnTo>
                    <a:pt x="12965" y="108962"/>
                  </a:lnTo>
                  <a:lnTo>
                    <a:pt x="13363" y="116745"/>
                  </a:lnTo>
                  <a:lnTo>
                    <a:pt x="13748" y="124528"/>
                  </a:lnTo>
                  <a:lnTo>
                    <a:pt x="14121" y="132311"/>
                  </a:lnTo>
                  <a:lnTo>
                    <a:pt x="14482" y="140094"/>
                  </a:lnTo>
                  <a:lnTo>
                    <a:pt x="14831" y="147877"/>
                  </a:lnTo>
                  <a:lnTo>
                    <a:pt x="15169" y="155660"/>
                  </a:lnTo>
                  <a:lnTo>
                    <a:pt x="15495" y="163443"/>
                  </a:lnTo>
                  <a:lnTo>
                    <a:pt x="15807" y="171226"/>
                  </a:lnTo>
                  <a:lnTo>
                    <a:pt x="16109" y="179009"/>
                  </a:lnTo>
                  <a:lnTo>
                    <a:pt x="16399" y="186792"/>
                  </a:lnTo>
                  <a:lnTo>
                    <a:pt x="16678" y="194575"/>
                  </a:lnTo>
                  <a:lnTo>
                    <a:pt x="16946" y="202358"/>
                  </a:lnTo>
                  <a:lnTo>
                    <a:pt x="17202" y="210141"/>
                  </a:lnTo>
                  <a:lnTo>
                    <a:pt x="17443" y="217924"/>
                  </a:lnTo>
                  <a:lnTo>
                    <a:pt x="17672" y="225707"/>
                  </a:lnTo>
                  <a:lnTo>
                    <a:pt x="17888" y="233490"/>
                  </a:lnTo>
                  <a:lnTo>
                    <a:pt x="18092" y="241273"/>
                  </a:lnTo>
                  <a:lnTo>
                    <a:pt x="18282" y="249056"/>
                  </a:lnTo>
                  <a:lnTo>
                    <a:pt x="18459" y="256839"/>
                  </a:lnTo>
                  <a:lnTo>
                    <a:pt x="18620" y="264622"/>
                  </a:lnTo>
                  <a:lnTo>
                    <a:pt x="18767" y="272405"/>
                  </a:lnTo>
                  <a:lnTo>
                    <a:pt x="18901" y="280188"/>
                  </a:lnTo>
                  <a:lnTo>
                    <a:pt x="19023" y="287971"/>
                  </a:lnTo>
                  <a:lnTo>
                    <a:pt x="19133" y="295754"/>
                  </a:lnTo>
                  <a:lnTo>
                    <a:pt x="19232" y="303537"/>
                  </a:lnTo>
                  <a:lnTo>
                    <a:pt x="19319" y="311320"/>
                  </a:lnTo>
                  <a:lnTo>
                    <a:pt x="19397" y="319103"/>
                  </a:lnTo>
                  <a:lnTo>
                    <a:pt x="19468" y="326886"/>
                  </a:lnTo>
                  <a:lnTo>
                    <a:pt x="19533" y="334669"/>
                  </a:lnTo>
                  <a:lnTo>
                    <a:pt x="19593" y="342452"/>
                  </a:lnTo>
                  <a:lnTo>
                    <a:pt x="19651" y="350235"/>
                  </a:lnTo>
                  <a:lnTo>
                    <a:pt x="19708" y="358018"/>
                  </a:lnTo>
                  <a:lnTo>
                    <a:pt x="19765" y="365801"/>
                  </a:lnTo>
                  <a:lnTo>
                    <a:pt x="19824" y="373584"/>
                  </a:lnTo>
                  <a:lnTo>
                    <a:pt x="19887" y="381367"/>
                  </a:lnTo>
                  <a:lnTo>
                    <a:pt x="19954" y="389150"/>
                  </a:lnTo>
                  <a:lnTo>
                    <a:pt x="20027" y="396933"/>
                  </a:lnTo>
                  <a:lnTo>
                    <a:pt x="20106" y="404716"/>
                  </a:lnTo>
                  <a:lnTo>
                    <a:pt x="20194" y="412499"/>
                  </a:lnTo>
                  <a:lnTo>
                    <a:pt x="20289" y="420282"/>
                  </a:lnTo>
                  <a:lnTo>
                    <a:pt x="20391" y="428065"/>
                  </a:lnTo>
                  <a:lnTo>
                    <a:pt x="20500" y="435848"/>
                  </a:lnTo>
                  <a:lnTo>
                    <a:pt x="20616" y="443631"/>
                  </a:lnTo>
                  <a:lnTo>
                    <a:pt x="20740" y="451414"/>
                  </a:lnTo>
                  <a:lnTo>
                    <a:pt x="20870" y="459197"/>
                  </a:lnTo>
                  <a:lnTo>
                    <a:pt x="21006" y="466980"/>
                  </a:lnTo>
                  <a:lnTo>
                    <a:pt x="21147" y="474763"/>
                  </a:lnTo>
                  <a:lnTo>
                    <a:pt x="21291" y="482546"/>
                  </a:lnTo>
                  <a:lnTo>
                    <a:pt x="21439" y="490329"/>
                  </a:lnTo>
                  <a:lnTo>
                    <a:pt x="21589" y="498112"/>
                  </a:lnTo>
                  <a:lnTo>
                    <a:pt x="21742" y="505895"/>
                  </a:lnTo>
                  <a:lnTo>
                    <a:pt x="21896" y="513678"/>
                  </a:lnTo>
                  <a:lnTo>
                    <a:pt x="22051" y="521461"/>
                  </a:lnTo>
                  <a:lnTo>
                    <a:pt x="22206" y="529244"/>
                  </a:lnTo>
                  <a:lnTo>
                    <a:pt x="22362" y="537027"/>
                  </a:lnTo>
                  <a:lnTo>
                    <a:pt x="22517" y="544810"/>
                  </a:lnTo>
                  <a:lnTo>
                    <a:pt x="22673" y="552593"/>
                  </a:lnTo>
                  <a:lnTo>
                    <a:pt x="22827" y="560376"/>
                  </a:lnTo>
                  <a:lnTo>
                    <a:pt x="22982" y="568159"/>
                  </a:lnTo>
                  <a:lnTo>
                    <a:pt x="23136" y="575942"/>
                  </a:lnTo>
                  <a:lnTo>
                    <a:pt x="23291" y="583725"/>
                  </a:lnTo>
                  <a:lnTo>
                    <a:pt x="23444" y="591508"/>
                  </a:lnTo>
                  <a:lnTo>
                    <a:pt x="23598" y="599291"/>
                  </a:lnTo>
                  <a:lnTo>
                    <a:pt x="23752" y="607074"/>
                  </a:lnTo>
                  <a:lnTo>
                    <a:pt x="23906" y="614857"/>
                  </a:lnTo>
                  <a:lnTo>
                    <a:pt x="24060" y="622640"/>
                  </a:lnTo>
                  <a:lnTo>
                    <a:pt x="24214" y="630423"/>
                  </a:lnTo>
                  <a:lnTo>
                    <a:pt x="24370" y="638206"/>
                  </a:lnTo>
                  <a:lnTo>
                    <a:pt x="24526" y="645989"/>
                  </a:lnTo>
                  <a:lnTo>
                    <a:pt x="24683" y="653772"/>
                  </a:lnTo>
                  <a:lnTo>
                    <a:pt x="24843" y="661555"/>
                  </a:lnTo>
                  <a:lnTo>
                    <a:pt x="25004" y="669338"/>
                  </a:lnTo>
                  <a:lnTo>
                    <a:pt x="25168" y="677121"/>
                  </a:lnTo>
                  <a:lnTo>
                    <a:pt x="25336" y="684904"/>
                  </a:lnTo>
                  <a:lnTo>
                    <a:pt x="25507" y="692687"/>
                  </a:lnTo>
                  <a:lnTo>
                    <a:pt x="25684" y="700470"/>
                  </a:lnTo>
                  <a:lnTo>
                    <a:pt x="25867" y="708253"/>
                  </a:lnTo>
                  <a:lnTo>
                    <a:pt x="26056" y="716036"/>
                  </a:lnTo>
                  <a:lnTo>
                    <a:pt x="26252" y="723819"/>
                  </a:lnTo>
                  <a:lnTo>
                    <a:pt x="26455" y="731602"/>
                  </a:lnTo>
                  <a:lnTo>
                    <a:pt x="26667" y="739386"/>
                  </a:lnTo>
                  <a:lnTo>
                    <a:pt x="26891" y="747169"/>
                  </a:lnTo>
                  <a:lnTo>
                    <a:pt x="27124" y="754952"/>
                  </a:lnTo>
                  <a:lnTo>
                    <a:pt x="27367" y="762735"/>
                  </a:lnTo>
                  <a:lnTo>
                    <a:pt x="27621" y="770518"/>
                  </a:lnTo>
                  <a:lnTo>
                    <a:pt x="27886" y="778301"/>
                  </a:lnTo>
                  <a:lnTo>
                    <a:pt x="28160" y="786084"/>
                  </a:lnTo>
                  <a:lnTo>
                    <a:pt x="28447" y="793867"/>
                  </a:lnTo>
                  <a:lnTo>
                    <a:pt x="28744" y="801650"/>
                  </a:lnTo>
                  <a:lnTo>
                    <a:pt x="29051" y="809433"/>
                  </a:lnTo>
                  <a:lnTo>
                    <a:pt x="29366" y="817216"/>
                  </a:lnTo>
                  <a:lnTo>
                    <a:pt x="29689" y="824999"/>
                  </a:lnTo>
                  <a:lnTo>
                    <a:pt x="30018" y="832782"/>
                  </a:lnTo>
                  <a:lnTo>
                    <a:pt x="30354" y="840565"/>
                  </a:lnTo>
                  <a:lnTo>
                    <a:pt x="30695" y="848348"/>
                  </a:lnTo>
                  <a:lnTo>
                    <a:pt x="31038" y="856131"/>
                  </a:lnTo>
                  <a:lnTo>
                    <a:pt x="31383" y="863914"/>
                  </a:lnTo>
                  <a:lnTo>
                    <a:pt x="31729" y="871697"/>
                  </a:lnTo>
                  <a:lnTo>
                    <a:pt x="32075" y="879480"/>
                  </a:lnTo>
                  <a:lnTo>
                    <a:pt x="32418" y="887263"/>
                  </a:lnTo>
                  <a:lnTo>
                    <a:pt x="32758" y="895046"/>
                  </a:lnTo>
                  <a:lnTo>
                    <a:pt x="33094" y="902829"/>
                  </a:lnTo>
                  <a:lnTo>
                    <a:pt x="33425" y="910612"/>
                  </a:lnTo>
                  <a:lnTo>
                    <a:pt x="33751" y="918395"/>
                  </a:lnTo>
                  <a:lnTo>
                    <a:pt x="34071" y="926178"/>
                  </a:lnTo>
                  <a:lnTo>
                    <a:pt x="34384" y="933961"/>
                  </a:lnTo>
                  <a:lnTo>
                    <a:pt x="34690" y="941744"/>
                  </a:lnTo>
                  <a:lnTo>
                    <a:pt x="34990" y="949527"/>
                  </a:lnTo>
                  <a:lnTo>
                    <a:pt x="35285" y="957310"/>
                  </a:lnTo>
                  <a:lnTo>
                    <a:pt x="35575" y="965093"/>
                  </a:lnTo>
                  <a:lnTo>
                    <a:pt x="35860" y="972876"/>
                  </a:lnTo>
                  <a:lnTo>
                    <a:pt x="36143" y="980659"/>
                  </a:lnTo>
                  <a:lnTo>
                    <a:pt x="36425" y="988442"/>
                  </a:lnTo>
                  <a:lnTo>
                    <a:pt x="36706" y="996225"/>
                  </a:lnTo>
                  <a:lnTo>
                    <a:pt x="36990" y="1004008"/>
                  </a:lnTo>
                  <a:lnTo>
                    <a:pt x="37277" y="1011791"/>
                  </a:lnTo>
                  <a:lnTo>
                    <a:pt x="37570" y="1019574"/>
                  </a:lnTo>
                  <a:lnTo>
                    <a:pt x="37869" y="1027357"/>
                  </a:lnTo>
                  <a:lnTo>
                    <a:pt x="38178" y="1035140"/>
                  </a:lnTo>
                  <a:lnTo>
                    <a:pt x="38498" y="1042923"/>
                  </a:lnTo>
                  <a:lnTo>
                    <a:pt x="38831" y="1050706"/>
                  </a:lnTo>
                  <a:lnTo>
                    <a:pt x="39176" y="1058489"/>
                  </a:lnTo>
                  <a:lnTo>
                    <a:pt x="39535" y="1066272"/>
                  </a:lnTo>
                  <a:lnTo>
                    <a:pt x="39908" y="1074055"/>
                  </a:lnTo>
                  <a:lnTo>
                    <a:pt x="40297" y="1081838"/>
                  </a:lnTo>
                  <a:lnTo>
                    <a:pt x="40703" y="1089621"/>
                  </a:lnTo>
                  <a:lnTo>
                    <a:pt x="41124" y="1097404"/>
                  </a:lnTo>
                  <a:lnTo>
                    <a:pt x="41558" y="1105187"/>
                  </a:lnTo>
                  <a:lnTo>
                    <a:pt x="42006" y="1112970"/>
                  </a:lnTo>
                  <a:lnTo>
                    <a:pt x="42465" y="1120753"/>
                  </a:lnTo>
                  <a:lnTo>
                    <a:pt x="42934" y="1128536"/>
                  </a:lnTo>
                  <a:lnTo>
                    <a:pt x="43415" y="1136319"/>
                  </a:lnTo>
                  <a:lnTo>
                    <a:pt x="43902" y="1144102"/>
                  </a:lnTo>
                  <a:lnTo>
                    <a:pt x="44395" y="1151885"/>
                  </a:lnTo>
                  <a:lnTo>
                    <a:pt x="44891" y="1159668"/>
                  </a:lnTo>
                  <a:lnTo>
                    <a:pt x="45390" y="1167451"/>
                  </a:lnTo>
                  <a:lnTo>
                    <a:pt x="45891" y="1175234"/>
                  </a:lnTo>
                  <a:lnTo>
                    <a:pt x="46391" y="1183017"/>
                  </a:lnTo>
                  <a:lnTo>
                    <a:pt x="46891" y="1190800"/>
                  </a:lnTo>
                  <a:lnTo>
                    <a:pt x="47389" y="1198583"/>
                  </a:lnTo>
                  <a:lnTo>
                    <a:pt x="47886" y="1206366"/>
                  </a:lnTo>
                  <a:lnTo>
                    <a:pt x="48381" y="1214149"/>
                  </a:lnTo>
                  <a:lnTo>
                    <a:pt x="48875" y="1221932"/>
                  </a:lnTo>
                  <a:lnTo>
                    <a:pt x="49369" y="1229715"/>
                  </a:lnTo>
                  <a:lnTo>
                    <a:pt x="49863" y="1237498"/>
                  </a:lnTo>
                  <a:lnTo>
                    <a:pt x="50358" y="1245281"/>
                  </a:lnTo>
                  <a:lnTo>
                    <a:pt x="50856" y="1253064"/>
                  </a:lnTo>
                  <a:lnTo>
                    <a:pt x="51358" y="1260847"/>
                  </a:lnTo>
                  <a:lnTo>
                    <a:pt x="51863" y="1268630"/>
                  </a:lnTo>
                  <a:lnTo>
                    <a:pt x="52375" y="1276413"/>
                  </a:lnTo>
                  <a:lnTo>
                    <a:pt x="52894" y="1284196"/>
                  </a:lnTo>
                  <a:lnTo>
                    <a:pt x="53420" y="1291979"/>
                  </a:lnTo>
                  <a:lnTo>
                    <a:pt x="53952" y="1299762"/>
                  </a:lnTo>
                  <a:lnTo>
                    <a:pt x="54491" y="1307545"/>
                  </a:lnTo>
                  <a:lnTo>
                    <a:pt x="55036" y="1315328"/>
                  </a:lnTo>
                  <a:lnTo>
                    <a:pt x="55586" y="1323111"/>
                  </a:lnTo>
                  <a:lnTo>
                    <a:pt x="56141" y="1330894"/>
                  </a:lnTo>
                  <a:lnTo>
                    <a:pt x="56697" y="1338677"/>
                  </a:lnTo>
                  <a:lnTo>
                    <a:pt x="57252" y="1346460"/>
                  </a:lnTo>
                  <a:lnTo>
                    <a:pt x="57805" y="1354243"/>
                  </a:lnTo>
                  <a:lnTo>
                    <a:pt x="58354" y="1362026"/>
                  </a:lnTo>
                  <a:lnTo>
                    <a:pt x="58897" y="1369809"/>
                  </a:lnTo>
                  <a:lnTo>
                    <a:pt x="59428" y="1377592"/>
                  </a:lnTo>
                  <a:lnTo>
                    <a:pt x="59947" y="1385375"/>
                  </a:lnTo>
                  <a:lnTo>
                    <a:pt x="60453" y="1393158"/>
                  </a:lnTo>
                  <a:lnTo>
                    <a:pt x="60944" y="1400941"/>
                  </a:lnTo>
                  <a:lnTo>
                    <a:pt x="61419" y="1408724"/>
                  </a:lnTo>
                  <a:lnTo>
                    <a:pt x="61878" y="1416507"/>
                  </a:lnTo>
                  <a:lnTo>
                    <a:pt x="62317" y="1424290"/>
                  </a:lnTo>
                  <a:lnTo>
                    <a:pt x="62739" y="1432073"/>
                  </a:lnTo>
                  <a:lnTo>
                    <a:pt x="63146" y="1439856"/>
                  </a:lnTo>
                  <a:lnTo>
                    <a:pt x="63540" y="1447639"/>
                  </a:lnTo>
                  <a:lnTo>
                    <a:pt x="63922" y="1455422"/>
                  </a:lnTo>
                  <a:lnTo>
                    <a:pt x="64295" y="1463205"/>
                  </a:lnTo>
                  <a:lnTo>
                    <a:pt x="64661" y="1470988"/>
                  </a:lnTo>
                  <a:lnTo>
                    <a:pt x="65024" y="1478772"/>
                  </a:lnTo>
                  <a:lnTo>
                    <a:pt x="65387" y="1486555"/>
                  </a:lnTo>
                  <a:lnTo>
                    <a:pt x="65755" y="1494338"/>
                  </a:lnTo>
                  <a:lnTo>
                    <a:pt x="66130" y="1502121"/>
                  </a:lnTo>
                  <a:lnTo>
                    <a:pt x="66515" y="1509904"/>
                  </a:lnTo>
                  <a:lnTo>
                    <a:pt x="66915" y="1517687"/>
                  </a:lnTo>
                  <a:lnTo>
                    <a:pt x="67333" y="1525470"/>
                  </a:lnTo>
                  <a:lnTo>
                    <a:pt x="67771" y="1533253"/>
                  </a:lnTo>
                  <a:lnTo>
                    <a:pt x="68230" y="1541036"/>
                  </a:lnTo>
                  <a:lnTo>
                    <a:pt x="68711" y="1548819"/>
                  </a:lnTo>
                  <a:lnTo>
                    <a:pt x="69216" y="1556602"/>
                  </a:lnTo>
                  <a:lnTo>
                    <a:pt x="69746" y="1564385"/>
                  </a:lnTo>
                  <a:lnTo>
                    <a:pt x="70306" y="1572168"/>
                  </a:lnTo>
                  <a:lnTo>
                    <a:pt x="70890" y="1579951"/>
                  </a:lnTo>
                  <a:lnTo>
                    <a:pt x="71499" y="1587734"/>
                  </a:lnTo>
                  <a:lnTo>
                    <a:pt x="72133" y="1595517"/>
                  </a:lnTo>
                  <a:lnTo>
                    <a:pt x="72789" y="1603300"/>
                  </a:lnTo>
                  <a:lnTo>
                    <a:pt x="73468" y="1611083"/>
                  </a:lnTo>
                  <a:lnTo>
                    <a:pt x="74173" y="1618866"/>
                  </a:lnTo>
                  <a:lnTo>
                    <a:pt x="74898" y="1626649"/>
                  </a:lnTo>
                  <a:lnTo>
                    <a:pt x="75643" y="1634432"/>
                  </a:lnTo>
                  <a:lnTo>
                    <a:pt x="76405" y="1642215"/>
                  </a:lnTo>
                  <a:lnTo>
                    <a:pt x="77185" y="1649998"/>
                  </a:lnTo>
                  <a:lnTo>
                    <a:pt x="77981" y="1657781"/>
                  </a:lnTo>
                  <a:lnTo>
                    <a:pt x="78793" y="1665564"/>
                  </a:lnTo>
                  <a:lnTo>
                    <a:pt x="79620" y="1673347"/>
                  </a:lnTo>
                  <a:lnTo>
                    <a:pt x="80458" y="1681130"/>
                  </a:lnTo>
                  <a:lnTo>
                    <a:pt x="81306" y="1688913"/>
                  </a:lnTo>
                  <a:lnTo>
                    <a:pt x="82162" y="1696696"/>
                  </a:lnTo>
                  <a:lnTo>
                    <a:pt x="83024" y="1704479"/>
                  </a:lnTo>
                  <a:lnTo>
                    <a:pt x="83890" y="1712262"/>
                  </a:lnTo>
                  <a:lnTo>
                    <a:pt x="84757" y="1720045"/>
                  </a:lnTo>
                  <a:lnTo>
                    <a:pt x="85621" y="1727828"/>
                  </a:lnTo>
                  <a:lnTo>
                    <a:pt x="86480" y="1735611"/>
                  </a:lnTo>
                  <a:lnTo>
                    <a:pt x="87331" y="1743394"/>
                  </a:lnTo>
                  <a:lnTo>
                    <a:pt x="88170" y="1751177"/>
                  </a:lnTo>
                  <a:lnTo>
                    <a:pt x="88993" y="1758960"/>
                  </a:lnTo>
                  <a:lnTo>
                    <a:pt x="89796" y="1766743"/>
                  </a:lnTo>
                  <a:lnTo>
                    <a:pt x="90577" y="1774526"/>
                  </a:lnTo>
                  <a:lnTo>
                    <a:pt x="91335" y="1782309"/>
                  </a:lnTo>
                  <a:lnTo>
                    <a:pt x="92068" y="1790092"/>
                  </a:lnTo>
                  <a:lnTo>
                    <a:pt x="92776" y="1797875"/>
                  </a:lnTo>
                  <a:lnTo>
                    <a:pt x="93456" y="1805658"/>
                  </a:lnTo>
                  <a:lnTo>
                    <a:pt x="94105" y="1813441"/>
                  </a:lnTo>
                  <a:lnTo>
                    <a:pt x="94729" y="1821224"/>
                  </a:lnTo>
                  <a:lnTo>
                    <a:pt x="95331" y="1829007"/>
                  </a:lnTo>
                  <a:lnTo>
                    <a:pt x="95915" y="1836790"/>
                  </a:lnTo>
                  <a:lnTo>
                    <a:pt x="96482" y="1844573"/>
                  </a:lnTo>
                  <a:lnTo>
                    <a:pt x="97038" y="1852356"/>
                  </a:lnTo>
                  <a:lnTo>
                    <a:pt x="97588" y="1860139"/>
                  </a:lnTo>
                  <a:lnTo>
                    <a:pt x="98139" y="1867922"/>
                  </a:lnTo>
                  <a:lnTo>
                    <a:pt x="98699" y="1875705"/>
                  </a:lnTo>
                  <a:lnTo>
                    <a:pt x="99272" y="1883488"/>
                  </a:lnTo>
                  <a:lnTo>
                    <a:pt x="99866" y="1891271"/>
                  </a:lnTo>
                  <a:lnTo>
                    <a:pt x="100486" y="1899054"/>
                  </a:lnTo>
                  <a:lnTo>
                    <a:pt x="101143" y="1906837"/>
                  </a:lnTo>
                  <a:lnTo>
                    <a:pt x="101844" y="1914620"/>
                  </a:lnTo>
                  <a:lnTo>
                    <a:pt x="102588" y="1922403"/>
                  </a:lnTo>
                  <a:lnTo>
                    <a:pt x="103381" y="1930186"/>
                  </a:lnTo>
                  <a:lnTo>
                    <a:pt x="104226" y="1937969"/>
                  </a:lnTo>
                  <a:lnTo>
                    <a:pt x="105123" y="1945752"/>
                  </a:lnTo>
                  <a:lnTo>
                    <a:pt x="106082" y="1953535"/>
                  </a:lnTo>
                  <a:lnTo>
                    <a:pt x="107104" y="1961318"/>
                  </a:lnTo>
                  <a:lnTo>
                    <a:pt x="108181" y="1969101"/>
                  </a:lnTo>
                  <a:lnTo>
                    <a:pt x="109312" y="1976884"/>
                  </a:lnTo>
                  <a:lnTo>
                    <a:pt x="110494" y="1984667"/>
                  </a:lnTo>
                  <a:lnTo>
                    <a:pt x="111725" y="1992450"/>
                  </a:lnTo>
                  <a:lnTo>
                    <a:pt x="113004" y="2000233"/>
                  </a:lnTo>
                  <a:lnTo>
                    <a:pt x="114332" y="2008016"/>
                  </a:lnTo>
                  <a:lnTo>
                    <a:pt x="115694" y="2015799"/>
                  </a:lnTo>
                  <a:lnTo>
                    <a:pt x="117088" y="2023582"/>
                  </a:lnTo>
                  <a:lnTo>
                    <a:pt x="118509" y="2031365"/>
                  </a:lnTo>
                  <a:lnTo>
                    <a:pt x="119952" y="2039148"/>
                  </a:lnTo>
                  <a:lnTo>
                    <a:pt x="121412" y="2046931"/>
                  </a:lnTo>
                  <a:lnTo>
                    <a:pt x="122889" y="2054714"/>
                  </a:lnTo>
                  <a:lnTo>
                    <a:pt x="124373" y="2062497"/>
                  </a:lnTo>
                  <a:lnTo>
                    <a:pt x="125861" y="2070280"/>
                  </a:lnTo>
                  <a:lnTo>
                    <a:pt x="127351" y="2078063"/>
                  </a:lnTo>
                  <a:lnTo>
                    <a:pt x="128840" y="2085846"/>
                  </a:lnTo>
                  <a:lnTo>
                    <a:pt x="130325" y="2093629"/>
                  </a:lnTo>
                  <a:lnTo>
                    <a:pt x="131804" y="2101412"/>
                  </a:lnTo>
                  <a:lnTo>
                    <a:pt x="133276" y="2109195"/>
                  </a:lnTo>
                  <a:lnTo>
                    <a:pt x="134740" y="2116978"/>
                  </a:lnTo>
                  <a:lnTo>
                    <a:pt x="136197" y="2124761"/>
                  </a:lnTo>
                  <a:lnTo>
                    <a:pt x="137647" y="2132544"/>
                  </a:lnTo>
                  <a:lnTo>
                    <a:pt x="139090" y="2140327"/>
                  </a:lnTo>
                  <a:lnTo>
                    <a:pt x="140527" y="2148110"/>
                  </a:lnTo>
                  <a:lnTo>
                    <a:pt x="141960" y="2155893"/>
                  </a:lnTo>
                  <a:lnTo>
                    <a:pt x="143391" y="2163676"/>
                  </a:lnTo>
                  <a:lnTo>
                    <a:pt x="144822" y="2171459"/>
                  </a:lnTo>
                  <a:lnTo>
                    <a:pt x="146255" y="2179242"/>
                  </a:lnTo>
                  <a:lnTo>
                    <a:pt x="147693" y="2187025"/>
                  </a:lnTo>
                  <a:lnTo>
                    <a:pt x="149139" y="2194808"/>
                  </a:lnTo>
                  <a:lnTo>
                    <a:pt x="150596" y="2202591"/>
                  </a:lnTo>
                  <a:lnTo>
                    <a:pt x="152066" y="2210374"/>
                  </a:lnTo>
                  <a:lnTo>
                    <a:pt x="153553" y="2218158"/>
                  </a:lnTo>
                  <a:lnTo>
                    <a:pt x="155057" y="2225941"/>
                  </a:lnTo>
                  <a:lnTo>
                    <a:pt x="156581" y="2233724"/>
                  </a:lnTo>
                  <a:lnTo>
                    <a:pt x="158129" y="2241507"/>
                  </a:lnTo>
                  <a:lnTo>
                    <a:pt x="159707" y="2249290"/>
                  </a:lnTo>
                  <a:lnTo>
                    <a:pt x="161312" y="2257073"/>
                  </a:lnTo>
                  <a:lnTo>
                    <a:pt x="162945" y="2264856"/>
                  </a:lnTo>
                  <a:lnTo>
                    <a:pt x="164609" y="2272639"/>
                  </a:lnTo>
                  <a:lnTo>
                    <a:pt x="166303" y="2280422"/>
                  </a:lnTo>
                  <a:lnTo>
                    <a:pt x="168029" y="2288205"/>
                  </a:lnTo>
                  <a:lnTo>
                    <a:pt x="169794" y="2295988"/>
                  </a:lnTo>
                  <a:lnTo>
                    <a:pt x="171592" y="2303771"/>
                  </a:lnTo>
                  <a:lnTo>
                    <a:pt x="173422" y="2311554"/>
                  </a:lnTo>
                  <a:lnTo>
                    <a:pt x="175284" y="2319337"/>
                  </a:lnTo>
                  <a:lnTo>
                    <a:pt x="177177" y="2327120"/>
                  </a:lnTo>
                  <a:lnTo>
                    <a:pt x="179101" y="2334903"/>
                  </a:lnTo>
                  <a:lnTo>
                    <a:pt x="181059" y="2342686"/>
                  </a:lnTo>
                  <a:lnTo>
                    <a:pt x="183046" y="2350469"/>
                  </a:lnTo>
                  <a:lnTo>
                    <a:pt x="185059" y="2358252"/>
                  </a:lnTo>
                  <a:lnTo>
                    <a:pt x="187097" y="2366035"/>
                  </a:lnTo>
                  <a:lnTo>
                    <a:pt x="189157" y="2373818"/>
                  </a:lnTo>
                  <a:lnTo>
                    <a:pt x="191237" y="2381601"/>
                  </a:lnTo>
                  <a:lnTo>
                    <a:pt x="193337" y="2389384"/>
                  </a:lnTo>
                  <a:lnTo>
                    <a:pt x="195453" y="2397167"/>
                  </a:lnTo>
                  <a:lnTo>
                    <a:pt x="197582" y="2404950"/>
                  </a:lnTo>
                  <a:lnTo>
                    <a:pt x="199719" y="2412733"/>
                  </a:lnTo>
                  <a:lnTo>
                    <a:pt x="201862" y="2420516"/>
                  </a:lnTo>
                  <a:lnTo>
                    <a:pt x="204008" y="2428299"/>
                  </a:lnTo>
                  <a:lnTo>
                    <a:pt x="206154" y="2436082"/>
                  </a:lnTo>
                  <a:lnTo>
                    <a:pt x="208295" y="2443865"/>
                  </a:lnTo>
                  <a:lnTo>
                    <a:pt x="210429" y="2451648"/>
                  </a:lnTo>
                  <a:lnTo>
                    <a:pt x="212553" y="2459431"/>
                  </a:lnTo>
                  <a:lnTo>
                    <a:pt x="214664" y="2467214"/>
                  </a:lnTo>
                  <a:lnTo>
                    <a:pt x="216760" y="2474997"/>
                  </a:lnTo>
                  <a:lnTo>
                    <a:pt x="218839" y="2482780"/>
                  </a:lnTo>
                  <a:lnTo>
                    <a:pt x="220894" y="2490563"/>
                  </a:lnTo>
                  <a:lnTo>
                    <a:pt x="222928" y="2498346"/>
                  </a:lnTo>
                  <a:lnTo>
                    <a:pt x="224941" y="2506129"/>
                  </a:lnTo>
                  <a:lnTo>
                    <a:pt x="226932" y="2513912"/>
                  </a:lnTo>
                  <a:lnTo>
                    <a:pt x="228902" y="2521695"/>
                  </a:lnTo>
                  <a:lnTo>
                    <a:pt x="230852" y="2529478"/>
                  </a:lnTo>
                  <a:lnTo>
                    <a:pt x="232778" y="2537261"/>
                  </a:lnTo>
                  <a:lnTo>
                    <a:pt x="234686" y="2545044"/>
                  </a:lnTo>
                  <a:lnTo>
                    <a:pt x="236580" y="2552827"/>
                  </a:lnTo>
                  <a:lnTo>
                    <a:pt x="238460" y="2560610"/>
                  </a:lnTo>
                  <a:lnTo>
                    <a:pt x="240329" y="2568393"/>
                  </a:lnTo>
                  <a:lnTo>
                    <a:pt x="242190" y="2576176"/>
                  </a:lnTo>
                  <a:lnTo>
                    <a:pt x="244043" y="2583959"/>
                  </a:lnTo>
                  <a:lnTo>
                    <a:pt x="245893" y="2591742"/>
                  </a:lnTo>
                  <a:lnTo>
                    <a:pt x="247740" y="2599525"/>
                  </a:lnTo>
                  <a:lnTo>
                    <a:pt x="249587" y="2607308"/>
                  </a:lnTo>
                  <a:lnTo>
                    <a:pt x="251433" y="2615091"/>
                  </a:lnTo>
                  <a:lnTo>
                    <a:pt x="253279" y="2622874"/>
                  </a:lnTo>
                  <a:lnTo>
                    <a:pt x="255125" y="2630657"/>
                  </a:lnTo>
                  <a:lnTo>
                    <a:pt x="256970" y="2638440"/>
                  </a:lnTo>
                  <a:lnTo>
                    <a:pt x="258812" y="2646223"/>
                  </a:lnTo>
                  <a:lnTo>
                    <a:pt x="260650" y="2654006"/>
                  </a:lnTo>
                  <a:lnTo>
                    <a:pt x="262481" y="2661789"/>
                  </a:lnTo>
                  <a:lnTo>
                    <a:pt x="264303" y="2669572"/>
                  </a:lnTo>
                  <a:lnTo>
                    <a:pt x="266113" y="2677355"/>
                  </a:lnTo>
                  <a:lnTo>
                    <a:pt x="267907" y="2685138"/>
                  </a:lnTo>
                  <a:lnTo>
                    <a:pt x="269685" y="2692921"/>
                  </a:lnTo>
                  <a:lnTo>
                    <a:pt x="271443" y="2700704"/>
                  </a:lnTo>
                  <a:lnTo>
                    <a:pt x="273183" y="2708487"/>
                  </a:lnTo>
                  <a:lnTo>
                    <a:pt x="274901" y="2716270"/>
                  </a:lnTo>
                  <a:lnTo>
                    <a:pt x="276598" y="2724053"/>
                  </a:lnTo>
                  <a:lnTo>
                    <a:pt x="278270" y="2731836"/>
                  </a:lnTo>
                  <a:lnTo>
                    <a:pt x="279921" y="2739619"/>
                  </a:lnTo>
                  <a:lnTo>
                    <a:pt x="281553" y="2747402"/>
                  </a:lnTo>
                  <a:lnTo>
                    <a:pt x="283169" y="2755185"/>
                  </a:lnTo>
                  <a:lnTo>
                    <a:pt x="284769" y="2762968"/>
                  </a:lnTo>
                  <a:lnTo>
                    <a:pt x="286357" y="2770751"/>
                  </a:lnTo>
                  <a:lnTo>
                    <a:pt x="287934" y="2778534"/>
                  </a:lnTo>
                  <a:lnTo>
                    <a:pt x="289505" y="2786317"/>
                  </a:lnTo>
                  <a:lnTo>
                    <a:pt x="291071" y="2794100"/>
                  </a:lnTo>
                  <a:lnTo>
                    <a:pt x="292636" y="2801883"/>
                  </a:lnTo>
                  <a:lnTo>
                    <a:pt x="294200" y="2809666"/>
                  </a:lnTo>
                  <a:lnTo>
                    <a:pt x="295765" y="2817449"/>
                  </a:lnTo>
                  <a:lnTo>
                    <a:pt x="297331" y="2825232"/>
                  </a:lnTo>
                  <a:lnTo>
                    <a:pt x="298897" y="2833015"/>
                  </a:lnTo>
                  <a:lnTo>
                    <a:pt x="300462" y="2840798"/>
                  </a:lnTo>
                  <a:lnTo>
                    <a:pt x="302022" y="2848581"/>
                  </a:lnTo>
                  <a:lnTo>
                    <a:pt x="303576" y="2856364"/>
                  </a:lnTo>
                  <a:lnTo>
                    <a:pt x="305119" y="2864147"/>
                  </a:lnTo>
                  <a:lnTo>
                    <a:pt x="306645" y="2871930"/>
                  </a:lnTo>
                  <a:lnTo>
                    <a:pt x="308144" y="2879713"/>
                  </a:lnTo>
                  <a:lnTo>
                    <a:pt x="309613" y="2887496"/>
                  </a:lnTo>
                  <a:lnTo>
                    <a:pt x="311045" y="2895279"/>
                  </a:lnTo>
                  <a:lnTo>
                    <a:pt x="312432" y="2903062"/>
                  </a:lnTo>
                  <a:lnTo>
                    <a:pt x="313766" y="2910845"/>
                  </a:lnTo>
                  <a:lnTo>
                    <a:pt x="315040" y="2918628"/>
                  </a:lnTo>
                  <a:lnTo>
                    <a:pt x="316227" y="2926411"/>
                  </a:lnTo>
                  <a:lnTo>
                    <a:pt x="317333" y="2934194"/>
                  </a:lnTo>
                  <a:lnTo>
                    <a:pt x="318350" y="2941977"/>
                  </a:lnTo>
                  <a:lnTo>
                    <a:pt x="319268" y="2949760"/>
                  </a:lnTo>
                  <a:lnTo>
                    <a:pt x="320080" y="2957544"/>
                  </a:lnTo>
                  <a:lnTo>
                    <a:pt x="320777" y="2965327"/>
                  </a:lnTo>
                  <a:lnTo>
                    <a:pt x="321321" y="2973110"/>
                  </a:lnTo>
                  <a:lnTo>
                    <a:pt x="321726" y="2980893"/>
                  </a:lnTo>
                  <a:lnTo>
                    <a:pt x="321986" y="2988676"/>
                  </a:lnTo>
                  <a:lnTo>
                    <a:pt x="322093" y="2996459"/>
                  </a:lnTo>
                  <a:lnTo>
                    <a:pt x="322039" y="3004242"/>
                  </a:lnTo>
                  <a:lnTo>
                    <a:pt x="321816" y="3012025"/>
                  </a:lnTo>
                  <a:lnTo>
                    <a:pt x="321386" y="3019808"/>
                  </a:lnTo>
                  <a:lnTo>
                    <a:pt x="320753" y="3027591"/>
                  </a:lnTo>
                  <a:lnTo>
                    <a:pt x="319924" y="3035374"/>
                  </a:lnTo>
                  <a:lnTo>
                    <a:pt x="318891" y="3043157"/>
                  </a:lnTo>
                  <a:lnTo>
                    <a:pt x="317647" y="3050940"/>
                  </a:lnTo>
                  <a:lnTo>
                    <a:pt x="316185" y="3058723"/>
                  </a:lnTo>
                  <a:lnTo>
                    <a:pt x="314473" y="3066506"/>
                  </a:lnTo>
                  <a:lnTo>
                    <a:pt x="312497" y="3074289"/>
                  </a:lnTo>
                  <a:lnTo>
                    <a:pt x="310280" y="3082072"/>
                  </a:lnTo>
                  <a:lnTo>
                    <a:pt x="307817" y="3089855"/>
                  </a:lnTo>
                  <a:lnTo>
                    <a:pt x="305102" y="3097638"/>
                  </a:lnTo>
                  <a:lnTo>
                    <a:pt x="302129" y="3105421"/>
                  </a:lnTo>
                  <a:lnTo>
                    <a:pt x="298880" y="3113204"/>
                  </a:lnTo>
                  <a:lnTo>
                    <a:pt x="295317" y="3120987"/>
                  </a:lnTo>
                  <a:lnTo>
                    <a:pt x="291482" y="3128770"/>
                  </a:lnTo>
                  <a:lnTo>
                    <a:pt x="287375" y="3136553"/>
                  </a:lnTo>
                  <a:lnTo>
                    <a:pt x="282993" y="3144336"/>
                  </a:lnTo>
                  <a:lnTo>
                    <a:pt x="278335" y="3152119"/>
                  </a:lnTo>
                  <a:lnTo>
                    <a:pt x="273400" y="3159902"/>
                  </a:lnTo>
                  <a:lnTo>
                    <a:pt x="268128" y="3167685"/>
                  </a:lnTo>
                  <a:lnTo>
                    <a:pt x="262585" y="3175468"/>
                  </a:lnTo>
                  <a:lnTo>
                    <a:pt x="256775" y="3183251"/>
                  </a:lnTo>
                  <a:lnTo>
                    <a:pt x="250704" y="3191034"/>
                  </a:lnTo>
                  <a:lnTo>
                    <a:pt x="244378" y="3198817"/>
                  </a:lnTo>
                  <a:lnTo>
                    <a:pt x="237806" y="3206600"/>
                  </a:lnTo>
                  <a:lnTo>
                    <a:pt x="230954" y="3214383"/>
                  </a:lnTo>
                  <a:lnTo>
                    <a:pt x="223875" y="3222166"/>
                  </a:lnTo>
                  <a:lnTo>
                    <a:pt x="216592" y="3229949"/>
                  </a:lnTo>
                  <a:lnTo>
                    <a:pt x="209122" y="3237732"/>
                  </a:lnTo>
                  <a:lnTo>
                    <a:pt x="201483" y="3245515"/>
                  </a:lnTo>
                  <a:lnTo>
                    <a:pt x="193692" y="3253298"/>
                  </a:lnTo>
                  <a:lnTo>
                    <a:pt x="185758" y="3261081"/>
                  </a:lnTo>
                  <a:lnTo>
                    <a:pt x="177718" y="3268864"/>
                  </a:lnTo>
                  <a:lnTo>
                    <a:pt x="169608" y="3276647"/>
                  </a:lnTo>
                  <a:lnTo>
                    <a:pt x="161455" y="3284430"/>
                  </a:lnTo>
                  <a:lnTo>
                    <a:pt x="153285" y="3292213"/>
                  </a:lnTo>
                  <a:lnTo>
                    <a:pt x="145124" y="3299996"/>
                  </a:lnTo>
                  <a:lnTo>
                    <a:pt x="137006" y="3307779"/>
                  </a:lnTo>
                  <a:lnTo>
                    <a:pt x="128975" y="3315562"/>
                  </a:lnTo>
                  <a:lnTo>
                    <a:pt x="121051" y="3323345"/>
                  </a:lnTo>
                  <a:lnTo>
                    <a:pt x="113261" y="3331128"/>
                  </a:lnTo>
                  <a:lnTo>
                    <a:pt x="105631" y="3338911"/>
                  </a:lnTo>
                  <a:lnTo>
                    <a:pt x="98184" y="3346694"/>
                  </a:lnTo>
                  <a:lnTo>
                    <a:pt x="90953" y="3354477"/>
                  </a:lnTo>
                  <a:lnTo>
                    <a:pt x="84004" y="3362260"/>
                  </a:lnTo>
                  <a:lnTo>
                    <a:pt x="77312" y="3370043"/>
                  </a:lnTo>
                  <a:lnTo>
                    <a:pt x="70894" y="3377826"/>
                  </a:lnTo>
                  <a:lnTo>
                    <a:pt x="64763" y="3385609"/>
                  </a:lnTo>
                  <a:lnTo>
                    <a:pt x="58929" y="3393392"/>
                  </a:lnTo>
                  <a:lnTo>
                    <a:pt x="53403" y="3401175"/>
                  </a:lnTo>
                  <a:lnTo>
                    <a:pt x="48261" y="3408958"/>
                  </a:lnTo>
                  <a:lnTo>
                    <a:pt x="43442" y="3416741"/>
                  </a:lnTo>
                  <a:lnTo>
                    <a:pt x="38940" y="3424524"/>
                  </a:lnTo>
                  <a:lnTo>
                    <a:pt x="34753" y="3432307"/>
                  </a:lnTo>
                  <a:lnTo>
                    <a:pt x="30877" y="3440090"/>
                  </a:lnTo>
                  <a:close/>
                </a:path>
              </a:pathLst>
            </a:custGeom>
            <a:solidFill>
              <a:srgbClr val="0073C2">
                <a:alpha val="29803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71" name="pl71"/>
            <p:cNvSpPr/>
            <p:nvPr/>
          </p:nvSpPr>
          <p:spPr>
            <a:xfrm>
              <a:off x="7688706" y="5232368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40651" cap="flat">
              <a:solidFill>
                <a:srgbClr val="000000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72" name="rc72"/>
            <p:cNvSpPr/>
            <p:nvPr/>
          </p:nvSpPr>
          <p:spPr>
            <a:xfrm>
              <a:off x="7688706" y="2378098"/>
              <a:ext cx="858915" cy="3442736"/>
            </a:xfrm>
            <a:prstGeom prst="rect">
              <a:avLst/>
            </a:prstGeom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73" name="rc73"/>
            <p:cNvSpPr/>
            <p:nvPr/>
          </p:nvSpPr>
          <p:spPr>
            <a:xfrm>
              <a:off x="6760202" y="2163235"/>
              <a:ext cx="858915" cy="214862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74" name="tx74"/>
            <p:cNvSpPr/>
            <p:nvPr/>
          </p:nvSpPr>
          <p:spPr>
            <a:xfrm>
              <a:off x="7065348" y="2228975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2020</a:t>
              </a:r>
            </a:p>
          </p:txBody>
        </p:sp>
        <p:sp>
          <p:nvSpPr>
            <p:cNvPr id="75" name="rc75"/>
            <p:cNvSpPr/>
            <p:nvPr/>
          </p:nvSpPr>
          <p:spPr>
            <a:xfrm>
              <a:off x="7688706" y="2163235"/>
              <a:ext cx="858915" cy="214862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76" name="tx76"/>
            <p:cNvSpPr/>
            <p:nvPr/>
          </p:nvSpPr>
          <p:spPr>
            <a:xfrm>
              <a:off x="7993853" y="2228975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2050</a:t>
              </a:r>
            </a:p>
          </p:txBody>
        </p:sp>
        <p:sp>
          <p:nvSpPr>
            <p:cNvPr id="77" name="pl77"/>
            <p:cNvSpPr/>
            <p:nvPr/>
          </p:nvSpPr>
          <p:spPr>
            <a:xfrm>
              <a:off x="7189660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78" name="tx78"/>
            <p:cNvSpPr/>
            <p:nvPr/>
          </p:nvSpPr>
          <p:spPr>
            <a:xfrm>
              <a:off x="7065348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2020</a:t>
              </a:r>
            </a:p>
          </p:txBody>
        </p:sp>
        <p:sp>
          <p:nvSpPr>
            <p:cNvPr id="79" name="pl79"/>
            <p:cNvSpPr/>
            <p:nvPr/>
          </p:nvSpPr>
          <p:spPr>
            <a:xfrm>
              <a:off x="8118164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80" name="tx80"/>
            <p:cNvSpPr/>
            <p:nvPr/>
          </p:nvSpPr>
          <p:spPr>
            <a:xfrm>
              <a:off x="7993853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2050</a:t>
              </a:r>
            </a:p>
          </p:txBody>
        </p:sp>
        <p:sp>
          <p:nvSpPr>
            <p:cNvPr id="81" name="tx81"/>
            <p:cNvSpPr/>
            <p:nvPr/>
          </p:nvSpPr>
          <p:spPr>
            <a:xfrm>
              <a:off x="6635416" y="5779143"/>
              <a:ext cx="62155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82" name="tx82"/>
            <p:cNvSpPr/>
            <p:nvPr/>
          </p:nvSpPr>
          <p:spPr>
            <a:xfrm>
              <a:off x="6573261" y="4631564"/>
              <a:ext cx="124311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83" name="tx83"/>
            <p:cNvSpPr/>
            <p:nvPr/>
          </p:nvSpPr>
          <p:spPr>
            <a:xfrm>
              <a:off x="6511105" y="3483985"/>
              <a:ext cx="186466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100</a:t>
              </a:r>
            </a:p>
          </p:txBody>
        </p:sp>
        <p:sp>
          <p:nvSpPr>
            <p:cNvPr id="84" name="tx84"/>
            <p:cNvSpPr/>
            <p:nvPr/>
          </p:nvSpPr>
          <p:spPr>
            <a:xfrm>
              <a:off x="6511105" y="2336406"/>
              <a:ext cx="186466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150</a:t>
              </a:r>
            </a:p>
          </p:txBody>
        </p:sp>
        <p:sp>
          <p:nvSpPr>
            <p:cNvPr id="85" name="pl85"/>
            <p:cNvSpPr/>
            <p:nvPr/>
          </p:nvSpPr>
          <p:spPr>
            <a:xfrm>
              <a:off x="6725407" y="5820834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86" name="pl86"/>
            <p:cNvSpPr/>
            <p:nvPr/>
          </p:nvSpPr>
          <p:spPr>
            <a:xfrm>
              <a:off x="6725407" y="4673255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87" name="pl87"/>
            <p:cNvSpPr/>
            <p:nvPr/>
          </p:nvSpPr>
          <p:spPr>
            <a:xfrm>
              <a:off x="6725407" y="3525677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88" name="pl88"/>
            <p:cNvSpPr/>
            <p:nvPr/>
          </p:nvSpPr>
          <p:spPr>
            <a:xfrm>
              <a:off x="6725407" y="2378098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89" name="tx89"/>
            <p:cNvSpPr/>
            <p:nvPr/>
          </p:nvSpPr>
          <p:spPr>
            <a:xfrm>
              <a:off x="6760202" y="1934847"/>
              <a:ext cx="1591679" cy="12939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0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Distribution within country</a:t>
              </a: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4B4378BA-AF2B-4729-9142-1EAAE3E6C55D}"/>
              </a:ext>
            </a:extLst>
          </p:cNvPr>
          <p:cNvSpPr txBox="1"/>
          <p:nvPr/>
        </p:nvSpPr>
        <p:spPr>
          <a:xfrm>
            <a:off x="6807264" y="2703062"/>
            <a:ext cx="1243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Abadi Extra Light" panose="020B0204020104020204" pitchFamily="34" charset="0"/>
              </a:rPr>
              <a:t>Mitigation</a:t>
            </a:r>
            <a:endParaRPr lang="en-AT" b="1" dirty="0">
              <a:solidFill>
                <a:schemeClr val="tx2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1C3F370-42AD-4E9D-AAA7-2F81A964F47E}"/>
              </a:ext>
            </a:extLst>
          </p:cNvPr>
          <p:cNvSpPr txBox="1"/>
          <p:nvPr/>
        </p:nvSpPr>
        <p:spPr>
          <a:xfrm>
            <a:off x="6020899" y="2389210"/>
            <a:ext cx="1875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4">
                    <a:lumMod val="75000"/>
                  </a:schemeClr>
                </a:solidFill>
                <a:latin typeface="Abadi Extra Light" panose="020B0204020104020204" pitchFamily="34" charset="0"/>
              </a:rPr>
              <a:t>No climate policies</a:t>
            </a:r>
            <a:endParaRPr lang="en-AT" b="1">
              <a:solidFill>
                <a:schemeClr val="accent4">
                  <a:lumMod val="75000"/>
                </a:schemeClr>
              </a:solidFill>
              <a:latin typeface="Abadi Extra Light" panose="020B0204020104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3DBCD0F-D418-4B7D-8952-D8AC7157A8D5}"/>
              </a:ext>
            </a:extLst>
          </p:cNvPr>
          <p:cNvSpPr txBox="1"/>
          <p:nvPr/>
        </p:nvSpPr>
        <p:spPr>
          <a:xfrm>
            <a:off x="2646730" y="2469017"/>
            <a:ext cx="69963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800" dirty="0"/>
              <a:t>Brazil</a:t>
            </a:r>
          </a:p>
        </p:txBody>
      </p:sp>
      <p:pic>
        <p:nvPicPr>
          <p:cNvPr id="93" name="Picture 9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E228944-A937-4D16-B789-FFC66AB70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886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058F3-2229-43C0-BC15-301C68275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preliminary sectoral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7AFF0-F670-4947-9D9E-DB9A0437A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DADACD4-796F-4728-B1FC-67E38B392D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6937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Content Placeholder 2">
            <a:extLst>
              <a:ext uri="{FF2B5EF4-FFF2-40B4-BE49-F238E27FC236}">
                <a16:creationId xmlns:a16="http://schemas.microsoft.com/office/drawing/2014/main" id="{9CBC87BB-D08B-4EF3-A360-BFAD8BFA9017}"/>
              </a:ext>
            </a:extLst>
          </p:cNvPr>
          <p:cNvGrpSpPr/>
          <p:nvPr/>
        </p:nvGrpSpPr>
        <p:grpSpPr>
          <a:xfrm>
            <a:off x="1981200" y="1573044"/>
            <a:ext cx="8229600" cy="4525963"/>
            <a:chOff x="457200" y="1600200"/>
            <a:chExt cx="8229600" cy="4525963"/>
          </a:xfrm>
        </p:grpSpPr>
        <p:sp>
          <p:nvSpPr>
            <p:cNvPr id="94" name="rc3">
              <a:extLst>
                <a:ext uri="{FF2B5EF4-FFF2-40B4-BE49-F238E27FC236}">
                  <a16:creationId xmlns:a16="http://schemas.microsoft.com/office/drawing/2014/main" id="{104237B6-E0C9-4562-A4F9-FE8CBC253BC2}"/>
                </a:ext>
              </a:extLst>
            </p:cNvPr>
            <p:cNvSpPr/>
            <p:nvPr/>
          </p:nvSpPr>
          <p:spPr>
            <a:xfrm>
              <a:off x="457200" y="1600200"/>
              <a:ext cx="8229600" cy="4525962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9525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5" name="rc4">
              <a:extLst>
                <a:ext uri="{FF2B5EF4-FFF2-40B4-BE49-F238E27FC236}">
                  <a16:creationId xmlns:a16="http://schemas.microsoft.com/office/drawing/2014/main" id="{34485A17-E129-45B7-AD62-F05C572209C2}"/>
                </a:ext>
              </a:extLst>
            </p:cNvPr>
            <p:cNvSpPr/>
            <p:nvPr/>
          </p:nvSpPr>
          <p:spPr>
            <a:xfrm>
              <a:off x="457200" y="1600200"/>
              <a:ext cx="8229600" cy="4525962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6" name="rc5">
              <a:extLst>
                <a:ext uri="{FF2B5EF4-FFF2-40B4-BE49-F238E27FC236}">
                  <a16:creationId xmlns:a16="http://schemas.microsoft.com/office/drawing/2014/main" id="{4689EE51-2524-4595-A00C-2F8B9A4D9FD2}"/>
                </a:ext>
              </a:extLst>
            </p:cNvPr>
            <p:cNvSpPr/>
            <p:nvPr/>
          </p:nvSpPr>
          <p:spPr>
            <a:xfrm>
              <a:off x="526789" y="1669789"/>
              <a:ext cx="5914727" cy="4386784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7" name="rc6">
              <a:extLst>
                <a:ext uri="{FF2B5EF4-FFF2-40B4-BE49-F238E27FC236}">
                  <a16:creationId xmlns:a16="http://schemas.microsoft.com/office/drawing/2014/main" id="{C7A36CA1-C16E-47E4-9264-05243B705DEE}"/>
                </a:ext>
              </a:extLst>
            </p:cNvPr>
            <p:cNvSpPr/>
            <p:nvPr/>
          </p:nvSpPr>
          <p:spPr>
            <a:xfrm>
              <a:off x="1009669" y="2378098"/>
              <a:ext cx="5362258" cy="3442736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98" name="pl7">
              <a:extLst>
                <a:ext uri="{FF2B5EF4-FFF2-40B4-BE49-F238E27FC236}">
                  <a16:creationId xmlns:a16="http://schemas.microsoft.com/office/drawing/2014/main" id="{1711D5CA-65EF-4B37-B31F-4C49E2F1CF71}"/>
                </a:ext>
              </a:extLst>
            </p:cNvPr>
            <p:cNvSpPr/>
            <p:nvPr/>
          </p:nvSpPr>
          <p:spPr>
            <a:xfrm>
              <a:off x="1009669" y="5247045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9" name="pl8">
              <a:extLst>
                <a:ext uri="{FF2B5EF4-FFF2-40B4-BE49-F238E27FC236}">
                  <a16:creationId xmlns:a16="http://schemas.microsoft.com/office/drawing/2014/main" id="{8DB028F7-0D97-4BB3-A285-10C13B6BFA82}"/>
                </a:ext>
              </a:extLst>
            </p:cNvPr>
            <p:cNvSpPr/>
            <p:nvPr/>
          </p:nvSpPr>
          <p:spPr>
            <a:xfrm>
              <a:off x="1009669" y="4099466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00" name="pl9">
              <a:extLst>
                <a:ext uri="{FF2B5EF4-FFF2-40B4-BE49-F238E27FC236}">
                  <a16:creationId xmlns:a16="http://schemas.microsoft.com/office/drawing/2014/main" id="{AAB31C41-8A24-497E-A99E-75708388AF48}"/>
                </a:ext>
              </a:extLst>
            </p:cNvPr>
            <p:cNvSpPr/>
            <p:nvPr/>
          </p:nvSpPr>
          <p:spPr>
            <a:xfrm>
              <a:off x="1009669" y="2951887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01" name="pl10">
              <a:extLst>
                <a:ext uri="{FF2B5EF4-FFF2-40B4-BE49-F238E27FC236}">
                  <a16:creationId xmlns:a16="http://schemas.microsoft.com/office/drawing/2014/main" id="{5071BD98-8E14-453B-8A0E-A11D8C81B284}"/>
                </a:ext>
              </a:extLst>
            </p:cNvPr>
            <p:cNvSpPr/>
            <p:nvPr/>
          </p:nvSpPr>
          <p:spPr>
            <a:xfrm>
              <a:off x="1679951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02" name="pl11">
              <a:extLst>
                <a:ext uri="{FF2B5EF4-FFF2-40B4-BE49-F238E27FC236}">
                  <a16:creationId xmlns:a16="http://schemas.microsoft.com/office/drawing/2014/main" id="{105D0E8D-183A-4C0C-9574-76818EC70E54}"/>
                </a:ext>
              </a:extLst>
            </p:cNvPr>
            <p:cNvSpPr/>
            <p:nvPr/>
          </p:nvSpPr>
          <p:spPr>
            <a:xfrm>
              <a:off x="3020516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03" name="pl12">
              <a:extLst>
                <a:ext uri="{FF2B5EF4-FFF2-40B4-BE49-F238E27FC236}">
                  <a16:creationId xmlns:a16="http://schemas.microsoft.com/office/drawing/2014/main" id="{8E5D4FCA-B87C-4605-9FDB-C8775A9D157F}"/>
                </a:ext>
              </a:extLst>
            </p:cNvPr>
            <p:cNvSpPr/>
            <p:nvPr/>
          </p:nvSpPr>
          <p:spPr>
            <a:xfrm>
              <a:off x="4361080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04" name="pl13">
              <a:extLst>
                <a:ext uri="{FF2B5EF4-FFF2-40B4-BE49-F238E27FC236}">
                  <a16:creationId xmlns:a16="http://schemas.microsoft.com/office/drawing/2014/main" id="{839C6294-7754-40A4-8E78-865FAB1E4619}"/>
                </a:ext>
              </a:extLst>
            </p:cNvPr>
            <p:cNvSpPr/>
            <p:nvPr/>
          </p:nvSpPr>
          <p:spPr>
            <a:xfrm>
              <a:off x="5701645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05" name="pl14">
              <a:extLst>
                <a:ext uri="{FF2B5EF4-FFF2-40B4-BE49-F238E27FC236}">
                  <a16:creationId xmlns:a16="http://schemas.microsoft.com/office/drawing/2014/main" id="{DE2B023D-DBD9-483A-A56F-88B3A6D60B45}"/>
                </a:ext>
              </a:extLst>
            </p:cNvPr>
            <p:cNvSpPr/>
            <p:nvPr/>
          </p:nvSpPr>
          <p:spPr>
            <a:xfrm>
              <a:off x="6371927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06" name="pl15">
              <a:extLst>
                <a:ext uri="{FF2B5EF4-FFF2-40B4-BE49-F238E27FC236}">
                  <a16:creationId xmlns:a16="http://schemas.microsoft.com/office/drawing/2014/main" id="{F49F4FDC-B8C1-41E6-989F-F11A5BBEFB2F}"/>
                </a:ext>
              </a:extLst>
            </p:cNvPr>
            <p:cNvSpPr/>
            <p:nvPr/>
          </p:nvSpPr>
          <p:spPr>
            <a:xfrm>
              <a:off x="1009669" y="5820834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07" name="pl16">
              <a:extLst>
                <a:ext uri="{FF2B5EF4-FFF2-40B4-BE49-F238E27FC236}">
                  <a16:creationId xmlns:a16="http://schemas.microsoft.com/office/drawing/2014/main" id="{210A2E3C-55B3-411D-AF28-E4903886858B}"/>
                </a:ext>
              </a:extLst>
            </p:cNvPr>
            <p:cNvSpPr/>
            <p:nvPr/>
          </p:nvSpPr>
          <p:spPr>
            <a:xfrm>
              <a:off x="1009669" y="4673255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08" name="pl17">
              <a:extLst>
                <a:ext uri="{FF2B5EF4-FFF2-40B4-BE49-F238E27FC236}">
                  <a16:creationId xmlns:a16="http://schemas.microsoft.com/office/drawing/2014/main" id="{81F25226-676A-4D5E-9AF2-A5EF1BC74D76}"/>
                </a:ext>
              </a:extLst>
            </p:cNvPr>
            <p:cNvSpPr/>
            <p:nvPr/>
          </p:nvSpPr>
          <p:spPr>
            <a:xfrm>
              <a:off x="1009669" y="3525677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09" name="pl18">
              <a:extLst>
                <a:ext uri="{FF2B5EF4-FFF2-40B4-BE49-F238E27FC236}">
                  <a16:creationId xmlns:a16="http://schemas.microsoft.com/office/drawing/2014/main" id="{F5CBD4B4-6B36-4D64-91C0-6B878932ACEF}"/>
                </a:ext>
              </a:extLst>
            </p:cNvPr>
            <p:cNvSpPr/>
            <p:nvPr/>
          </p:nvSpPr>
          <p:spPr>
            <a:xfrm>
              <a:off x="1009669" y="2378098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10" name="pl19">
              <a:extLst>
                <a:ext uri="{FF2B5EF4-FFF2-40B4-BE49-F238E27FC236}">
                  <a16:creationId xmlns:a16="http://schemas.microsoft.com/office/drawing/2014/main" id="{126BF17D-635A-4221-9855-1FACB77C9D08}"/>
                </a:ext>
              </a:extLst>
            </p:cNvPr>
            <p:cNvSpPr/>
            <p:nvPr/>
          </p:nvSpPr>
          <p:spPr>
            <a:xfrm>
              <a:off x="1009669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11" name="pl20">
              <a:extLst>
                <a:ext uri="{FF2B5EF4-FFF2-40B4-BE49-F238E27FC236}">
                  <a16:creationId xmlns:a16="http://schemas.microsoft.com/office/drawing/2014/main" id="{49386A2C-BB8F-4F67-975E-FB19EEF8A63A}"/>
                </a:ext>
              </a:extLst>
            </p:cNvPr>
            <p:cNvSpPr/>
            <p:nvPr/>
          </p:nvSpPr>
          <p:spPr>
            <a:xfrm>
              <a:off x="2350233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12" name="pl21">
              <a:extLst>
                <a:ext uri="{FF2B5EF4-FFF2-40B4-BE49-F238E27FC236}">
                  <a16:creationId xmlns:a16="http://schemas.microsoft.com/office/drawing/2014/main" id="{9633A773-A23C-4F40-A4C3-AFF4A6538F42}"/>
                </a:ext>
              </a:extLst>
            </p:cNvPr>
            <p:cNvSpPr/>
            <p:nvPr/>
          </p:nvSpPr>
          <p:spPr>
            <a:xfrm>
              <a:off x="3690798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13" name="pl22">
              <a:extLst>
                <a:ext uri="{FF2B5EF4-FFF2-40B4-BE49-F238E27FC236}">
                  <a16:creationId xmlns:a16="http://schemas.microsoft.com/office/drawing/2014/main" id="{D71FA3BC-3CF7-4184-A97D-E8FA18BC11BA}"/>
                </a:ext>
              </a:extLst>
            </p:cNvPr>
            <p:cNvSpPr/>
            <p:nvPr/>
          </p:nvSpPr>
          <p:spPr>
            <a:xfrm>
              <a:off x="5031362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14" name="pl23">
              <a:extLst>
                <a:ext uri="{FF2B5EF4-FFF2-40B4-BE49-F238E27FC236}">
                  <a16:creationId xmlns:a16="http://schemas.microsoft.com/office/drawing/2014/main" id="{7C2F86F4-452B-4992-81CE-86DBFBF3940D}"/>
                </a:ext>
              </a:extLst>
            </p:cNvPr>
            <p:cNvSpPr/>
            <p:nvPr/>
          </p:nvSpPr>
          <p:spPr>
            <a:xfrm>
              <a:off x="1009669" y="5172015"/>
              <a:ext cx="5362258" cy="234534"/>
            </a:xfrm>
            <a:custGeom>
              <a:avLst/>
              <a:gdLst/>
              <a:ahLst/>
              <a:cxnLst/>
              <a:rect l="0" t="0" r="0" b="0"/>
              <a:pathLst>
                <a:path w="5362258" h="234534">
                  <a:moveTo>
                    <a:pt x="0" y="234534"/>
                  </a:moveTo>
                  <a:lnTo>
                    <a:pt x="670282" y="168977"/>
                  </a:lnTo>
                  <a:lnTo>
                    <a:pt x="1340564" y="107324"/>
                  </a:lnTo>
                  <a:lnTo>
                    <a:pt x="2010846" y="67624"/>
                  </a:lnTo>
                  <a:lnTo>
                    <a:pt x="2681129" y="30126"/>
                  </a:lnTo>
                  <a:lnTo>
                    <a:pt x="3351411" y="18408"/>
                  </a:lnTo>
                  <a:lnTo>
                    <a:pt x="4021693" y="0"/>
                  </a:lnTo>
                  <a:lnTo>
                    <a:pt x="4691975" y="92009"/>
                  </a:lnTo>
                  <a:lnTo>
                    <a:pt x="5362258" y="176323"/>
                  </a:lnTo>
                  <a:lnTo>
                    <a:pt x="5362258" y="176323"/>
                  </a:lnTo>
                </a:path>
              </a:pathLst>
            </a:custGeom>
            <a:ln w="40651" cap="flat">
              <a:solidFill>
                <a:srgbClr val="EFC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15" name="pl24">
              <a:extLst>
                <a:ext uri="{FF2B5EF4-FFF2-40B4-BE49-F238E27FC236}">
                  <a16:creationId xmlns:a16="http://schemas.microsoft.com/office/drawing/2014/main" id="{806236AE-0965-4F04-B18D-82C469EBC48B}"/>
                </a:ext>
              </a:extLst>
            </p:cNvPr>
            <p:cNvSpPr/>
            <p:nvPr/>
          </p:nvSpPr>
          <p:spPr>
            <a:xfrm>
              <a:off x="1009669" y="5372509"/>
              <a:ext cx="5362258" cy="122203"/>
            </a:xfrm>
            <a:custGeom>
              <a:avLst/>
              <a:gdLst/>
              <a:ahLst/>
              <a:cxnLst/>
              <a:rect l="0" t="0" r="0" b="0"/>
              <a:pathLst>
                <a:path w="5362258" h="122203">
                  <a:moveTo>
                    <a:pt x="0" y="35455"/>
                  </a:moveTo>
                  <a:lnTo>
                    <a:pt x="670282" y="17796"/>
                  </a:lnTo>
                  <a:lnTo>
                    <a:pt x="1340564" y="0"/>
                  </a:lnTo>
                  <a:lnTo>
                    <a:pt x="2010846" y="65119"/>
                  </a:lnTo>
                  <a:lnTo>
                    <a:pt x="2681129" y="122203"/>
                  </a:lnTo>
                  <a:lnTo>
                    <a:pt x="3351411" y="105146"/>
                  </a:lnTo>
                  <a:lnTo>
                    <a:pt x="4021693" y="88163"/>
                  </a:lnTo>
                  <a:lnTo>
                    <a:pt x="4691975" y="67119"/>
                  </a:lnTo>
                  <a:lnTo>
                    <a:pt x="5362258" y="46486"/>
                  </a:lnTo>
                  <a:lnTo>
                    <a:pt x="5362258" y="46486"/>
                  </a:lnTo>
                </a:path>
              </a:pathLst>
            </a:custGeom>
            <a:ln w="40651" cap="flat">
              <a:solidFill>
                <a:srgbClr val="0073C2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16" name="pl25">
              <a:extLst>
                <a:ext uri="{FF2B5EF4-FFF2-40B4-BE49-F238E27FC236}">
                  <a16:creationId xmlns:a16="http://schemas.microsoft.com/office/drawing/2014/main" id="{94BA853E-A54D-4BF9-ADAB-81016F430A33}"/>
                </a:ext>
              </a:extLst>
            </p:cNvPr>
            <p:cNvSpPr/>
            <p:nvPr/>
          </p:nvSpPr>
          <p:spPr>
            <a:xfrm>
              <a:off x="1009669" y="5594029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0" y="0"/>
                  </a:lnTo>
                  <a:lnTo>
                    <a:pt x="670282" y="0"/>
                  </a:lnTo>
                  <a:lnTo>
                    <a:pt x="670282" y="0"/>
                  </a:lnTo>
                  <a:lnTo>
                    <a:pt x="1340564" y="0"/>
                  </a:lnTo>
                  <a:lnTo>
                    <a:pt x="1340564" y="0"/>
                  </a:lnTo>
                  <a:lnTo>
                    <a:pt x="2010846" y="0"/>
                  </a:lnTo>
                  <a:lnTo>
                    <a:pt x="2010846" y="0"/>
                  </a:lnTo>
                  <a:lnTo>
                    <a:pt x="2681129" y="0"/>
                  </a:lnTo>
                  <a:lnTo>
                    <a:pt x="2681129" y="0"/>
                  </a:lnTo>
                  <a:lnTo>
                    <a:pt x="3351411" y="0"/>
                  </a:lnTo>
                  <a:lnTo>
                    <a:pt x="3351411" y="0"/>
                  </a:lnTo>
                  <a:lnTo>
                    <a:pt x="4021693" y="0"/>
                  </a:lnTo>
                  <a:lnTo>
                    <a:pt x="4021693" y="0"/>
                  </a:lnTo>
                  <a:lnTo>
                    <a:pt x="4691975" y="0"/>
                  </a:lnTo>
                  <a:lnTo>
                    <a:pt x="4691975" y="0"/>
                  </a:lnTo>
                  <a:lnTo>
                    <a:pt x="5362258" y="0"/>
                  </a:ln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40651" cap="flat">
              <a:solidFill>
                <a:srgbClr val="000000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17" name="pl26">
              <a:extLst>
                <a:ext uri="{FF2B5EF4-FFF2-40B4-BE49-F238E27FC236}">
                  <a16:creationId xmlns:a16="http://schemas.microsoft.com/office/drawing/2014/main" id="{B6B33C10-1160-4B9C-A0C3-47DF2F58A1C2}"/>
                </a:ext>
              </a:extLst>
            </p:cNvPr>
            <p:cNvSpPr/>
            <p:nvPr/>
          </p:nvSpPr>
          <p:spPr>
            <a:xfrm>
              <a:off x="1009669" y="5594029"/>
              <a:ext cx="5362258" cy="74994"/>
            </a:xfrm>
            <a:custGeom>
              <a:avLst/>
              <a:gdLst/>
              <a:ahLst/>
              <a:cxnLst/>
              <a:rect l="0" t="0" r="0" b="0"/>
              <a:pathLst>
                <a:path w="5362258" h="74994">
                  <a:moveTo>
                    <a:pt x="0" y="0"/>
                  </a:moveTo>
                  <a:lnTo>
                    <a:pt x="670282" y="5303"/>
                  </a:lnTo>
                  <a:lnTo>
                    <a:pt x="1340564" y="10365"/>
                  </a:lnTo>
                  <a:lnTo>
                    <a:pt x="2010846" y="48351"/>
                  </a:lnTo>
                  <a:lnTo>
                    <a:pt x="2681129" y="74994"/>
                  </a:lnTo>
                  <a:lnTo>
                    <a:pt x="3351411" y="74994"/>
                  </a:lnTo>
                  <a:lnTo>
                    <a:pt x="4021693" y="74994"/>
                  </a:lnTo>
                  <a:lnTo>
                    <a:pt x="4691975" y="74994"/>
                  </a:lnTo>
                  <a:lnTo>
                    <a:pt x="5362258" y="74994"/>
                  </a:lnTo>
                  <a:lnTo>
                    <a:pt x="5362258" y="74994"/>
                  </a:lnTo>
                </a:path>
              </a:pathLst>
            </a:custGeom>
            <a:ln w="40651" cap="flat">
              <a:solidFill>
                <a:srgbClr val="D3D3D3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18" name="rc27">
              <a:extLst>
                <a:ext uri="{FF2B5EF4-FFF2-40B4-BE49-F238E27FC236}">
                  <a16:creationId xmlns:a16="http://schemas.microsoft.com/office/drawing/2014/main" id="{FCA07C64-B0CD-486E-86BE-9B9F494DB6E7}"/>
                </a:ext>
              </a:extLst>
            </p:cNvPr>
            <p:cNvSpPr/>
            <p:nvPr/>
          </p:nvSpPr>
          <p:spPr>
            <a:xfrm>
              <a:off x="1009669" y="2378098"/>
              <a:ext cx="5362258" cy="3442736"/>
            </a:xfrm>
            <a:prstGeom prst="rect">
              <a:avLst/>
            </a:prstGeom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19" name="tx28">
              <a:extLst>
                <a:ext uri="{FF2B5EF4-FFF2-40B4-BE49-F238E27FC236}">
                  <a16:creationId xmlns:a16="http://schemas.microsoft.com/office/drawing/2014/main" id="{641B07AB-22AF-484A-ABD8-66C6B237B7FB}"/>
                </a:ext>
              </a:extLst>
            </p:cNvPr>
            <p:cNvSpPr/>
            <p:nvPr/>
          </p:nvSpPr>
          <p:spPr>
            <a:xfrm>
              <a:off x="884883" y="5779143"/>
              <a:ext cx="62155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120" name="tx29">
              <a:extLst>
                <a:ext uri="{FF2B5EF4-FFF2-40B4-BE49-F238E27FC236}">
                  <a16:creationId xmlns:a16="http://schemas.microsoft.com/office/drawing/2014/main" id="{C9E9E178-E346-44BF-AFF9-7C0C3DE12C41}"/>
                </a:ext>
              </a:extLst>
            </p:cNvPr>
            <p:cNvSpPr/>
            <p:nvPr/>
          </p:nvSpPr>
          <p:spPr>
            <a:xfrm>
              <a:off x="822728" y="4631564"/>
              <a:ext cx="124311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121" name="tx30">
              <a:extLst>
                <a:ext uri="{FF2B5EF4-FFF2-40B4-BE49-F238E27FC236}">
                  <a16:creationId xmlns:a16="http://schemas.microsoft.com/office/drawing/2014/main" id="{434816B8-3C48-4A45-8885-0DB5BFF8CDE6}"/>
                </a:ext>
              </a:extLst>
            </p:cNvPr>
            <p:cNvSpPr/>
            <p:nvPr/>
          </p:nvSpPr>
          <p:spPr>
            <a:xfrm>
              <a:off x="760572" y="3483985"/>
              <a:ext cx="186466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100</a:t>
              </a:r>
            </a:p>
          </p:txBody>
        </p:sp>
        <p:sp>
          <p:nvSpPr>
            <p:cNvPr id="122" name="tx31">
              <a:extLst>
                <a:ext uri="{FF2B5EF4-FFF2-40B4-BE49-F238E27FC236}">
                  <a16:creationId xmlns:a16="http://schemas.microsoft.com/office/drawing/2014/main" id="{CD0E45CB-9627-4D59-929C-EC7142B7D23C}"/>
                </a:ext>
              </a:extLst>
            </p:cNvPr>
            <p:cNvSpPr/>
            <p:nvPr/>
          </p:nvSpPr>
          <p:spPr>
            <a:xfrm>
              <a:off x="760572" y="2336406"/>
              <a:ext cx="186466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150</a:t>
              </a:r>
            </a:p>
          </p:txBody>
        </p:sp>
        <p:sp>
          <p:nvSpPr>
            <p:cNvPr id="123" name="pl32">
              <a:extLst>
                <a:ext uri="{FF2B5EF4-FFF2-40B4-BE49-F238E27FC236}">
                  <a16:creationId xmlns:a16="http://schemas.microsoft.com/office/drawing/2014/main" id="{37B3C85B-085C-461B-A0CE-F7816AEE828E}"/>
                </a:ext>
              </a:extLst>
            </p:cNvPr>
            <p:cNvSpPr/>
            <p:nvPr/>
          </p:nvSpPr>
          <p:spPr>
            <a:xfrm>
              <a:off x="974874" y="5820834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4" name="pl33">
              <a:extLst>
                <a:ext uri="{FF2B5EF4-FFF2-40B4-BE49-F238E27FC236}">
                  <a16:creationId xmlns:a16="http://schemas.microsoft.com/office/drawing/2014/main" id="{2BED007F-C914-4265-8F3E-161C9836C31C}"/>
                </a:ext>
              </a:extLst>
            </p:cNvPr>
            <p:cNvSpPr/>
            <p:nvPr/>
          </p:nvSpPr>
          <p:spPr>
            <a:xfrm>
              <a:off x="974874" y="4673255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5" name="pl34">
              <a:extLst>
                <a:ext uri="{FF2B5EF4-FFF2-40B4-BE49-F238E27FC236}">
                  <a16:creationId xmlns:a16="http://schemas.microsoft.com/office/drawing/2014/main" id="{2B063BDF-9787-4B7F-86DD-67965C4C3412}"/>
                </a:ext>
              </a:extLst>
            </p:cNvPr>
            <p:cNvSpPr/>
            <p:nvPr/>
          </p:nvSpPr>
          <p:spPr>
            <a:xfrm>
              <a:off x="974874" y="3525677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6" name="pl35">
              <a:extLst>
                <a:ext uri="{FF2B5EF4-FFF2-40B4-BE49-F238E27FC236}">
                  <a16:creationId xmlns:a16="http://schemas.microsoft.com/office/drawing/2014/main" id="{867DC2AA-C286-4EF2-B410-029CF9B5B34C}"/>
                </a:ext>
              </a:extLst>
            </p:cNvPr>
            <p:cNvSpPr/>
            <p:nvPr/>
          </p:nvSpPr>
          <p:spPr>
            <a:xfrm>
              <a:off x="974874" y="2378098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7" name="pl36">
              <a:extLst>
                <a:ext uri="{FF2B5EF4-FFF2-40B4-BE49-F238E27FC236}">
                  <a16:creationId xmlns:a16="http://schemas.microsoft.com/office/drawing/2014/main" id="{97533F21-C491-4E1D-829F-9F39C2C5A519}"/>
                </a:ext>
              </a:extLst>
            </p:cNvPr>
            <p:cNvSpPr/>
            <p:nvPr/>
          </p:nvSpPr>
          <p:spPr>
            <a:xfrm>
              <a:off x="1009669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8" name="pl37">
              <a:extLst>
                <a:ext uri="{FF2B5EF4-FFF2-40B4-BE49-F238E27FC236}">
                  <a16:creationId xmlns:a16="http://schemas.microsoft.com/office/drawing/2014/main" id="{727C6BD6-7D98-4C9F-B8E9-B306A1D918D8}"/>
                </a:ext>
              </a:extLst>
            </p:cNvPr>
            <p:cNvSpPr/>
            <p:nvPr/>
          </p:nvSpPr>
          <p:spPr>
            <a:xfrm>
              <a:off x="2350233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9" name="pl38">
              <a:extLst>
                <a:ext uri="{FF2B5EF4-FFF2-40B4-BE49-F238E27FC236}">
                  <a16:creationId xmlns:a16="http://schemas.microsoft.com/office/drawing/2014/main" id="{F97DC96D-140D-4EF6-9648-56D816AF501B}"/>
                </a:ext>
              </a:extLst>
            </p:cNvPr>
            <p:cNvSpPr/>
            <p:nvPr/>
          </p:nvSpPr>
          <p:spPr>
            <a:xfrm>
              <a:off x="3690798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30" name="pl39">
              <a:extLst>
                <a:ext uri="{FF2B5EF4-FFF2-40B4-BE49-F238E27FC236}">
                  <a16:creationId xmlns:a16="http://schemas.microsoft.com/office/drawing/2014/main" id="{8A2BC154-8478-4104-A6D8-6F5612CBB295}"/>
                </a:ext>
              </a:extLst>
            </p:cNvPr>
            <p:cNvSpPr/>
            <p:nvPr/>
          </p:nvSpPr>
          <p:spPr>
            <a:xfrm>
              <a:off x="5031362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31" name="tx40">
              <a:extLst>
                <a:ext uri="{FF2B5EF4-FFF2-40B4-BE49-F238E27FC236}">
                  <a16:creationId xmlns:a16="http://schemas.microsoft.com/office/drawing/2014/main" id="{FA1E6919-ED37-4218-A31F-51320D10AEFC}"/>
                </a:ext>
              </a:extLst>
            </p:cNvPr>
            <p:cNvSpPr/>
            <p:nvPr/>
          </p:nvSpPr>
          <p:spPr>
            <a:xfrm>
              <a:off x="885358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2020</a:t>
              </a:r>
            </a:p>
          </p:txBody>
        </p:sp>
        <p:sp>
          <p:nvSpPr>
            <p:cNvPr id="132" name="tx41">
              <a:extLst>
                <a:ext uri="{FF2B5EF4-FFF2-40B4-BE49-F238E27FC236}">
                  <a16:creationId xmlns:a16="http://schemas.microsoft.com/office/drawing/2014/main" id="{792D2D07-1C45-4230-8238-1AF0A4F64F13}"/>
                </a:ext>
              </a:extLst>
            </p:cNvPr>
            <p:cNvSpPr/>
            <p:nvPr/>
          </p:nvSpPr>
          <p:spPr>
            <a:xfrm>
              <a:off x="2225922" y="5881718"/>
              <a:ext cx="248622" cy="8174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2030</a:t>
              </a:r>
            </a:p>
          </p:txBody>
        </p:sp>
        <p:sp>
          <p:nvSpPr>
            <p:cNvPr id="133" name="tx42">
              <a:extLst>
                <a:ext uri="{FF2B5EF4-FFF2-40B4-BE49-F238E27FC236}">
                  <a16:creationId xmlns:a16="http://schemas.microsoft.com/office/drawing/2014/main" id="{E716829C-6160-43BF-8B56-23EDB10AFD2E}"/>
                </a:ext>
              </a:extLst>
            </p:cNvPr>
            <p:cNvSpPr/>
            <p:nvPr/>
          </p:nvSpPr>
          <p:spPr>
            <a:xfrm>
              <a:off x="3566487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2040</a:t>
              </a:r>
            </a:p>
          </p:txBody>
        </p:sp>
        <p:sp>
          <p:nvSpPr>
            <p:cNvPr id="134" name="tx43">
              <a:extLst>
                <a:ext uri="{FF2B5EF4-FFF2-40B4-BE49-F238E27FC236}">
                  <a16:creationId xmlns:a16="http://schemas.microsoft.com/office/drawing/2014/main" id="{1F3F144E-BF2B-40D8-A6C5-A35428A404C9}"/>
                </a:ext>
              </a:extLst>
            </p:cNvPr>
            <p:cNvSpPr/>
            <p:nvPr/>
          </p:nvSpPr>
          <p:spPr>
            <a:xfrm>
              <a:off x="4907051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2050</a:t>
              </a:r>
            </a:p>
          </p:txBody>
        </p:sp>
        <p:sp>
          <p:nvSpPr>
            <p:cNvPr id="135" name="tx44">
              <a:extLst>
                <a:ext uri="{FF2B5EF4-FFF2-40B4-BE49-F238E27FC236}">
                  <a16:creationId xmlns:a16="http://schemas.microsoft.com/office/drawing/2014/main" id="{380A16DF-ABD0-4932-9A36-4D32C494E793}"/>
                </a:ext>
              </a:extLst>
            </p:cNvPr>
            <p:cNvSpPr/>
            <p:nvPr/>
          </p:nvSpPr>
          <p:spPr>
            <a:xfrm rot="-5400000">
              <a:off x="-813377" y="4033913"/>
              <a:ext cx="2888406" cy="13110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0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Final Energy consumption per capita (GJ/year)</a:t>
              </a:r>
            </a:p>
          </p:txBody>
        </p:sp>
        <p:sp>
          <p:nvSpPr>
            <p:cNvPr id="136" name="tx45">
              <a:extLst>
                <a:ext uri="{FF2B5EF4-FFF2-40B4-BE49-F238E27FC236}">
                  <a16:creationId xmlns:a16="http://schemas.microsoft.com/office/drawing/2014/main" id="{20E5DD84-F094-4E65-8C17-A539B2FABB8E}"/>
                </a:ext>
              </a:extLst>
            </p:cNvPr>
            <p:cNvSpPr/>
            <p:nvPr/>
          </p:nvSpPr>
          <p:spPr>
            <a:xfrm>
              <a:off x="1009669" y="1934847"/>
              <a:ext cx="2826673" cy="12939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0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National average energy consumption in BRA</a:t>
              </a:r>
            </a:p>
          </p:txBody>
        </p:sp>
        <p:sp>
          <p:nvSpPr>
            <p:cNvPr id="137" name="tx46">
              <a:extLst>
                <a:ext uri="{FF2B5EF4-FFF2-40B4-BE49-F238E27FC236}">
                  <a16:creationId xmlns:a16="http://schemas.microsoft.com/office/drawing/2014/main" id="{D822B966-6FC6-4903-9F9E-DAF8CBF4DDD4}"/>
                </a:ext>
              </a:extLst>
            </p:cNvPr>
            <p:cNvSpPr/>
            <p:nvPr/>
          </p:nvSpPr>
          <p:spPr>
            <a:xfrm>
              <a:off x="1009669" y="1702051"/>
              <a:ext cx="2065540" cy="15732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3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2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Final Energy|Transportation</a:t>
              </a:r>
            </a:p>
          </p:txBody>
        </p:sp>
        <p:sp>
          <p:nvSpPr>
            <p:cNvPr id="138" name="rc47">
              <a:extLst>
                <a:ext uri="{FF2B5EF4-FFF2-40B4-BE49-F238E27FC236}">
                  <a16:creationId xmlns:a16="http://schemas.microsoft.com/office/drawing/2014/main" id="{F331A901-371F-4976-AAF9-4F2EBF9EFCA3}"/>
                </a:ext>
              </a:extLst>
            </p:cNvPr>
            <p:cNvSpPr/>
            <p:nvPr/>
          </p:nvSpPr>
          <p:spPr>
            <a:xfrm>
              <a:off x="6441516" y="1669789"/>
              <a:ext cx="2175694" cy="4386784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39" name="rc48">
              <a:extLst>
                <a:ext uri="{FF2B5EF4-FFF2-40B4-BE49-F238E27FC236}">
                  <a16:creationId xmlns:a16="http://schemas.microsoft.com/office/drawing/2014/main" id="{13837929-EAE5-42F7-8A88-F5927259F7A8}"/>
                </a:ext>
              </a:extLst>
            </p:cNvPr>
            <p:cNvSpPr/>
            <p:nvPr/>
          </p:nvSpPr>
          <p:spPr>
            <a:xfrm>
              <a:off x="6760202" y="2378098"/>
              <a:ext cx="858915" cy="3442736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40" name="pl49">
              <a:extLst>
                <a:ext uri="{FF2B5EF4-FFF2-40B4-BE49-F238E27FC236}">
                  <a16:creationId xmlns:a16="http://schemas.microsoft.com/office/drawing/2014/main" id="{AFA94F1A-9692-4505-82B2-60A6375D0BC7}"/>
                </a:ext>
              </a:extLst>
            </p:cNvPr>
            <p:cNvSpPr/>
            <p:nvPr/>
          </p:nvSpPr>
          <p:spPr>
            <a:xfrm>
              <a:off x="6760202" y="5247045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1" name="pl50">
              <a:extLst>
                <a:ext uri="{FF2B5EF4-FFF2-40B4-BE49-F238E27FC236}">
                  <a16:creationId xmlns:a16="http://schemas.microsoft.com/office/drawing/2014/main" id="{D806B836-F007-4A7D-A9D3-BF985BF7B9A0}"/>
                </a:ext>
              </a:extLst>
            </p:cNvPr>
            <p:cNvSpPr/>
            <p:nvPr/>
          </p:nvSpPr>
          <p:spPr>
            <a:xfrm>
              <a:off x="6760202" y="4099466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2" name="pl51">
              <a:extLst>
                <a:ext uri="{FF2B5EF4-FFF2-40B4-BE49-F238E27FC236}">
                  <a16:creationId xmlns:a16="http://schemas.microsoft.com/office/drawing/2014/main" id="{DBE6BD91-0B2A-4ED0-A9D5-D280C640D4A1}"/>
                </a:ext>
              </a:extLst>
            </p:cNvPr>
            <p:cNvSpPr/>
            <p:nvPr/>
          </p:nvSpPr>
          <p:spPr>
            <a:xfrm>
              <a:off x="6760202" y="295188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3" name="pl52">
              <a:extLst>
                <a:ext uri="{FF2B5EF4-FFF2-40B4-BE49-F238E27FC236}">
                  <a16:creationId xmlns:a16="http://schemas.microsoft.com/office/drawing/2014/main" id="{D4465A80-7477-4611-8DC5-CF401F298994}"/>
                </a:ext>
              </a:extLst>
            </p:cNvPr>
            <p:cNvSpPr/>
            <p:nvPr/>
          </p:nvSpPr>
          <p:spPr>
            <a:xfrm>
              <a:off x="6760202" y="5820834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4" name="pl53">
              <a:extLst>
                <a:ext uri="{FF2B5EF4-FFF2-40B4-BE49-F238E27FC236}">
                  <a16:creationId xmlns:a16="http://schemas.microsoft.com/office/drawing/2014/main" id="{199FDCF6-A3AA-4C3C-AFBC-89E7E10D598C}"/>
                </a:ext>
              </a:extLst>
            </p:cNvPr>
            <p:cNvSpPr/>
            <p:nvPr/>
          </p:nvSpPr>
          <p:spPr>
            <a:xfrm>
              <a:off x="6760202" y="4673255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5" name="pl54">
              <a:extLst>
                <a:ext uri="{FF2B5EF4-FFF2-40B4-BE49-F238E27FC236}">
                  <a16:creationId xmlns:a16="http://schemas.microsoft.com/office/drawing/2014/main" id="{6805498B-AFBD-41FE-8DFC-603DC988139F}"/>
                </a:ext>
              </a:extLst>
            </p:cNvPr>
            <p:cNvSpPr/>
            <p:nvPr/>
          </p:nvSpPr>
          <p:spPr>
            <a:xfrm>
              <a:off x="6760202" y="352567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6" name="pl55">
              <a:extLst>
                <a:ext uri="{FF2B5EF4-FFF2-40B4-BE49-F238E27FC236}">
                  <a16:creationId xmlns:a16="http://schemas.microsoft.com/office/drawing/2014/main" id="{C2AC1B13-4A34-4072-9A32-1904F678FF95}"/>
                </a:ext>
              </a:extLst>
            </p:cNvPr>
            <p:cNvSpPr/>
            <p:nvPr/>
          </p:nvSpPr>
          <p:spPr>
            <a:xfrm>
              <a:off x="6760202" y="2378098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7" name="pl56">
              <a:extLst>
                <a:ext uri="{FF2B5EF4-FFF2-40B4-BE49-F238E27FC236}">
                  <a16:creationId xmlns:a16="http://schemas.microsoft.com/office/drawing/2014/main" id="{501342AC-8EAC-4B49-8643-E921DBBDC04B}"/>
                </a:ext>
              </a:extLst>
            </p:cNvPr>
            <p:cNvSpPr/>
            <p:nvPr/>
          </p:nvSpPr>
          <p:spPr>
            <a:xfrm>
              <a:off x="7189660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8" name="pg57">
              <a:extLst>
                <a:ext uri="{FF2B5EF4-FFF2-40B4-BE49-F238E27FC236}">
                  <a16:creationId xmlns:a16="http://schemas.microsoft.com/office/drawing/2014/main" id="{666EB40A-106C-43C4-8F88-B38D3AD2C2E5}"/>
                </a:ext>
              </a:extLst>
            </p:cNvPr>
            <p:cNvSpPr/>
            <p:nvPr/>
          </p:nvSpPr>
          <p:spPr>
            <a:xfrm>
              <a:off x="7189660" y="2382420"/>
              <a:ext cx="306568" cy="3431725"/>
            </a:xfrm>
            <a:custGeom>
              <a:avLst/>
              <a:gdLst/>
              <a:ahLst/>
              <a:cxnLst/>
              <a:rect l="0" t="0" r="0" b="0"/>
              <a:pathLst>
                <a:path w="306568" h="3431725">
                  <a:moveTo>
                    <a:pt x="0" y="3431725"/>
                  </a:moveTo>
                  <a:lnTo>
                    <a:pt x="0" y="3424605"/>
                  </a:lnTo>
                  <a:lnTo>
                    <a:pt x="0" y="3417486"/>
                  </a:lnTo>
                  <a:lnTo>
                    <a:pt x="0" y="3410366"/>
                  </a:lnTo>
                  <a:lnTo>
                    <a:pt x="0" y="3403246"/>
                  </a:lnTo>
                  <a:lnTo>
                    <a:pt x="0" y="3396126"/>
                  </a:lnTo>
                  <a:lnTo>
                    <a:pt x="0" y="3389006"/>
                  </a:lnTo>
                  <a:lnTo>
                    <a:pt x="0" y="3381887"/>
                  </a:lnTo>
                  <a:lnTo>
                    <a:pt x="0" y="3374767"/>
                  </a:lnTo>
                  <a:lnTo>
                    <a:pt x="0" y="3367647"/>
                  </a:lnTo>
                  <a:lnTo>
                    <a:pt x="0" y="3360527"/>
                  </a:lnTo>
                  <a:lnTo>
                    <a:pt x="0" y="3353408"/>
                  </a:lnTo>
                  <a:lnTo>
                    <a:pt x="0" y="3346288"/>
                  </a:lnTo>
                  <a:lnTo>
                    <a:pt x="0" y="3339168"/>
                  </a:lnTo>
                  <a:lnTo>
                    <a:pt x="0" y="3332048"/>
                  </a:lnTo>
                  <a:lnTo>
                    <a:pt x="0" y="3324929"/>
                  </a:lnTo>
                  <a:lnTo>
                    <a:pt x="0" y="3317809"/>
                  </a:lnTo>
                  <a:lnTo>
                    <a:pt x="0" y="3310689"/>
                  </a:lnTo>
                  <a:lnTo>
                    <a:pt x="0" y="3303569"/>
                  </a:lnTo>
                  <a:lnTo>
                    <a:pt x="0" y="3296450"/>
                  </a:lnTo>
                  <a:lnTo>
                    <a:pt x="0" y="3289330"/>
                  </a:lnTo>
                  <a:lnTo>
                    <a:pt x="0" y="3282210"/>
                  </a:lnTo>
                  <a:lnTo>
                    <a:pt x="0" y="3275090"/>
                  </a:lnTo>
                  <a:lnTo>
                    <a:pt x="0" y="3267971"/>
                  </a:lnTo>
                  <a:lnTo>
                    <a:pt x="0" y="3260851"/>
                  </a:lnTo>
                  <a:lnTo>
                    <a:pt x="0" y="3253731"/>
                  </a:lnTo>
                  <a:lnTo>
                    <a:pt x="0" y="3246611"/>
                  </a:lnTo>
                  <a:lnTo>
                    <a:pt x="0" y="3239491"/>
                  </a:lnTo>
                  <a:lnTo>
                    <a:pt x="0" y="3232372"/>
                  </a:lnTo>
                  <a:lnTo>
                    <a:pt x="0" y="3225252"/>
                  </a:lnTo>
                  <a:lnTo>
                    <a:pt x="0" y="3218132"/>
                  </a:lnTo>
                  <a:lnTo>
                    <a:pt x="0" y="3211012"/>
                  </a:lnTo>
                  <a:lnTo>
                    <a:pt x="0" y="3203893"/>
                  </a:lnTo>
                  <a:lnTo>
                    <a:pt x="0" y="3196773"/>
                  </a:lnTo>
                  <a:lnTo>
                    <a:pt x="0" y="3189653"/>
                  </a:lnTo>
                  <a:lnTo>
                    <a:pt x="0" y="3182533"/>
                  </a:lnTo>
                  <a:lnTo>
                    <a:pt x="0" y="3175414"/>
                  </a:lnTo>
                  <a:lnTo>
                    <a:pt x="0" y="3168294"/>
                  </a:lnTo>
                  <a:lnTo>
                    <a:pt x="0" y="3161174"/>
                  </a:lnTo>
                  <a:lnTo>
                    <a:pt x="0" y="3154054"/>
                  </a:lnTo>
                  <a:lnTo>
                    <a:pt x="0" y="3146935"/>
                  </a:lnTo>
                  <a:lnTo>
                    <a:pt x="0" y="3139815"/>
                  </a:lnTo>
                  <a:lnTo>
                    <a:pt x="0" y="3132695"/>
                  </a:lnTo>
                  <a:lnTo>
                    <a:pt x="0" y="3125575"/>
                  </a:lnTo>
                  <a:lnTo>
                    <a:pt x="0" y="3118455"/>
                  </a:lnTo>
                  <a:lnTo>
                    <a:pt x="0" y="3111336"/>
                  </a:lnTo>
                  <a:lnTo>
                    <a:pt x="0" y="3104216"/>
                  </a:lnTo>
                  <a:lnTo>
                    <a:pt x="0" y="3097096"/>
                  </a:lnTo>
                  <a:lnTo>
                    <a:pt x="0" y="3089976"/>
                  </a:lnTo>
                  <a:lnTo>
                    <a:pt x="0" y="3082857"/>
                  </a:lnTo>
                  <a:lnTo>
                    <a:pt x="0" y="3075737"/>
                  </a:lnTo>
                  <a:lnTo>
                    <a:pt x="0" y="3068617"/>
                  </a:lnTo>
                  <a:lnTo>
                    <a:pt x="0" y="3061497"/>
                  </a:lnTo>
                  <a:lnTo>
                    <a:pt x="0" y="3054378"/>
                  </a:lnTo>
                  <a:lnTo>
                    <a:pt x="0" y="3047258"/>
                  </a:lnTo>
                  <a:lnTo>
                    <a:pt x="0" y="3040138"/>
                  </a:lnTo>
                  <a:lnTo>
                    <a:pt x="0" y="3033018"/>
                  </a:lnTo>
                  <a:lnTo>
                    <a:pt x="0" y="3025899"/>
                  </a:lnTo>
                  <a:lnTo>
                    <a:pt x="0" y="3018779"/>
                  </a:lnTo>
                  <a:lnTo>
                    <a:pt x="0" y="3011659"/>
                  </a:lnTo>
                  <a:lnTo>
                    <a:pt x="0" y="3004539"/>
                  </a:lnTo>
                  <a:lnTo>
                    <a:pt x="0" y="2997420"/>
                  </a:lnTo>
                  <a:lnTo>
                    <a:pt x="0" y="2990300"/>
                  </a:lnTo>
                  <a:lnTo>
                    <a:pt x="0" y="2983180"/>
                  </a:lnTo>
                  <a:lnTo>
                    <a:pt x="0" y="2976060"/>
                  </a:lnTo>
                  <a:lnTo>
                    <a:pt x="0" y="2968940"/>
                  </a:lnTo>
                  <a:lnTo>
                    <a:pt x="0" y="2961821"/>
                  </a:lnTo>
                  <a:lnTo>
                    <a:pt x="0" y="2954701"/>
                  </a:lnTo>
                  <a:lnTo>
                    <a:pt x="0" y="2947581"/>
                  </a:lnTo>
                  <a:lnTo>
                    <a:pt x="0" y="2940461"/>
                  </a:lnTo>
                  <a:lnTo>
                    <a:pt x="0" y="2933342"/>
                  </a:lnTo>
                  <a:lnTo>
                    <a:pt x="0" y="2926222"/>
                  </a:lnTo>
                  <a:lnTo>
                    <a:pt x="0" y="2919102"/>
                  </a:lnTo>
                  <a:lnTo>
                    <a:pt x="0" y="2911982"/>
                  </a:lnTo>
                  <a:lnTo>
                    <a:pt x="0" y="2904863"/>
                  </a:lnTo>
                  <a:lnTo>
                    <a:pt x="0" y="2897743"/>
                  </a:lnTo>
                  <a:lnTo>
                    <a:pt x="0" y="2890623"/>
                  </a:lnTo>
                  <a:lnTo>
                    <a:pt x="0" y="2883503"/>
                  </a:lnTo>
                  <a:lnTo>
                    <a:pt x="0" y="2876384"/>
                  </a:lnTo>
                  <a:lnTo>
                    <a:pt x="0" y="2869264"/>
                  </a:lnTo>
                  <a:lnTo>
                    <a:pt x="0" y="2862144"/>
                  </a:lnTo>
                  <a:lnTo>
                    <a:pt x="0" y="2855024"/>
                  </a:lnTo>
                  <a:lnTo>
                    <a:pt x="0" y="2847905"/>
                  </a:lnTo>
                  <a:lnTo>
                    <a:pt x="0" y="2840785"/>
                  </a:lnTo>
                  <a:lnTo>
                    <a:pt x="0" y="2833665"/>
                  </a:lnTo>
                  <a:lnTo>
                    <a:pt x="0" y="2826545"/>
                  </a:lnTo>
                  <a:lnTo>
                    <a:pt x="0" y="2819425"/>
                  </a:lnTo>
                  <a:lnTo>
                    <a:pt x="0" y="2812306"/>
                  </a:lnTo>
                  <a:lnTo>
                    <a:pt x="0" y="2805186"/>
                  </a:lnTo>
                  <a:lnTo>
                    <a:pt x="0" y="2798066"/>
                  </a:lnTo>
                  <a:lnTo>
                    <a:pt x="0" y="2790946"/>
                  </a:lnTo>
                  <a:lnTo>
                    <a:pt x="0" y="2783827"/>
                  </a:lnTo>
                  <a:lnTo>
                    <a:pt x="0" y="2776707"/>
                  </a:lnTo>
                  <a:lnTo>
                    <a:pt x="0" y="2769587"/>
                  </a:lnTo>
                  <a:lnTo>
                    <a:pt x="0" y="2762467"/>
                  </a:lnTo>
                  <a:lnTo>
                    <a:pt x="0" y="2755348"/>
                  </a:lnTo>
                  <a:lnTo>
                    <a:pt x="0" y="2748228"/>
                  </a:lnTo>
                  <a:lnTo>
                    <a:pt x="0" y="2741108"/>
                  </a:lnTo>
                  <a:lnTo>
                    <a:pt x="0" y="2733988"/>
                  </a:lnTo>
                  <a:lnTo>
                    <a:pt x="0" y="2726869"/>
                  </a:lnTo>
                  <a:lnTo>
                    <a:pt x="0" y="2719749"/>
                  </a:lnTo>
                  <a:lnTo>
                    <a:pt x="0" y="2712629"/>
                  </a:lnTo>
                  <a:lnTo>
                    <a:pt x="0" y="2705509"/>
                  </a:lnTo>
                  <a:lnTo>
                    <a:pt x="0" y="2698389"/>
                  </a:lnTo>
                  <a:lnTo>
                    <a:pt x="0" y="2691270"/>
                  </a:lnTo>
                  <a:lnTo>
                    <a:pt x="0" y="2684150"/>
                  </a:lnTo>
                  <a:lnTo>
                    <a:pt x="0" y="2677030"/>
                  </a:lnTo>
                  <a:lnTo>
                    <a:pt x="0" y="2669910"/>
                  </a:lnTo>
                  <a:lnTo>
                    <a:pt x="0" y="2662791"/>
                  </a:lnTo>
                  <a:lnTo>
                    <a:pt x="0" y="2655671"/>
                  </a:lnTo>
                  <a:lnTo>
                    <a:pt x="0" y="2648551"/>
                  </a:lnTo>
                  <a:lnTo>
                    <a:pt x="0" y="2641431"/>
                  </a:lnTo>
                  <a:lnTo>
                    <a:pt x="0" y="2634312"/>
                  </a:lnTo>
                  <a:lnTo>
                    <a:pt x="0" y="2627192"/>
                  </a:lnTo>
                  <a:lnTo>
                    <a:pt x="0" y="2620072"/>
                  </a:lnTo>
                  <a:lnTo>
                    <a:pt x="0" y="2612952"/>
                  </a:lnTo>
                  <a:lnTo>
                    <a:pt x="0" y="2605833"/>
                  </a:lnTo>
                  <a:lnTo>
                    <a:pt x="0" y="2598713"/>
                  </a:lnTo>
                  <a:lnTo>
                    <a:pt x="0" y="2591593"/>
                  </a:lnTo>
                  <a:lnTo>
                    <a:pt x="0" y="2584473"/>
                  </a:lnTo>
                  <a:lnTo>
                    <a:pt x="0" y="2577354"/>
                  </a:lnTo>
                  <a:lnTo>
                    <a:pt x="0" y="2570234"/>
                  </a:lnTo>
                  <a:lnTo>
                    <a:pt x="0" y="2563114"/>
                  </a:lnTo>
                  <a:lnTo>
                    <a:pt x="0" y="2555994"/>
                  </a:lnTo>
                  <a:lnTo>
                    <a:pt x="0" y="2548874"/>
                  </a:lnTo>
                  <a:lnTo>
                    <a:pt x="0" y="2541755"/>
                  </a:lnTo>
                  <a:lnTo>
                    <a:pt x="0" y="2534635"/>
                  </a:lnTo>
                  <a:lnTo>
                    <a:pt x="0" y="2527515"/>
                  </a:lnTo>
                  <a:lnTo>
                    <a:pt x="0" y="2520395"/>
                  </a:lnTo>
                  <a:lnTo>
                    <a:pt x="0" y="2513276"/>
                  </a:lnTo>
                  <a:lnTo>
                    <a:pt x="0" y="2506156"/>
                  </a:lnTo>
                  <a:lnTo>
                    <a:pt x="0" y="2499036"/>
                  </a:lnTo>
                  <a:lnTo>
                    <a:pt x="0" y="2491916"/>
                  </a:lnTo>
                  <a:lnTo>
                    <a:pt x="0" y="2484797"/>
                  </a:lnTo>
                  <a:lnTo>
                    <a:pt x="0" y="2477677"/>
                  </a:lnTo>
                  <a:lnTo>
                    <a:pt x="0" y="2470557"/>
                  </a:lnTo>
                  <a:lnTo>
                    <a:pt x="0" y="2463437"/>
                  </a:lnTo>
                  <a:lnTo>
                    <a:pt x="0" y="2456318"/>
                  </a:lnTo>
                  <a:lnTo>
                    <a:pt x="0" y="2449198"/>
                  </a:lnTo>
                  <a:lnTo>
                    <a:pt x="0" y="2442078"/>
                  </a:lnTo>
                  <a:lnTo>
                    <a:pt x="0" y="2434958"/>
                  </a:lnTo>
                  <a:lnTo>
                    <a:pt x="0" y="2427839"/>
                  </a:lnTo>
                  <a:lnTo>
                    <a:pt x="0" y="2420719"/>
                  </a:lnTo>
                  <a:lnTo>
                    <a:pt x="0" y="2413599"/>
                  </a:lnTo>
                  <a:lnTo>
                    <a:pt x="0" y="2406479"/>
                  </a:lnTo>
                  <a:lnTo>
                    <a:pt x="0" y="2399359"/>
                  </a:lnTo>
                  <a:lnTo>
                    <a:pt x="0" y="2392240"/>
                  </a:lnTo>
                  <a:lnTo>
                    <a:pt x="0" y="2385120"/>
                  </a:lnTo>
                  <a:lnTo>
                    <a:pt x="0" y="2378000"/>
                  </a:lnTo>
                  <a:lnTo>
                    <a:pt x="0" y="2370880"/>
                  </a:lnTo>
                  <a:lnTo>
                    <a:pt x="0" y="2363761"/>
                  </a:lnTo>
                  <a:lnTo>
                    <a:pt x="0" y="2356641"/>
                  </a:lnTo>
                  <a:lnTo>
                    <a:pt x="0" y="2349521"/>
                  </a:lnTo>
                  <a:lnTo>
                    <a:pt x="0" y="2342401"/>
                  </a:lnTo>
                  <a:lnTo>
                    <a:pt x="0" y="2335282"/>
                  </a:lnTo>
                  <a:lnTo>
                    <a:pt x="0" y="2328162"/>
                  </a:lnTo>
                  <a:lnTo>
                    <a:pt x="0" y="2321042"/>
                  </a:lnTo>
                  <a:lnTo>
                    <a:pt x="0" y="2313922"/>
                  </a:lnTo>
                  <a:lnTo>
                    <a:pt x="0" y="2306803"/>
                  </a:lnTo>
                  <a:lnTo>
                    <a:pt x="0" y="2299683"/>
                  </a:lnTo>
                  <a:lnTo>
                    <a:pt x="0" y="2292563"/>
                  </a:lnTo>
                  <a:lnTo>
                    <a:pt x="0" y="2285443"/>
                  </a:lnTo>
                  <a:lnTo>
                    <a:pt x="0" y="2278324"/>
                  </a:lnTo>
                  <a:lnTo>
                    <a:pt x="0" y="2271204"/>
                  </a:lnTo>
                  <a:lnTo>
                    <a:pt x="0" y="2264084"/>
                  </a:lnTo>
                  <a:lnTo>
                    <a:pt x="0" y="2256964"/>
                  </a:lnTo>
                  <a:lnTo>
                    <a:pt x="0" y="2249844"/>
                  </a:lnTo>
                  <a:lnTo>
                    <a:pt x="0" y="2242725"/>
                  </a:lnTo>
                  <a:lnTo>
                    <a:pt x="0" y="2235605"/>
                  </a:lnTo>
                  <a:lnTo>
                    <a:pt x="0" y="2228485"/>
                  </a:lnTo>
                  <a:lnTo>
                    <a:pt x="0" y="2221365"/>
                  </a:lnTo>
                  <a:lnTo>
                    <a:pt x="0" y="2214246"/>
                  </a:lnTo>
                  <a:lnTo>
                    <a:pt x="0" y="2207126"/>
                  </a:lnTo>
                  <a:lnTo>
                    <a:pt x="0" y="2200006"/>
                  </a:lnTo>
                  <a:lnTo>
                    <a:pt x="0" y="2192886"/>
                  </a:lnTo>
                  <a:lnTo>
                    <a:pt x="0" y="2185767"/>
                  </a:lnTo>
                  <a:lnTo>
                    <a:pt x="0" y="2178647"/>
                  </a:lnTo>
                  <a:lnTo>
                    <a:pt x="0" y="2171527"/>
                  </a:lnTo>
                  <a:lnTo>
                    <a:pt x="0" y="2164407"/>
                  </a:lnTo>
                  <a:lnTo>
                    <a:pt x="0" y="2157288"/>
                  </a:lnTo>
                  <a:lnTo>
                    <a:pt x="0" y="2150168"/>
                  </a:lnTo>
                  <a:lnTo>
                    <a:pt x="0" y="2143048"/>
                  </a:lnTo>
                  <a:lnTo>
                    <a:pt x="0" y="2135928"/>
                  </a:lnTo>
                  <a:lnTo>
                    <a:pt x="0" y="2128808"/>
                  </a:lnTo>
                  <a:lnTo>
                    <a:pt x="0" y="2121689"/>
                  </a:lnTo>
                  <a:lnTo>
                    <a:pt x="0" y="2114569"/>
                  </a:lnTo>
                  <a:lnTo>
                    <a:pt x="0" y="2107449"/>
                  </a:lnTo>
                  <a:lnTo>
                    <a:pt x="0" y="2100329"/>
                  </a:lnTo>
                  <a:lnTo>
                    <a:pt x="0" y="2093210"/>
                  </a:lnTo>
                  <a:lnTo>
                    <a:pt x="0" y="2086090"/>
                  </a:lnTo>
                  <a:lnTo>
                    <a:pt x="0" y="2078970"/>
                  </a:lnTo>
                  <a:lnTo>
                    <a:pt x="0" y="2071850"/>
                  </a:lnTo>
                  <a:lnTo>
                    <a:pt x="0" y="2064731"/>
                  </a:lnTo>
                  <a:lnTo>
                    <a:pt x="0" y="2057611"/>
                  </a:lnTo>
                  <a:lnTo>
                    <a:pt x="0" y="2050491"/>
                  </a:lnTo>
                  <a:lnTo>
                    <a:pt x="0" y="2043371"/>
                  </a:lnTo>
                  <a:lnTo>
                    <a:pt x="0" y="2036252"/>
                  </a:lnTo>
                  <a:lnTo>
                    <a:pt x="0" y="2029132"/>
                  </a:lnTo>
                  <a:lnTo>
                    <a:pt x="0" y="2022012"/>
                  </a:lnTo>
                  <a:lnTo>
                    <a:pt x="0" y="2014892"/>
                  </a:lnTo>
                  <a:lnTo>
                    <a:pt x="0" y="2007773"/>
                  </a:lnTo>
                  <a:lnTo>
                    <a:pt x="0" y="2000653"/>
                  </a:lnTo>
                  <a:lnTo>
                    <a:pt x="0" y="1993533"/>
                  </a:lnTo>
                  <a:lnTo>
                    <a:pt x="0" y="1986413"/>
                  </a:lnTo>
                  <a:lnTo>
                    <a:pt x="0" y="1979293"/>
                  </a:lnTo>
                  <a:lnTo>
                    <a:pt x="0" y="1972174"/>
                  </a:lnTo>
                  <a:lnTo>
                    <a:pt x="0" y="1965054"/>
                  </a:lnTo>
                  <a:lnTo>
                    <a:pt x="0" y="1957934"/>
                  </a:lnTo>
                  <a:lnTo>
                    <a:pt x="0" y="1950814"/>
                  </a:lnTo>
                  <a:lnTo>
                    <a:pt x="0" y="1943695"/>
                  </a:lnTo>
                  <a:lnTo>
                    <a:pt x="0" y="1936575"/>
                  </a:lnTo>
                  <a:lnTo>
                    <a:pt x="0" y="1929455"/>
                  </a:lnTo>
                  <a:lnTo>
                    <a:pt x="0" y="1922335"/>
                  </a:lnTo>
                  <a:lnTo>
                    <a:pt x="0" y="1915216"/>
                  </a:lnTo>
                  <a:lnTo>
                    <a:pt x="0" y="1908096"/>
                  </a:lnTo>
                  <a:lnTo>
                    <a:pt x="0" y="1900976"/>
                  </a:lnTo>
                  <a:lnTo>
                    <a:pt x="0" y="1893856"/>
                  </a:lnTo>
                  <a:lnTo>
                    <a:pt x="0" y="1886737"/>
                  </a:lnTo>
                  <a:lnTo>
                    <a:pt x="0" y="1879617"/>
                  </a:lnTo>
                  <a:lnTo>
                    <a:pt x="0" y="1872497"/>
                  </a:lnTo>
                  <a:lnTo>
                    <a:pt x="0" y="1865377"/>
                  </a:lnTo>
                  <a:lnTo>
                    <a:pt x="0" y="1858258"/>
                  </a:lnTo>
                  <a:lnTo>
                    <a:pt x="0" y="1851138"/>
                  </a:lnTo>
                  <a:lnTo>
                    <a:pt x="0" y="1844018"/>
                  </a:lnTo>
                  <a:lnTo>
                    <a:pt x="0" y="1836898"/>
                  </a:lnTo>
                  <a:lnTo>
                    <a:pt x="0" y="1829778"/>
                  </a:lnTo>
                  <a:lnTo>
                    <a:pt x="0" y="1822659"/>
                  </a:lnTo>
                  <a:lnTo>
                    <a:pt x="0" y="1815539"/>
                  </a:lnTo>
                  <a:lnTo>
                    <a:pt x="0" y="1808419"/>
                  </a:lnTo>
                  <a:lnTo>
                    <a:pt x="0" y="1801299"/>
                  </a:lnTo>
                  <a:lnTo>
                    <a:pt x="0" y="1794180"/>
                  </a:lnTo>
                  <a:lnTo>
                    <a:pt x="0" y="1787060"/>
                  </a:lnTo>
                  <a:lnTo>
                    <a:pt x="0" y="1779940"/>
                  </a:lnTo>
                  <a:lnTo>
                    <a:pt x="0" y="1772820"/>
                  </a:lnTo>
                  <a:lnTo>
                    <a:pt x="0" y="1765701"/>
                  </a:lnTo>
                  <a:lnTo>
                    <a:pt x="0" y="1758581"/>
                  </a:lnTo>
                  <a:lnTo>
                    <a:pt x="0" y="1751461"/>
                  </a:lnTo>
                  <a:lnTo>
                    <a:pt x="0" y="1744341"/>
                  </a:lnTo>
                  <a:lnTo>
                    <a:pt x="0" y="1737222"/>
                  </a:lnTo>
                  <a:lnTo>
                    <a:pt x="0" y="1730102"/>
                  </a:lnTo>
                  <a:lnTo>
                    <a:pt x="0" y="1722982"/>
                  </a:lnTo>
                  <a:lnTo>
                    <a:pt x="0" y="1715862"/>
                  </a:lnTo>
                  <a:lnTo>
                    <a:pt x="0" y="1708743"/>
                  </a:lnTo>
                  <a:lnTo>
                    <a:pt x="0" y="1701623"/>
                  </a:lnTo>
                  <a:lnTo>
                    <a:pt x="0" y="1694503"/>
                  </a:lnTo>
                  <a:lnTo>
                    <a:pt x="0" y="1687383"/>
                  </a:lnTo>
                  <a:lnTo>
                    <a:pt x="0" y="1680263"/>
                  </a:lnTo>
                  <a:lnTo>
                    <a:pt x="0" y="1673144"/>
                  </a:lnTo>
                  <a:lnTo>
                    <a:pt x="0" y="1666024"/>
                  </a:lnTo>
                  <a:lnTo>
                    <a:pt x="0" y="1658904"/>
                  </a:lnTo>
                  <a:lnTo>
                    <a:pt x="0" y="1651784"/>
                  </a:lnTo>
                  <a:lnTo>
                    <a:pt x="0" y="1644665"/>
                  </a:lnTo>
                  <a:lnTo>
                    <a:pt x="0" y="1637545"/>
                  </a:lnTo>
                  <a:lnTo>
                    <a:pt x="0" y="1630425"/>
                  </a:lnTo>
                  <a:lnTo>
                    <a:pt x="0" y="1623305"/>
                  </a:lnTo>
                  <a:lnTo>
                    <a:pt x="0" y="1616186"/>
                  </a:lnTo>
                  <a:lnTo>
                    <a:pt x="0" y="1609066"/>
                  </a:lnTo>
                  <a:lnTo>
                    <a:pt x="0" y="1601946"/>
                  </a:lnTo>
                  <a:lnTo>
                    <a:pt x="0" y="1594826"/>
                  </a:lnTo>
                  <a:lnTo>
                    <a:pt x="0" y="1587707"/>
                  </a:lnTo>
                  <a:lnTo>
                    <a:pt x="0" y="1580587"/>
                  </a:lnTo>
                  <a:lnTo>
                    <a:pt x="0" y="1573467"/>
                  </a:lnTo>
                  <a:lnTo>
                    <a:pt x="0" y="1566347"/>
                  </a:lnTo>
                  <a:lnTo>
                    <a:pt x="0" y="1559227"/>
                  </a:lnTo>
                  <a:lnTo>
                    <a:pt x="0" y="1552108"/>
                  </a:lnTo>
                  <a:lnTo>
                    <a:pt x="0" y="1544988"/>
                  </a:lnTo>
                  <a:lnTo>
                    <a:pt x="0" y="1537868"/>
                  </a:lnTo>
                  <a:lnTo>
                    <a:pt x="0" y="1530748"/>
                  </a:lnTo>
                  <a:lnTo>
                    <a:pt x="0" y="1523629"/>
                  </a:lnTo>
                  <a:lnTo>
                    <a:pt x="0" y="1516509"/>
                  </a:lnTo>
                  <a:lnTo>
                    <a:pt x="0" y="1509389"/>
                  </a:lnTo>
                  <a:lnTo>
                    <a:pt x="0" y="1502269"/>
                  </a:lnTo>
                  <a:lnTo>
                    <a:pt x="0" y="1495150"/>
                  </a:lnTo>
                  <a:lnTo>
                    <a:pt x="0" y="1488030"/>
                  </a:lnTo>
                  <a:lnTo>
                    <a:pt x="0" y="1480910"/>
                  </a:lnTo>
                  <a:lnTo>
                    <a:pt x="0" y="1473790"/>
                  </a:lnTo>
                  <a:lnTo>
                    <a:pt x="0" y="1466671"/>
                  </a:lnTo>
                  <a:lnTo>
                    <a:pt x="0" y="1459551"/>
                  </a:lnTo>
                  <a:lnTo>
                    <a:pt x="0" y="1452431"/>
                  </a:lnTo>
                  <a:lnTo>
                    <a:pt x="0" y="1445311"/>
                  </a:lnTo>
                  <a:lnTo>
                    <a:pt x="0" y="1438192"/>
                  </a:lnTo>
                  <a:lnTo>
                    <a:pt x="0" y="1431072"/>
                  </a:lnTo>
                  <a:lnTo>
                    <a:pt x="0" y="1423952"/>
                  </a:lnTo>
                  <a:lnTo>
                    <a:pt x="0" y="1416832"/>
                  </a:lnTo>
                  <a:lnTo>
                    <a:pt x="0" y="1409712"/>
                  </a:lnTo>
                  <a:lnTo>
                    <a:pt x="0" y="1402593"/>
                  </a:lnTo>
                  <a:lnTo>
                    <a:pt x="0" y="1395473"/>
                  </a:lnTo>
                  <a:lnTo>
                    <a:pt x="0" y="1388353"/>
                  </a:lnTo>
                  <a:lnTo>
                    <a:pt x="0" y="1381233"/>
                  </a:lnTo>
                  <a:lnTo>
                    <a:pt x="0" y="1374114"/>
                  </a:lnTo>
                  <a:lnTo>
                    <a:pt x="0" y="1366994"/>
                  </a:lnTo>
                  <a:lnTo>
                    <a:pt x="0" y="1359874"/>
                  </a:lnTo>
                  <a:lnTo>
                    <a:pt x="0" y="1352754"/>
                  </a:lnTo>
                  <a:lnTo>
                    <a:pt x="0" y="1345635"/>
                  </a:lnTo>
                  <a:lnTo>
                    <a:pt x="0" y="1338515"/>
                  </a:lnTo>
                  <a:lnTo>
                    <a:pt x="0" y="1331395"/>
                  </a:lnTo>
                  <a:lnTo>
                    <a:pt x="0" y="1324275"/>
                  </a:lnTo>
                  <a:lnTo>
                    <a:pt x="0" y="1317156"/>
                  </a:lnTo>
                  <a:lnTo>
                    <a:pt x="0" y="1310036"/>
                  </a:lnTo>
                  <a:lnTo>
                    <a:pt x="0" y="1302916"/>
                  </a:lnTo>
                  <a:lnTo>
                    <a:pt x="0" y="1295796"/>
                  </a:lnTo>
                  <a:lnTo>
                    <a:pt x="0" y="1288677"/>
                  </a:lnTo>
                  <a:lnTo>
                    <a:pt x="0" y="1281557"/>
                  </a:lnTo>
                  <a:lnTo>
                    <a:pt x="0" y="1274437"/>
                  </a:lnTo>
                  <a:lnTo>
                    <a:pt x="0" y="1267317"/>
                  </a:lnTo>
                  <a:lnTo>
                    <a:pt x="0" y="1260197"/>
                  </a:lnTo>
                  <a:lnTo>
                    <a:pt x="0" y="1253078"/>
                  </a:lnTo>
                  <a:lnTo>
                    <a:pt x="0" y="1245958"/>
                  </a:lnTo>
                  <a:lnTo>
                    <a:pt x="0" y="1238838"/>
                  </a:lnTo>
                  <a:lnTo>
                    <a:pt x="0" y="1231718"/>
                  </a:lnTo>
                  <a:lnTo>
                    <a:pt x="0" y="1224599"/>
                  </a:lnTo>
                  <a:lnTo>
                    <a:pt x="0" y="1217479"/>
                  </a:lnTo>
                  <a:lnTo>
                    <a:pt x="0" y="1210359"/>
                  </a:lnTo>
                  <a:lnTo>
                    <a:pt x="0" y="1203239"/>
                  </a:lnTo>
                  <a:lnTo>
                    <a:pt x="0" y="1196120"/>
                  </a:lnTo>
                  <a:lnTo>
                    <a:pt x="0" y="1189000"/>
                  </a:lnTo>
                  <a:lnTo>
                    <a:pt x="0" y="1181880"/>
                  </a:lnTo>
                  <a:lnTo>
                    <a:pt x="0" y="1174760"/>
                  </a:lnTo>
                  <a:lnTo>
                    <a:pt x="0" y="1167641"/>
                  </a:lnTo>
                  <a:lnTo>
                    <a:pt x="0" y="1160521"/>
                  </a:lnTo>
                  <a:lnTo>
                    <a:pt x="0" y="1153401"/>
                  </a:lnTo>
                  <a:lnTo>
                    <a:pt x="0" y="1146281"/>
                  </a:lnTo>
                  <a:lnTo>
                    <a:pt x="0" y="1139162"/>
                  </a:lnTo>
                  <a:lnTo>
                    <a:pt x="0" y="1132042"/>
                  </a:lnTo>
                  <a:lnTo>
                    <a:pt x="0" y="1124922"/>
                  </a:lnTo>
                  <a:lnTo>
                    <a:pt x="0" y="1117802"/>
                  </a:lnTo>
                  <a:lnTo>
                    <a:pt x="0" y="1110682"/>
                  </a:lnTo>
                  <a:lnTo>
                    <a:pt x="0" y="1103563"/>
                  </a:lnTo>
                  <a:lnTo>
                    <a:pt x="0" y="1096443"/>
                  </a:lnTo>
                  <a:lnTo>
                    <a:pt x="0" y="1089323"/>
                  </a:lnTo>
                  <a:lnTo>
                    <a:pt x="0" y="1082203"/>
                  </a:lnTo>
                  <a:lnTo>
                    <a:pt x="0" y="1075084"/>
                  </a:lnTo>
                  <a:lnTo>
                    <a:pt x="0" y="1067964"/>
                  </a:lnTo>
                  <a:lnTo>
                    <a:pt x="0" y="1060844"/>
                  </a:lnTo>
                  <a:lnTo>
                    <a:pt x="0" y="1053724"/>
                  </a:lnTo>
                  <a:lnTo>
                    <a:pt x="0" y="1046605"/>
                  </a:lnTo>
                  <a:lnTo>
                    <a:pt x="0" y="1039485"/>
                  </a:lnTo>
                  <a:lnTo>
                    <a:pt x="0" y="1032365"/>
                  </a:lnTo>
                  <a:lnTo>
                    <a:pt x="0" y="1025245"/>
                  </a:lnTo>
                  <a:lnTo>
                    <a:pt x="0" y="1018126"/>
                  </a:lnTo>
                  <a:lnTo>
                    <a:pt x="0" y="1011006"/>
                  </a:lnTo>
                  <a:lnTo>
                    <a:pt x="0" y="1003886"/>
                  </a:lnTo>
                  <a:lnTo>
                    <a:pt x="0" y="996766"/>
                  </a:lnTo>
                  <a:lnTo>
                    <a:pt x="0" y="989646"/>
                  </a:lnTo>
                  <a:lnTo>
                    <a:pt x="0" y="982527"/>
                  </a:lnTo>
                  <a:lnTo>
                    <a:pt x="0" y="975407"/>
                  </a:lnTo>
                  <a:lnTo>
                    <a:pt x="0" y="968287"/>
                  </a:lnTo>
                  <a:lnTo>
                    <a:pt x="0" y="961167"/>
                  </a:lnTo>
                  <a:lnTo>
                    <a:pt x="0" y="954048"/>
                  </a:lnTo>
                  <a:lnTo>
                    <a:pt x="0" y="946928"/>
                  </a:lnTo>
                  <a:lnTo>
                    <a:pt x="0" y="939808"/>
                  </a:lnTo>
                  <a:lnTo>
                    <a:pt x="0" y="932688"/>
                  </a:lnTo>
                  <a:lnTo>
                    <a:pt x="0" y="925569"/>
                  </a:lnTo>
                  <a:lnTo>
                    <a:pt x="0" y="918449"/>
                  </a:lnTo>
                  <a:lnTo>
                    <a:pt x="0" y="911329"/>
                  </a:lnTo>
                  <a:lnTo>
                    <a:pt x="0" y="904209"/>
                  </a:lnTo>
                  <a:lnTo>
                    <a:pt x="0" y="897090"/>
                  </a:lnTo>
                  <a:lnTo>
                    <a:pt x="0" y="889970"/>
                  </a:lnTo>
                  <a:lnTo>
                    <a:pt x="0" y="882850"/>
                  </a:lnTo>
                  <a:lnTo>
                    <a:pt x="0" y="875730"/>
                  </a:lnTo>
                  <a:lnTo>
                    <a:pt x="0" y="868611"/>
                  </a:lnTo>
                  <a:lnTo>
                    <a:pt x="0" y="861491"/>
                  </a:lnTo>
                  <a:lnTo>
                    <a:pt x="0" y="854371"/>
                  </a:lnTo>
                  <a:lnTo>
                    <a:pt x="0" y="847251"/>
                  </a:lnTo>
                  <a:lnTo>
                    <a:pt x="0" y="840131"/>
                  </a:lnTo>
                  <a:lnTo>
                    <a:pt x="0" y="833012"/>
                  </a:lnTo>
                  <a:lnTo>
                    <a:pt x="0" y="825892"/>
                  </a:lnTo>
                  <a:lnTo>
                    <a:pt x="0" y="818772"/>
                  </a:lnTo>
                  <a:lnTo>
                    <a:pt x="0" y="811652"/>
                  </a:lnTo>
                  <a:lnTo>
                    <a:pt x="0" y="804533"/>
                  </a:lnTo>
                  <a:lnTo>
                    <a:pt x="0" y="797413"/>
                  </a:lnTo>
                  <a:lnTo>
                    <a:pt x="0" y="790293"/>
                  </a:lnTo>
                  <a:lnTo>
                    <a:pt x="0" y="783173"/>
                  </a:lnTo>
                  <a:lnTo>
                    <a:pt x="0" y="776054"/>
                  </a:lnTo>
                  <a:lnTo>
                    <a:pt x="0" y="768934"/>
                  </a:lnTo>
                  <a:lnTo>
                    <a:pt x="0" y="761814"/>
                  </a:lnTo>
                  <a:lnTo>
                    <a:pt x="0" y="754694"/>
                  </a:lnTo>
                  <a:lnTo>
                    <a:pt x="0" y="747575"/>
                  </a:lnTo>
                  <a:lnTo>
                    <a:pt x="0" y="740455"/>
                  </a:lnTo>
                  <a:lnTo>
                    <a:pt x="0" y="733335"/>
                  </a:lnTo>
                  <a:lnTo>
                    <a:pt x="0" y="726215"/>
                  </a:lnTo>
                  <a:lnTo>
                    <a:pt x="0" y="719096"/>
                  </a:lnTo>
                  <a:lnTo>
                    <a:pt x="0" y="711976"/>
                  </a:lnTo>
                  <a:lnTo>
                    <a:pt x="0" y="704856"/>
                  </a:lnTo>
                  <a:lnTo>
                    <a:pt x="0" y="697736"/>
                  </a:lnTo>
                  <a:lnTo>
                    <a:pt x="0" y="690616"/>
                  </a:lnTo>
                  <a:lnTo>
                    <a:pt x="0" y="683497"/>
                  </a:lnTo>
                  <a:lnTo>
                    <a:pt x="0" y="676377"/>
                  </a:lnTo>
                  <a:lnTo>
                    <a:pt x="0" y="669257"/>
                  </a:lnTo>
                  <a:lnTo>
                    <a:pt x="0" y="662137"/>
                  </a:lnTo>
                  <a:lnTo>
                    <a:pt x="0" y="655018"/>
                  </a:lnTo>
                  <a:lnTo>
                    <a:pt x="0" y="647898"/>
                  </a:lnTo>
                  <a:lnTo>
                    <a:pt x="0" y="640778"/>
                  </a:lnTo>
                  <a:lnTo>
                    <a:pt x="0" y="633658"/>
                  </a:lnTo>
                  <a:lnTo>
                    <a:pt x="0" y="626539"/>
                  </a:lnTo>
                  <a:lnTo>
                    <a:pt x="0" y="619419"/>
                  </a:lnTo>
                  <a:lnTo>
                    <a:pt x="0" y="612299"/>
                  </a:lnTo>
                  <a:lnTo>
                    <a:pt x="0" y="605179"/>
                  </a:lnTo>
                  <a:lnTo>
                    <a:pt x="0" y="598060"/>
                  </a:lnTo>
                  <a:lnTo>
                    <a:pt x="0" y="590940"/>
                  </a:lnTo>
                  <a:lnTo>
                    <a:pt x="0" y="583820"/>
                  </a:lnTo>
                  <a:lnTo>
                    <a:pt x="0" y="576700"/>
                  </a:lnTo>
                  <a:lnTo>
                    <a:pt x="0" y="569581"/>
                  </a:lnTo>
                  <a:lnTo>
                    <a:pt x="0" y="562461"/>
                  </a:lnTo>
                  <a:lnTo>
                    <a:pt x="0" y="555341"/>
                  </a:lnTo>
                  <a:lnTo>
                    <a:pt x="0" y="548221"/>
                  </a:lnTo>
                  <a:lnTo>
                    <a:pt x="0" y="541101"/>
                  </a:lnTo>
                  <a:lnTo>
                    <a:pt x="0" y="533982"/>
                  </a:lnTo>
                  <a:lnTo>
                    <a:pt x="0" y="526862"/>
                  </a:lnTo>
                  <a:lnTo>
                    <a:pt x="0" y="519742"/>
                  </a:lnTo>
                  <a:lnTo>
                    <a:pt x="0" y="512622"/>
                  </a:lnTo>
                  <a:lnTo>
                    <a:pt x="0" y="505503"/>
                  </a:lnTo>
                  <a:lnTo>
                    <a:pt x="0" y="498383"/>
                  </a:lnTo>
                  <a:lnTo>
                    <a:pt x="0" y="491263"/>
                  </a:lnTo>
                  <a:lnTo>
                    <a:pt x="0" y="484143"/>
                  </a:lnTo>
                  <a:lnTo>
                    <a:pt x="0" y="477024"/>
                  </a:lnTo>
                  <a:lnTo>
                    <a:pt x="0" y="469904"/>
                  </a:lnTo>
                  <a:lnTo>
                    <a:pt x="0" y="462784"/>
                  </a:lnTo>
                  <a:lnTo>
                    <a:pt x="0" y="455664"/>
                  </a:lnTo>
                  <a:lnTo>
                    <a:pt x="0" y="448545"/>
                  </a:lnTo>
                  <a:lnTo>
                    <a:pt x="0" y="441425"/>
                  </a:lnTo>
                  <a:lnTo>
                    <a:pt x="0" y="434305"/>
                  </a:lnTo>
                  <a:lnTo>
                    <a:pt x="0" y="427185"/>
                  </a:lnTo>
                  <a:lnTo>
                    <a:pt x="0" y="420065"/>
                  </a:lnTo>
                  <a:lnTo>
                    <a:pt x="0" y="412946"/>
                  </a:lnTo>
                  <a:lnTo>
                    <a:pt x="0" y="405826"/>
                  </a:lnTo>
                  <a:lnTo>
                    <a:pt x="0" y="398706"/>
                  </a:lnTo>
                  <a:lnTo>
                    <a:pt x="0" y="391586"/>
                  </a:lnTo>
                  <a:lnTo>
                    <a:pt x="0" y="384467"/>
                  </a:lnTo>
                  <a:lnTo>
                    <a:pt x="0" y="377347"/>
                  </a:lnTo>
                  <a:lnTo>
                    <a:pt x="0" y="370227"/>
                  </a:lnTo>
                  <a:lnTo>
                    <a:pt x="0" y="363107"/>
                  </a:lnTo>
                  <a:lnTo>
                    <a:pt x="0" y="355988"/>
                  </a:lnTo>
                  <a:lnTo>
                    <a:pt x="0" y="348868"/>
                  </a:lnTo>
                  <a:lnTo>
                    <a:pt x="0" y="341748"/>
                  </a:lnTo>
                  <a:lnTo>
                    <a:pt x="0" y="334628"/>
                  </a:lnTo>
                  <a:lnTo>
                    <a:pt x="0" y="327509"/>
                  </a:lnTo>
                  <a:lnTo>
                    <a:pt x="0" y="320389"/>
                  </a:lnTo>
                  <a:lnTo>
                    <a:pt x="0" y="313269"/>
                  </a:lnTo>
                  <a:lnTo>
                    <a:pt x="0" y="306149"/>
                  </a:lnTo>
                  <a:lnTo>
                    <a:pt x="0" y="299030"/>
                  </a:lnTo>
                  <a:lnTo>
                    <a:pt x="0" y="291910"/>
                  </a:lnTo>
                  <a:lnTo>
                    <a:pt x="0" y="284790"/>
                  </a:lnTo>
                  <a:lnTo>
                    <a:pt x="0" y="277670"/>
                  </a:lnTo>
                  <a:lnTo>
                    <a:pt x="0" y="270550"/>
                  </a:lnTo>
                  <a:lnTo>
                    <a:pt x="0" y="263431"/>
                  </a:lnTo>
                  <a:lnTo>
                    <a:pt x="0" y="256311"/>
                  </a:lnTo>
                  <a:lnTo>
                    <a:pt x="0" y="249191"/>
                  </a:lnTo>
                  <a:lnTo>
                    <a:pt x="0" y="242071"/>
                  </a:lnTo>
                  <a:lnTo>
                    <a:pt x="0" y="234952"/>
                  </a:lnTo>
                  <a:lnTo>
                    <a:pt x="0" y="227832"/>
                  </a:lnTo>
                  <a:lnTo>
                    <a:pt x="0" y="220712"/>
                  </a:lnTo>
                  <a:lnTo>
                    <a:pt x="0" y="213592"/>
                  </a:lnTo>
                  <a:lnTo>
                    <a:pt x="0" y="206473"/>
                  </a:lnTo>
                  <a:lnTo>
                    <a:pt x="0" y="199353"/>
                  </a:lnTo>
                  <a:lnTo>
                    <a:pt x="0" y="192233"/>
                  </a:lnTo>
                  <a:lnTo>
                    <a:pt x="0" y="185113"/>
                  </a:lnTo>
                  <a:lnTo>
                    <a:pt x="0" y="177994"/>
                  </a:lnTo>
                  <a:lnTo>
                    <a:pt x="0" y="170874"/>
                  </a:lnTo>
                  <a:lnTo>
                    <a:pt x="0" y="163754"/>
                  </a:lnTo>
                  <a:lnTo>
                    <a:pt x="0" y="156634"/>
                  </a:lnTo>
                  <a:lnTo>
                    <a:pt x="0" y="149515"/>
                  </a:lnTo>
                  <a:lnTo>
                    <a:pt x="0" y="142395"/>
                  </a:lnTo>
                  <a:lnTo>
                    <a:pt x="0" y="135275"/>
                  </a:lnTo>
                  <a:lnTo>
                    <a:pt x="0" y="128155"/>
                  </a:lnTo>
                  <a:lnTo>
                    <a:pt x="0" y="121035"/>
                  </a:lnTo>
                  <a:lnTo>
                    <a:pt x="0" y="113916"/>
                  </a:lnTo>
                  <a:lnTo>
                    <a:pt x="0" y="106796"/>
                  </a:lnTo>
                  <a:lnTo>
                    <a:pt x="0" y="99676"/>
                  </a:lnTo>
                  <a:lnTo>
                    <a:pt x="0" y="92556"/>
                  </a:lnTo>
                  <a:lnTo>
                    <a:pt x="0" y="85437"/>
                  </a:lnTo>
                  <a:lnTo>
                    <a:pt x="0" y="78317"/>
                  </a:lnTo>
                  <a:lnTo>
                    <a:pt x="0" y="71197"/>
                  </a:lnTo>
                  <a:lnTo>
                    <a:pt x="0" y="64077"/>
                  </a:lnTo>
                  <a:lnTo>
                    <a:pt x="0" y="56958"/>
                  </a:lnTo>
                  <a:lnTo>
                    <a:pt x="0" y="49838"/>
                  </a:lnTo>
                  <a:lnTo>
                    <a:pt x="0" y="42718"/>
                  </a:lnTo>
                  <a:lnTo>
                    <a:pt x="0" y="35598"/>
                  </a:lnTo>
                  <a:lnTo>
                    <a:pt x="0" y="28479"/>
                  </a:lnTo>
                  <a:lnTo>
                    <a:pt x="0" y="21359"/>
                  </a:lnTo>
                  <a:lnTo>
                    <a:pt x="0" y="14239"/>
                  </a:lnTo>
                  <a:lnTo>
                    <a:pt x="0" y="7119"/>
                  </a:lnTo>
                  <a:lnTo>
                    <a:pt x="0" y="0"/>
                  </a:lnTo>
                  <a:lnTo>
                    <a:pt x="275" y="0"/>
                  </a:lnTo>
                  <a:lnTo>
                    <a:pt x="329" y="7119"/>
                  </a:lnTo>
                  <a:lnTo>
                    <a:pt x="385" y="14239"/>
                  </a:lnTo>
                  <a:lnTo>
                    <a:pt x="440" y="21359"/>
                  </a:lnTo>
                  <a:lnTo>
                    <a:pt x="493" y="28479"/>
                  </a:lnTo>
                  <a:lnTo>
                    <a:pt x="541" y="35598"/>
                  </a:lnTo>
                  <a:lnTo>
                    <a:pt x="584" y="42718"/>
                  </a:lnTo>
                  <a:lnTo>
                    <a:pt x="620" y="49838"/>
                  </a:lnTo>
                  <a:lnTo>
                    <a:pt x="649" y="56958"/>
                  </a:lnTo>
                  <a:lnTo>
                    <a:pt x="672" y="64077"/>
                  </a:lnTo>
                  <a:lnTo>
                    <a:pt x="687" y="71197"/>
                  </a:lnTo>
                  <a:lnTo>
                    <a:pt x="697" y="78317"/>
                  </a:lnTo>
                  <a:lnTo>
                    <a:pt x="700" y="85437"/>
                  </a:lnTo>
                  <a:lnTo>
                    <a:pt x="699" y="92556"/>
                  </a:lnTo>
                  <a:lnTo>
                    <a:pt x="695" y="99676"/>
                  </a:lnTo>
                  <a:lnTo>
                    <a:pt x="688" y="106796"/>
                  </a:lnTo>
                  <a:lnTo>
                    <a:pt x="682" y="113916"/>
                  </a:lnTo>
                  <a:lnTo>
                    <a:pt x="677" y="121035"/>
                  </a:lnTo>
                  <a:lnTo>
                    <a:pt x="677" y="128155"/>
                  </a:lnTo>
                  <a:lnTo>
                    <a:pt x="682" y="135275"/>
                  </a:lnTo>
                  <a:lnTo>
                    <a:pt x="693" y="142395"/>
                  </a:lnTo>
                  <a:lnTo>
                    <a:pt x="710" y="149515"/>
                  </a:lnTo>
                  <a:lnTo>
                    <a:pt x="732" y="156634"/>
                  </a:lnTo>
                  <a:lnTo>
                    <a:pt x="757" y="163754"/>
                  </a:lnTo>
                  <a:lnTo>
                    <a:pt x="783" y="170874"/>
                  </a:lnTo>
                  <a:lnTo>
                    <a:pt x="807" y="177994"/>
                  </a:lnTo>
                  <a:lnTo>
                    <a:pt x="826" y="185113"/>
                  </a:lnTo>
                  <a:lnTo>
                    <a:pt x="839" y="192233"/>
                  </a:lnTo>
                  <a:lnTo>
                    <a:pt x="843" y="199353"/>
                  </a:lnTo>
                  <a:lnTo>
                    <a:pt x="840" y="206473"/>
                  </a:lnTo>
                  <a:lnTo>
                    <a:pt x="829" y="213592"/>
                  </a:lnTo>
                  <a:lnTo>
                    <a:pt x="815" y="220712"/>
                  </a:lnTo>
                  <a:lnTo>
                    <a:pt x="800" y="227832"/>
                  </a:lnTo>
                  <a:lnTo>
                    <a:pt x="789" y="234952"/>
                  </a:lnTo>
                  <a:lnTo>
                    <a:pt x="785" y="242071"/>
                  </a:lnTo>
                  <a:lnTo>
                    <a:pt x="790" y="249191"/>
                  </a:lnTo>
                  <a:lnTo>
                    <a:pt x="806" y="256311"/>
                  </a:lnTo>
                  <a:lnTo>
                    <a:pt x="832" y="263431"/>
                  </a:lnTo>
                  <a:lnTo>
                    <a:pt x="867" y="270550"/>
                  </a:lnTo>
                  <a:lnTo>
                    <a:pt x="910" y="277670"/>
                  </a:lnTo>
                  <a:lnTo>
                    <a:pt x="957" y="284790"/>
                  </a:lnTo>
                  <a:lnTo>
                    <a:pt x="1006" y="291910"/>
                  </a:lnTo>
                  <a:lnTo>
                    <a:pt x="1052" y="299030"/>
                  </a:lnTo>
                  <a:lnTo>
                    <a:pt x="1094" y="306149"/>
                  </a:lnTo>
                  <a:lnTo>
                    <a:pt x="1130" y="313269"/>
                  </a:lnTo>
                  <a:lnTo>
                    <a:pt x="1161" y="320389"/>
                  </a:lnTo>
                  <a:lnTo>
                    <a:pt x="1186" y="327509"/>
                  </a:lnTo>
                  <a:lnTo>
                    <a:pt x="1206" y="334628"/>
                  </a:lnTo>
                  <a:lnTo>
                    <a:pt x="1223" y="341748"/>
                  </a:lnTo>
                  <a:lnTo>
                    <a:pt x="1237" y="348868"/>
                  </a:lnTo>
                  <a:lnTo>
                    <a:pt x="1250" y="355988"/>
                  </a:lnTo>
                  <a:lnTo>
                    <a:pt x="1261" y="363107"/>
                  </a:lnTo>
                  <a:lnTo>
                    <a:pt x="1268" y="370227"/>
                  </a:lnTo>
                  <a:lnTo>
                    <a:pt x="1270" y="377347"/>
                  </a:lnTo>
                  <a:lnTo>
                    <a:pt x="1265" y="384467"/>
                  </a:lnTo>
                  <a:lnTo>
                    <a:pt x="1250" y="391586"/>
                  </a:lnTo>
                  <a:lnTo>
                    <a:pt x="1224" y="398706"/>
                  </a:lnTo>
                  <a:lnTo>
                    <a:pt x="1187" y="405826"/>
                  </a:lnTo>
                  <a:lnTo>
                    <a:pt x="1142" y="412946"/>
                  </a:lnTo>
                  <a:lnTo>
                    <a:pt x="1090" y="420065"/>
                  </a:lnTo>
                  <a:lnTo>
                    <a:pt x="1036" y="427185"/>
                  </a:lnTo>
                  <a:lnTo>
                    <a:pt x="984" y="434305"/>
                  </a:lnTo>
                  <a:lnTo>
                    <a:pt x="937" y="441425"/>
                  </a:lnTo>
                  <a:lnTo>
                    <a:pt x="899" y="448545"/>
                  </a:lnTo>
                  <a:lnTo>
                    <a:pt x="871" y="455664"/>
                  </a:lnTo>
                  <a:lnTo>
                    <a:pt x="856" y="462784"/>
                  </a:lnTo>
                  <a:lnTo>
                    <a:pt x="853" y="469904"/>
                  </a:lnTo>
                  <a:lnTo>
                    <a:pt x="860" y="477024"/>
                  </a:lnTo>
                  <a:lnTo>
                    <a:pt x="878" y="484143"/>
                  </a:lnTo>
                  <a:lnTo>
                    <a:pt x="902" y="491263"/>
                  </a:lnTo>
                  <a:lnTo>
                    <a:pt x="932" y="498383"/>
                  </a:lnTo>
                  <a:lnTo>
                    <a:pt x="967" y="505503"/>
                  </a:lnTo>
                  <a:lnTo>
                    <a:pt x="1007" y="512622"/>
                  </a:lnTo>
                  <a:lnTo>
                    <a:pt x="1050" y="519742"/>
                  </a:lnTo>
                  <a:lnTo>
                    <a:pt x="1095" y="526862"/>
                  </a:lnTo>
                  <a:lnTo>
                    <a:pt x="1142" y="533982"/>
                  </a:lnTo>
                  <a:lnTo>
                    <a:pt x="1189" y="541101"/>
                  </a:lnTo>
                  <a:lnTo>
                    <a:pt x="1233" y="548221"/>
                  </a:lnTo>
                  <a:lnTo>
                    <a:pt x="1272" y="555341"/>
                  </a:lnTo>
                  <a:lnTo>
                    <a:pt x="1302" y="562461"/>
                  </a:lnTo>
                  <a:lnTo>
                    <a:pt x="1320" y="569581"/>
                  </a:lnTo>
                  <a:lnTo>
                    <a:pt x="1324" y="576700"/>
                  </a:lnTo>
                  <a:lnTo>
                    <a:pt x="1315" y="583820"/>
                  </a:lnTo>
                  <a:lnTo>
                    <a:pt x="1293" y="590940"/>
                  </a:lnTo>
                  <a:lnTo>
                    <a:pt x="1260" y="598060"/>
                  </a:lnTo>
                  <a:lnTo>
                    <a:pt x="1219" y="605179"/>
                  </a:lnTo>
                  <a:lnTo>
                    <a:pt x="1175" y="612299"/>
                  </a:lnTo>
                  <a:lnTo>
                    <a:pt x="1131" y="619419"/>
                  </a:lnTo>
                  <a:lnTo>
                    <a:pt x="1091" y="626539"/>
                  </a:lnTo>
                  <a:lnTo>
                    <a:pt x="1058" y="633658"/>
                  </a:lnTo>
                  <a:lnTo>
                    <a:pt x="1034" y="640778"/>
                  </a:lnTo>
                  <a:lnTo>
                    <a:pt x="1019" y="647898"/>
                  </a:lnTo>
                  <a:lnTo>
                    <a:pt x="1014" y="655018"/>
                  </a:lnTo>
                  <a:lnTo>
                    <a:pt x="1017" y="662137"/>
                  </a:lnTo>
                  <a:lnTo>
                    <a:pt x="1026" y="669257"/>
                  </a:lnTo>
                  <a:lnTo>
                    <a:pt x="1038" y="676377"/>
                  </a:lnTo>
                  <a:lnTo>
                    <a:pt x="1051" y="683497"/>
                  </a:lnTo>
                  <a:lnTo>
                    <a:pt x="1063" y="690616"/>
                  </a:lnTo>
                  <a:lnTo>
                    <a:pt x="1073" y="697736"/>
                  </a:lnTo>
                  <a:lnTo>
                    <a:pt x="1082" y="704856"/>
                  </a:lnTo>
                  <a:lnTo>
                    <a:pt x="1089" y="711976"/>
                  </a:lnTo>
                  <a:lnTo>
                    <a:pt x="1095" y="719096"/>
                  </a:lnTo>
                  <a:lnTo>
                    <a:pt x="1102" y="726215"/>
                  </a:lnTo>
                  <a:lnTo>
                    <a:pt x="1109" y="733335"/>
                  </a:lnTo>
                  <a:lnTo>
                    <a:pt x="1116" y="740455"/>
                  </a:lnTo>
                  <a:lnTo>
                    <a:pt x="1124" y="747575"/>
                  </a:lnTo>
                  <a:lnTo>
                    <a:pt x="1131" y="754694"/>
                  </a:lnTo>
                  <a:lnTo>
                    <a:pt x="1137" y="761814"/>
                  </a:lnTo>
                  <a:lnTo>
                    <a:pt x="1139" y="768934"/>
                  </a:lnTo>
                  <a:lnTo>
                    <a:pt x="1138" y="776054"/>
                  </a:lnTo>
                  <a:lnTo>
                    <a:pt x="1134" y="783173"/>
                  </a:lnTo>
                  <a:lnTo>
                    <a:pt x="1126" y="790293"/>
                  </a:lnTo>
                  <a:lnTo>
                    <a:pt x="1117" y="797413"/>
                  </a:lnTo>
                  <a:lnTo>
                    <a:pt x="1108" y="804533"/>
                  </a:lnTo>
                  <a:lnTo>
                    <a:pt x="1101" y="811652"/>
                  </a:lnTo>
                  <a:lnTo>
                    <a:pt x="1100" y="818772"/>
                  </a:lnTo>
                  <a:lnTo>
                    <a:pt x="1105" y="825892"/>
                  </a:lnTo>
                  <a:lnTo>
                    <a:pt x="1120" y="833012"/>
                  </a:lnTo>
                  <a:lnTo>
                    <a:pt x="1145" y="840131"/>
                  </a:lnTo>
                  <a:lnTo>
                    <a:pt x="1179" y="847251"/>
                  </a:lnTo>
                  <a:lnTo>
                    <a:pt x="1223" y="854371"/>
                  </a:lnTo>
                  <a:lnTo>
                    <a:pt x="1273" y="861491"/>
                  </a:lnTo>
                  <a:lnTo>
                    <a:pt x="1328" y="868611"/>
                  </a:lnTo>
                  <a:lnTo>
                    <a:pt x="1383" y="875730"/>
                  </a:lnTo>
                  <a:lnTo>
                    <a:pt x="1437" y="882850"/>
                  </a:lnTo>
                  <a:lnTo>
                    <a:pt x="1486" y="889970"/>
                  </a:lnTo>
                  <a:lnTo>
                    <a:pt x="1526" y="897090"/>
                  </a:lnTo>
                  <a:lnTo>
                    <a:pt x="1555" y="904209"/>
                  </a:lnTo>
                  <a:lnTo>
                    <a:pt x="1572" y="911329"/>
                  </a:lnTo>
                  <a:lnTo>
                    <a:pt x="1575" y="918449"/>
                  </a:lnTo>
                  <a:lnTo>
                    <a:pt x="1565" y="925569"/>
                  </a:lnTo>
                  <a:lnTo>
                    <a:pt x="1543" y="932688"/>
                  </a:lnTo>
                  <a:lnTo>
                    <a:pt x="1514" y="939808"/>
                  </a:lnTo>
                  <a:lnTo>
                    <a:pt x="1483" y="946928"/>
                  </a:lnTo>
                  <a:lnTo>
                    <a:pt x="1456" y="954048"/>
                  </a:lnTo>
                  <a:lnTo>
                    <a:pt x="1436" y="961167"/>
                  </a:lnTo>
                  <a:lnTo>
                    <a:pt x="1431" y="968287"/>
                  </a:lnTo>
                  <a:lnTo>
                    <a:pt x="1443" y="975407"/>
                  </a:lnTo>
                  <a:lnTo>
                    <a:pt x="1478" y="982527"/>
                  </a:lnTo>
                  <a:lnTo>
                    <a:pt x="1535" y="989646"/>
                  </a:lnTo>
                  <a:lnTo>
                    <a:pt x="1616" y="996766"/>
                  </a:lnTo>
                  <a:lnTo>
                    <a:pt x="1719" y="1003886"/>
                  </a:lnTo>
                  <a:lnTo>
                    <a:pt x="1841" y="1011006"/>
                  </a:lnTo>
                  <a:lnTo>
                    <a:pt x="1977" y="1018126"/>
                  </a:lnTo>
                  <a:lnTo>
                    <a:pt x="2120" y="1025245"/>
                  </a:lnTo>
                  <a:lnTo>
                    <a:pt x="2263" y="1032365"/>
                  </a:lnTo>
                  <a:lnTo>
                    <a:pt x="2399" y="1039485"/>
                  </a:lnTo>
                  <a:lnTo>
                    <a:pt x="2520" y="1046605"/>
                  </a:lnTo>
                  <a:lnTo>
                    <a:pt x="2620" y="1053724"/>
                  </a:lnTo>
                  <a:lnTo>
                    <a:pt x="2695" y="1060844"/>
                  </a:lnTo>
                  <a:lnTo>
                    <a:pt x="2741" y="1067964"/>
                  </a:lnTo>
                  <a:lnTo>
                    <a:pt x="2756" y="1075084"/>
                  </a:lnTo>
                  <a:lnTo>
                    <a:pt x="2740" y="1082203"/>
                  </a:lnTo>
                  <a:lnTo>
                    <a:pt x="2697" y="1089323"/>
                  </a:lnTo>
                  <a:lnTo>
                    <a:pt x="2629" y="1096443"/>
                  </a:lnTo>
                  <a:lnTo>
                    <a:pt x="2542" y="1103563"/>
                  </a:lnTo>
                  <a:lnTo>
                    <a:pt x="2444" y="1110682"/>
                  </a:lnTo>
                  <a:lnTo>
                    <a:pt x="2345" y="1117802"/>
                  </a:lnTo>
                  <a:lnTo>
                    <a:pt x="2252" y="1124922"/>
                  </a:lnTo>
                  <a:lnTo>
                    <a:pt x="2174" y="1132042"/>
                  </a:lnTo>
                  <a:lnTo>
                    <a:pt x="2118" y="1139162"/>
                  </a:lnTo>
                  <a:lnTo>
                    <a:pt x="2091" y="1146281"/>
                  </a:lnTo>
                  <a:lnTo>
                    <a:pt x="2095" y="1153401"/>
                  </a:lnTo>
                  <a:lnTo>
                    <a:pt x="2133" y="1160521"/>
                  </a:lnTo>
                  <a:lnTo>
                    <a:pt x="2202" y="1167641"/>
                  </a:lnTo>
                  <a:lnTo>
                    <a:pt x="2298" y="1174760"/>
                  </a:lnTo>
                  <a:lnTo>
                    <a:pt x="2415" y="1181880"/>
                  </a:lnTo>
                  <a:lnTo>
                    <a:pt x="2542" y="1189000"/>
                  </a:lnTo>
                  <a:lnTo>
                    <a:pt x="2670" y="1196120"/>
                  </a:lnTo>
                  <a:lnTo>
                    <a:pt x="2787" y="1203239"/>
                  </a:lnTo>
                  <a:lnTo>
                    <a:pt x="2884" y="1210359"/>
                  </a:lnTo>
                  <a:lnTo>
                    <a:pt x="2955" y="1217479"/>
                  </a:lnTo>
                  <a:lnTo>
                    <a:pt x="2997" y="1224599"/>
                  </a:lnTo>
                  <a:lnTo>
                    <a:pt x="3010" y="1231718"/>
                  </a:lnTo>
                  <a:lnTo>
                    <a:pt x="2996" y="1238838"/>
                  </a:lnTo>
                  <a:lnTo>
                    <a:pt x="2959" y="1245958"/>
                  </a:lnTo>
                  <a:lnTo>
                    <a:pt x="2905" y="1253078"/>
                  </a:lnTo>
                  <a:lnTo>
                    <a:pt x="2840" y="1260197"/>
                  </a:lnTo>
                  <a:lnTo>
                    <a:pt x="2770" y="1267317"/>
                  </a:lnTo>
                  <a:lnTo>
                    <a:pt x="2702" y="1274437"/>
                  </a:lnTo>
                  <a:lnTo>
                    <a:pt x="2640" y="1281557"/>
                  </a:lnTo>
                  <a:lnTo>
                    <a:pt x="2588" y="1288677"/>
                  </a:lnTo>
                  <a:lnTo>
                    <a:pt x="2548" y="1295796"/>
                  </a:lnTo>
                  <a:lnTo>
                    <a:pt x="2520" y="1302916"/>
                  </a:lnTo>
                  <a:lnTo>
                    <a:pt x="2506" y="1310036"/>
                  </a:lnTo>
                  <a:lnTo>
                    <a:pt x="2505" y="1317156"/>
                  </a:lnTo>
                  <a:lnTo>
                    <a:pt x="2517" y="1324275"/>
                  </a:lnTo>
                  <a:lnTo>
                    <a:pt x="2542" y="1331395"/>
                  </a:lnTo>
                  <a:lnTo>
                    <a:pt x="2579" y="1338515"/>
                  </a:lnTo>
                  <a:lnTo>
                    <a:pt x="2628" y="1345635"/>
                  </a:lnTo>
                  <a:lnTo>
                    <a:pt x="2689" y="1352754"/>
                  </a:lnTo>
                  <a:lnTo>
                    <a:pt x="2763" y="1359874"/>
                  </a:lnTo>
                  <a:lnTo>
                    <a:pt x="2849" y="1366994"/>
                  </a:lnTo>
                  <a:lnTo>
                    <a:pt x="2946" y="1374114"/>
                  </a:lnTo>
                  <a:lnTo>
                    <a:pt x="3052" y="1381233"/>
                  </a:lnTo>
                  <a:lnTo>
                    <a:pt x="3161" y="1388353"/>
                  </a:lnTo>
                  <a:lnTo>
                    <a:pt x="3268" y="1395473"/>
                  </a:lnTo>
                  <a:lnTo>
                    <a:pt x="3366" y="1402593"/>
                  </a:lnTo>
                  <a:lnTo>
                    <a:pt x="3447" y="1409712"/>
                  </a:lnTo>
                  <a:lnTo>
                    <a:pt x="3505" y="1416832"/>
                  </a:lnTo>
                  <a:lnTo>
                    <a:pt x="3534" y="1423952"/>
                  </a:lnTo>
                  <a:lnTo>
                    <a:pt x="3530" y="1431072"/>
                  </a:lnTo>
                  <a:lnTo>
                    <a:pt x="3493" y="1438192"/>
                  </a:lnTo>
                  <a:lnTo>
                    <a:pt x="3424" y="1445311"/>
                  </a:lnTo>
                  <a:lnTo>
                    <a:pt x="3329" y="1452431"/>
                  </a:lnTo>
                  <a:lnTo>
                    <a:pt x="3215" y="1459551"/>
                  </a:lnTo>
                  <a:lnTo>
                    <a:pt x="3094" y="1466671"/>
                  </a:lnTo>
                  <a:lnTo>
                    <a:pt x="2977" y="1473790"/>
                  </a:lnTo>
                  <a:lnTo>
                    <a:pt x="2876" y="1480910"/>
                  </a:lnTo>
                  <a:lnTo>
                    <a:pt x="2801" y="1488030"/>
                  </a:lnTo>
                  <a:lnTo>
                    <a:pt x="2759" y="1495150"/>
                  </a:lnTo>
                  <a:lnTo>
                    <a:pt x="2753" y="1502269"/>
                  </a:lnTo>
                  <a:lnTo>
                    <a:pt x="2785" y="1509389"/>
                  </a:lnTo>
                  <a:lnTo>
                    <a:pt x="2854" y="1516509"/>
                  </a:lnTo>
                  <a:lnTo>
                    <a:pt x="2956" y="1523629"/>
                  </a:lnTo>
                  <a:lnTo>
                    <a:pt x="3087" y="1530748"/>
                  </a:lnTo>
                  <a:lnTo>
                    <a:pt x="3240" y="1537868"/>
                  </a:lnTo>
                  <a:lnTo>
                    <a:pt x="3409" y="1544988"/>
                  </a:lnTo>
                  <a:lnTo>
                    <a:pt x="3585" y="1552108"/>
                  </a:lnTo>
                  <a:lnTo>
                    <a:pt x="3761" y="1559227"/>
                  </a:lnTo>
                  <a:lnTo>
                    <a:pt x="3928" y="1566347"/>
                  </a:lnTo>
                  <a:lnTo>
                    <a:pt x="4077" y="1573467"/>
                  </a:lnTo>
                  <a:lnTo>
                    <a:pt x="4200" y="1580587"/>
                  </a:lnTo>
                  <a:lnTo>
                    <a:pt x="4291" y="1587707"/>
                  </a:lnTo>
                  <a:lnTo>
                    <a:pt x="4345" y="1594826"/>
                  </a:lnTo>
                  <a:lnTo>
                    <a:pt x="4362" y="1601946"/>
                  </a:lnTo>
                  <a:lnTo>
                    <a:pt x="4342" y="1609066"/>
                  </a:lnTo>
                  <a:lnTo>
                    <a:pt x="4293" y="1616186"/>
                  </a:lnTo>
                  <a:lnTo>
                    <a:pt x="4223" y="1623305"/>
                  </a:lnTo>
                  <a:lnTo>
                    <a:pt x="4145" y="1630425"/>
                  </a:lnTo>
                  <a:lnTo>
                    <a:pt x="4074" y="1637545"/>
                  </a:lnTo>
                  <a:lnTo>
                    <a:pt x="4022" y="1644665"/>
                  </a:lnTo>
                  <a:lnTo>
                    <a:pt x="4006" y="1651784"/>
                  </a:lnTo>
                  <a:lnTo>
                    <a:pt x="4029" y="1658904"/>
                  </a:lnTo>
                  <a:lnTo>
                    <a:pt x="4094" y="1666024"/>
                  </a:lnTo>
                  <a:lnTo>
                    <a:pt x="4195" y="1673144"/>
                  </a:lnTo>
                  <a:lnTo>
                    <a:pt x="4324" y="1680263"/>
                  </a:lnTo>
                  <a:lnTo>
                    <a:pt x="4466" y="1687383"/>
                  </a:lnTo>
                  <a:lnTo>
                    <a:pt x="4607" y="1694503"/>
                  </a:lnTo>
                  <a:lnTo>
                    <a:pt x="4731" y="1701623"/>
                  </a:lnTo>
                  <a:lnTo>
                    <a:pt x="4824" y="1708743"/>
                  </a:lnTo>
                  <a:lnTo>
                    <a:pt x="4877" y="1715862"/>
                  </a:lnTo>
                  <a:lnTo>
                    <a:pt x="4884" y="1722982"/>
                  </a:lnTo>
                  <a:lnTo>
                    <a:pt x="4847" y="1730102"/>
                  </a:lnTo>
                  <a:lnTo>
                    <a:pt x="4771" y="1737222"/>
                  </a:lnTo>
                  <a:lnTo>
                    <a:pt x="4670" y="1744341"/>
                  </a:lnTo>
                  <a:lnTo>
                    <a:pt x="4560" y="1751461"/>
                  </a:lnTo>
                  <a:lnTo>
                    <a:pt x="4457" y="1758581"/>
                  </a:lnTo>
                  <a:lnTo>
                    <a:pt x="4373" y="1765701"/>
                  </a:lnTo>
                  <a:lnTo>
                    <a:pt x="4320" y="1772820"/>
                  </a:lnTo>
                  <a:lnTo>
                    <a:pt x="4304" y="1779940"/>
                  </a:lnTo>
                  <a:lnTo>
                    <a:pt x="4328" y="1787060"/>
                  </a:lnTo>
                  <a:lnTo>
                    <a:pt x="4393" y="1794180"/>
                  </a:lnTo>
                  <a:lnTo>
                    <a:pt x="4494" y="1801299"/>
                  </a:lnTo>
                  <a:lnTo>
                    <a:pt x="4625" y="1808419"/>
                  </a:lnTo>
                  <a:lnTo>
                    <a:pt x="4781" y="1815539"/>
                  </a:lnTo>
                  <a:lnTo>
                    <a:pt x="4953" y="1822659"/>
                  </a:lnTo>
                  <a:lnTo>
                    <a:pt x="5135" y="1829778"/>
                  </a:lnTo>
                  <a:lnTo>
                    <a:pt x="5322" y="1836898"/>
                  </a:lnTo>
                  <a:lnTo>
                    <a:pt x="5509" y="1844018"/>
                  </a:lnTo>
                  <a:lnTo>
                    <a:pt x="5695" y="1851138"/>
                  </a:lnTo>
                  <a:lnTo>
                    <a:pt x="5877" y="1858258"/>
                  </a:lnTo>
                  <a:lnTo>
                    <a:pt x="6057" y="1865377"/>
                  </a:lnTo>
                  <a:lnTo>
                    <a:pt x="6232" y="1872497"/>
                  </a:lnTo>
                  <a:lnTo>
                    <a:pt x="6404" y="1879617"/>
                  </a:lnTo>
                  <a:lnTo>
                    <a:pt x="6571" y="1886737"/>
                  </a:lnTo>
                  <a:lnTo>
                    <a:pt x="6733" y="1893856"/>
                  </a:lnTo>
                  <a:lnTo>
                    <a:pt x="6888" y="1900976"/>
                  </a:lnTo>
                  <a:lnTo>
                    <a:pt x="7034" y="1908096"/>
                  </a:lnTo>
                  <a:lnTo>
                    <a:pt x="7169" y="1915216"/>
                  </a:lnTo>
                  <a:lnTo>
                    <a:pt x="7288" y="1922335"/>
                  </a:lnTo>
                  <a:lnTo>
                    <a:pt x="7389" y="1929455"/>
                  </a:lnTo>
                  <a:lnTo>
                    <a:pt x="7472" y="1936575"/>
                  </a:lnTo>
                  <a:lnTo>
                    <a:pt x="7535" y="1943695"/>
                  </a:lnTo>
                  <a:lnTo>
                    <a:pt x="7580" y="1950814"/>
                  </a:lnTo>
                  <a:lnTo>
                    <a:pt x="7607" y="1957934"/>
                  </a:lnTo>
                  <a:lnTo>
                    <a:pt x="7620" y="1965054"/>
                  </a:lnTo>
                  <a:lnTo>
                    <a:pt x="7622" y="1972174"/>
                  </a:lnTo>
                  <a:lnTo>
                    <a:pt x="7615" y="1979293"/>
                  </a:lnTo>
                  <a:lnTo>
                    <a:pt x="7602" y="1986413"/>
                  </a:lnTo>
                  <a:lnTo>
                    <a:pt x="7585" y="1993533"/>
                  </a:lnTo>
                  <a:lnTo>
                    <a:pt x="7564" y="2000653"/>
                  </a:lnTo>
                  <a:lnTo>
                    <a:pt x="7542" y="2007773"/>
                  </a:lnTo>
                  <a:lnTo>
                    <a:pt x="7517" y="2014892"/>
                  </a:lnTo>
                  <a:lnTo>
                    <a:pt x="7493" y="2022012"/>
                  </a:lnTo>
                  <a:lnTo>
                    <a:pt x="7471" y="2029132"/>
                  </a:lnTo>
                  <a:lnTo>
                    <a:pt x="7455" y="2036252"/>
                  </a:lnTo>
                  <a:lnTo>
                    <a:pt x="7451" y="2043371"/>
                  </a:lnTo>
                  <a:lnTo>
                    <a:pt x="7462" y="2050491"/>
                  </a:lnTo>
                  <a:lnTo>
                    <a:pt x="7495" y="2057611"/>
                  </a:lnTo>
                  <a:lnTo>
                    <a:pt x="7554" y="2064731"/>
                  </a:lnTo>
                  <a:lnTo>
                    <a:pt x="7640" y="2071850"/>
                  </a:lnTo>
                  <a:lnTo>
                    <a:pt x="7755" y="2078970"/>
                  </a:lnTo>
                  <a:lnTo>
                    <a:pt x="7898" y="2086090"/>
                  </a:lnTo>
                  <a:lnTo>
                    <a:pt x="8064" y="2093210"/>
                  </a:lnTo>
                  <a:lnTo>
                    <a:pt x="8250" y="2100329"/>
                  </a:lnTo>
                  <a:lnTo>
                    <a:pt x="8447" y="2107449"/>
                  </a:lnTo>
                  <a:lnTo>
                    <a:pt x="8647" y="2114569"/>
                  </a:lnTo>
                  <a:lnTo>
                    <a:pt x="8844" y="2121689"/>
                  </a:lnTo>
                  <a:lnTo>
                    <a:pt x="9029" y="2128808"/>
                  </a:lnTo>
                  <a:lnTo>
                    <a:pt x="9199" y="2135928"/>
                  </a:lnTo>
                  <a:lnTo>
                    <a:pt x="9348" y="2143048"/>
                  </a:lnTo>
                  <a:lnTo>
                    <a:pt x="9475" y="2150168"/>
                  </a:lnTo>
                  <a:lnTo>
                    <a:pt x="9579" y="2157288"/>
                  </a:lnTo>
                  <a:lnTo>
                    <a:pt x="9662" y="2164407"/>
                  </a:lnTo>
                  <a:lnTo>
                    <a:pt x="9729" y="2171527"/>
                  </a:lnTo>
                  <a:lnTo>
                    <a:pt x="9783" y="2178647"/>
                  </a:lnTo>
                  <a:lnTo>
                    <a:pt x="9833" y="2185767"/>
                  </a:lnTo>
                  <a:lnTo>
                    <a:pt x="9885" y="2192886"/>
                  </a:lnTo>
                  <a:lnTo>
                    <a:pt x="9949" y="2200006"/>
                  </a:lnTo>
                  <a:lnTo>
                    <a:pt x="10029" y="2207126"/>
                  </a:lnTo>
                  <a:lnTo>
                    <a:pt x="10130" y="2214246"/>
                  </a:lnTo>
                  <a:lnTo>
                    <a:pt x="10257" y="2221365"/>
                  </a:lnTo>
                  <a:lnTo>
                    <a:pt x="10413" y="2228485"/>
                  </a:lnTo>
                  <a:lnTo>
                    <a:pt x="10599" y="2235605"/>
                  </a:lnTo>
                  <a:lnTo>
                    <a:pt x="10815" y="2242725"/>
                  </a:lnTo>
                  <a:lnTo>
                    <a:pt x="11062" y="2249844"/>
                  </a:lnTo>
                  <a:lnTo>
                    <a:pt x="11339" y="2256964"/>
                  </a:lnTo>
                  <a:lnTo>
                    <a:pt x="11643" y="2264084"/>
                  </a:lnTo>
                  <a:lnTo>
                    <a:pt x="11972" y="2271204"/>
                  </a:lnTo>
                  <a:lnTo>
                    <a:pt x="12323" y="2278324"/>
                  </a:lnTo>
                  <a:lnTo>
                    <a:pt x="12688" y="2285443"/>
                  </a:lnTo>
                  <a:lnTo>
                    <a:pt x="13061" y="2292563"/>
                  </a:lnTo>
                  <a:lnTo>
                    <a:pt x="13437" y="2299683"/>
                  </a:lnTo>
                  <a:lnTo>
                    <a:pt x="13808" y="2306803"/>
                  </a:lnTo>
                  <a:lnTo>
                    <a:pt x="14169" y="2313922"/>
                  </a:lnTo>
                  <a:lnTo>
                    <a:pt x="14515" y="2321042"/>
                  </a:lnTo>
                  <a:lnTo>
                    <a:pt x="14841" y="2328162"/>
                  </a:lnTo>
                  <a:lnTo>
                    <a:pt x="15142" y="2335282"/>
                  </a:lnTo>
                  <a:lnTo>
                    <a:pt x="15415" y="2342401"/>
                  </a:lnTo>
                  <a:lnTo>
                    <a:pt x="15655" y="2349521"/>
                  </a:lnTo>
                  <a:lnTo>
                    <a:pt x="15862" y="2356641"/>
                  </a:lnTo>
                  <a:lnTo>
                    <a:pt x="16034" y="2363761"/>
                  </a:lnTo>
                  <a:lnTo>
                    <a:pt x="16169" y="2370880"/>
                  </a:lnTo>
                  <a:lnTo>
                    <a:pt x="16276" y="2378000"/>
                  </a:lnTo>
                  <a:lnTo>
                    <a:pt x="16359" y="2385120"/>
                  </a:lnTo>
                  <a:lnTo>
                    <a:pt x="16429" y="2392240"/>
                  </a:lnTo>
                  <a:lnTo>
                    <a:pt x="16496" y="2399359"/>
                  </a:lnTo>
                  <a:lnTo>
                    <a:pt x="16572" y="2406479"/>
                  </a:lnTo>
                  <a:lnTo>
                    <a:pt x="16667" y="2413599"/>
                  </a:lnTo>
                  <a:lnTo>
                    <a:pt x="16793" y="2420719"/>
                  </a:lnTo>
                  <a:lnTo>
                    <a:pt x="16957" y="2427839"/>
                  </a:lnTo>
                  <a:lnTo>
                    <a:pt x="17162" y="2434958"/>
                  </a:lnTo>
                  <a:lnTo>
                    <a:pt x="17409" y="2442078"/>
                  </a:lnTo>
                  <a:lnTo>
                    <a:pt x="17691" y="2449198"/>
                  </a:lnTo>
                  <a:lnTo>
                    <a:pt x="18001" y="2456318"/>
                  </a:lnTo>
                  <a:lnTo>
                    <a:pt x="18326" y="2463437"/>
                  </a:lnTo>
                  <a:lnTo>
                    <a:pt x="18654" y="2470557"/>
                  </a:lnTo>
                  <a:lnTo>
                    <a:pt x="18974" y="2477677"/>
                  </a:lnTo>
                  <a:lnTo>
                    <a:pt x="19280" y="2484797"/>
                  </a:lnTo>
                  <a:lnTo>
                    <a:pt x="19572" y="2491916"/>
                  </a:lnTo>
                  <a:lnTo>
                    <a:pt x="19851" y="2499036"/>
                  </a:lnTo>
                  <a:lnTo>
                    <a:pt x="20124" y="2506156"/>
                  </a:lnTo>
                  <a:lnTo>
                    <a:pt x="20398" y="2513276"/>
                  </a:lnTo>
                  <a:lnTo>
                    <a:pt x="20685" y="2520395"/>
                  </a:lnTo>
                  <a:lnTo>
                    <a:pt x="20992" y="2527515"/>
                  </a:lnTo>
                  <a:lnTo>
                    <a:pt x="21329" y="2534635"/>
                  </a:lnTo>
                  <a:lnTo>
                    <a:pt x="21701" y="2541755"/>
                  </a:lnTo>
                  <a:lnTo>
                    <a:pt x="22113" y="2548874"/>
                  </a:lnTo>
                  <a:lnTo>
                    <a:pt x="22565" y="2555994"/>
                  </a:lnTo>
                  <a:lnTo>
                    <a:pt x="23053" y="2563114"/>
                  </a:lnTo>
                  <a:lnTo>
                    <a:pt x="23572" y="2570234"/>
                  </a:lnTo>
                  <a:lnTo>
                    <a:pt x="24116" y="2577354"/>
                  </a:lnTo>
                  <a:lnTo>
                    <a:pt x="24675" y="2584473"/>
                  </a:lnTo>
                  <a:lnTo>
                    <a:pt x="25237" y="2591593"/>
                  </a:lnTo>
                  <a:lnTo>
                    <a:pt x="25789" y="2598713"/>
                  </a:lnTo>
                  <a:lnTo>
                    <a:pt x="26316" y="2605833"/>
                  </a:lnTo>
                  <a:lnTo>
                    <a:pt x="26803" y="2612952"/>
                  </a:lnTo>
                  <a:lnTo>
                    <a:pt x="27236" y="2620072"/>
                  </a:lnTo>
                  <a:lnTo>
                    <a:pt x="27605" y="2627192"/>
                  </a:lnTo>
                  <a:lnTo>
                    <a:pt x="27904" y="2634312"/>
                  </a:lnTo>
                  <a:lnTo>
                    <a:pt x="28133" y="2641431"/>
                  </a:lnTo>
                  <a:lnTo>
                    <a:pt x="28310" y="2648551"/>
                  </a:lnTo>
                  <a:lnTo>
                    <a:pt x="28454" y="2655671"/>
                  </a:lnTo>
                  <a:lnTo>
                    <a:pt x="28591" y="2662791"/>
                  </a:lnTo>
                  <a:lnTo>
                    <a:pt x="28750" y="2669910"/>
                  </a:lnTo>
                  <a:lnTo>
                    <a:pt x="28956" y="2677030"/>
                  </a:lnTo>
                  <a:lnTo>
                    <a:pt x="29236" y="2684150"/>
                  </a:lnTo>
                  <a:lnTo>
                    <a:pt x="29605" y="2691270"/>
                  </a:lnTo>
                  <a:lnTo>
                    <a:pt x="30077" y="2698389"/>
                  </a:lnTo>
                  <a:lnTo>
                    <a:pt x="30653" y="2705509"/>
                  </a:lnTo>
                  <a:lnTo>
                    <a:pt x="31330" y="2712629"/>
                  </a:lnTo>
                  <a:lnTo>
                    <a:pt x="32097" y="2719749"/>
                  </a:lnTo>
                  <a:lnTo>
                    <a:pt x="32942" y="2726869"/>
                  </a:lnTo>
                  <a:lnTo>
                    <a:pt x="33844" y="2733988"/>
                  </a:lnTo>
                  <a:lnTo>
                    <a:pt x="34781" y="2741108"/>
                  </a:lnTo>
                  <a:lnTo>
                    <a:pt x="35737" y="2748228"/>
                  </a:lnTo>
                  <a:lnTo>
                    <a:pt x="36696" y="2755348"/>
                  </a:lnTo>
                  <a:lnTo>
                    <a:pt x="37644" y="2762467"/>
                  </a:lnTo>
                  <a:lnTo>
                    <a:pt x="38572" y="2769587"/>
                  </a:lnTo>
                  <a:lnTo>
                    <a:pt x="39478" y="2776707"/>
                  </a:lnTo>
                  <a:lnTo>
                    <a:pt x="40361" y="2783827"/>
                  </a:lnTo>
                  <a:lnTo>
                    <a:pt x="41229" y="2790946"/>
                  </a:lnTo>
                  <a:lnTo>
                    <a:pt x="42095" y="2798066"/>
                  </a:lnTo>
                  <a:lnTo>
                    <a:pt x="42977" y="2805186"/>
                  </a:lnTo>
                  <a:lnTo>
                    <a:pt x="43897" y="2812306"/>
                  </a:lnTo>
                  <a:lnTo>
                    <a:pt x="44882" y="2819425"/>
                  </a:lnTo>
                  <a:lnTo>
                    <a:pt x="45945" y="2826545"/>
                  </a:lnTo>
                  <a:lnTo>
                    <a:pt x="47097" y="2833665"/>
                  </a:lnTo>
                  <a:lnTo>
                    <a:pt x="48336" y="2840785"/>
                  </a:lnTo>
                  <a:lnTo>
                    <a:pt x="49654" y="2847905"/>
                  </a:lnTo>
                  <a:lnTo>
                    <a:pt x="51036" y="2855024"/>
                  </a:lnTo>
                  <a:lnTo>
                    <a:pt x="52464" y="2862144"/>
                  </a:lnTo>
                  <a:lnTo>
                    <a:pt x="53917" y="2869264"/>
                  </a:lnTo>
                  <a:lnTo>
                    <a:pt x="55378" y="2876384"/>
                  </a:lnTo>
                  <a:lnTo>
                    <a:pt x="56837" y="2883503"/>
                  </a:lnTo>
                  <a:lnTo>
                    <a:pt x="58290" y="2890623"/>
                  </a:lnTo>
                  <a:lnTo>
                    <a:pt x="59742" y="2897743"/>
                  </a:lnTo>
                  <a:lnTo>
                    <a:pt x="61202" y="2904863"/>
                  </a:lnTo>
                  <a:lnTo>
                    <a:pt x="62688" y="2911982"/>
                  </a:lnTo>
                  <a:lnTo>
                    <a:pt x="64216" y="2919102"/>
                  </a:lnTo>
                  <a:lnTo>
                    <a:pt x="65799" y="2926222"/>
                  </a:lnTo>
                  <a:lnTo>
                    <a:pt x="67446" y="2933342"/>
                  </a:lnTo>
                  <a:lnTo>
                    <a:pt x="69162" y="2940461"/>
                  </a:lnTo>
                  <a:lnTo>
                    <a:pt x="70948" y="2947581"/>
                  </a:lnTo>
                  <a:lnTo>
                    <a:pt x="72802" y="2954701"/>
                  </a:lnTo>
                  <a:lnTo>
                    <a:pt x="74716" y="2961821"/>
                  </a:lnTo>
                  <a:lnTo>
                    <a:pt x="76682" y="2968940"/>
                  </a:lnTo>
                  <a:lnTo>
                    <a:pt x="78690" y="2976060"/>
                  </a:lnTo>
                  <a:lnTo>
                    <a:pt x="80729" y="2983180"/>
                  </a:lnTo>
                  <a:lnTo>
                    <a:pt x="82786" y="2990300"/>
                  </a:lnTo>
                  <a:lnTo>
                    <a:pt x="84851" y="2997420"/>
                  </a:lnTo>
                  <a:lnTo>
                    <a:pt x="86910" y="3004539"/>
                  </a:lnTo>
                  <a:lnTo>
                    <a:pt x="88956" y="3011659"/>
                  </a:lnTo>
                  <a:lnTo>
                    <a:pt x="90986" y="3018779"/>
                  </a:lnTo>
                  <a:lnTo>
                    <a:pt x="93001" y="3025899"/>
                  </a:lnTo>
                  <a:lnTo>
                    <a:pt x="95009" y="3033018"/>
                  </a:lnTo>
                  <a:lnTo>
                    <a:pt x="97024" y="3040138"/>
                  </a:lnTo>
                  <a:lnTo>
                    <a:pt x="99068" y="3047258"/>
                  </a:lnTo>
                  <a:lnTo>
                    <a:pt x="101165" y="3054378"/>
                  </a:lnTo>
                  <a:lnTo>
                    <a:pt x="103344" y="3061497"/>
                  </a:lnTo>
                  <a:lnTo>
                    <a:pt x="105633" y="3068617"/>
                  </a:lnTo>
                  <a:lnTo>
                    <a:pt x="108061" y="3075737"/>
                  </a:lnTo>
                  <a:lnTo>
                    <a:pt x="110648" y="3082857"/>
                  </a:lnTo>
                  <a:lnTo>
                    <a:pt x="113426" y="3089976"/>
                  </a:lnTo>
                  <a:lnTo>
                    <a:pt x="116390" y="3097096"/>
                  </a:lnTo>
                  <a:lnTo>
                    <a:pt x="119538" y="3104216"/>
                  </a:lnTo>
                  <a:lnTo>
                    <a:pt x="122867" y="3111336"/>
                  </a:lnTo>
                  <a:lnTo>
                    <a:pt x="126371" y="3118455"/>
                  </a:lnTo>
                  <a:lnTo>
                    <a:pt x="130044" y="3125575"/>
                  </a:lnTo>
                  <a:lnTo>
                    <a:pt x="133882" y="3132695"/>
                  </a:lnTo>
                  <a:lnTo>
                    <a:pt x="137885" y="3139815"/>
                  </a:lnTo>
                  <a:lnTo>
                    <a:pt x="142052" y="3146935"/>
                  </a:lnTo>
                  <a:lnTo>
                    <a:pt x="146384" y="3154054"/>
                  </a:lnTo>
                  <a:lnTo>
                    <a:pt x="150879" y="3161174"/>
                  </a:lnTo>
                  <a:lnTo>
                    <a:pt x="155535" y="3168294"/>
                  </a:lnTo>
                  <a:lnTo>
                    <a:pt x="160345" y="3175414"/>
                  </a:lnTo>
                  <a:lnTo>
                    <a:pt x="165297" y="3182533"/>
                  </a:lnTo>
                  <a:lnTo>
                    <a:pt x="170364" y="3189653"/>
                  </a:lnTo>
                  <a:lnTo>
                    <a:pt x="175524" y="3196773"/>
                  </a:lnTo>
                  <a:lnTo>
                    <a:pt x="180764" y="3203893"/>
                  </a:lnTo>
                  <a:lnTo>
                    <a:pt x="186077" y="3211012"/>
                  </a:lnTo>
                  <a:lnTo>
                    <a:pt x="191468" y="3218132"/>
                  </a:lnTo>
                  <a:lnTo>
                    <a:pt x="196957" y="3225252"/>
                  </a:lnTo>
                  <a:lnTo>
                    <a:pt x="202579" y="3232372"/>
                  </a:lnTo>
                  <a:lnTo>
                    <a:pt x="208382" y="3239491"/>
                  </a:lnTo>
                  <a:lnTo>
                    <a:pt x="214423" y="3246611"/>
                  </a:lnTo>
                  <a:lnTo>
                    <a:pt x="220760" y="3253731"/>
                  </a:lnTo>
                  <a:lnTo>
                    <a:pt x="227443" y="3260851"/>
                  </a:lnTo>
                  <a:lnTo>
                    <a:pt x="234529" y="3267971"/>
                  </a:lnTo>
                  <a:lnTo>
                    <a:pt x="242005" y="3275090"/>
                  </a:lnTo>
                  <a:lnTo>
                    <a:pt x="249810" y="3282210"/>
                  </a:lnTo>
                  <a:lnTo>
                    <a:pt x="257854" y="3289330"/>
                  </a:lnTo>
                  <a:lnTo>
                    <a:pt x="265999" y="3296450"/>
                  </a:lnTo>
                  <a:lnTo>
                    <a:pt x="274068" y="3303569"/>
                  </a:lnTo>
                  <a:lnTo>
                    <a:pt x="281842" y="3310689"/>
                  </a:lnTo>
                  <a:lnTo>
                    <a:pt x="289069" y="3317809"/>
                  </a:lnTo>
                  <a:lnTo>
                    <a:pt x="295468" y="3324929"/>
                  </a:lnTo>
                  <a:lnTo>
                    <a:pt x="300735" y="3332048"/>
                  </a:lnTo>
                  <a:lnTo>
                    <a:pt x="304546" y="3339168"/>
                  </a:lnTo>
                  <a:lnTo>
                    <a:pt x="306568" y="3346288"/>
                  </a:lnTo>
                  <a:lnTo>
                    <a:pt x="306467" y="3353408"/>
                  </a:lnTo>
                  <a:lnTo>
                    <a:pt x="303664" y="3360527"/>
                  </a:lnTo>
                  <a:lnTo>
                    <a:pt x="298086" y="3367647"/>
                  </a:lnTo>
                  <a:lnTo>
                    <a:pt x="289547" y="3374767"/>
                  </a:lnTo>
                  <a:lnTo>
                    <a:pt x="277963" y="3381887"/>
                  </a:lnTo>
                  <a:lnTo>
                    <a:pt x="263387" y="3389006"/>
                  </a:lnTo>
                  <a:lnTo>
                    <a:pt x="246024" y="3396126"/>
                  </a:lnTo>
                  <a:lnTo>
                    <a:pt x="226238" y="3403246"/>
                  </a:lnTo>
                  <a:lnTo>
                    <a:pt x="204544" y="3410366"/>
                  </a:lnTo>
                  <a:lnTo>
                    <a:pt x="181584" y="3417486"/>
                  </a:lnTo>
                  <a:lnTo>
                    <a:pt x="158077" y="3424605"/>
                  </a:lnTo>
                  <a:lnTo>
                    <a:pt x="134773" y="3431725"/>
                  </a:lnTo>
                  <a:close/>
                </a:path>
              </a:pathLst>
            </a:custGeom>
            <a:solidFill>
              <a:srgbClr val="EFC000">
                <a:alpha val="29803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9" name="pg58">
              <a:extLst>
                <a:ext uri="{FF2B5EF4-FFF2-40B4-BE49-F238E27FC236}">
                  <a16:creationId xmlns:a16="http://schemas.microsoft.com/office/drawing/2014/main" id="{CBF5A5E5-2FEC-4498-B69E-3FA5D7B76C3F}"/>
                </a:ext>
              </a:extLst>
            </p:cNvPr>
            <p:cNvSpPr/>
            <p:nvPr/>
          </p:nvSpPr>
          <p:spPr>
            <a:xfrm>
              <a:off x="7189660" y="2380272"/>
              <a:ext cx="322093" cy="3436204"/>
            </a:xfrm>
            <a:custGeom>
              <a:avLst/>
              <a:gdLst/>
              <a:ahLst/>
              <a:cxnLst/>
              <a:rect l="0" t="0" r="0" b="0"/>
              <a:pathLst>
                <a:path w="322093" h="3436204">
                  <a:moveTo>
                    <a:pt x="0" y="3436204"/>
                  </a:moveTo>
                  <a:lnTo>
                    <a:pt x="0" y="3429060"/>
                  </a:lnTo>
                  <a:lnTo>
                    <a:pt x="0" y="3421916"/>
                  </a:lnTo>
                  <a:lnTo>
                    <a:pt x="0" y="3414772"/>
                  </a:lnTo>
                  <a:lnTo>
                    <a:pt x="0" y="3407628"/>
                  </a:lnTo>
                  <a:lnTo>
                    <a:pt x="0" y="3400484"/>
                  </a:lnTo>
                  <a:lnTo>
                    <a:pt x="0" y="3393340"/>
                  </a:lnTo>
                  <a:lnTo>
                    <a:pt x="0" y="3386197"/>
                  </a:lnTo>
                  <a:lnTo>
                    <a:pt x="0" y="3379053"/>
                  </a:lnTo>
                  <a:lnTo>
                    <a:pt x="0" y="3371909"/>
                  </a:lnTo>
                  <a:lnTo>
                    <a:pt x="0" y="3364765"/>
                  </a:lnTo>
                  <a:lnTo>
                    <a:pt x="0" y="3357621"/>
                  </a:lnTo>
                  <a:lnTo>
                    <a:pt x="0" y="3350477"/>
                  </a:lnTo>
                  <a:lnTo>
                    <a:pt x="0" y="3343333"/>
                  </a:lnTo>
                  <a:lnTo>
                    <a:pt x="0" y="3336189"/>
                  </a:lnTo>
                  <a:lnTo>
                    <a:pt x="0" y="3329046"/>
                  </a:lnTo>
                  <a:lnTo>
                    <a:pt x="0" y="3321902"/>
                  </a:lnTo>
                  <a:lnTo>
                    <a:pt x="0" y="3314758"/>
                  </a:lnTo>
                  <a:lnTo>
                    <a:pt x="0" y="3307614"/>
                  </a:lnTo>
                  <a:lnTo>
                    <a:pt x="0" y="3300470"/>
                  </a:lnTo>
                  <a:lnTo>
                    <a:pt x="0" y="3293326"/>
                  </a:lnTo>
                  <a:lnTo>
                    <a:pt x="0" y="3286182"/>
                  </a:lnTo>
                  <a:lnTo>
                    <a:pt x="0" y="3279038"/>
                  </a:lnTo>
                  <a:lnTo>
                    <a:pt x="0" y="3271895"/>
                  </a:lnTo>
                  <a:lnTo>
                    <a:pt x="0" y="3264751"/>
                  </a:lnTo>
                  <a:lnTo>
                    <a:pt x="0" y="3257607"/>
                  </a:lnTo>
                  <a:lnTo>
                    <a:pt x="0" y="3250463"/>
                  </a:lnTo>
                  <a:lnTo>
                    <a:pt x="0" y="3243319"/>
                  </a:lnTo>
                  <a:lnTo>
                    <a:pt x="0" y="3236175"/>
                  </a:lnTo>
                  <a:lnTo>
                    <a:pt x="0" y="3229031"/>
                  </a:lnTo>
                  <a:lnTo>
                    <a:pt x="0" y="3221887"/>
                  </a:lnTo>
                  <a:lnTo>
                    <a:pt x="0" y="3214744"/>
                  </a:lnTo>
                  <a:lnTo>
                    <a:pt x="0" y="3207600"/>
                  </a:lnTo>
                  <a:lnTo>
                    <a:pt x="0" y="3200456"/>
                  </a:lnTo>
                  <a:lnTo>
                    <a:pt x="0" y="3193312"/>
                  </a:lnTo>
                  <a:lnTo>
                    <a:pt x="0" y="3186168"/>
                  </a:lnTo>
                  <a:lnTo>
                    <a:pt x="0" y="3179024"/>
                  </a:lnTo>
                  <a:lnTo>
                    <a:pt x="0" y="3171880"/>
                  </a:lnTo>
                  <a:lnTo>
                    <a:pt x="0" y="3164736"/>
                  </a:lnTo>
                  <a:lnTo>
                    <a:pt x="0" y="3157593"/>
                  </a:lnTo>
                  <a:lnTo>
                    <a:pt x="0" y="3150449"/>
                  </a:lnTo>
                  <a:lnTo>
                    <a:pt x="0" y="3143305"/>
                  </a:lnTo>
                  <a:lnTo>
                    <a:pt x="0" y="3136161"/>
                  </a:lnTo>
                  <a:lnTo>
                    <a:pt x="0" y="3129017"/>
                  </a:lnTo>
                  <a:lnTo>
                    <a:pt x="0" y="3121873"/>
                  </a:lnTo>
                  <a:lnTo>
                    <a:pt x="0" y="3114729"/>
                  </a:lnTo>
                  <a:lnTo>
                    <a:pt x="0" y="3107585"/>
                  </a:lnTo>
                  <a:lnTo>
                    <a:pt x="0" y="3100442"/>
                  </a:lnTo>
                  <a:lnTo>
                    <a:pt x="0" y="3093298"/>
                  </a:lnTo>
                  <a:lnTo>
                    <a:pt x="0" y="3086154"/>
                  </a:lnTo>
                  <a:lnTo>
                    <a:pt x="0" y="3079010"/>
                  </a:lnTo>
                  <a:lnTo>
                    <a:pt x="0" y="3071866"/>
                  </a:lnTo>
                  <a:lnTo>
                    <a:pt x="0" y="3064722"/>
                  </a:lnTo>
                  <a:lnTo>
                    <a:pt x="0" y="3057578"/>
                  </a:lnTo>
                  <a:lnTo>
                    <a:pt x="0" y="3050434"/>
                  </a:lnTo>
                  <a:lnTo>
                    <a:pt x="0" y="3043291"/>
                  </a:lnTo>
                  <a:lnTo>
                    <a:pt x="0" y="3036147"/>
                  </a:lnTo>
                  <a:lnTo>
                    <a:pt x="0" y="3029003"/>
                  </a:lnTo>
                  <a:lnTo>
                    <a:pt x="0" y="3021859"/>
                  </a:lnTo>
                  <a:lnTo>
                    <a:pt x="0" y="3014715"/>
                  </a:lnTo>
                  <a:lnTo>
                    <a:pt x="0" y="3007571"/>
                  </a:lnTo>
                  <a:lnTo>
                    <a:pt x="0" y="3000427"/>
                  </a:lnTo>
                  <a:lnTo>
                    <a:pt x="0" y="2993283"/>
                  </a:lnTo>
                  <a:lnTo>
                    <a:pt x="0" y="2986140"/>
                  </a:lnTo>
                  <a:lnTo>
                    <a:pt x="0" y="2978996"/>
                  </a:lnTo>
                  <a:lnTo>
                    <a:pt x="0" y="2971852"/>
                  </a:lnTo>
                  <a:lnTo>
                    <a:pt x="0" y="2964708"/>
                  </a:lnTo>
                  <a:lnTo>
                    <a:pt x="0" y="2957564"/>
                  </a:lnTo>
                  <a:lnTo>
                    <a:pt x="0" y="2950420"/>
                  </a:lnTo>
                  <a:lnTo>
                    <a:pt x="0" y="2943276"/>
                  </a:lnTo>
                  <a:lnTo>
                    <a:pt x="0" y="2936132"/>
                  </a:lnTo>
                  <a:lnTo>
                    <a:pt x="0" y="2928989"/>
                  </a:lnTo>
                  <a:lnTo>
                    <a:pt x="0" y="2921845"/>
                  </a:lnTo>
                  <a:lnTo>
                    <a:pt x="0" y="2914701"/>
                  </a:lnTo>
                  <a:lnTo>
                    <a:pt x="0" y="2907557"/>
                  </a:lnTo>
                  <a:lnTo>
                    <a:pt x="0" y="2900413"/>
                  </a:lnTo>
                  <a:lnTo>
                    <a:pt x="0" y="2893269"/>
                  </a:lnTo>
                  <a:lnTo>
                    <a:pt x="0" y="2886125"/>
                  </a:lnTo>
                  <a:lnTo>
                    <a:pt x="0" y="2878981"/>
                  </a:lnTo>
                  <a:lnTo>
                    <a:pt x="0" y="2871838"/>
                  </a:lnTo>
                  <a:lnTo>
                    <a:pt x="0" y="2864694"/>
                  </a:lnTo>
                  <a:lnTo>
                    <a:pt x="0" y="2857550"/>
                  </a:lnTo>
                  <a:lnTo>
                    <a:pt x="0" y="2850406"/>
                  </a:lnTo>
                  <a:lnTo>
                    <a:pt x="0" y="2843262"/>
                  </a:lnTo>
                  <a:lnTo>
                    <a:pt x="0" y="2836118"/>
                  </a:lnTo>
                  <a:lnTo>
                    <a:pt x="0" y="2828974"/>
                  </a:lnTo>
                  <a:lnTo>
                    <a:pt x="0" y="2821830"/>
                  </a:lnTo>
                  <a:lnTo>
                    <a:pt x="0" y="2814687"/>
                  </a:lnTo>
                  <a:lnTo>
                    <a:pt x="0" y="2807543"/>
                  </a:lnTo>
                  <a:lnTo>
                    <a:pt x="0" y="2800399"/>
                  </a:lnTo>
                  <a:lnTo>
                    <a:pt x="0" y="2793255"/>
                  </a:lnTo>
                  <a:lnTo>
                    <a:pt x="0" y="2786111"/>
                  </a:lnTo>
                  <a:lnTo>
                    <a:pt x="0" y="2778967"/>
                  </a:lnTo>
                  <a:lnTo>
                    <a:pt x="0" y="2771823"/>
                  </a:lnTo>
                  <a:lnTo>
                    <a:pt x="0" y="2764679"/>
                  </a:lnTo>
                  <a:lnTo>
                    <a:pt x="0" y="2757536"/>
                  </a:lnTo>
                  <a:lnTo>
                    <a:pt x="0" y="2750392"/>
                  </a:lnTo>
                  <a:lnTo>
                    <a:pt x="0" y="2743248"/>
                  </a:lnTo>
                  <a:lnTo>
                    <a:pt x="0" y="2736104"/>
                  </a:lnTo>
                  <a:lnTo>
                    <a:pt x="0" y="2728960"/>
                  </a:lnTo>
                  <a:lnTo>
                    <a:pt x="0" y="2721816"/>
                  </a:lnTo>
                  <a:lnTo>
                    <a:pt x="0" y="2714672"/>
                  </a:lnTo>
                  <a:lnTo>
                    <a:pt x="0" y="2707528"/>
                  </a:lnTo>
                  <a:lnTo>
                    <a:pt x="0" y="2700385"/>
                  </a:lnTo>
                  <a:lnTo>
                    <a:pt x="0" y="2693241"/>
                  </a:lnTo>
                  <a:lnTo>
                    <a:pt x="0" y="2686097"/>
                  </a:lnTo>
                  <a:lnTo>
                    <a:pt x="0" y="2678953"/>
                  </a:lnTo>
                  <a:lnTo>
                    <a:pt x="0" y="2671809"/>
                  </a:lnTo>
                  <a:lnTo>
                    <a:pt x="0" y="2664665"/>
                  </a:lnTo>
                  <a:lnTo>
                    <a:pt x="0" y="2657521"/>
                  </a:lnTo>
                  <a:lnTo>
                    <a:pt x="0" y="2650377"/>
                  </a:lnTo>
                  <a:lnTo>
                    <a:pt x="0" y="2643234"/>
                  </a:lnTo>
                  <a:lnTo>
                    <a:pt x="0" y="2636090"/>
                  </a:lnTo>
                  <a:lnTo>
                    <a:pt x="0" y="2628946"/>
                  </a:lnTo>
                  <a:lnTo>
                    <a:pt x="0" y="2621802"/>
                  </a:lnTo>
                  <a:lnTo>
                    <a:pt x="0" y="2614658"/>
                  </a:lnTo>
                  <a:lnTo>
                    <a:pt x="0" y="2607514"/>
                  </a:lnTo>
                  <a:lnTo>
                    <a:pt x="0" y="2600370"/>
                  </a:lnTo>
                  <a:lnTo>
                    <a:pt x="0" y="2593226"/>
                  </a:lnTo>
                  <a:lnTo>
                    <a:pt x="0" y="2586082"/>
                  </a:lnTo>
                  <a:lnTo>
                    <a:pt x="0" y="2578939"/>
                  </a:lnTo>
                  <a:lnTo>
                    <a:pt x="0" y="2571795"/>
                  </a:lnTo>
                  <a:lnTo>
                    <a:pt x="0" y="2564651"/>
                  </a:lnTo>
                  <a:lnTo>
                    <a:pt x="0" y="2557507"/>
                  </a:lnTo>
                  <a:lnTo>
                    <a:pt x="0" y="2550363"/>
                  </a:lnTo>
                  <a:lnTo>
                    <a:pt x="0" y="2543219"/>
                  </a:lnTo>
                  <a:lnTo>
                    <a:pt x="0" y="2536075"/>
                  </a:lnTo>
                  <a:lnTo>
                    <a:pt x="0" y="2528931"/>
                  </a:lnTo>
                  <a:lnTo>
                    <a:pt x="0" y="2521788"/>
                  </a:lnTo>
                  <a:lnTo>
                    <a:pt x="0" y="2514644"/>
                  </a:lnTo>
                  <a:lnTo>
                    <a:pt x="0" y="2507500"/>
                  </a:lnTo>
                  <a:lnTo>
                    <a:pt x="0" y="2500356"/>
                  </a:lnTo>
                  <a:lnTo>
                    <a:pt x="0" y="2493212"/>
                  </a:lnTo>
                  <a:lnTo>
                    <a:pt x="0" y="2486068"/>
                  </a:lnTo>
                  <a:lnTo>
                    <a:pt x="0" y="2478924"/>
                  </a:lnTo>
                  <a:lnTo>
                    <a:pt x="0" y="2471780"/>
                  </a:lnTo>
                  <a:lnTo>
                    <a:pt x="0" y="2464637"/>
                  </a:lnTo>
                  <a:lnTo>
                    <a:pt x="0" y="2457493"/>
                  </a:lnTo>
                  <a:lnTo>
                    <a:pt x="0" y="2450349"/>
                  </a:lnTo>
                  <a:lnTo>
                    <a:pt x="0" y="2443205"/>
                  </a:lnTo>
                  <a:lnTo>
                    <a:pt x="0" y="2436061"/>
                  </a:lnTo>
                  <a:lnTo>
                    <a:pt x="0" y="2428917"/>
                  </a:lnTo>
                  <a:lnTo>
                    <a:pt x="0" y="2421773"/>
                  </a:lnTo>
                  <a:lnTo>
                    <a:pt x="0" y="2414629"/>
                  </a:lnTo>
                  <a:lnTo>
                    <a:pt x="0" y="2407486"/>
                  </a:lnTo>
                  <a:lnTo>
                    <a:pt x="0" y="2400342"/>
                  </a:lnTo>
                  <a:lnTo>
                    <a:pt x="0" y="2393198"/>
                  </a:lnTo>
                  <a:lnTo>
                    <a:pt x="0" y="2386054"/>
                  </a:lnTo>
                  <a:lnTo>
                    <a:pt x="0" y="2378910"/>
                  </a:lnTo>
                  <a:lnTo>
                    <a:pt x="0" y="2371766"/>
                  </a:lnTo>
                  <a:lnTo>
                    <a:pt x="0" y="2364622"/>
                  </a:lnTo>
                  <a:lnTo>
                    <a:pt x="0" y="2357478"/>
                  </a:lnTo>
                  <a:lnTo>
                    <a:pt x="0" y="2350335"/>
                  </a:lnTo>
                  <a:lnTo>
                    <a:pt x="0" y="2343191"/>
                  </a:lnTo>
                  <a:lnTo>
                    <a:pt x="0" y="2336047"/>
                  </a:lnTo>
                  <a:lnTo>
                    <a:pt x="0" y="2328903"/>
                  </a:lnTo>
                  <a:lnTo>
                    <a:pt x="0" y="2321759"/>
                  </a:lnTo>
                  <a:lnTo>
                    <a:pt x="0" y="2314615"/>
                  </a:lnTo>
                  <a:lnTo>
                    <a:pt x="0" y="2307471"/>
                  </a:lnTo>
                  <a:lnTo>
                    <a:pt x="0" y="2300327"/>
                  </a:lnTo>
                  <a:lnTo>
                    <a:pt x="0" y="2293184"/>
                  </a:lnTo>
                  <a:lnTo>
                    <a:pt x="0" y="2286040"/>
                  </a:lnTo>
                  <a:lnTo>
                    <a:pt x="0" y="2278896"/>
                  </a:lnTo>
                  <a:lnTo>
                    <a:pt x="0" y="2271752"/>
                  </a:lnTo>
                  <a:lnTo>
                    <a:pt x="0" y="2264608"/>
                  </a:lnTo>
                  <a:lnTo>
                    <a:pt x="0" y="2257464"/>
                  </a:lnTo>
                  <a:lnTo>
                    <a:pt x="0" y="2250320"/>
                  </a:lnTo>
                  <a:lnTo>
                    <a:pt x="0" y="2243176"/>
                  </a:lnTo>
                  <a:lnTo>
                    <a:pt x="0" y="2236033"/>
                  </a:lnTo>
                  <a:lnTo>
                    <a:pt x="0" y="2228889"/>
                  </a:lnTo>
                  <a:lnTo>
                    <a:pt x="0" y="2221745"/>
                  </a:lnTo>
                  <a:lnTo>
                    <a:pt x="0" y="2214601"/>
                  </a:lnTo>
                  <a:lnTo>
                    <a:pt x="0" y="2207457"/>
                  </a:lnTo>
                  <a:lnTo>
                    <a:pt x="0" y="2200313"/>
                  </a:lnTo>
                  <a:lnTo>
                    <a:pt x="0" y="2193169"/>
                  </a:lnTo>
                  <a:lnTo>
                    <a:pt x="0" y="2186025"/>
                  </a:lnTo>
                  <a:lnTo>
                    <a:pt x="0" y="2178882"/>
                  </a:lnTo>
                  <a:lnTo>
                    <a:pt x="0" y="2171738"/>
                  </a:lnTo>
                  <a:lnTo>
                    <a:pt x="0" y="2164594"/>
                  </a:lnTo>
                  <a:lnTo>
                    <a:pt x="0" y="2157450"/>
                  </a:lnTo>
                  <a:lnTo>
                    <a:pt x="0" y="2150306"/>
                  </a:lnTo>
                  <a:lnTo>
                    <a:pt x="0" y="2143162"/>
                  </a:lnTo>
                  <a:lnTo>
                    <a:pt x="0" y="2136018"/>
                  </a:lnTo>
                  <a:lnTo>
                    <a:pt x="0" y="2128874"/>
                  </a:lnTo>
                  <a:lnTo>
                    <a:pt x="0" y="2121731"/>
                  </a:lnTo>
                  <a:lnTo>
                    <a:pt x="0" y="2114587"/>
                  </a:lnTo>
                  <a:lnTo>
                    <a:pt x="0" y="2107443"/>
                  </a:lnTo>
                  <a:lnTo>
                    <a:pt x="0" y="2100299"/>
                  </a:lnTo>
                  <a:lnTo>
                    <a:pt x="0" y="2093155"/>
                  </a:lnTo>
                  <a:lnTo>
                    <a:pt x="0" y="2086011"/>
                  </a:lnTo>
                  <a:lnTo>
                    <a:pt x="0" y="2078867"/>
                  </a:lnTo>
                  <a:lnTo>
                    <a:pt x="0" y="2071723"/>
                  </a:lnTo>
                  <a:lnTo>
                    <a:pt x="0" y="2064580"/>
                  </a:lnTo>
                  <a:lnTo>
                    <a:pt x="0" y="2057436"/>
                  </a:lnTo>
                  <a:lnTo>
                    <a:pt x="0" y="2050292"/>
                  </a:lnTo>
                  <a:lnTo>
                    <a:pt x="0" y="2043148"/>
                  </a:lnTo>
                  <a:lnTo>
                    <a:pt x="0" y="2036004"/>
                  </a:lnTo>
                  <a:lnTo>
                    <a:pt x="0" y="2028860"/>
                  </a:lnTo>
                  <a:lnTo>
                    <a:pt x="0" y="2021716"/>
                  </a:lnTo>
                  <a:lnTo>
                    <a:pt x="0" y="2014572"/>
                  </a:lnTo>
                  <a:lnTo>
                    <a:pt x="0" y="2007429"/>
                  </a:lnTo>
                  <a:lnTo>
                    <a:pt x="0" y="2000285"/>
                  </a:lnTo>
                  <a:lnTo>
                    <a:pt x="0" y="1993141"/>
                  </a:lnTo>
                  <a:lnTo>
                    <a:pt x="0" y="1985997"/>
                  </a:lnTo>
                  <a:lnTo>
                    <a:pt x="0" y="1978853"/>
                  </a:lnTo>
                  <a:lnTo>
                    <a:pt x="0" y="1971709"/>
                  </a:lnTo>
                  <a:lnTo>
                    <a:pt x="0" y="1964565"/>
                  </a:lnTo>
                  <a:lnTo>
                    <a:pt x="0" y="1957421"/>
                  </a:lnTo>
                  <a:lnTo>
                    <a:pt x="0" y="1950278"/>
                  </a:lnTo>
                  <a:lnTo>
                    <a:pt x="0" y="1943134"/>
                  </a:lnTo>
                  <a:lnTo>
                    <a:pt x="0" y="1935990"/>
                  </a:lnTo>
                  <a:lnTo>
                    <a:pt x="0" y="1928846"/>
                  </a:lnTo>
                  <a:lnTo>
                    <a:pt x="0" y="1921702"/>
                  </a:lnTo>
                  <a:lnTo>
                    <a:pt x="0" y="1914558"/>
                  </a:lnTo>
                  <a:lnTo>
                    <a:pt x="0" y="1907414"/>
                  </a:lnTo>
                  <a:lnTo>
                    <a:pt x="0" y="1900270"/>
                  </a:lnTo>
                  <a:lnTo>
                    <a:pt x="0" y="1893127"/>
                  </a:lnTo>
                  <a:lnTo>
                    <a:pt x="0" y="1885983"/>
                  </a:lnTo>
                  <a:lnTo>
                    <a:pt x="0" y="1878839"/>
                  </a:lnTo>
                  <a:lnTo>
                    <a:pt x="0" y="1871695"/>
                  </a:lnTo>
                  <a:lnTo>
                    <a:pt x="0" y="1864551"/>
                  </a:lnTo>
                  <a:lnTo>
                    <a:pt x="0" y="1857407"/>
                  </a:lnTo>
                  <a:lnTo>
                    <a:pt x="0" y="1850263"/>
                  </a:lnTo>
                  <a:lnTo>
                    <a:pt x="0" y="1843119"/>
                  </a:lnTo>
                  <a:lnTo>
                    <a:pt x="0" y="1835976"/>
                  </a:lnTo>
                  <a:lnTo>
                    <a:pt x="0" y="1828832"/>
                  </a:lnTo>
                  <a:lnTo>
                    <a:pt x="0" y="1821688"/>
                  </a:lnTo>
                  <a:lnTo>
                    <a:pt x="0" y="1814544"/>
                  </a:lnTo>
                  <a:lnTo>
                    <a:pt x="0" y="1807400"/>
                  </a:lnTo>
                  <a:lnTo>
                    <a:pt x="0" y="1800256"/>
                  </a:lnTo>
                  <a:lnTo>
                    <a:pt x="0" y="1793112"/>
                  </a:lnTo>
                  <a:lnTo>
                    <a:pt x="0" y="1785968"/>
                  </a:lnTo>
                  <a:lnTo>
                    <a:pt x="0" y="1778825"/>
                  </a:lnTo>
                  <a:lnTo>
                    <a:pt x="0" y="1771681"/>
                  </a:lnTo>
                  <a:lnTo>
                    <a:pt x="0" y="1764537"/>
                  </a:lnTo>
                  <a:lnTo>
                    <a:pt x="0" y="1757393"/>
                  </a:lnTo>
                  <a:lnTo>
                    <a:pt x="0" y="1750249"/>
                  </a:lnTo>
                  <a:lnTo>
                    <a:pt x="0" y="1743105"/>
                  </a:lnTo>
                  <a:lnTo>
                    <a:pt x="0" y="1735961"/>
                  </a:lnTo>
                  <a:lnTo>
                    <a:pt x="0" y="1728817"/>
                  </a:lnTo>
                  <a:lnTo>
                    <a:pt x="0" y="1721674"/>
                  </a:lnTo>
                  <a:lnTo>
                    <a:pt x="0" y="1714530"/>
                  </a:lnTo>
                  <a:lnTo>
                    <a:pt x="0" y="1707386"/>
                  </a:lnTo>
                  <a:lnTo>
                    <a:pt x="0" y="1700242"/>
                  </a:lnTo>
                  <a:lnTo>
                    <a:pt x="0" y="1693098"/>
                  </a:lnTo>
                  <a:lnTo>
                    <a:pt x="0" y="1685954"/>
                  </a:lnTo>
                  <a:lnTo>
                    <a:pt x="0" y="1678810"/>
                  </a:lnTo>
                  <a:lnTo>
                    <a:pt x="0" y="1671666"/>
                  </a:lnTo>
                  <a:lnTo>
                    <a:pt x="0" y="1664523"/>
                  </a:lnTo>
                  <a:lnTo>
                    <a:pt x="0" y="1657379"/>
                  </a:lnTo>
                  <a:lnTo>
                    <a:pt x="0" y="1650235"/>
                  </a:lnTo>
                  <a:lnTo>
                    <a:pt x="0" y="1643091"/>
                  </a:lnTo>
                  <a:lnTo>
                    <a:pt x="0" y="1635947"/>
                  </a:lnTo>
                  <a:lnTo>
                    <a:pt x="0" y="1628803"/>
                  </a:lnTo>
                  <a:lnTo>
                    <a:pt x="0" y="1621659"/>
                  </a:lnTo>
                  <a:lnTo>
                    <a:pt x="0" y="1614515"/>
                  </a:lnTo>
                  <a:lnTo>
                    <a:pt x="0" y="1607372"/>
                  </a:lnTo>
                  <a:lnTo>
                    <a:pt x="0" y="1600228"/>
                  </a:lnTo>
                  <a:lnTo>
                    <a:pt x="0" y="1593084"/>
                  </a:lnTo>
                  <a:lnTo>
                    <a:pt x="0" y="1585940"/>
                  </a:lnTo>
                  <a:lnTo>
                    <a:pt x="0" y="1578796"/>
                  </a:lnTo>
                  <a:lnTo>
                    <a:pt x="0" y="1571652"/>
                  </a:lnTo>
                  <a:lnTo>
                    <a:pt x="0" y="1564508"/>
                  </a:lnTo>
                  <a:lnTo>
                    <a:pt x="0" y="1557364"/>
                  </a:lnTo>
                  <a:lnTo>
                    <a:pt x="0" y="1550221"/>
                  </a:lnTo>
                  <a:lnTo>
                    <a:pt x="0" y="1543077"/>
                  </a:lnTo>
                  <a:lnTo>
                    <a:pt x="0" y="1535933"/>
                  </a:lnTo>
                  <a:lnTo>
                    <a:pt x="0" y="1528789"/>
                  </a:lnTo>
                  <a:lnTo>
                    <a:pt x="0" y="1521645"/>
                  </a:lnTo>
                  <a:lnTo>
                    <a:pt x="0" y="1514501"/>
                  </a:lnTo>
                  <a:lnTo>
                    <a:pt x="0" y="1507357"/>
                  </a:lnTo>
                  <a:lnTo>
                    <a:pt x="0" y="1500213"/>
                  </a:lnTo>
                  <a:lnTo>
                    <a:pt x="0" y="1493070"/>
                  </a:lnTo>
                  <a:lnTo>
                    <a:pt x="0" y="1485926"/>
                  </a:lnTo>
                  <a:lnTo>
                    <a:pt x="0" y="1478782"/>
                  </a:lnTo>
                  <a:lnTo>
                    <a:pt x="0" y="1471638"/>
                  </a:lnTo>
                  <a:lnTo>
                    <a:pt x="0" y="1464494"/>
                  </a:lnTo>
                  <a:lnTo>
                    <a:pt x="0" y="1457350"/>
                  </a:lnTo>
                  <a:lnTo>
                    <a:pt x="0" y="1450206"/>
                  </a:lnTo>
                  <a:lnTo>
                    <a:pt x="0" y="1443062"/>
                  </a:lnTo>
                  <a:lnTo>
                    <a:pt x="0" y="1435919"/>
                  </a:lnTo>
                  <a:lnTo>
                    <a:pt x="0" y="1428775"/>
                  </a:lnTo>
                  <a:lnTo>
                    <a:pt x="0" y="1421631"/>
                  </a:lnTo>
                  <a:lnTo>
                    <a:pt x="0" y="1414487"/>
                  </a:lnTo>
                  <a:lnTo>
                    <a:pt x="0" y="1407343"/>
                  </a:lnTo>
                  <a:lnTo>
                    <a:pt x="0" y="1400199"/>
                  </a:lnTo>
                  <a:lnTo>
                    <a:pt x="0" y="1393055"/>
                  </a:lnTo>
                  <a:lnTo>
                    <a:pt x="0" y="1385911"/>
                  </a:lnTo>
                  <a:lnTo>
                    <a:pt x="0" y="1378768"/>
                  </a:lnTo>
                  <a:lnTo>
                    <a:pt x="0" y="1371624"/>
                  </a:lnTo>
                  <a:lnTo>
                    <a:pt x="0" y="1364480"/>
                  </a:lnTo>
                  <a:lnTo>
                    <a:pt x="0" y="1357336"/>
                  </a:lnTo>
                  <a:lnTo>
                    <a:pt x="0" y="1350192"/>
                  </a:lnTo>
                  <a:lnTo>
                    <a:pt x="0" y="1343048"/>
                  </a:lnTo>
                  <a:lnTo>
                    <a:pt x="0" y="1335904"/>
                  </a:lnTo>
                  <a:lnTo>
                    <a:pt x="0" y="1328760"/>
                  </a:lnTo>
                  <a:lnTo>
                    <a:pt x="0" y="1321617"/>
                  </a:lnTo>
                  <a:lnTo>
                    <a:pt x="0" y="1314473"/>
                  </a:lnTo>
                  <a:lnTo>
                    <a:pt x="0" y="1307329"/>
                  </a:lnTo>
                  <a:lnTo>
                    <a:pt x="0" y="1300185"/>
                  </a:lnTo>
                  <a:lnTo>
                    <a:pt x="0" y="1293041"/>
                  </a:lnTo>
                  <a:lnTo>
                    <a:pt x="0" y="1285897"/>
                  </a:lnTo>
                  <a:lnTo>
                    <a:pt x="0" y="1278753"/>
                  </a:lnTo>
                  <a:lnTo>
                    <a:pt x="0" y="1271609"/>
                  </a:lnTo>
                  <a:lnTo>
                    <a:pt x="0" y="1264465"/>
                  </a:lnTo>
                  <a:lnTo>
                    <a:pt x="0" y="1257322"/>
                  </a:lnTo>
                  <a:lnTo>
                    <a:pt x="0" y="1250178"/>
                  </a:lnTo>
                  <a:lnTo>
                    <a:pt x="0" y="1243034"/>
                  </a:lnTo>
                  <a:lnTo>
                    <a:pt x="0" y="1235890"/>
                  </a:lnTo>
                  <a:lnTo>
                    <a:pt x="0" y="1228746"/>
                  </a:lnTo>
                  <a:lnTo>
                    <a:pt x="0" y="1221602"/>
                  </a:lnTo>
                  <a:lnTo>
                    <a:pt x="0" y="1214458"/>
                  </a:lnTo>
                  <a:lnTo>
                    <a:pt x="0" y="1207314"/>
                  </a:lnTo>
                  <a:lnTo>
                    <a:pt x="0" y="1200171"/>
                  </a:lnTo>
                  <a:lnTo>
                    <a:pt x="0" y="1193027"/>
                  </a:lnTo>
                  <a:lnTo>
                    <a:pt x="0" y="1185883"/>
                  </a:lnTo>
                  <a:lnTo>
                    <a:pt x="0" y="1178739"/>
                  </a:lnTo>
                  <a:lnTo>
                    <a:pt x="0" y="1171595"/>
                  </a:lnTo>
                  <a:lnTo>
                    <a:pt x="0" y="1164451"/>
                  </a:lnTo>
                  <a:lnTo>
                    <a:pt x="0" y="1157307"/>
                  </a:lnTo>
                  <a:lnTo>
                    <a:pt x="0" y="1150163"/>
                  </a:lnTo>
                  <a:lnTo>
                    <a:pt x="0" y="1143020"/>
                  </a:lnTo>
                  <a:lnTo>
                    <a:pt x="0" y="1135876"/>
                  </a:lnTo>
                  <a:lnTo>
                    <a:pt x="0" y="1128732"/>
                  </a:lnTo>
                  <a:lnTo>
                    <a:pt x="0" y="1121588"/>
                  </a:lnTo>
                  <a:lnTo>
                    <a:pt x="0" y="1114444"/>
                  </a:lnTo>
                  <a:lnTo>
                    <a:pt x="0" y="1107300"/>
                  </a:lnTo>
                  <a:lnTo>
                    <a:pt x="0" y="1100156"/>
                  </a:lnTo>
                  <a:lnTo>
                    <a:pt x="0" y="1093012"/>
                  </a:lnTo>
                  <a:lnTo>
                    <a:pt x="0" y="1085869"/>
                  </a:lnTo>
                  <a:lnTo>
                    <a:pt x="0" y="1078725"/>
                  </a:lnTo>
                  <a:lnTo>
                    <a:pt x="0" y="1071581"/>
                  </a:lnTo>
                  <a:lnTo>
                    <a:pt x="0" y="1064437"/>
                  </a:lnTo>
                  <a:lnTo>
                    <a:pt x="0" y="1057293"/>
                  </a:lnTo>
                  <a:lnTo>
                    <a:pt x="0" y="1050149"/>
                  </a:lnTo>
                  <a:lnTo>
                    <a:pt x="0" y="1043005"/>
                  </a:lnTo>
                  <a:lnTo>
                    <a:pt x="0" y="1035861"/>
                  </a:lnTo>
                  <a:lnTo>
                    <a:pt x="0" y="1028718"/>
                  </a:lnTo>
                  <a:lnTo>
                    <a:pt x="0" y="1021574"/>
                  </a:lnTo>
                  <a:lnTo>
                    <a:pt x="0" y="1014430"/>
                  </a:lnTo>
                  <a:lnTo>
                    <a:pt x="0" y="1007286"/>
                  </a:lnTo>
                  <a:lnTo>
                    <a:pt x="0" y="1000142"/>
                  </a:lnTo>
                  <a:lnTo>
                    <a:pt x="0" y="992998"/>
                  </a:lnTo>
                  <a:lnTo>
                    <a:pt x="0" y="985854"/>
                  </a:lnTo>
                  <a:lnTo>
                    <a:pt x="0" y="978710"/>
                  </a:lnTo>
                  <a:lnTo>
                    <a:pt x="0" y="971567"/>
                  </a:lnTo>
                  <a:lnTo>
                    <a:pt x="0" y="964423"/>
                  </a:lnTo>
                  <a:lnTo>
                    <a:pt x="0" y="957279"/>
                  </a:lnTo>
                  <a:lnTo>
                    <a:pt x="0" y="950135"/>
                  </a:lnTo>
                  <a:lnTo>
                    <a:pt x="0" y="942991"/>
                  </a:lnTo>
                  <a:lnTo>
                    <a:pt x="0" y="935847"/>
                  </a:lnTo>
                  <a:lnTo>
                    <a:pt x="0" y="928703"/>
                  </a:lnTo>
                  <a:lnTo>
                    <a:pt x="0" y="921559"/>
                  </a:lnTo>
                  <a:lnTo>
                    <a:pt x="0" y="914416"/>
                  </a:lnTo>
                  <a:lnTo>
                    <a:pt x="0" y="907272"/>
                  </a:lnTo>
                  <a:lnTo>
                    <a:pt x="0" y="900128"/>
                  </a:lnTo>
                  <a:lnTo>
                    <a:pt x="0" y="892984"/>
                  </a:lnTo>
                  <a:lnTo>
                    <a:pt x="0" y="885840"/>
                  </a:lnTo>
                  <a:lnTo>
                    <a:pt x="0" y="878696"/>
                  </a:lnTo>
                  <a:lnTo>
                    <a:pt x="0" y="871552"/>
                  </a:lnTo>
                  <a:lnTo>
                    <a:pt x="0" y="864408"/>
                  </a:lnTo>
                  <a:lnTo>
                    <a:pt x="0" y="857265"/>
                  </a:lnTo>
                  <a:lnTo>
                    <a:pt x="0" y="850121"/>
                  </a:lnTo>
                  <a:lnTo>
                    <a:pt x="0" y="842977"/>
                  </a:lnTo>
                  <a:lnTo>
                    <a:pt x="0" y="835833"/>
                  </a:lnTo>
                  <a:lnTo>
                    <a:pt x="0" y="828689"/>
                  </a:lnTo>
                  <a:lnTo>
                    <a:pt x="0" y="821545"/>
                  </a:lnTo>
                  <a:lnTo>
                    <a:pt x="0" y="814401"/>
                  </a:lnTo>
                  <a:lnTo>
                    <a:pt x="0" y="807257"/>
                  </a:lnTo>
                  <a:lnTo>
                    <a:pt x="0" y="800114"/>
                  </a:lnTo>
                  <a:lnTo>
                    <a:pt x="0" y="792970"/>
                  </a:lnTo>
                  <a:lnTo>
                    <a:pt x="0" y="785826"/>
                  </a:lnTo>
                  <a:lnTo>
                    <a:pt x="0" y="778682"/>
                  </a:lnTo>
                  <a:lnTo>
                    <a:pt x="0" y="771538"/>
                  </a:lnTo>
                  <a:lnTo>
                    <a:pt x="0" y="764394"/>
                  </a:lnTo>
                  <a:lnTo>
                    <a:pt x="0" y="757250"/>
                  </a:lnTo>
                  <a:lnTo>
                    <a:pt x="0" y="750106"/>
                  </a:lnTo>
                  <a:lnTo>
                    <a:pt x="0" y="742963"/>
                  </a:lnTo>
                  <a:lnTo>
                    <a:pt x="0" y="735819"/>
                  </a:lnTo>
                  <a:lnTo>
                    <a:pt x="0" y="728675"/>
                  </a:lnTo>
                  <a:lnTo>
                    <a:pt x="0" y="721531"/>
                  </a:lnTo>
                  <a:lnTo>
                    <a:pt x="0" y="714387"/>
                  </a:lnTo>
                  <a:lnTo>
                    <a:pt x="0" y="707243"/>
                  </a:lnTo>
                  <a:lnTo>
                    <a:pt x="0" y="700099"/>
                  </a:lnTo>
                  <a:lnTo>
                    <a:pt x="0" y="692955"/>
                  </a:lnTo>
                  <a:lnTo>
                    <a:pt x="0" y="685812"/>
                  </a:lnTo>
                  <a:lnTo>
                    <a:pt x="0" y="678668"/>
                  </a:lnTo>
                  <a:lnTo>
                    <a:pt x="0" y="671524"/>
                  </a:lnTo>
                  <a:lnTo>
                    <a:pt x="0" y="664380"/>
                  </a:lnTo>
                  <a:lnTo>
                    <a:pt x="0" y="657236"/>
                  </a:lnTo>
                  <a:lnTo>
                    <a:pt x="0" y="650092"/>
                  </a:lnTo>
                  <a:lnTo>
                    <a:pt x="0" y="642948"/>
                  </a:lnTo>
                  <a:lnTo>
                    <a:pt x="0" y="635804"/>
                  </a:lnTo>
                  <a:lnTo>
                    <a:pt x="0" y="628661"/>
                  </a:lnTo>
                  <a:lnTo>
                    <a:pt x="0" y="621517"/>
                  </a:lnTo>
                  <a:lnTo>
                    <a:pt x="0" y="614373"/>
                  </a:lnTo>
                  <a:lnTo>
                    <a:pt x="0" y="607229"/>
                  </a:lnTo>
                  <a:lnTo>
                    <a:pt x="0" y="600085"/>
                  </a:lnTo>
                  <a:lnTo>
                    <a:pt x="0" y="592941"/>
                  </a:lnTo>
                  <a:lnTo>
                    <a:pt x="0" y="585797"/>
                  </a:lnTo>
                  <a:lnTo>
                    <a:pt x="0" y="578653"/>
                  </a:lnTo>
                  <a:lnTo>
                    <a:pt x="0" y="571510"/>
                  </a:lnTo>
                  <a:lnTo>
                    <a:pt x="0" y="564366"/>
                  </a:lnTo>
                  <a:lnTo>
                    <a:pt x="0" y="557222"/>
                  </a:lnTo>
                  <a:lnTo>
                    <a:pt x="0" y="550078"/>
                  </a:lnTo>
                  <a:lnTo>
                    <a:pt x="0" y="542934"/>
                  </a:lnTo>
                  <a:lnTo>
                    <a:pt x="0" y="535790"/>
                  </a:lnTo>
                  <a:lnTo>
                    <a:pt x="0" y="528646"/>
                  </a:lnTo>
                  <a:lnTo>
                    <a:pt x="0" y="521502"/>
                  </a:lnTo>
                  <a:lnTo>
                    <a:pt x="0" y="514359"/>
                  </a:lnTo>
                  <a:lnTo>
                    <a:pt x="0" y="507215"/>
                  </a:lnTo>
                  <a:lnTo>
                    <a:pt x="0" y="500071"/>
                  </a:lnTo>
                  <a:lnTo>
                    <a:pt x="0" y="492927"/>
                  </a:lnTo>
                  <a:lnTo>
                    <a:pt x="0" y="485783"/>
                  </a:lnTo>
                  <a:lnTo>
                    <a:pt x="0" y="478639"/>
                  </a:lnTo>
                  <a:lnTo>
                    <a:pt x="0" y="471495"/>
                  </a:lnTo>
                  <a:lnTo>
                    <a:pt x="0" y="464351"/>
                  </a:lnTo>
                  <a:lnTo>
                    <a:pt x="0" y="457208"/>
                  </a:lnTo>
                  <a:lnTo>
                    <a:pt x="0" y="450064"/>
                  </a:lnTo>
                  <a:lnTo>
                    <a:pt x="0" y="442920"/>
                  </a:lnTo>
                  <a:lnTo>
                    <a:pt x="0" y="435776"/>
                  </a:lnTo>
                  <a:lnTo>
                    <a:pt x="0" y="428632"/>
                  </a:lnTo>
                  <a:lnTo>
                    <a:pt x="0" y="421488"/>
                  </a:lnTo>
                  <a:lnTo>
                    <a:pt x="0" y="414344"/>
                  </a:lnTo>
                  <a:lnTo>
                    <a:pt x="0" y="407200"/>
                  </a:lnTo>
                  <a:lnTo>
                    <a:pt x="0" y="400057"/>
                  </a:lnTo>
                  <a:lnTo>
                    <a:pt x="0" y="392913"/>
                  </a:lnTo>
                  <a:lnTo>
                    <a:pt x="0" y="385769"/>
                  </a:lnTo>
                  <a:lnTo>
                    <a:pt x="0" y="378625"/>
                  </a:lnTo>
                  <a:lnTo>
                    <a:pt x="0" y="371481"/>
                  </a:lnTo>
                  <a:lnTo>
                    <a:pt x="0" y="364337"/>
                  </a:lnTo>
                  <a:lnTo>
                    <a:pt x="0" y="357193"/>
                  </a:lnTo>
                  <a:lnTo>
                    <a:pt x="0" y="350049"/>
                  </a:lnTo>
                  <a:lnTo>
                    <a:pt x="0" y="342906"/>
                  </a:lnTo>
                  <a:lnTo>
                    <a:pt x="0" y="335762"/>
                  </a:lnTo>
                  <a:lnTo>
                    <a:pt x="0" y="328618"/>
                  </a:lnTo>
                  <a:lnTo>
                    <a:pt x="0" y="321474"/>
                  </a:lnTo>
                  <a:lnTo>
                    <a:pt x="0" y="314330"/>
                  </a:lnTo>
                  <a:lnTo>
                    <a:pt x="0" y="307186"/>
                  </a:lnTo>
                  <a:lnTo>
                    <a:pt x="0" y="300042"/>
                  </a:lnTo>
                  <a:lnTo>
                    <a:pt x="0" y="292898"/>
                  </a:lnTo>
                  <a:lnTo>
                    <a:pt x="0" y="285755"/>
                  </a:lnTo>
                  <a:lnTo>
                    <a:pt x="0" y="278611"/>
                  </a:lnTo>
                  <a:lnTo>
                    <a:pt x="0" y="271467"/>
                  </a:lnTo>
                  <a:lnTo>
                    <a:pt x="0" y="264323"/>
                  </a:lnTo>
                  <a:lnTo>
                    <a:pt x="0" y="257179"/>
                  </a:lnTo>
                  <a:lnTo>
                    <a:pt x="0" y="250035"/>
                  </a:lnTo>
                  <a:lnTo>
                    <a:pt x="0" y="242891"/>
                  </a:lnTo>
                  <a:lnTo>
                    <a:pt x="0" y="235747"/>
                  </a:lnTo>
                  <a:lnTo>
                    <a:pt x="0" y="228604"/>
                  </a:lnTo>
                  <a:lnTo>
                    <a:pt x="0" y="221460"/>
                  </a:lnTo>
                  <a:lnTo>
                    <a:pt x="0" y="214316"/>
                  </a:lnTo>
                  <a:lnTo>
                    <a:pt x="0" y="207172"/>
                  </a:lnTo>
                  <a:lnTo>
                    <a:pt x="0" y="200028"/>
                  </a:lnTo>
                  <a:lnTo>
                    <a:pt x="0" y="192884"/>
                  </a:lnTo>
                  <a:lnTo>
                    <a:pt x="0" y="185740"/>
                  </a:lnTo>
                  <a:lnTo>
                    <a:pt x="0" y="178596"/>
                  </a:lnTo>
                  <a:lnTo>
                    <a:pt x="0" y="171453"/>
                  </a:lnTo>
                  <a:lnTo>
                    <a:pt x="0" y="164309"/>
                  </a:lnTo>
                  <a:lnTo>
                    <a:pt x="0" y="157165"/>
                  </a:lnTo>
                  <a:lnTo>
                    <a:pt x="0" y="150021"/>
                  </a:lnTo>
                  <a:lnTo>
                    <a:pt x="0" y="142877"/>
                  </a:lnTo>
                  <a:lnTo>
                    <a:pt x="0" y="135733"/>
                  </a:lnTo>
                  <a:lnTo>
                    <a:pt x="0" y="128589"/>
                  </a:lnTo>
                  <a:lnTo>
                    <a:pt x="0" y="121445"/>
                  </a:lnTo>
                  <a:lnTo>
                    <a:pt x="0" y="114302"/>
                  </a:lnTo>
                  <a:lnTo>
                    <a:pt x="0" y="107158"/>
                  </a:lnTo>
                  <a:lnTo>
                    <a:pt x="0" y="100014"/>
                  </a:lnTo>
                  <a:lnTo>
                    <a:pt x="0" y="92870"/>
                  </a:lnTo>
                  <a:lnTo>
                    <a:pt x="0" y="85726"/>
                  </a:lnTo>
                  <a:lnTo>
                    <a:pt x="0" y="78582"/>
                  </a:lnTo>
                  <a:lnTo>
                    <a:pt x="0" y="71438"/>
                  </a:lnTo>
                  <a:lnTo>
                    <a:pt x="0" y="64294"/>
                  </a:lnTo>
                  <a:lnTo>
                    <a:pt x="0" y="57151"/>
                  </a:lnTo>
                  <a:lnTo>
                    <a:pt x="0" y="50007"/>
                  </a:lnTo>
                  <a:lnTo>
                    <a:pt x="0" y="42863"/>
                  </a:lnTo>
                  <a:lnTo>
                    <a:pt x="0" y="35719"/>
                  </a:lnTo>
                  <a:lnTo>
                    <a:pt x="0" y="28575"/>
                  </a:lnTo>
                  <a:lnTo>
                    <a:pt x="0" y="21431"/>
                  </a:lnTo>
                  <a:lnTo>
                    <a:pt x="0" y="14287"/>
                  </a:lnTo>
                  <a:lnTo>
                    <a:pt x="0" y="7143"/>
                  </a:lnTo>
                  <a:lnTo>
                    <a:pt x="0" y="0"/>
                  </a:lnTo>
                  <a:lnTo>
                    <a:pt x="607" y="0"/>
                  </a:lnTo>
                  <a:lnTo>
                    <a:pt x="707" y="7143"/>
                  </a:lnTo>
                  <a:lnTo>
                    <a:pt x="801" y="14287"/>
                  </a:lnTo>
                  <a:lnTo>
                    <a:pt x="883" y="21431"/>
                  </a:lnTo>
                  <a:lnTo>
                    <a:pt x="949" y="28575"/>
                  </a:lnTo>
                  <a:lnTo>
                    <a:pt x="994" y="35719"/>
                  </a:lnTo>
                  <a:lnTo>
                    <a:pt x="1014" y="42863"/>
                  </a:lnTo>
                  <a:lnTo>
                    <a:pt x="1009" y="50007"/>
                  </a:lnTo>
                  <a:lnTo>
                    <a:pt x="983" y="57151"/>
                  </a:lnTo>
                  <a:lnTo>
                    <a:pt x="938" y="64294"/>
                  </a:lnTo>
                  <a:lnTo>
                    <a:pt x="879" y="71438"/>
                  </a:lnTo>
                  <a:lnTo>
                    <a:pt x="811" y="78582"/>
                  </a:lnTo>
                  <a:lnTo>
                    <a:pt x="740" y="85726"/>
                  </a:lnTo>
                  <a:lnTo>
                    <a:pt x="669" y="92870"/>
                  </a:lnTo>
                  <a:lnTo>
                    <a:pt x="603" y="100014"/>
                  </a:lnTo>
                  <a:lnTo>
                    <a:pt x="542" y="107158"/>
                  </a:lnTo>
                  <a:lnTo>
                    <a:pt x="490" y="114302"/>
                  </a:lnTo>
                  <a:lnTo>
                    <a:pt x="445" y="121445"/>
                  </a:lnTo>
                  <a:lnTo>
                    <a:pt x="407" y="128589"/>
                  </a:lnTo>
                  <a:lnTo>
                    <a:pt x="376" y="135733"/>
                  </a:lnTo>
                  <a:lnTo>
                    <a:pt x="350" y="142877"/>
                  </a:lnTo>
                  <a:lnTo>
                    <a:pt x="329" y="150021"/>
                  </a:lnTo>
                  <a:lnTo>
                    <a:pt x="314" y="157165"/>
                  </a:lnTo>
                  <a:lnTo>
                    <a:pt x="304" y="164309"/>
                  </a:lnTo>
                  <a:lnTo>
                    <a:pt x="300" y="171453"/>
                  </a:lnTo>
                  <a:lnTo>
                    <a:pt x="303" y="178596"/>
                  </a:lnTo>
                  <a:lnTo>
                    <a:pt x="313" y="185740"/>
                  </a:lnTo>
                  <a:lnTo>
                    <a:pt x="331" y="192884"/>
                  </a:lnTo>
                  <a:lnTo>
                    <a:pt x="356" y="200028"/>
                  </a:lnTo>
                  <a:lnTo>
                    <a:pt x="390" y="207172"/>
                  </a:lnTo>
                  <a:lnTo>
                    <a:pt x="433" y="214316"/>
                  </a:lnTo>
                  <a:lnTo>
                    <a:pt x="483" y="221460"/>
                  </a:lnTo>
                  <a:lnTo>
                    <a:pt x="540" y="228604"/>
                  </a:lnTo>
                  <a:lnTo>
                    <a:pt x="601" y="235747"/>
                  </a:lnTo>
                  <a:lnTo>
                    <a:pt x="666" y="242891"/>
                  </a:lnTo>
                  <a:lnTo>
                    <a:pt x="729" y="250035"/>
                  </a:lnTo>
                  <a:lnTo>
                    <a:pt x="789" y="257179"/>
                  </a:lnTo>
                  <a:lnTo>
                    <a:pt x="843" y="264323"/>
                  </a:lnTo>
                  <a:lnTo>
                    <a:pt x="888" y="271467"/>
                  </a:lnTo>
                  <a:lnTo>
                    <a:pt x="923" y="278611"/>
                  </a:lnTo>
                  <a:lnTo>
                    <a:pt x="947" y="285755"/>
                  </a:lnTo>
                  <a:lnTo>
                    <a:pt x="961" y="292898"/>
                  </a:lnTo>
                  <a:lnTo>
                    <a:pt x="966" y="300042"/>
                  </a:lnTo>
                  <a:lnTo>
                    <a:pt x="964" y="307186"/>
                  </a:lnTo>
                  <a:lnTo>
                    <a:pt x="957" y="314330"/>
                  </a:lnTo>
                  <a:lnTo>
                    <a:pt x="948" y="321474"/>
                  </a:lnTo>
                  <a:lnTo>
                    <a:pt x="940" y="328618"/>
                  </a:lnTo>
                  <a:lnTo>
                    <a:pt x="935" y="335762"/>
                  </a:lnTo>
                  <a:lnTo>
                    <a:pt x="936" y="342906"/>
                  </a:lnTo>
                  <a:lnTo>
                    <a:pt x="943" y="350049"/>
                  </a:lnTo>
                  <a:lnTo>
                    <a:pt x="957" y="357193"/>
                  </a:lnTo>
                  <a:lnTo>
                    <a:pt x="976" y="364337"/>
                  </a:lnTo>
                  <a:lnTo>
                    <a:pt x="1000" y="371481"/>
                  </a:lnTo>
                  <a:lnTo>
                    <a:pt x="1025" y="378625"/>
                  </a:lnTo>
                  <a:lnTo>
                    <a:pt x="1048" y="385769"/>
                  </a:lnTo>
                  <a:lnTo>
                    <a:pt x="1066" y="392913"/>
                  </a:lnTo>
                  <a:lnTo>
                    <a:pt x="1077" y="400057"/>
                  </a:lnTo>
                  <a:lnTo>
                    <a:pt x="1076" y="407200"/>
                  </a:lnTo>
                  <a:lnTo>
                    <a:pt x="1065" y="414344"/>
                  </a:lnTo>
                  <a:lnTo>
                    <a:pt x="1041" y="421488"/>
                  </a:lnTo>
                  <a:lnTo>
                    <a:pt x="1009" y="428632"/>
                  </a:lnTo>
                  <a:lnTo>
                    <a:pt x="971" y="435776"/>
                  </a:lnTo>
                  <a:lnTo>
                    <a:pt x="929" y="442920"/>
                  </a:lnTo>
                  <a:lnTo>
                    <a:pt x="888" y="450064"/>
                  </a:lnTo>
                  <a:lnTo>
                    <a:pt x="848" y="457208"/>
                  </a:lnTo>
                  <a:lnTo>
                    <a:pt x="811" y="464351"/>
                  </a:lnTo>
                  <a:lnTo>
                    <a:pt x="777" y="471495"/>
                  </a:lnTo>
                  <a:lnTo>
                    <a:pt x="745" y="478639"/>
                  </a:lnTo>
                  <a:lnTo>
                    <a:pt x="717" y="485783"/>
                  </a:lnTo>
                  <a:lnTo>
                    <a:pt x="690" y="492927"/>
                  </a:lnTo>
                  <a:lnTo>
                    <a:pt x="666" y="500071"/>
                  </a:lnTo>
                  <a:lnTo>
                    <a:pt x="645" y="507215"/>
                  </a:lnTo>
                  <a:lnTo>
                    <a:pt x="630" y="514359"/>
                  </a:lnTo>
                  <a:lnTo>
                    <a:pt x="622" y="521502"/>
                  </a:lnTo>
                  <a:lnTo>
                    <a:pt x="624" y="528646"/>
                  </a:lnTo>
                  <a:lnTo>
                    <a:pt x="636" y="535790"/>
                  </a:lnTo>
                  <a:lnTo>
                    <a:pt x="659" y="542934"/>
                  </a:lnTo>
                  <a:lnTo>
                    <a:pt x="691" y="550078"/>
                  </a:lnTo>
                  <a:lnTo>
                    <a:pt x="732" y="557222"/>
                  </a:lnTo>
                  <a:lnTo>
                    <a:pt x="779" y="564366"/>
                  </a:lnTo>
                  <a:lnTo>
                    <a:pt x="829" y="571510"/>
                  </a:lnTo>
                  <a:lnTo>
                    <a:pt x="880" y="578653"/>
                  </a:lnTo>
                  <a:lnTo>
                    <a:pt x="929" y="585797"/>
                  </a:lnTo>
                  <a:lnTo>
                    <a:pt x="975" y="592941"/>
                  </a:lnTo>
                  <a:lnTo>
                    <a:pt x="1017" y="600085"/>
                  </a:lnTo>
                  <a:lnTo>
                    <a:pt x="1052" y="607229"/>
                  </a:lnTo>
                  <a:lnTo>
                    <a:pt x="1081" y="614373"/>
                  </a:lnTo>
                  <a:lnTo>
                    <a:pt x="1105" y="621517"/>
                  </a:lnTo>
                  <a:lnTo>
                    <a:pt x="1122" y="628661"/>
                  </a:lnTo>
                  <a:lnTo>
                    <a:pt x="1132" y="635804"/>
                  </a:lnTo>
                  <a:lnTo>
                    <a:pt x="1136" y="642948"/>
                  </a:lnTo>
                  <a:lnTo>
                    <a:pt x="1134" y="650092"/>
                  </a:lnTo>
                  <a:lnTo>
                    <a:pt x="1127" y="657236"/>
                  </a:lnTo>
                  <a:lnTo>
                    <a:pt x="1114" y="664380"/>
                  </a:lnTo>
                  <a:lnTo>
                    <a:pt x="1097" y="671524"/>
                  </a:lnTo>
                  <a:lnTo>
                    <a:pt x="1076" y="678668"/>
                  </a:lnTo>
                  <a:lnTo>
                    <a:pt x="1052" y="685812"/>
                  </a:lnTo>
                  <a:lnTo>
                    <a:pt x="1024" y="692955"/>
                  </a:lnTo>
                  <a:lnTo>
                    <a:pt x="992" y="700099"/>
                  </a:lnTo>
                  <a:lnTo>
                    <a:pt x="956" y="707243"/>
                  </a:lnTo>
                  <a:lnTo>
                    <a:pt x="917" y="714387"/>
                  </a:lnTo>
                  <a:lnTo>
                    <a:pt x="876" y="721531"/>
                  </a:lnTo>
                  <a:lnTo>
                    <a:pt x="834" y="728675"/>
                  </a:lnTo>
                  <a:lnTo>
                    <a:pt x="792" y="735819"/>
                  </a:lnTo>
                  <a:lnTo>
                    <a:pt x="753" y="742963"/>
                  </a:lnTo>
                  <a:lnTo>
                    <a:pt x="719" y="750106"/>
                  </a:lnTo>
                  <a:lnTo>
                    <a:pt x="691" y="757250"/>
                  </a:lnTo>
                  <a:lnTo>
                    <a:pt x="671" y="764394"/>
                  </a:lnTo>
                  <a:lnTo>
                    <a:pt x="662" y="771538"/>
                  </a:lnTo>
                  <a:lnTo>
                    <a:pt x="665" y="778682"/>
                  </a:lnTo>
                  <a:lnTo>
                    <a:pt x="682" y="785826"/>
                  </a:lnTo>
                  <a:lnTo>
                    <a:pt x="715" y="792970"/>
                  </a:lnTo>
                  <a:lnTo>
                    <a:pt x="763" y="800114"/>
                  </a:lnTo>
                  <a:lnTo>
                    <a:pt x="827" y="807257"/>
                  </a:lnTo>
                  <a:lnTo>
                    <a:pt x="905" y="814401"/>
                  </a:lnTo>
                  <a:lnTo>
                    <a:pt x="994" y="821545"/>
                  </a:lnTo>
                  <a:lnTo>
                    <a:pt x="1090" y="828689"/>
                  </a:lnTo>
                  <a:lnTo>
                    <a:pt x="1187" y="835833"/>
                  </a:lnTo>
                  <a:lnTo>
                    <a:pt x="1281" y="842977"/>
                  </a:lnTo>
                  <a:lnTo>
                    <a:pt x="1365" y="850121"/>
                  </a:lnTo>
                  <a:lnTo>
                    <a:pt x="1433" y="857265"/>
                  </a:lnTo>
                  <a:lnTo>
                    <a:pt x="1482" y="864408"/>
                  </a:lnTo>
                  <a:lnTo>
                    <a:pt x="1509" y="871552"/>
                  </a:lnTo>
                  <a:lnTo>
                    <a:pt x="1514" y="878696"/>
                  </a:lnTo>
                  <a:lnTo>
                    <a:pt x="1496" y="885840"/>
                  </a:lnTo>
                  <a:lnTo>
                    <a:pt x="1462" y="892984"/>
                  </a:lnTo>
                  <a:lnTo>
                    <a:pt x="1417" y="900128"/>
                  </a:lnTo>
                  <a:lnTo>
                    <a:pt x="1366" y="907272"/>
                  </a:lnTo>
                  <a:lnTo>
                    <a:pt x="1317" y="914416"/>
                  </a:lnTo>
                  <a:lnTo>
                    <a:pt x="1274" y="921559"/>
                  </a:lnTo>
                  <a:lnTo>
                    <a:pt x="1242" y="928703"/>
                  </a:lnTo>
                  <a:lnTo>
                    <a:pt x="1225" y="935847"/>
                  </a:lnTo>
                  <a:lnTo>
                    <a:pt x="1223" y="942991"/>
                  </a:lnTo>
                  <a:lnTo>
                    <a:pt x="1236" y="950135"/>
                  </a:lnTo>
                  <a:lnTo>
                    <a:pt x="1261" y="957279"/>
                  </a:lnTo>
                  <a:lnTo>
                    <a:pt x="1295" y="964423"/>
                  </a:lnTo>
                  <a:lnTo>
                    <a:pt x="1332" y="971567"/>
                  </a:lnTo>
                  <a:lnTo>
                    <a:pt x="1368" y="978710"/>
                  </a:lnTo>
                  <a:lnTo>
                    <a:pt x="1399" y="985854"/>
                  </a:lnTo>
                  <a:lnTo>
                    <a:pt x="1421" y="992998"/>
                  </a:lnTo>
                  <a:lnTo>
                    <a:pt x="1435" y="1000142"/>
                  </a:lnTo>
                  <a:lnTo>
                    <a:pt x="1444" y="1007286"/>
                  </a:lnTo>
                  <a:lnTo>
                    <a:pt x="1454" y="1014430"/>
                  </a:lnTo>
                  <a:lnTo>
                    <a:pt x="1469" y="1021574"/>
                  </a:lnTo>
                  <a:lnTo>
                    <a:pt x="1498" y="1028718"/>
                  </a:lnTo>
                  <a:lnTo>
                    <a:pt x="1545" y="1035861"/>
                  </a:lnTo>
                  <a:lnTo>
                    <a:pt x="1616" y="1043005"/>
                  </a:lnTo>
                  <a:lnTo>
                    <a:pt x="1712" y="1050149"/>
                  </a:lnTo>
                  <a:lnTo>
                    <a:pt x="1831" y="1057293"/>
                  </a:lnTo>
                  <a:lnTo>
                    <a:pt x="1968" y="1064437"/>
                  </a:lnTo>
                  <a:lnTo>
                    <a:pt x="2115" y="1071581"/>
                  </a:lnTo>
                  <a:lnTo>
                    <a:pt x="2261" y="1078725"/>
                  </a:lnTo>
                  <a:lnTo>
                    <a:pt x="2393" y="1085869"/>
                  </a:lnTo>
                  <a:lnTo>
                    <a:pt x="2504" y="1093012"/>
                  </a:lnTo>
                  <a:lnTo>
                    <a:pt x="2584" y="1100156"/>
                  </a:lnTo>
                  <a:lnTo>
                    <a:pt x="2631" y="1107300"/>
                  </a:lnTo>
                  <a:lnTo>
                    <a:pt x="2643" y="1114444"/>
                  </a:lnTo>
                  <a:lnTo>
                    <a:pt x="2623" y="1121588"/>
                  </a:lnTo>
                  <a:lnTo>
                    <a:pt x="2577" y="1128732"/>
                  </a:lnTo>
                  <a:lnTo>
                    <a:pt x="2511" y="1135876"/>
                  </a:lnTo>
                  <a:lnTo>
                    <a:pt x="2434" y="1143020"/>
                  </a:lnTo>
                  <a:lnTo>
                    <a:pt x="2353" y="1150163"/>
                  </a:lnTo>
                  <a:lnTo>
                    <a:pt x="2275" y="1157307"/>
                  </a:lnTo>
                  <a:lnTo>
                    <a:pt x="2206" y="1164451"/>
                  </a:lnTo>
                  <a:lnTo>
                    <a:pt x="2152" y="1171595"/>
                  </a:lnTo>
                  <a:lnTo>
                    <a:pt x="2112" y="1178739"/>
                  </a:lnTo>
                  <a:lnTo>
                    <a:pt x="2090" y="1185883"/>
                  </a:lnTo>
                  <a:lnTo>
                    <a:pt x="2086" y="1193027"/>
                  </a:lnTo>
                  <a:lnTo>
                    <a:pt x="2099" y="1200171"/>
                  </a:lnTo>
                  <a:lnTo>
                    <a:pt x="2128" y="1207314"/>
                  </a:lnTo>
                  <a:lnTo>
                    <a:pt x="2171" y="1214458"/>
                  </a:lnTo>
                  <a:lnTo>
                    <a:pt x="2226" y="1221602"/>
                  </a:lnTo>
                  <a:lnTo>
                    <a:pt x="2290" y="1228746"/>
                  </a:lnTo>
                  <a:lnTo>
                    <a:pt x="2358" y="1235890"/>
                  </a:lnTo>
                  <a:lnTo>
                    <a:pt x="2427" y="1243034"/>
                  </a:lnTo>
                  <a:lnTo>
                    <a:pt x="2493" y="1250178"/>
                  </a:lnTo>
                  <a:lnTo>
                    <a:pt x="2553" y="1257322"/>
                  </a:lnTo>
                  <a:lnTo>
                    <a:pt x="2604" y="1264465"/>
                  </a:lnTo>
                  <a:lnTo>
                    <a:pt x="2647" y="1271609"/>
                  </a:lnTo>
                  <a:lnTo>
                    <a:pt x="2684" y="1278753"/>
                  </a:lnTo>
                  <a:lnTo>
                    <a:pt x="2716" y="1285897"/>
                  </a:lnTo>
                  <a:lnTo>
                    <a:pt x="2745" y="1293041"/>
                  </a:lnTo>
                  <a:lnTo>
                    <a:pt x="2771" y="1300185"/>
                  </a:lnTo>
                  <a:lnTo>
                    <a:pt x="2794" y="1307329"/>
                  </a:lnTo>
                  <a:lnTo>
                    <a:pt x="2812" y="1314473"/>
                  </a:lnTo>
                  <a:lnTo>
                    <a:pt x="2822" y="1321617"/>
                  </a:lnTo>
                  <a:lnTo>
                    <a:pt x="2819" y="1328760"/>
                  </a:lnTo>
                  <a:lnTo>
                    <a:pt x="2800" y="1335904"/>
                  </a:lnTo>
                  <a:lnTo>
                    <a:pt x="2760" y="1343048"/>
                  </a:lnTo>
                  <a:lnTo>
                    <a:pt x="2698" y="1350192"/>
                  </a:lnTo>
                  <a:lnTo>
                    <a:pt x="2612" y="1357336"/>
                  </a:lnTo>
                  <a:lnTo>
                    <a:pt x="2508" y="1364480"/>
                  </a:lnTo>
                  <a:lnTo>
                    <a:pt x="2391" y="1371624"/>
                  </a:lnTo>
                  <a:lnTo>
                    <a:pt x="2267" y="1378768"/>
                  </a:lnTo>
                  <a:lnTo>
                    <a:pt x="2143" y="1385911"/>
                  </a:lnTo>
                  <a:lnTo>
                    <a:pt x="2028" y="1393055"/>
                  </a:lnTo>
                  <a:lnTo>
                    <a:pt x="1926" y="1400199"/>
                  </a:lnTo>
                  <a:lnTo>
                    <a:pt x="1846" y="1407343"/>
                  </a:lnTo>
                  <a:lnTo>
                    <a:pt x="1791" y="1414487"/>
                  </a:lnTo>
                  <a:lnTo>
                    <a:pt x="1767" y="1421631"/>
                  </a:lnTo>
                  <a:lnTo>
                    <a:pt x="1778" y="1428775"/>
                  </a:lnTo>
                  <a:lnTo>
                    <a:pt x="1828" y="1435919"/>
                  </a:lnTo>
                  <a:lnTo>
                    <a:pt x="1918" y="1443062"/>
                  </a:lnTo>
                  <a:lnTo>
                    <a:pt x="2050" y="1450206"/>
                  </a:lnTo>
                  <a:lnTo>
                    <a:pt x="2219" y="1457350"/>
                  </a:lnTo>
                  <a:lnTo>
                    <a:pt x="2416" y="1464494"/>
                  </a:lnTo>
                  <a:lnTo>
                    <a:pt x="2631" y="1471638"/>
                  </a:lnTo>
                  <a:lnTo>
                    <a:pt x="2850" y="1478782"/>
                  </a:lnTo>
                  <a:lnTo>
                    <a:pt x="3059" y="1485926"/>
                  </a:lnTo>
                  <a:lnTo>
                    <a:pt x="3244" y="1493070"/>
                  </a:lnTo>
                  <a:lnTo>
                    <a:pt x="3395" y="1500213"/>
                  </a:lnTo>
                  <a:lnTo>
                    <a:pt x="3503" y="1507357"/>
                  </a:lnTo>
                  <a:lnTo>
                    <a:pt x="3566" y="1514501"/>
                  </a:lnTo>
                  <a:lnTo>
                    <a:pt x="3584" y="1521645"/>
                  </a:lnTo>
                  <a:lnTo>
                    <a:pt x="3566" y="1528789"/>
                  </a:lnTo>
                  <a:lnTo>
                    <a:pt x="3520" y="1535933"/>
                  </a:lnTo>
                  <a:lnTo>
                    <a:pt x="3457" y="1543077"/>
                  </a:lnTo>
                  <a:lnTo>
                    <a:pt x="3391" y="1550221"/>
                  </a:lnTo>
                  <a:lnTo>
                    <a:pt x="3332" y="1557364"/>
                  </a:lnTo>
                  <a:lnTo>
                    <a:pt x="3287" y="1564508"/>
                  </a:lnTo>
                  <a:lnTo>
                    <a:pt x="3264" y="1571652"/>
                  </a:lnTo>
                  <a:lnTo>
                    <a:pt x="3264" y="1578796"/>
                  </a:lnTo>
                  <a:lnTo>
                    <a:pt x="3292" y="1585940"/>
                  </a:lnTo>
                  <a:lnTo>
                    <a:pt x="3347" y="1593084"/>
                  </a:lnTo>
                  <a:lnTo>
                    <a:pt x="3427" y="1600228"/>
                  </a:lnTo>
                  <a:lnTo>
                    <a:pt x="3531" y="1607372"/>
                  </a:lnTo>
                  <a:lnTo>
                    <a:pt x="3655" y="1614515"/>
                  </a:lnTo>
                  <a:lnTo>
                    <a:pt x="3793" y="1621659"/>
                  </a:lnTo>
                  <a:lnTo>
                    <a:pt x="3938" y="1628803"/>
                  </a:lnTo>
                  <a:lnTo>
                    <a:pt x="4085" y="1635947"/>
                  </a:lnTo>
                  <a:lnTo>
                    <a:pt x="4226" y="1643091"/>
                  </a:lnTo>
                  <a:lnTo>
                    <a:pt x="4356" y="1650235"/>
                  </a:lnTo>
                  <a:lnTo>
                    <a:pt x="4471" y="1657379"/>
                  </a:lnTo>
                  <a:lnTo>
                    <a:pt x="4570" y="1664523"/>
                  </a:lnTo>
                  <a:lnTo>
                    <a:pt x="4651" y="1671666"/>
                  </a:lnTo>
                  <a:lnTo>
                    <a:pt x="4716" y="1678810"/>
                  </a:lnTo>
                  <a:lnTo>
                    <a:pt x="4765" y="1685954"/>
                  </a:lnTo>
                  <a:lnTo>
                    <a:pt x="4802" y="1693098"/>
                  </a:lnTo>
                  <a:lnTo>
                    <a:pt x="4829" y="1700242"/>
                  </a:lnTo>
                  <a:lnTo>
                    <a:pt x="4850" y="1707386"/>
                  </a:lnTo>
                  <a:lnTo>
                    <a:pt x="4868" y="1714530"/>
                  </a:lnTo>
                  <a:lnTo>
                    <a:pt x="4884" y="1721674"/>
                  </a:lnTo>
                  <a:lnTo>
                    <a:pt x="4900" y="1728817"/>
                  </a:lnTo>
                  <a:lnTo>
                    <a:pt x="4916" y="1735961"/>
                  </a:lnTo>
                  <a:lnTo>
                    <a:pt x="4931" y="1743105"/>
                  </a:lnTo>
                  <a:lnTo>
                    <a:pt x="4945" y="1750249"/>
                  </a:lnTo>
                  <a:lnTo>
                    <a:pt x="4956" y="1757393"/>
                  </a:lnTo>
                  <a:lnTo>
                    <a:pt x="4965" y="1764537"/>
                  </a:lnTo>
                  <a:lnTo>
                    <a:pt x="4972" y="1771681"/>
                  </a:lnTo>
                  <a:lnTo>
                    <a:pt x="4979" y="1778825"/>
                  </a:lnTo>
                  <a:lnTo>
                    <a:pt x="4991" y="1785968"/>
                  </a:lnTo>
                  <a:lnTo>
                    <a:pt x="5009" y="1793112"/>
                  </a:lnTo>
                  <a:lnTo>
                    <a:pt x="5039" y="1800256"/>
                  </a:lnTo>
                  <a:lnTo>
                    <a:pt x="5083" y="1807400"/>
                  </a:lnTo>
                  <a:lnTo>
                    <a:pt x="5144" y="1814544"/>
                  </a:lnTo>
                  <a:lnTo>
                    <a:pt x="5222" y="1821688"/>
                  </a:lnTo>
                  <a:lnTo>
                    <a:pt x="5318" y="1828832"/>
                  </a:lnTo>
                  <a:lnTo>
                    <a:pt x="5431" y="1835976"/>
                  </a:lnTo>
                  <a:lnTo>
                    <a:pt x="5559" y="1843119"/>
                  </a:lnTo>
                  <a:lnTo>
                    <a:pt x="5701" y="1850263"/>
                  </a:lnTo>
                  <a:lnTo>
                    <a:pt x="5856" y="1857407"/>
                  </a:lnTo>
                  <a:lnTo>
                    <a:pt x="6023" y="1864551"/>
                  </a:lnTo>
                  <a:lnTo>
                    <a:pt x="6202" y="1871695"/>
                  </a:lnTo>
                  <a:lnTo>
                    <a:pt x="6391" y="1878839"/>
                  </a:lnTo>
                  <a:lnTo>
                    <a:pt x="6588" y="1885983"/>
                  </a:lnTo>
                  <a:lnTo>
                    <a:pt x="6790" y="1893127"/>
                  </a:lnTo>
                  <a:lnTo>
                    <a:pt x="6993" y="1900270"/>
                  </a:lnTo>
                  <a:lnTo>
                    <a:pt x="7193" y="1907414"/>
                  </a:lnTo>
                  <a:lnTo>
                    <a:pt x="7383" y="1914558"/>
                  </a:lnTo>
                  <a:lnTo>
                    <a:pt x="7558" y="1921702"/>
                  </a:lnTo>
                  <a:lnTo>
                    <a:pt x="7715" y="1928846"/>
                  </a:lnTo>
                  <a:lnTo>
                    <a:pt x="7852" y="1935990"/>
                  </a:lnTo>
                  <a:lnTo>
                    <a:pt x="7968" y="1943134"/>
                  </a:lnTo>
                  <a:lnTo>
                    <a:pt x="8063" y="1950278"/>
                  </a:lnTo>
                  <a:lnTo>
                    <a:pt x="8140" y="1957421"/>
                  </a:lnTo>
                  <a:lnTo>
                    <a:pt x="8202" y="1964565"/>
                  </a:lnTo>
                  <a:lnTo>
                    <a:pt x="8252" y="1971709"/>
                  </a:lnTo>
                  <a:lnTo>
                    <a:pt x="8292" y="1978853"/>
                  </a:lnTo>
                  <a:lnTo>
                    <a:pt x="8325" y="1985997"/>
                  </a:lnTo>
                  <a:lnTo>
                    <a:pt x="8353" y="1993141"/>
                  </a:lnTo>
                  <a:lnTo>
                    <a:pt x="8379" y="2000285"/>
                  </a:lnTo>
                  <a:lnTo>
                    <a:pt x="8402" y="2007429"/>
                  </a:lnTo>
                  <a:lnTo>
                    <a:pt x="8424" y="2014572"/>
                  </a:lnTo>
                  <a:lnTo>
                    <a:pt x="8445" y="2021716"/>
                  </a:lnTo>
                  <a:lnTo>
                    <a:pt x="8464" y="2028860"/>
                  </a:lnTo>
                  <a:lnTo>
                    <a:pt x="8481" y="2036004"/>
                  </a:lnTo>
                  <a:lnTo>
                    <a:pt x="8494" y="2043148"/>
                  </a:lnTo>
                  <a:lnTo>
                    <a:pt x="8501" y="2050292"/>
                  </a:lnTo>
                  <a:lnTo>
                    <a:pt x="8503" y="2057436"/>
                  </a:lnTo>
                  <a:lnTo>
                    <a:pt x="8498" y="2064580"/>
                  </a:lnTo>
                  <a:lnTo>
                    <a:pt x="8489" y="2071723"/>
                  </a:lnTo>
                  <a:lnTo>
                    <a:pt x="8479" y="2078867"/>
                  </a:lnTo>
                  <a:lnTo>
                    <a:pt x="8472" y="2086011"/>
                  </a:lnTo>
                  <a:lnTo>
                    <a:pt x="8476" y="2093155"/>
                  </a:lnTo>
                  <a:lnTo>
                    <a:pt x="8496" y="2100299"/>
                  </a:lnTo>
                  <a:lnTo>
                    <a:pt x="8538" y="2107443"/>
                  </a:lnTo>
                  <a:lnTo>
                    <a:pt x="8603" y="2114587"/>
                  </a:lnTo>
                  <a:lnTo>
                    <a:pt x="8688" y="2121731"/>
                  </a:lnTo>
                  <a:lnTo>
                    <a:pt x="8789" y="2128874"/>
                  </a:lnTo>
                  <a:lnTo>
                    <a:pt x="8899" y="2136018"/>
                  </a:lnTo>
                  <a:lnTo>
                    <a:pt x="9012" y="2143162"/>
                  </a:lnTo>
                  <a:lnTo>
                    <a:pt x="9122" y="2150306"/>
                  </a:lnTo>
                  <a:lnTo>
                    <a:pt x="9227" y="2157450"/>
                  </a:lnTo>
                  <a:lnTo>
                    <a:pt x="9324" y="2164594"/>
                  </a:lnTo>
                  <a:lnTo>
                    <a:pt x="9416" y="2171738"/>
                  </a:lnTo>
                  <a:lnTo>
                    <a:pt x="9506" y="2178882"/>
                  </a:lnTo>
                  <a:lnTo>
                    <a:pt x="9601" y="2186025"/>
                  </a:lnTo>
                  <a:lnTo>
                    <a:pt x="9706" y="2193169"/>
                  </a:lnTo>
                  <a:lnTo>
                    <a:pt x="9825" y="2200313"/>
                  </a:lnTo>
                  <a:lnTo>
                    <a:pt x="9963" y="2207457"/>
                  </a:lnTo>
                  <a:lnTo>
                    <a:pt x="10120" y="2214601"/>
                  </a:lnTo>
                  <a:lnTo>
                    <a:pt x="10295" y="2221745"/>
                  </a:lnTo>
                  <a:lnTo>
                    <a:pt x="10489" y="2228889"/>
                  </a:lnTo>
                  <a:lnTo>
                    <a:pt x="10697" y="2236033"/>
                  </a:lnTo>
                  <a:lnTo>
                    <a:pt x="10915" y="2243176"/>
                  </a:lnTo>
                  <a:lnTo>
                    <a:pt x="11137" y="2250320"/>
                  </a:lnTo>
                  <a:lnTo>
                    <a:pt x="11358" y="2257464"/>
                  </a:lnTo>
                  <a:lnTo>
                    <a:pt x="11571" y="2264608"/>
                  </a:lnTo>
                  <a:lnTo>
                    <a:pt x="11771" y="2271752"/>
                  </a:lnTo>
                  <a:lnTo>
                    <a:pt x="11954" y="2278896"/>
                  </a:lnTo>
                  <a:lnTo>
                    <a:pt x="12119" y="2286040"/>
                  </a:lnTo>
                  <a:lnTo>
                    <a:pt x="12263" y="2293184"/>
                  </a:lnTo>
                  <a:lnTo>
                    <a:pt x="12388" y="2300327"/>
                  </a:lnTo>
                  <a:lnTo>
                    <a:pt x="12498" y="2307471"/>
                  </a:lnTo>
                  <a:lnTo>
                    <a:pt x="12595" y="2314615"/>
                  </a:lnTo>
                  <a:lnTo>
                    <a:pt x="12679" y="2321759"/>
                  </a:lnTo>
                  <a:lnTo>
                    <a:pt x="12753" y="2328903"/>
                  </a:lnTo>
                  <a:lnTo>
                    <a:pt x="12817" y="2336047"/>
                  </a:lnTo>
                  <a:lnTo>
                    <a:pt x="12876" y="2343191"/>
                  </a:lnTo>
                  <a:lnTo>
                    <a:pt x="12932" y="2350335"/>
                  </a:lnTo>
                  <a:lnTo>
                    <a:pt x="12995" y="2357478"/>
                  </a:lnTo>
                  <a:lnTo>
                    <a:pt x="13072" y="2364622"/>
                  </a:lnTo>
                  <a:lnTo>
                    <a:pt x="13176" y="2371766"/>
                  </a:lnTo>
                  <a:lnTo>
                    <a:pt x="13319" y="2378910"/>
                  </a:lnTo>
                  <a:lnTo>
                    <a:pt x="13516" y="2386054"/>
                  </a:lnTo>
                  <a:lnTo>
                    <a:pt x="13775" y="2393198"/>
                  </a:lnTo>
                  <a:lnTo>
                    <a:pt x="14099" y="2400342"/>
                  </a:lnTo>
                  <a:lnTo>
                    <a:pt x="14485" y="2407486"/>
                  </a:lnTo>
                  <a:lnTo>
                    <a:pt x="14923" y="2414629"/>
                  </a:lnTo>
                  <a:lnTo>
                    <a:pt x="15398" y="2421773"/>
                  </a:lnTo>
                  <a:lnTo>
                    <a:pt x="15889" y="2428917"/>
                  </a:lnTo>
                  <a:lnTo>
                    <a:pt x="16372" y="2436061"/>
                  </a:lnTo>
                  <a:lnTo>
                    <a:pt x="16823" y="2443205"/>
                  </a:lnTo>
                  <a:lnTo>
                    <a:pt x="17221" y="2450349"/>
                  </a:lnTo>
                  <a:lnTo>
                    <a:pt x="17553" y="2457493"/>
                  </a:lnTo>
                  <a:lnTo>
                    <a:pt x="17811" y="2464637"/>
                  </a:lnTo>
                  <a:lnTo>
                    <a:pt x="18001" y="2471780"/>
                  </a:lnTo>
                  <a:lnTo>
                    <a:pt x="18133" y="2478924"/>
                  </a:lnTo>
                  <a:lnTo>
                    <a:pt x="18232" y="2486068"/>
                  </a:lnTo>
                  <a:lnTo>
                    <a:pt x="18328" y="2493212"/>
                  </a:lnTo>
                  <a:lnTo>
                    <a:pt x="18445" y="2500356"/>
                  </a:lnTo>
                  <a:lnTo>
                    <a:pt x="18604" y="2507500"/>
                  </a:lnTo>
                  <a:lnTo>
                    <a:pt x="18818" y="2514644"/>
                  </a:lnTo>
                  <a:lnTo>
                    <a:pt x="19093" y="2521788"/>
                  </a:lnTo>
                  <a:lnTo>
                    <a:pt x="19425" y="2528931"/>
                  </a:lnTo>
                  <a:lnTo>
                    <a:pt x="19806" y="2536075"/>
                  </a:lnTo>
                  <a:lnTo>
                    <a:pt x="20220" y="2543219"/>
                  </a:lnTo>
                  <a:lnTo>
                    <a:pt x="20652" y="2550363"/>
                  </a:lnTo>
                  <a:lnTo>
                    <a:pt x="21087" y="2557507"/>
                  </a:lnTo>
                  <a:lnTo>
                    <a:pt x="21513" y="2564651"/>
                  </a:lnTo>
                  <a:lnTo>
                    <a:pt x="21922" y="2571795"/>
                  </a:lnTo>
                  <a:lnTo>
                    <a:pt x="22315" y="2578939"/>
                  </a:lnTo>
                  <a:lnTo>
                    <a:pt x="22697" y="2586082"/>
                  </a:lnTo>
                  <a:lnTo>
                    <a:pt x="23078" y="2593226"/>
                  </a:lnTo>
                  <a:lnTo>
                    <a:pt x="23468" y="2600370"/>
                  </a:lnTo>
                  <a:lnTo>
                    <a:pt x="23880" y="2607514"/>
                  </a:lnTo>
                  <a:lnTo>
                    <a:pt x="24325" y="2614658"/>
                  </a:lnTo>
                  <a:lnTo>
                    <a:pt x="24810" y="2621802"/>
                  </a:lnTo>
                  <a:lnTo>
                    <a:pt x="25344" y="2628946"/>
                  </a:lnTo>
                  <a:lnTo>
                    <a:pt x="25928" y="2636090"/>
                  </a:lnTo>
                  <a:lnTo>
                    <a:pt x="26561" y="2643234"/>
                  </a:lnTo>
                  <a:lnTo>
                    <a:pt x="27238" y="2650377"/>
                  </a:lnTo>
                  <a:lnTo>
                    <a:pt x="27951" y="2657521"/>
                  </a:lnTo>
                  <a:lnTo>
                    <a:pt x="28687" y="2664665"/>
                  </a:lnTo>
                  <a:lnTo>
                    <a:pt x="29433" y="2671809"/>
                  </a:lnTo>
                  <a:lnTo>
                    <a:pt x="30173" y="2678953"/>
                  </a:lnTo>
                  <a:lnTo>
                    <a:pt x="30896" y="2686097"/>
                  </a:lnTo>
                  <a:lnTo>
                    <a:pt x="31594" y="2693241"/>
                  </a:lnTo>
                  <a:lnTo>
                    <a:pt x="32264" y="2700385"/>
                  </a:lnTo>
                  <a:lnTo>
                    <a:pt x="32908" y="2707528"/>
                  </a:lnTo>
                  <a:lnTo>
                    <a:pt x="33530" y="2714672"/>
                  </a:lnTo>
                  <a:lnTo>
                    <a:pt x="34135" y="2721816"/>
                  </a:lnTo>
                  <a:lnTo>
                    <a:pt x="34728" y="2728960"/>
                  </a:lnTo>
                  <a:lnTo>
                    <a:pt x="35315" y="2736104"/>
                  </a:lnTo>
                  <a:lnTo>
                    <a:pt x="35897" y="2743248"/>
                  </a:lnTo>
                  <a:lnTo>
                    <a:pt x="36473" y="2750392"/>
                  </a:lnTo>
                  <a:lnTo>
                    <a:pt x="37042" y="2757536"/>
                  </a:lnTo>
                  <a:lnTo>
                    <a:pt x="37604" y="2764679"/>
                  </a:lnTo>
                  <a:lnTo>
                    <a:pt x="38161" y="2771823"/>
                  </a:lnTo>
                  <a:lnTo>
                    <a:pt x="38724" y="2778967"/>
                  </a:lnTo>
                  <a:lnTo>
                    <a:pt x="39309" y="2786111"/>
                  </a:lnTo>
                  <a:lnTo>
                    <a:pt x="39936" y="2793255"/>
                  </a:lnTo>
                  <a:lnTo>
                    <a:pt x="40630" y="2800399"/>
                  </a:lnTo>
                  <a:lnTo>
                    <a:pt x="41418" y="2807543"/>
                  </a:lnTo>
                  <a:lnTo>
                    <a:pt x="42321" y="2814687"/>
                  </a:lnTo>
                  <a:lnTo>
                    <a:pt x="43358" y="2821830"/>
                  </a:lnTo>
                  <a:lnTo>
                    <a:pt x="44534" y="2828974"/>
                  </a:lnTo>
                  <a:lnTo>
                    <a:pt x="45844" y="2836118"/>
                  </a:lnTo>
                  <a:lnTo>
                    <a:pt x="47273" y="2843262"/>
                  </a:lnTo>
                  <a:lnTo>
                    <a:pt x="48790" y="2850406"/>
                  </a:lnTo>
                  <a:lnTo>
                    <a:pt x="50359" y="2857550"/>
                  </a:lnTo>
                  <a:lnTo>
                    <a:pt x="51930" y="2864694"/>
                  </a:lnTo>
                  <a:lnTo>
                    <a:pt x="53463" y="2871838"/>
                  </a:lnTo>
                  <a:lnTo>
                    <a:pt x="54927" y="2878981"/>
                  </a:lnTo>
                  <a:lnTo>
                    <a:pt x="56300" y="2886125"/>
                  </a:lnTo>
                  <a:lnTo>
                    <a:pt x="57571" y="2893269"/>
                  </a:lnTo>
                  <a:lnTo>
                    <a:pt x="58740" y="2900413"/>
                  </a:lnTo>
                  <a:lnTo>
                    <a:pt x="59817" y="2907557"/>
                  </a:lnTo>
                  <a:lnTo>
                    <a:pt x="60819" y="2914701"/>
                  </a:lnTo>
                  <a:lnTo>
                    <a:pt x="61765" y="2921845"/>
                  </a:lnTo>
                  <a:lnTo>
                    <a:pt x="62675" y="2928989"/>
                  </a:lnTo>
                  <a:lnTo>
                    <a:pt x="63566" y="2936132"/>
                  </a:lnTo>
                  <a:lnTo>
                    <a:pt x="64455" y="2943276"/>
                  </a:lnTo>
                  <a:lnTo>
                    <a:pt x="65359" y="2950420"/>
                  </a:lnTo>
                  <a:lnTo>
                    <a:pt x="66297" y="2957564"/>
                  </a:lnTo>
                  <a:lnTo>
                    <a:pt x="67285" y="2964708"/>
                  </a:lnTo>
                  <a:lnTo>
                    <a:pt x="68346" y="2971852"/>
                  </a:lnTo>
                  <a:lnTo>
                    <a:pt x="69506" y="2978996"/>
                  </a:lnTo>
                  <a:lnTo>
                    <a:pt x="70789" y="2986140"/>
                  </a:lnTo>
                  <a:lnTo>
                    <a:pt x="72222" y="2993283"/>
                  </a:lnTo>
                  <a:lnTo>
                    <a:pt x="73823" y="3000427"/>
                  </a:lnTo>
                  <a:lnTo>
                    <a:pt x="75607" y="3007571"/>
                  </a:lnTo>
                  <a:lnTo>
                    <a:pt x="77582" y="3014715"/>
                  </a:lnTo>
                  <a:lnTo>
                    <a:pt x="79745" y="3021859"/>
                  </a:lnTo>
                  <a:lnTo>
                    <a:pt x="82089" y="3029003"/>
                  </a:lnTo>
                  <a:lnTo>
                    <a:pt x="84602" y="3036147"/>
                  </a:lnTo>
                  <a:lnTo>
                    <a:pt x="87284" y="3043291"/>
                  </a:lnTo>
                  <a:lnTo>
                    <a:pt x="90114" y="3050434"/>
                  </a:lnTo>
                  <a:lnTo>
                    <a:pt x="93085" y="3057578"/>
                  </a:lnTo>
                  <a:lnTo>
                    <a:pt x="96195" y="3064722"/>
                  </a:lnTo>
                  <a:lnTo>
                    <a:pt x="99441" y="3071866"/>
                  </a:lnTo>
                  <a:lnTo>
                    <a:pt x="102823" y="3079010"/>
                  </a:lnTo>
                  <a:lnTo>
                    <a:pt x="106337" y="3086154"/>
                  </a:lnTo>
                  <a:lnTo>
                    <a:pt x="109977" y="3093298"/>
                  </a:lnTo>
                  <a:lnTo>
                    <a:pt x="113735" y="3100442"/>
                  </a:lnTo>
                  <a:lnTo>
                    <a:pt x="117599" y="3107585"/>
                  </a:lnTo>
                  <a:lnTo>
                    <a:pt x="121562" y="3114729"/>
                  </a:lnTo>
                  <a:lnTo>
                    <a:pt x="125616" y="3121873"/>
                  </a:lnTo>
                  <a:lnTo>
                    <a:pt x="129758" y="3129017"/>
                  </a:lnTo>
                  <a:lnTo>
                    <a:pt x="133994" y="3136161"/>
                  </a:lnTo>
                  <a:lnTo>
                    <a:pt x="138327" y="3143305"/>
                  </a:lnTo>
                  <a:lnTo>
                    <a:pt x="142757" y="3150449"/>
                  </a:lnTo>
                  <a:lnTo>
                    <a:pt x="147292" y="3157593"/>
                  </a:lnTo>
                  <a:lnTo>
                    <a:pt x="151941" y="3164736"/>
                  </a:lnTo>
                  <a:lnTo>
                    <a:pt x="156717" y="3171880"/>
                  </a:lnTo>
                  <a:lnTo>
                    <a:pt x="161641" y="3179024"/>
                  </a:lnTo>
                  <a:lnTo>
                    <a:pt x="166744" y="3186168"/>
                  </a:lnTo>
                  <a:lnTo>
                    <a:pt x="172061" y="3193312"/>
                  </a:lnTo>
                  <a:lnTo>
                    <a:pt x="177636" y="3200456"/>
                  </a:lnTo>
                  <a:lnTo>
                    <a:pt x="183510" y="3207600"/>
                  </a:lnTo>
                  <a:lnTo>
                    <a:pt x="189720" y="3214744"/>
                  </a:lnTo>
                  <a:lnTo>
                    <a:pt x="196291" y="3221887"/>
                  </a:lnTo>
                  <a:lnTo>
                    <a:pt x="203247" y="3229031"/>
                  </a:lnTo>
                  <a:lnTo>
                    <a:pt x="210573" y="3236175"/>
                  </a:lnTo>
                  <a:lnTo>
                    <a:pt x="218224" y="3243319"/>
                  </a:lnTo>
                  <a:lnTo>
                    <a:pt x="226162" y="3250463"/>
                  </a:lnTo>
                  <a:lnTo>
                    <a:pt x="234344" y="3257607"/>
                  </a:lnTo>
                  <a:lnTo>
                    <a:pt x="242726" y="3264751"/>
                  </a:lnTo>
                  <a:lnTo>
                    <a:pt x="251261" y="3271895"/>
                  </a:lnTo>
                  <a:lnTo>
                    <a:pt x="259900" y="3279038"/>
                  </a:lnTo>
                  <a:lnTo>
                    <a:pt x="268582" y="3286182"/>
                  </a:lnTo>
                  <a:lnTo>
                    <a:pt x="277226" y="3293326"/>
                  </a:lnTo>
                  <a:lnTo>
                    <a:pt x="285723" y="3300470"/>
                  </a:lnTo>
                  <a:lnTo>
                    <a:pt x="293924" y="3307614"/>
                  </a:lnTo>
                  <a:lnTo>
                    <a:pt x="301637" y="3314758"/>
                  </a:lnTo>
                  <a:lnTo>
                    <a:pt x="308585" y="3321902"/>
                  </a:lnTo>
                  <a:lnTo>
                    <a:pt x="314421" y="3329046"/>
                  </a:lnTo>
                  <a:lnTo>
                    <a:pt x="318854" y="3336189"/>
                  </a:lnTo>
                  <a:lnTo>
                    <a:pt x="321530" y="3343333"/>
                  </a:lnTo>
                  <a:lnTo>
                    <a:pt x="322093" y="3350477"/>
                  </a:lnTo>
                  <a:lnTo>
                    <a:pt x="320199" y="3357621"/>
                  </a:lnTo>
                  <a:lnTo>
                    <a:pt x="315542" y="3364765"/>
                  </a:lnTo>
                  <a:lnTo>
                    <a:pt x="307879" y="3371909"/>
                  </a:lnTo>
                  <a:lnTo>
                    <a:pt x="297061" y="3379053"/>
                  </a:lnTo>
                  <a:lnTo>
                    <a:pt x="283059" y="3386197"/>
                  </a:lnTo>
                  <a:lnTo>
                    <a:pt x="265991" y="3393340"/>
                  </a:lnTo>
                  <a:lnTo>
                    <a:pt x="246139" y="3400484"/>
                  </a:lnTo>
                  <a:lnTo>
                    <a:pt x="223954" y="3407628"/>
                  </a:lnTo>
                  <a:lnTo>
                    <a:pt x="200020" y="3414772"/>
                  </a:lnTo>
                  <a:lnTo>
                    <a:pt x="175141" y="3421916"/>
                  </a:lnTo>
                  <a:lnTo>
                    <a:pt x="150238" y="3429060"/>
                  </a:lnTo>
                  <a:lnTo>
                    <a:pt x="126104" y="3436204"/>
                  </a:lnTo>
                  <a:close/>
                </a:path>
              </a:pathLst>
            </a:custGeom>
            <a:solidFill>
              <a:srgbClr val="0073C2">
                <a:alpha val="29803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50" name="pl59">
              <a:extLst>
                <a:ext uri="{FF2B5EF4-FFF2-40B4-BE49-F238E27FC236}">
                  <a16:creationId xmlns:a16="http://schemas.microsoft.com/office/drawing/2014/main" id="{C0623CEC-6B4B-46D0-BE7C-4AA2D8313FBD}"/>
                </a:ext>
              </a:extLst>
            </p:cNvPr>
            <p:cNvSpPr/>
            <p:nvPr/>
          </p:nvSpPr>
          <p:spPr>
            <a:xfrm>
              <a:off x="6760202" y="5594029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40651" cap="flat">
              <a:solidFill>
                <a:srgbClr val="D3D3D3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51" name="pl60">
              <a:extLst>
                <a:ext uri="{FF2B5EF4-FFF2-40B4-BE49-F238E27FC236}">
                  <a16:creationId xmlns:a16="http://schemas.microsoft.com/office/drawing/2014/main" id="{793045AA-6B5A-4C4D-9905-DC6FE21D4CC8}"/>
                </a:ext>
              </a:extLst>
            </p:cNvPr>
            <p:cNvSpPr/>
            <p:nvPr/>
          </p:nvSpPr>
          <p:spPr>
            <a:xfrm>
              <a:off x="6760202" y="5594029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40651" cap="flat">
              <a:solidFill>
                <a:srgbClr val="000000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52" name="rc61">
              <a:extLst>
                <a:ext uri="{FF2B5EF4-FFF2-40B4-BE49-F238E27FC236}">
                  <a16:creationId xmlns:a16="http://schemas.microsoft.com/office/drawing/2014/main" id="{A1D677FD-82BA-43D8-ADAA-8DBBCD17A71D}"/>
                </a:ext>
              </a:extLst>
            </p:cNvPr>
            <p:cNvSpPr/>
            <p:nvPr/>
          </p:nvSpPr>
          <p:spPr>
            <a:xfrm>
              <a:off x="6760202" y="2378098"/>
              <a:ext cx="858915" cy="3442736"/>
            </a:xfrm>
            <a:prstGeom prst="rect">
              <a:avLst/>
            </a:prstGeom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53" name="rc62">
              <a:extLst>
                <a:ext uri="{FF2B5EF4-FFF2-40B4-BE49-F238E27FC236}">
                  <a16:creationId xmlns:a16="http://schemas.microsoft.com/office/drawing/2014/main" id="{440E94DE-3D8D-49C7-9FEF-C33D0367CE5E}"/>
                </a:ext>
              </a:extLst>
            </p:cNvPr>
            <p:cNvSpPr/>
            <p:nvPr/>
          </p:nvSpPr>
          <p:spPr>
            <a:xfrm>
              <a:off x="7688706" y="2378098"/>
              <a:ext cx="858915" cy="3442736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54" name="pl63">
              <a:extLst>
                <a:ext uri="{FF2B5EF4-FFF2-40B4-BE49-F238E27FC236}">
                  <a16:creationId xmlns:a16="http://schemas.microsoft.com/office/drawing/2014/main" id="{450206D5-553F-4192-9C76-8EDBE89BD8BD}"/>
                </a:ext>
              </a:extLst>
            </p:cNvPr>
            <p:cNvSpPr/>
            <p:nvPr/>
          </p:nvSpPr>
          <p:spPr>
            <a:xfrm>
              <a:off x="7688706" y="5247045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55" name="pl64">
              <a:extLst>
                <a:ext uri="{FF2B5EF4-FFF2-40B4-BE49-F238E27FC236}">
                  <a16:creationId xmlns:a16="http://schemas.microsoft.com/office/drawing/2014/main" id="{A4DC6588-B2D6-474F-8DDF-F866538E8298}"/>
                </a:ext>
              </a:extLst>
            </p:cNvPr>
            <p:cNvSpPr/>
            <p:nvPr/>
          </p:nvSpPr>
          <p:spPr>
            <a:xfrm>
              <a:off x="7688706" y="4099466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56" name="pl65">
              <a:extLst>
                <a:ext uri="{FF2B5EF4-FFF2-40B4-BE49-F238E27FC236}">
                  <a16:creationId xmlns:a16="http://schemas.microsoft.com/office/drawing/2014/main" id="{A6CDB2DF-9CF0-4999-AAF3-B49623C0B1BA}"/>
                </a:ext>
              </a:extLst>
            </p:cNvPr>
            <p:cNvSpPr/>
            <p:nvPr/>
          </p:nvSpPr>
          <p:spPr>
            <a:xfrm>
              <a:off x="7688706" y="295188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57" name="pl66">
              <a:extLst>
                <a:ext uri="{FF2B5EF4-FFF2-40B4-BE49-F238E27FC236}">
                  <a16:creationId xmlns:a16="http://schemas.microsoft.com/office/drawing/2014/main" id="{BC6CC5DB-2810-47D4-8EFE-5278FBB66BFE}"/>
                </a:ext>
              </a:extLst>
            </p:cNvPr>
            <p:cNvSpPr/>
            <p:nvPr/>
          </p:nvSpPr>
          <p:spPr>
            <a:xfrm>
              <a:off x="7688706" y="5820834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58" name="pl67">
              <a:extLst>
                <a:ext uri="{FF2B5EF4-FFF2-40B4-BE49-F238E27FC236}">
                  <a16:creationId xmlns:a16="http://schemas.microsoft.com/office/drawing/2014/main" id="{50ACC0F3-D2FB-48DE-9679-A97DEBFBE8AE}"/>
                </a:ext>
              </a:extLst>
            </p:cNvPr>
            <p:cNvSpPr/>
            <p:nvPr/>
          </p:nvSpPr>
          <p:spPr>
            <a:xfrm>
              <a:off x="7688706" y="4673255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59" name="pl68">
              <a:extLst>
                <a:ext uri="{FF2B5EF4-FFF2-40B4-BE49-F238E27FC236}">
                  <a16:creationId xmlns:a16="http://schemas.microsoft.com/office/drawing/2014/main" id="{8582DEEF-16B7-4F2B-A221-57191F920A70}"/>
                </a:ext>
              </a:extLst>
            </p:cNvPr>
            <p:cNvSpPr/>
            <p:nvPr/>
          </p:nvSpPr>
          <p:spPr>
            <a:xfrm>
              <a:off x="7688706" y="352567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60" name="pl69">
              <a:extLst>
                <a:ext uri="{FF2B5EF4-FFF2-40B4-BE49-F238E27FC236}">
                  <a16:creationId xmlns:a16="http://schemas.microsoft.com/office/drawing/2014/main" id="{1590392D-D7CE-4478-A9EB-82E3A3A6AA8E}"/>
                </a:ext>
              </a:extLst>
            </p:cNvPr>
            <p:cNvSpPr/>
            <p:nvPr/>
          </p:nvSpPr>
          <p:spPr>
            <a:xfrm>
              <a:off x="7688706" y="2378098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61" name="pl70">
              <a:extLst>
                <a:ext uri="{FF2B5EF4-FFF2-40B4-BE49-F238E27FC236}">
                  <a16:creationId xmlns:a16="http://schemas.microsoft.com/office/drawing/2014/main" id="{BE8D33DF-AE40-42C0-9165-82B029C67B75}"/>
                </a:ext>
              </a:extLst>
            </p:cNvPr>
            <p:cNvSpPr/>
            <p:nvPr/>
          </p:nvSpPr>
          <p:spPr>
            <a:xfrm>
              <a:off x="8118164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62" name="pg71">
              <a:extLst>
                <a:ext uri="{FF2B5EF4-FFF2-40B4-BE49-F238E27FC236}">
                  <a16:creationId xmlns:a16="http://schemas.microsoft.com/office/drawing/2014/main" id="{4D0C83A5-89AA-4494-AD0F-D6CDDF6557F6}"/>
                </a:ext>
              </a:extLst>
            </p:cNvPr>
            <p:cNvSpPr/>
            <p:nvPr/>
          </p:nvSpPr>
          <p:spPr>
            <a:xfrm>
              <a:off x="8118164" y="2385223"/>
              <a:ext cx="182824" cy="3430596"/>
            </a:xfrm>
            <a:custGeom>
              <a:avLst/>
              <a:gdLst/>
              <a:ahLst/>
              <a:cxnLst/>
              <a:rect l="0" t="0" r="0" b="0"/>
              <a:pathLst>
                <a:path w="182824" h="3430596">
                  <a:moveTo>
                    <a:pt x="0" y="3430596"/>
                  </a:moveTo>
                  <a:lnTo>
                    <a:pt x="0" y="3423186"/>
                  </a:lnTo>
                  <a:lnTo>
                    <a:pt x="0" y="3415777"/>
                  </a:lnTo>
                  <a:lnTo>
                    <a:pt x="0" y="3408367"/>
                  </a:lnTo>
                  <a:lnTo>
                    <a:pt x="0" y="3400958"/>
                  </a:lnTo>
                  <a:lnTo>
                    <a:pt x="0" y="3393548"/>
                  </a:lnTo>
                  <a:lnTo>
                    <a:pt x="0" y="3386139"/>
                  </a:lnTo>
                  <a:lnTo>
                    <a:pt x="0" y="3378729"/>
                  </a:lnTo>
                  <a:lnTo>
                    <a:pt x="0" y="3371320"/>
                  </a:lnTo>
                  <a:lnTo>
                    <a:pt x="0" y="3363910"/>
                  </a:lnTo>
                  <a:lnTo>
                    <a:pt x="0" y="3356501"/>
                  </a:lnTo>
                  <a:lnTo>
                    <a:pt x="0" y="3349091"/>
                  </a:lnTo>
                  <a:lnTo>
                    <a:pt x="0" y="3341682"/>
                  </a:lnTo>
                  <a:lnTo>
                    <a:pt x="0" y="3334272"/>
                  </a:lnTo>
                  <a:lnTo>
                    <a:pt x="0" y="3326863"/>
                  </a:lnTo>
                  <a:lnTo>
                    <a:pt x="0" y="3319453"/>
                  </a:lnTo>
                  <a:lnTo>
                    <a:pt x="0" y="3312044"/>
                  </a:lnTo>
                  <a:lnTo>
                    <a:pt x="0" y="3304634"/>
                  </a:lnTo>
                  <a:lnTo>
                    <a:pt x="0" y="3297225"/>
                  </a:lnTo>
                  <a:lnTo>
                    <a:pt x="0" y="3289815"/>
                  </a:lnTo>
                  <a:lnTo>
                    <a:pt x="0" y="3282406"/>
                  </a:lnTo>
                  <a:lnTo>
                    <a:pt x="0" y="3274996"/>
                  </a:lnTo>
                  <a:lnTo>
                    <a:pt x="0" y="3267587"/>
                  </a:lnTo>
                  <a:lnTo>
                    <a:pt x="0" y="3260177"/>
                  </a:lnTo>
                  <a:lnTo>
                    <a:pt x="0" y="3252768"/>
                  </a:lnTo>
                  <a:lnTo>
                    <a:pt x="0" y="3245358"/>
                  </a:lnTo>
                  <a:lnTo>
                    <a:pt x="0" y="3237949"/>
                  </a:lnTo>
                  <a:lnTo>
                    <a:pt x="0" y="3230539"/>
                  </a:lnTo>
                  <a:lnTo>
                    <a:pt x="0" y="3223130"/>
                  </a:lnTo>
                  <a:lnTo>
                    <a:pt x="0" y="3215720"/>
                  </a:lnTo>
                  <a:lnTo>
                    <a:pt x="0" y="3208311"/>
                  </a:lnTo>
                  <a:lnTo>
                    <a:pt x="0" y="3200901"/>
                  </a:lnTo>
                  <a:lnTo>
                    <a:pt x="0" y="3193492"/>
                  </a:lnTo>
                  <a:lnTo>
                    <a:pt x="0" y="3186082"/>
                  </a:lnTo>
                  <a:lnTo>
                    <a:pt x="0" y="3178673"/>
                  </a:lnTo>
                  <a:lnTo>
                    <a:pt x="0" y="3171263"/>
                  </a:lnTo>
                  <a:lnTo>
                    <a:pt x="0" y="3163854"/>
                  </a:lnTo>
                  <a:lnTo>
                    <a:pt x="0" y="3156444"/>
                  </a:lnTo>
                  <a:lnTo>
                    <a:pt x="0" y="3149035"/>
                  </a:lnTo>
                  <a:lnTo>
                    <a:pt x="0" y="3141625"/>
                  </a:lnTo>
                  <a:lnTo>
                    <a:pt x="0" y="3134216"/>
                  </a:lnTo>
                  <a:lnTo>
                    <a:pt x="0" y="3126806"/>
                  </a:lnTo>
                  <a:lnTo>
                    <a:pt x="0" y="3119397"/>
                  </a:lnTo>
                  <a:lnTo>
                    <a:pt x="0" y="3111987"/>
                  </a:lnTo>
                  <a:lnTo>
                    <a:pt x="0" y="3104578"/>
                  </a:lnTo>
                  <a:lnTo>
                    <a:pt x="0" y="3097168"/>
                  </a:lnTo>
                  <a:lnTo>
                    <a:pt x="0" y="3089759"/>
                  </a:lnTo>
                  <a:lnTo>
                    <a:pt x="0" y="3082349"/>
                  </a:lnTo>
                  <a:lnTo>
                    <a:pt x="0" y="3074940"/>
                  </a:lnTo>
                  <a:lnTo>
                    <a:pt x="0" y="3067530"/>
                  </a:lnTo>
                  <a:lnTo>
                    <a:pt x="0" y="3060121"/>
                  </a:lnTo>
                  <a:lnTo>
                    <a:pt x="0" y="3052711"/>
                  </a:lnTo>
                  <a:lnTo>
                    <a:pt x="0" y="3045302"/>
                  </a:lnTo>
                  <a:lnTo>
                    <a:pt x="0" y="3037892"/>
                  </a:lnTo>
                  <a:lnTo>
                    <a:pt x="0" y="3030483"/>
                  </a:lnTo>
                  <a:lnTo>
                    <a:pt x="0" y="3023073"/>
                  </a:lnTo>
                  <a:lnTo>
                    <a:pt x="0" y="3015664"/>
                  </a:lnTo>
                  <a:lnTo>
                    <a:pt x="0" y="3008254"/>
                  </a:lnTo>
                  <a:lnTo>
                    <a:pt x="0" y="3000845"/>
                  </a:lnTo>
                  <a:lnTo>
                    <a:pt x="0" y="2993435"/>
                  </a:lnTo>
                  <a:lnTo>
                    <a:pt x="0" y="2986026"/>
                  </a:lnTo>
                  <a:lnTo>
                    <a:pt x="0" y="2978616"/>
                  </a:lnTo>
                  <a:lnTo>
                    <a:pt x="0" y="2971207"/>
                  </a:lnTo>
                  <a:lnTo>
                    <a:pt x="0" y="2963797"/>
                  </a:lnTo>
                  <a:lnTo>
                    <a:pt x="0" y="2956388"/>
                  </a:lnTo>
                  <a:lnTo>
                    <a:pt x="0" y="2948978"/>
                  </a:lnTo>
                  <a:lnTo>
                    <a:pt x="0" y="2941569"/>
                  </a:lnTo>
                  <a:lnTo>
                    <a:pt x="0" y="2934159"/>
                  </a:lnTo>
                  <a:lnTo>
                    <a:pt x="0" y="2926750"/>
                  </a:lnTo>
                  <a:lnTo>
                    <a:pt x="0" y="2919340"/>
                  </a:lnTo>
                  <a:lnTo>
                    <a:pt x="0" y="2911931"/>
                  </a:lnTo>
                  <a:lnTo>
                    <a:pt x="0" y="2904521"/>
                  </a:lnTo>
                  <a:lnTo>
                    <a:pt x="0" y="2897112"/>
                  </a:lnTo>
                  <a:lnTo>
                    <a:pt x="0" y="2889702"/>
                  </a:lnTo>
                  <a:lnTo>
                    <a:pt x="0" y="2882293"/>
                  </a:lnTo>
                  <a:lnTo>
                    <a:pt x="0" y="2874883"/>
                  </a:lnTo>
                  <a:lnTo>
                    <a:pt x="0" y="2867474"/>
                  </a:lnTo>
                  <a:lnTo>
                    <a:pt x="0" y="2860064"/>
                  </a:lnTo>
                  <a:lnTo>
                    <a:pt x="0" y="2852655"/>
                  </a:lnTo>
                  <a:lnTo>
                    <a:pt x="0" y="2845245"/>
                  </a:lnTo>
                  <a:lnTo>
                    <a:pt x="0" y="2837836"/>
                  </a:lnTo>
                  <a:lnTo>
                    <a:pt x="0" y="2830426"/>
                  </a:lnTo>
                  <a:lnTo>
                    <a:pt x="0" y="2823017"/>
                  </a:lnTo>
                  <a:lnTo>
                    <a:pt x="0" y="2815607"/>
                  </a:lnTo>
                  <a:lnTo>
                    <a:pt x="0" y="2808198"/>
                  </a:lnTo>
                  <a:lnTo>
                    <a:pt x="0" y="2800788"/>
                  </a:lnTo>
                  <a:lnTo>
                    <a:pt x="0" y="2793379"/>
                  </a:lnTo>
                  <a:lnTo>
                    <a:pt x="0" y="2785969"/>
                  </a:lnTo>
                  <a:lnTo>
                    <a:pt x="0" y="2778560"/>
                  </a:lnTo>
                  <a:lnTo>
                    <a:pt x="0" y="2771151"/>
                  </a:lnTo>
                  <a:lnTo>
                    <a:pt x="0" y="2763741"/>
                  </a:lnTo>
                  <a:lnTo>
                    <a:pt x="0" y="2756332"/>
                  </a:lnTo>
                  <a:lnTo>
                    <a:pt x="0" y="2748922"/>
                  </a:lnTo>
                  <a:lnTo>
                    <a:pt x="0" y="2741513"/>
                  </a:lnTo>
                  <a:lnTo>
                    <a:pt x="0" y="2734103"/>
                  </a:lnTo>
                  <a:lnTo>
                    <a:pt x="0" y="2726694"/>
                  </a:lnTo>
                  <a:lnTo>
                    <a:pt x="0" y="2719284"/>
                  </a:lnTo>
                  <a:lnTo>
                    <a:pt x="0" y="2711875"/>
                  </a:lnTo>
                  <a:lnTo>
                    <a:pt x="0" y="2704465"/>
                  </a:lnTo>
                  <a:lnTo>
                    <a:pt x="0" y="2697056"/>
                  </a:lnTo>
                  <a:lnTo>
                    <a:pt x="0" y="2689646"/>
                  </a:lnTo>
                  <a:lnTo>
                    <a:pt x="0" y="2682237"/>
                  </a:lnTo>
                  <a:lnTo>
                    <a:pt x="0" y="2674827"/>
                  </a:lnTo>
                  <a:lnTo>
                    <a:pt x="0" y="2667418"/>
                  </a:lnTo>
                  <a:lnTo>
                    <a:pt x="0" y="2660008"/>
                  </a:lnTo>
                  <a:lnTo>
                    <a:pt x="0" y="2652599"/>
                  </a:lnTo>
                  <a:lnTo>
                    <a:pt x="0" y="2645189"/>
                  </a:lnTo>
                  <a:lnTo>
                    <a:pt x="0" y="2637780"/>
                  </a:lnTo>
                  <a:lnTo>
                    <a:pt x="0" y="2630370"/>
                  </a:lnTo>
                  <a:lnTo>
                    <a:pt x="0" y="2622961"/>
                  </a:lnTo>
                  <a:lnTo>
                    <a:pt x="0" y="2615551"/>
                  </a:lnTo>
                  <a:lnTo>
                    <a:pt x="0" y="2608142"/>
                  </a:lnTo>
                  <a:lnTo>
                    <a:pt x="0" y="2600732"/>
                  </a:lnTo>
                  <a:lnTo>
                    <a:pt x="0" y="2593323"/>
                  </a:lnTo>
                  <a:lnTo>
                    <a:pt x="0" y="2585913"/>
                  </a:lnTo>
                  <a:lnTo>
                    <a:pt x="0" y="2578504"/>
                  </a:lnTo>
                  <a:lnTo>
                    <a:pt x="0" y="2571094"/>
                  </a:lnTo>
                  <a:lnTo>
                    <a:pt x="0" y="2563685"/>
                  </a:lnTo>
                  <a:lnTo>
                    <a:pt x="0" y="2556275"/>
                  </a:lnTo>
                  <a:lnTo>
                    <a:pt x="0" y="2548866"/>
                  </a:lnTo>
                  <a:lnTo>
                    <a:pt x="0" y="2541456"/>
                  </a:lnTo>
                  <a:lnTo>
                    <a:pt x="0" y="2534047"/>
                  </a:lnTo>
                  <a:lnTo>
                    <a:pt x="0" y="2526637"/>
                  </a:lnTo>
                  <a:lnTo>
                    <a:pt x="0" y="2519228"/>
                  </a:lnTo>
                  <a:lnTo>
                    <a:pt x="0" y="2511818"/>
                  </a:lnTo>
                  <a:lnTo>
                    <a:pt x="0" y="2504409"/>
                  </a:lnTo>
                  <a:lnTo>
                    <a:pt x="0" y="2496999"/>
                  </a:lnTo>
                  <a:lnTo>
                    <a:pt x="0" y="2489590"/>
                  </a:lnTo>
                  <a:lnTo>
                    <a:pt x="0" y="2482180"/>
                  </a:lnTo>
                  <a:lnTo>
                    <a:pt x="0" y="2474771"/>
                  </a:lnTo>
                  <a:lnTo>
                    <a:pt x="0" y="2467361"/>
                  </a:lnTo>
                  <a:lnTo>
                    <a:pt x="0" y="2459952"/>
                  </a:lnTo>
                  <a:lnTo>
                    <a:pt x="0" y="2452542"/>
                  </a:lnTo>
                  <a:lnTo>
                    <a:pt x="0" y="2445133"/>
                  </a:lnTo>
                  <a:lnTo>
                    <a:pt x="0" y="2437723"/>
                  </a:lnTo>
                  <a:lnTo>
                    <a:pt x="0" y="2430314"/>
                  </a:lnTo>
                  <a:lnTo>
                    <a:pt x="0" y="2422904"/>
                  </a:lnTo>
                  <a:lnTo>
                    <a:pt x="0" y="2415495"/>
                  </a:lnTo>
                  <a:lnTo>
                    <a:pt x="0" y="2408085"/>
                  </a:lnTo>
                  <a:lnTo>
                    <a:pt x="0" y="2400676"/>
                  </a:lnTo>
                  <a:lnTo>
                    <a:pt x="0" y="2393266"/>
                  </a:lnTo>
                  <a:lnTo>
                    <a:pt x="0" y="2385857"/>
                  </a:lnTo>
                  <a:lnTo>
                    <a:pt x="0" y="2378447"/>
                  </a:lnTo>
                  <a:lnTo>
                    <a:pt x="0" y="2371038"/>
                  </a:lnTo>
                  <a:lnTo>
                    <a:pt x="0" y="2363628"/>
                  </a:lnTo>
                  <a:lnTo>
                    <a:pt x="0" y="2356219"/>
                  </a:lnTo>
                  <a:lnTo>
                    <a:pt x="0" y="2348809"/>
                  </a:lnTo>
                  <a:lnTo>
                    <a:pt x="0" y="2341400"/>
                  </a:lnTo>
                  <a:lnTo>
                    <a:pt x="0" y="2333990"/>
                  </a:lnTo>
                  <a:lnTo>
                    <a:pt x="0" y="2326581"/>
                  </a:lnTo>
                  <a:lnTo>
                    <a:pt x="0" y="2319171"/>
                  </a:lnTo>
                  <a:lnTo>
                    <a:pt x="0" y="2311762"/>
                  </a:lnTo>
                  <a:lnTo>
                    <a:pt x="0" y="2304352"/>
                  </a:lnTo>
                  <a:lnTo>
                    <a:pt x="0" y="2296943"/>
                  </a:lnTo>
                  <a:lnTo>
                    <a:pt x="0" y="2289533"/>
                  </a:lnTo>
                  <a:lnTo>
                    <a:pt x="0" y="2282124"/>
                  </a:lnTo>
                  <a:lnTo>
                    <a:pt x="0" y="2274714"/>
                  </a:lnTo>
                  <a:lnTo>
                    <a:pt x="0" y="2267305"/>
                  </a:lnTo>
                  <a:lnTo>
                    <a:pt x="0" y="2259895"/>
                  </a:lnTo>
                  <a:lnTo>
                    <a:pt x="0" y="2252486"/>
                  </a:lnTo>
                  <a:lnTo>
                    <a:pt x="0" y="2245076"/>
                  </a:lnTo>
                  <a:lnTo>
                    <a:pt x="0" y="2237667"/>
                  </a:lnTo>
                  <a:lnTo>
                    <a:pt x="0" y="2230257"/>
                  </a:lnTo>
                  <a:lnTo>
                    <a:pt x="0" y="2222848"/>
                  </a:lnTo>
                  <a:lnTo>
                    <a:pt x="0" y="2215438"/>
                  </a:lnTo>
                  <a:lnTo>
                    <a:pt x="0" y="2208029"/>
                  </a:lnTo>
                  <a:lnTo>
                    <a:pt x="0" y="2200619"/>
                  </a:lnTo>
                  <a:lnTo>
                    <a:pt x="0" y="2193210"/>
                  </a:lnTo>
                  <a:lnTo>
                    <a:pt x="0" y="2185800"/>
                  </a:lnTo>
                  <a:lnTo>
                    <a:pt x="0" y="2178391"/>
                  </a:lnTo>
                  <a:lnTo>
                    <a:pt x="0" y="2170981"/>
                  </a:lnTo>
                  <a:lnTo>
                    <a:pt x="0" y="2163572"/>
                  </a:lnTo>
                  <a:lnTo>
                    <a:pt x="0" y="2156162"/>
                  </a:lnTo>
                  <a:lnTo>
                    <a:pt x="0" y="2148753"/>
                  </a:lnTo>
                  <a:lnTo>
                    <a:pt x="0" y="2141343"/>
                  </a:lnTo>
                  <a:lnTo>
                    <a:pt x="0" y="2133934"/>
                  </a:lnTo>
                  <a:lnTo>
                    <a:pt x="0" y="2126524"/>
                  </a:lnTo>
                  <a:lnTo>
                    <a:pt x="0" y="2119115"/>
                  </a:lnTo>
                  <a:lnTo>
                    <a:pt x="0" y="2111705"/>
                  </a:lnTo>
                  <a:lnTo>
                    <a:pt x="0" y="2104296"/>
                  </a:lnTo>
                  <a:lnTo>
                    <a:pt x="0" y="2096886"/>
                  </a:lnTo>
                  <a:lnTo>
                    <a:pt x="0" y="2089477"/>
                  </a:lnTo>
                  <a:lnTo>
                    <a:pt x="0" y="2082068"/>
                  </a:lnTo>
                  <a:lnTo>
                    <a:pt x="0" y="2074658"/>
                  </a:lnTo>
                  <a:lnTo>
                    <a:pt x="0" y="2067249"/>
                  </a:lnTo>
                  <a:lnTo>
                    <a:pt x="0" y="2059839"/>
                  </a:lnTo>
                  <a:lnTo>
                    <a:pt x="0" y="2052430"/>
                  </a:lnTo>
                  <a:lnTo>
                    <a:pt x="0" y="2045020"/>
                  </a:lnTo>
                  <a:lnTo>
                    <a:pt x="0" y="2037611"/>
                  </a:lnTo>
                  <a:lnTo>
                    <a:pt x="0" y="2030201"/>
                  </a:lnTo>
                  <a:lnTo>
                    <a:pt x="0" y="2022792"/>
                  </a:lnTo>
                  <a:lnTo>
                    <a:pt x="0" y="2015382"/>
                  </a:lnTo>
                  <a:lnTo>
                    <a:pt x="0" y="2007973"/>
                  </a:lnTo>
                  <a:lnTo>
                    <a:pt x="0" y="2000563"/>
                  </a:lnTo>
                  <a:lnTo>
                    <a:pt x="0" y="1993154"/>
                  </a:lnTo>
                  <a:lnTo>
                    <a:pt x="0" y="1985744"/>
                  </a:lnTo>
                  <a:lnTo>
                    <a:pt x="0" y="1978335"/>
                  </a:lnTo>
                  <a:lnTo>
                    <a:pt x="0" y="1970925"/>
                  </a:lnTo>
                  <a:lnTo>
                    <a:pt x="0" y="1963516"/>
                  </a:lnTo>
                  <a:lnTo>
                    <a:pt x="0" y="1956106"/>
                  </a:lnTo>
                  <a:lnTo>
                    <a:pt x="0" y="1948697"/>
                  </a:lnTo>
                  <a:lnTo>
                    <a:pt x="0" y="1941287"/>
                  </a:lnTo>
                  <a:lnTo>
                    <a:pt x="0" y="1933878"/>
                  </a:lnTo>
                  <a:lnTo>
                    <a:pt x="0" y="1926468"/>
                  </a:lnTo>
                  <a:lnTo>
                    <a:pt x="0" y="1919059"/>
                  </a:lnTo>
                  <a:lnTo>
                    <a:pt x="0" y="1911649"/>
                  </a:lnTo>
                  <a:lnTo>
                    <a:pt x="0" y="1904240"/>
                  </a:lnTo>
                  <a:lnTo>
                    <a:pt x="0" y="1896830"/>
                  </a:lnTo>
                  <a:lnTo>
                    <a:pt x="0" y="1889421"/>
                  </a:lnTo>
                  <a:lnTo>
                    <a:pt x="0" y="1882011"/>
                  </a:lnTo>
                  <a:lnTo>
                    <a:pt x="0" y="1874602"/>
                  </a:lnTo>
                  <a:lnTo>
                    <a:pt x="0" y="1867192"/>
                  </a:lnTo>
                  <a:lnTo>
                    <a:pt x="0" y="1859783"/>
                  </a:lnTo>
                  <a:lnTo>
                    <a:pt x="0" y="1852373"/>
                  </a:lnTo>
                  <a:lnTo>
                    <a:pt x="0" y="1844964"/>
                  </a:lnTo>
                  <a:lnTo>
                    <a:pt x="0" y="1837554"/>
                  </a:lnTo>
                  <a:lnTo>
                    <a:pt x="0" y="1830145"/>
                  </a:lnTo>
                  <a:lnTo>
                    <a:pt x="0" y="1822735"/>
                  </a:lnTo>
                  <a:lnTo>
                    <a:pt x="0" y="1815326"/>
                  </a:lnTo>
                  <a:lnTo>
                    <a:pt x="0" y="1807916"/>
                  </a:lnTo>
                  <a:lnTo>
                    <a:pt x="0" y="1800507"/>
                  </a:lnTo>
                  <a:lnTo>
                    <a:pt x="0" y="1793097"/>
                  </a:lnTo>
                  <a:lnTo>
                    <a:pt x="0" y="1785688"/>
                  </a:lnTo>
                  <a:lnTo>
                    <a:pt x="0" y="1778278"/>
                  </a:lnTo>
                  <a:lnTo>
                    <a:pt x="0" y="1770869"/>
                  </a:lnTo>
                  <a:lnTo>
                    <a:pt x="0" y="1763459"/>
                  </a:lnTo>
                  <a:lnTo>
                    <a:pt x="0" y="1756050"/>
                  </a:lnTo>
                  <a:lnTo>
                    <a:pt x="0" y="1748640"/>
                  </a:lnTo>
                  <a:lnTo>
                    <a:pt x="0" y="1741231"/>
                  </a:lnTo>
                  <a:lnTo>
                    <a:pt x="0" y="1733821"/>
                  </a:lnTo>
                  <a:lnTo>
                    <a:pt x="0" y="1726412"/>
                  </a:lnTo>
                  <a:lnTo>
                    <a:pt x="0" y="1719002"/>
                  </a:lnTo>
                  <a:lnTo>
                    <a:pt x="0" y="1711593"/>
                  </a:lnTo>
                  <a:lnTo>
                    <a:pt x="0" y="1704183"/>
                  </a:lnTo>
                  <a:lnTo>
                    <a:pt x="0" y="1696774"/>
                  </a:lnTo>
                  <a:lnTo>
                    <a:pt x="0" y="1689364"/>
                  </a:lnTo>
                  <a:lnTo>
                    <a:pt x="0" y="1681955"/>
                  </a:lnTo>
                  <a:lnTo>
                    <a:pt x="0" y="1674545"/>
                  </a:lnTo>
                  <a:lnTo>
                    <a:pt x="0" y="1667136"/>
                  </a:lnTo>
                  <a:lnTo>
                    <a:pt x="0" y="1659726"/>
                  </a:lnTo>
                  <a:lnTo>
                    <a:pt x="0" y="1652317"/>
                  </a:lnTo>
                  <a:lnTo>
                    <a:pt x="0" y="1644907"/>
                  </a:lnTo>
                  <a:lnTo>
                    <a:pt x="0" y="1637498"/>
                  </a:lnTo>
                  <a:lnTo>
                    <a:pt x="0" y="1630088"/>
                  </a:lnTo>
                  <a:lnTo>
                    <a:pt x="0" y="1622679"/>
                  </a:lnTo>
                  <a:lnTo>
                    <a:pt x="0" y="1615269"/>
                  </a:lnTo>
                  <a:lnTo>
                    <a:pt x="0" y="1607860"/>
                  </a:lnTo>
                  <a:lnTo>
                    <a:pt x="0" y="1600450"/>
                  </a:lnTo>
                  <a:lnTo>
                    <a:pt x="0" y="1593041"/>
                  </a:lnTo>
                  <a:lnTo>
                    <a:pt x="0" y="1585631"/>
                  </a:lnTo>
                  <a:lnTo>
                    <a:pt x="0" y="1578222"/>
                  </a:lnTo>
                  <a:lnTo>
                    <a:pt x="0" y="1570812"/>
                  </a:lnTo>
                  <a:lnTo>
                    <a:pt x="0" y="1563403"/>
                  </a:lnTo>
                  <a:lnTo>
                    <a:pt x="0" y="1555993"/>
                  </a:lnTo>
                  <a:lnTo>
                    <a:pt x="0" y="1548584"/>
                  </a:lnTo>
                  <a:lnTo>
                    <a:pt x="0" y="1541174"/>
                  </a:lnTo>
                  <a:lnTo>
                    <a:pt x="0" y="1533765"/>
                  </a:lnTo>
                  <a:lnTo>
                    <a:pt x="0" y="1526355"/>
                  </a:lnTo>
                  <a:lnTo>
                    <a:pt x="0" y="1518946"/>
                  </a:lnTo>
                  <a:lnTo>
                    <a:pt x="0" y="1511536"/>
                  </a:lnTo>
                  <a:lnTo>
                    <a:pt x="0" y="1504127"/>
                  </a:lnTo>
                  <a:lnTo>
                    <a:pt x="0" y="1496717"/>
                  </a:lnTo>
                  <a:lnTo>
                    <a:pt x="0" y="1489308"/>
                  </a:lnTo>
                  <a:lnTo>
                    <a:pt x="0" y="1481898"/>
                  </a:lnTo>
                  <a:lnTo>
                    <a:pt x="0" y="1474489"/>
                  </a:lnTo>
                  <a:lnTo>
                    <a:pt x="0" y="1467079"/>
                  </a:lnTo>
                  <a:lnTo>
                    <a:pt x="0" y="1459670"/>
                  </a:lnTo>
                  <a:lnTo>
                    <a:pt x="0" y="1452260"/>
                  </a:lnTo>
                  <a:lnTo>
                    <a:pt x="0" y="1444851"/>
                  </a:lnTo>
                  <a:lnTo>
                    <a:pt x="0" y="1437441"/>
                  </a:lnTo>
                  <a:lnTo>
                    <a:pt x="0" y="1430032"/>
                  </a:lnTo>
                  <a:lnTo>
                    <a:pt x="0" y="1422622"/>
                  </a:lnTo>
                  <a:lnTo>
                    <a:pt x="0" y="1415213"/>
                  </a:lnTo>
                  <a:lnTo>
                    <a:pt x="0" y="1407803"/>
                  </a:lnTo>
                  <a:lnTo>
                    <a:pt x="0" y="1400394"/>
                  </a:lnTo>
                  <a:lnTo>
                    <a:pt x="0" y="1392984"/>
                  </a:lnTo>
                  <a:lnTo>
                    <a:pt x="0" y="1385575"/>
                  </a:lnTo>
                  <a:lnTo>
                    <a:pt x="0" y="1378166"/>
                  </a:lnTo>
                  <a:lnTo>
                    <a:pt x="0" y="1370756"/>
                  </a:lnTo>
                  <a:lnTo>
                    <a:pt x="0" y="1363347"/>
                  </a:lnTo>
                  <a:lnTo>
                    <a:pt x="0" y="1355937"/>
                  </a:lnTo>
                  <a:lnTo>
                    <a:pt x="0" y="1348528"/>
                  </a:lnTo>
                  <a:lnTo>
                    <a:pt x="0" y="1341118"/>
                  </a:lnTo>
                  <a:lnTo>
                    <a:pt x="0" y="1333709"/>
                  </a:lnTo>
                  <a:lnTo>
                    <a:pt x="0" y="1326299"/>
                  </a:lnTo>
                  <a:lnTo>
                    <a:pt x="0" y="1318890"/>
                  </a:lnTo>
                  <a:lnTo>
                    <a:pt x="0" y="1311480"/>
                  </a:lnTo>
                  <a:lnTo>
                    <a:pt x="0" y="1304071"/>
                  </a:lnTo>
                  <a:lnTo>
                    <a:pt x="0" y="1296661"/>
                  </a:lnTo>
                  <a:lnTo>
                    <a:pt x="0" y="1289252"/>
                  </a:lnTo>
                  <a:lnTo>
                    <a:pt x="0" y="1281842"/>
                  </a:lnTo>
                  <a:lnTo>
                    <a:pt x="0" y="1274433"/>
                  </a:lnTo>
                  <a:lnTo>
                    <a:pt x="0" y="1267023"/>
                  </a:lnTo>
                  <a:lnTo>
                    <a:pt x="0" y="1259614"/>
                  </a:lnTo>
                  <a:lnTo>
                    <a:pt x="0" y="1252204"/>
                  </a:lnTo>
                  <a:lnTo>
                    <a:pt x="0" y="1244795"/>
                  </a:lnTo>
                  <a:lnTo>
                    <a:pt x="0" y="1237385"/>
                  </a:lnTo>
                  <a:lnTo>
                    <a:pt x="0" y="1229976"/>
                  </a:lnTo>
                  <a:lnTo>
                    <a:pt x="0" y="1222566"/>
                  </a:lnTo>
                  <a:lnTo>
                    <a:pt x="0" y="1215157"/>
                  </a:lnTo>
                  <a:lnTo>
                    <a:pt x="0" y="1207747"/>
                  </a:lnTo>
                  <a:lnTo>
                    <a:pt x="0" y="1200338"/>
                  </a:lnTo>
                  <a:lnTo>
                    <a:pt x="0" y="1192928"/>
                  </a:lnTo>
                  <a:lnTo>
                    <a:pt x="0" y="1185519"/>
                  </a:lnTo>
                  <a:lnTo>
                    <a:pt x="0" y="1178109"/>
                  </a:lnTo>
                  <a:lnTo>
                    <a:pt x="0" y="1170700"/>
                  </a:lnTo>
                  <a:lnTo>
                    <a:pt x="0" y="1163290"/>
                  </a:lnTo>
                  <a:lnTo>
                    <a:pt x="0" y="1155881"/>
                  </a:lnTo>
                  <a:lnTo>
                    <a:pt x="0" y="1148471"/>
                  </a:lnTo>
                  <a:lnTo>
                    <a:pt x="0" y="1141062"/>
                  </a:lnTo>
                  <a:lnTo>
                    <a:pt x="0" y="1133652"/>
                  </a:lnTo>
                  <a:lnTo>
                    <a:pt x="0" y="1126243"/>
                  </a:lnTo>
                  <a:lnTo>
                    <a:pt x="0" y="1118833"/>
                  </a:lnTo>
                  <a:lnTo>
                    <a:pt x="0" y="1111424"/>
                  </a:lnTo>
                  <a:lnTo>
                    <a:pt x="0" y="1104014"/>
                  </a:lnTo>
                  <a:lnTo>
                    <a:pt x="0" y="1096605"/>
                  </a:lnTo>
                  <a:lnTo>
                    <a:pt x="0" y="1089195"/>
                  </a:lnTo>
                  <a:lnTo>
                    <a:pt x="0" y="1081786"/>
                  </a:lnTo>
                  <a:lnTo>
                    <a:pt x="0" y="1074376"/>
                  </a:lnTo>
                  <a:lnTo>
                    <a:pt x="0" y="1066967"/>
                  </a:lnTo>
                  <a:lnTo>
                    <a:pt x="0" y="1059557"/>
                  </a:lnTo>
                  <a:lnTo>
                    <a:pt x="0" y="1052148"/>
                  </a:lnTo>
                  <a:lnTo>
                    <a:pt x="0" y="1044738"/>
                  </a:lnTo>
                  <a:lnTo>
                    <a:pt x="0" y="1037329"/>
                  </a:lnTo>
                  <a:lnTo>
                    <a:pt x="0" y="1029919"/>
                  </a:lnTo>
                  <a:lnTo>
                    <a:pt x="0" y="1022510"/>
                  </a:lnTo>
                  <a:lnTo>
                    <a:pt x="0" y="1015100"/>
                  </a:lnTo>
                  <a:lnTo>
                    <a:pt x="0" y="1007691"/>
                  </a:lnTo>
                  <a:lnTo>
                    <a:pt x="0" y="1000281"/>
                  </a:lnTo>
                  <a:lnTo>
                    <a:pt x="0" y="992872"/>
                  </a:lnTo>
                  <a:lnTo>
                    <a:pt x="0" y="985462"/>
                  </a:lnTo>
                  <a:lnTo>
                    <a:pt x="0" y="978053"/>
                  </a:lnTo>
                  <a:lnTo>
                    <a:pt x="0" y="970643"/>
                  </a:lnTo>
                  <a:lnTo>
                    <a:pt x="0" y="963234"/>
                  </a:lnTo>
                  <a:lnTo>
                    <a:pt x="0" y="955824"/>
                  </a:lnTo>
                  <a:lnTo>
                    <a:pt x="0" y="948415"/>
                  </a:lnTo>
                  <a:lnTo>
                    <a:pt x="0" y="941005"/>
                  </a:lnTo>
                  <a:lnTo>
                    <a:pt x="0" y="933596"/>
                  </a:lnTo>
                  <a:lnTo>
                    <a:pt x="0" y="926186"/>
                  </a:lnTo>
                  <a:lnTo>
                    <a:pt x="0" y="918777"/>
                  </a:lnTo>
                  <a:lnTo>
                    <a:pt x="0" y="911367"/>
                  </a:lnTo>
                  <a:lnTo>
                    <a:pt x="0" y="903958"/>
                  </a:lnTo>
                  <a:lnTo>
                    <a:pt x="0" y="896548"/>
                  </a:lnTo>
                  <a:lnTo>
                    <a:pt x="0" y="889139"/>
                  </a:lnTo>
                  <a:lnTo>
                    <a:pt x="0" y="881729"/>
                  </a:lnTo>
                  <a:lnTo>
                    <a:pt x="0" y="874320"/>
                  </a:lnTo>
                  <a:lnTo>
                    <a:pt x="0" y="866910"/>
                  </a:lnTo>
                  <a:lnTo>
                    <a:pt x="0" y="859501"/>
                  </a:lnTo>
                  <a:lnTo>
                    <a:pt x="0" y="852091"/>
                  </a:lnTo>
                  <a:lnTo>
                    <a:pt x="0" y="844682"/>
                  </a:lnTo>
                  <a:lnTo>
                    <a:pt x="0" y="837272"/>
                  </a:lnTo>
                  <a:lnTo>
                    <a:pt x="0" y="829863"/>
                  </a:lnTo>
                  <a:lnTo>
                    <a:pt x="0" y="822453"/>
                  </a:lnTo>
                  <a:lnTo>
                    <a:pt x="0" y="815044"/>
                  </a:lnTo>
                  <a:lnTo>
                    <a:pt x="0" y="807634"/>
                  </a:lnTo>
                  <a:lnTo>
                    <a:pt x="0" y="800225"/>
                  </a:lnTo>
                  <a:lnTo>
                    <a:pt x="0" y="792815"/>
                  </a:lnTo>
                  <a:lnTo>
                    <a:pt x="0" y="785406"/>
                  </a:lnTo>
                  <a:lnTo>
                    <a:pt x="0" y="777996"/>
                  </a:lnTo>
                  <a:lnTo>
                    <a:pt x="0" y="770587"/>
                  </a:lnTo>
                  <a:lnTo>
                    <a:pt x="0" y="763177"/>
                  </a:lnTo>
                  <a:lnTo>
                    <a:pt x="0" y="755768"/>
                  </a:lnTo>
                  <a:lnTo>
                    <a:pt x="0" y="748358"/>
                  </a:lnTo>
                  <a:lnTo>
                    <a:pt x="0" y="740949"/>
                  </a:lnTo>
                  <a:lnTo>
                    <a:pt x="0" y="733539"/>
                  </a:lnTo>
                  <a:lnTo>
                    <a:pt x="0" y="726130"/>
                  </a:lnTo>
                  <a:lnTo>
                    <a:pt x="0" y="718720"/>
                  </a:lnTo>
                  <a:lnTo>
                    <a:pt x="0" y="711311"/>
                  </a:lnTo>
                  <a:lnTo>
                    <a:pt x="0" y="703901"/>
                  </a:lnTo>
                  <a:lnTo>
                    <a:pt x="0" y="696492"/>
                  </a:lnTo>
                  <a:lnTo>
                    <a:pt x="0" y="689083"/>
                  </a:lnTo>
                  <a:lnTo>
                    <a:pt x="0" y="681673"/>
                  </a:lnTo>
                  <a:lnTo>
                    <a:pt x="0" y="674264"/>
                  </a:lnTo>
                  <a:lnTo>
                    <a:pt x="0" y="666854"/>
                  </a:lnTo>
                  <a:lnTo>
                    <a:pt x="0" y="659445"/>
                  </a:lnTo>
                  <a:lnTo>
                    <a:pt x="0" y="652035"/>
                  </a:lnTo>
                  <a:lnTo>
                    <a:pt x="0" y="644626"/>
                  </a:lnTo>
                  <a:lnTo>
                    <a:pt x="0" y="637216"/>
                  </a:lnTo>
                  <a:lnTo>
                    <a:pt x="0" y="629807"/>
                  </a:lnTo>
                  <a:lnTo>
                    <a:pt x="0" y="622397"/>
                  </a:lnTo>
                  <a:lnTo>
                    <a:pt x="0" y="614988"/>
                  </a:lnTo>
                  <a:lnTo>
                    <a:pt x="0" y="607578"/>
                  </a:lnTo>
                  <a:lnTo>
                    <a:pt x="0" y="600169"/>
                  </a:lnTo>
                  <a:lnTo>
                    <a:pt x="0" y="592759"/>
                  </a:lnTo>
                  <a:lnTo>
                    <a:pt x="0" y="585350"/>
                  </a:lnTo>
                  <a:lnTo>
                    <a:pt x="0" y="577940"/>
                  </a:lnTo>
                  <a:lnTo>
                    <a:pt x="0" y="570531"/>
                  </a:lnTo>
                  <a:lnTo>
                    <a:pt x="0" y="563121"/>
                  </a:lnTo>
                  <a:lnTo>
                    <a:pt x="0" y="555712"/>
                  </a:lnTo>
                  <a:lnTo>
                    <a:pt x="0" y="548302"/>
                  </a:lnTo>
                  <a:lnTo>
                    <a:pt x="0" y="540893"/>
                  </a:lnTo>
                  <a:lnTo>
                    <a:pt x="0" y="533483"/>
                  </a:lnTo>
                  <a:lnTo>
                    <a:pt x="0" y="526074"/>
                  </a:lnTo>
                  <a:lnTo>
                    <a:pt x="0" y="518664"/>
                  </a:lnTo>
                  <a:lnTo>
                    <a:pt x="0" y="511255"/>
                  </a:lnTo>
                  <a:lnTo>
                    <a:pt x="0" y="503845"/>
                  </a:lnTo>
                  <a:lnTo>
                    <a:pt x="0" y="496436"/>
                  </a:lnTo>
                  <a:lnTo>
                    <a:pt x="0" y="489026"/>
                  </a:lnTo>
                  <a:lnTo>
                    <a:pt x="0" y="481617"/>
                  </a:lnTo>
                  <a:lnTo>
                    <a:pt x="0" y="474207"/>
                  </a:lnTo>
                  <a:lnTo>
                    <a:pt x="0" y="466798"/>
                  </a:lnTo>
                  <a:lnTo>
                    <a:pt x="0" y="459388"/>
                  </a:lnTo>
                  <a:lnTo>
                    <a:pt x="0" y="451979"/>
                  </a:lnTo>
                  <a:lnTo>
                    <a:pt x="0" y="444569"/>
                  </a:lnTo>
                  <a:lnTo>
                    <a:pt x="0" y="437160"/>
                  </a:lnTo>
                  <a:lnTo>
                    <a:pt x="0" y="429750"/>
                  </a:lnTo>
                  <a:lnTo>
                    <a:pt x="0" y="422341"/>
                  </a:lnTo>
                  <a:lnTo>
                    <a:pt x="0" y="414931"/>
                  </a:lnTo>
                  <a:lnTo>
                    <a:pt x="0" y="407522"/>
                  </a:lnTo>
                  <a:lnTo>
                    <a:pt x="0" y="400112"/>
                  </a:lnTo>
                  <a:lnTo>
                    <a:pt x="0" y="392703"/>
                  </a:lnTo>
                  <a:lnTo>
                    <a:pt x="0" y="385293"/>
                  </a:lnTo>
                  <a:lnTo>
                    <a:pt x="0" y="377884"/>
                  </a:lnTo>
                  <a:lnTo>
                    <a:pt x="0" y="370474"/>
                  </a:lnTo>
                  <a:lnTo>
                    <a:pt x="0" y="363065"/>
                  </a:lnTo>
                  <a:lnTo>
                    <a:pt x="0" y="355655"/>
                  </a:lnTo>
                  <a:lnTo>
                    <a:pt x="0" y="348246"/>
                  </a:lnTo>
                  <a:lnTo>
                    <a:pt x="0" y="340836"/>
                  </a:lnTo>
                  <a:lnTo>
                    <a:pt x="0" y="333427"/>
                  </a:lnTo>
                  <a:lnTo>
                    <a:pt x="0" y="326017"/>
                  </a:lnTo>
                  <a:lnTo>
                    <a:pt x="0" y="318608"/>
                  </a:lnTo>
                  <a:lnTo>
                    <a:pt x="0" y="311198"/>
                  </a:lnTo>
                  <a:lnTo>
                    <a:pt x="0" y="303789"/>
                  </a:lnTo>
                  <a:lnTo>
                    <a:pt x="0" y="296379"/>
                  </a:lnTo>
                  <a:lnTo>
                    <a:pt x="0" y="288970"/>
                  </a:lnTo>
                  <a:lnTo>
                    <a:pt x="0" y="281560"/>
                  </a:lnTo>
                  <a:lnTo>
                    <a:pt x="0" y="274151"/>
                  </a:lnTo>
                  <a:lnTo>
                    <a:pt x="0" y="266741"/>
                  </a:lnTo>
                  <a:lnTo>
                    <a:pt x="0" y="259332"/>
                  </a:lnTo>
                  <a:lnTo>
                    <a:pt x="0" y="251922"/>
                  </a:lnTo>
                  <a:lnTo>
                    <a:pt x="0" y="244513"/>
                  </a:lnTo>
                  <a:lnTo>
                    <a:pt x="0" y="237103"/>
                  </a:lnTo>
                  <a:lnTo>
                    <a:pt x="0" y="229694"/>
                  </a:lnTo>
                  <a:lnTo>
                    <a:pt x="0" y="222284"/>
                  </a:lnTo>
                  <a:lnTo>
                    <a:pt x="0" y="214875"/>
                  </a:lnTo>
                  <a:lnTo>
                    <a:pt x="0" y="207465"/>
                  </a:lnTo>
                  <a:lnTo>
                    <a:pt x="0" y="200056"/>
                  </a:lnTo>
                  <a:lnTo>
                    <a:pt x="0" y="192646"/>
                  </a:lnTo>
                  <a:lnTo>
                    <a:pt x="0" y="185237"/>
                  </a:lnTo>
                  <a:lnTo>
                    <a:pt x="0" y="177827"/>
                  </a:lnTo>
                  <a:lnTo>
                    <a:pt x="0" y="170418"/>
                  </a:lnTo>
                  <a:lnTo>
                    <a:pt x="0" y="163008"/>
                  </a:lnTo>
                  <a:lnTo>
                    <a:pt x="0" y="155599"/>
                  </a:lnTo>
                  <a:lnTo>
                    <a:pt x="0" y="148189"/>
                  </a:lnTo>
                  <a:lnTo>
                    <a:pt x="0" y="140780"/>
                  </a:lnTo>
                  <a:lnTo>
                    <a:pt x="0" y="133370"/>
                  </a:lnTo>
                  <a:lnTo>
                    <a:pt x="0" y="125961"/>
                  </a:lnTo>
                  <a:lnTo>
                    <a:pt x="0" y="118551"/>
                  </a:lnTo>
                  <a:lnTo>
                    <a:pt x="0" y="111142"/>
                  </a:lnTo>
                  <a:lnTo>
                    <a:pt x="0" y="103732"/>
                  </a:lnTo>
                  <a:lnTo>
                    <a:pt x="0" y="96323"/>
                  </a:lnTo>
                  <a:lnTo>
                    <a:pt x="0" y="88913"/>
                  </a:lnTo>
                  <a:lnTo>
                    <a:pt x="0" y="81504"/>
                  </a:lnTo>
                  <a:lnTo>
                    <a:pt x="0" y="74094"/>
                  </a:lnTo>
                  <a:lnTo>
                    <a:pt x="0" y="66685"/>
                  </a:lnTo>
                  <a:lnTo>
                    <a:pt x="0" y="59275"/>
                  </a:lnTo>
                  <a:lnTo>
                    <a:pt x="0" y="51866"/>
                  </a:lnTo>
                  <a:lnTo>
                    <a:pt x="0" y="44456"/>
                  </a:lnTo>
                  <a:lnTo>
                    <a:pt x="0" y="37047"/>
                  </a:lnTo>
                  <a:lnTo>
                    <a:pt x="0" y="29637"/>
                  </a:lnTo>
                  <a:lnTo>
                    <a:pt x="0" y="22228"/>
                  </a:lnTo>
                  <a:lnTo>
                    <a:pt x="0" y="14818"/>
                  </a:lnTo>
                  <a:lnTo>
                    <a:pt x="0" y="7409"/>
                  </a:lnTo>
                  <a:lnTo>
                    <a:pt x="0" y="0"/>
                  </a:lnTo>
                  <a:lnTo>
                    <a:pt x="723" y="0"/>
                  </a:lnTo>
                  <a:lnTo>
                    <a:pt x="809" y="7409"/>
                  </a:lnTo>
                  <a:lnTo>
                    <a:pt x="896" y="14818"/>
                  </a:lnTo>
                  <a:lnTo>
                    <a:pt x="985" y="22228"/>
                  </a:lnTo>
                  <a:lnTo>
                    <a:pt x="1072" y="29637"/>
                  </a:lnTo>
                  <a:lnTo>
                    <a:pt x="1158" y="37047"/>
                  </a:lnTo>
                  <a:lnTo>
                    <a:pt x="1239" y="44456"/>
                  </a:lnTo>
                  <a:lnTo>
                    <a:pt x="1316" y="51866"/>
                  </a:lnTo>
                  <a:lnTo>
                    <a:pt x="1387" y="59275"/>
                  </a:lnTo>
                  <a:lnTo>
                    <a:pt x="1451" y="66685"/>
                  </a:lnTo>
                  <a:lnTo>
                    <a:pt x="1507" y="74094"/>
                  </a:lnTo>
                  <a:lnTo>
                    <a:pt x="1555" y="81504"/>
                  </a:lnTo>
                  <a:lnTo>
                    <a:pt x="1596" y="88913"/>
                  </a:lnTo>
                  <a:lnTo>
                    <a:pt x="1628" y="96323"/>
                  </a:lnTo>
                  <a:lnTo>
                    <a:pt x="1652" y="103732"/>
                  </a:lnTo>
                  <a:lnTo>
                    <a:pt x="1668" y="111142"/>
                  </a:lnTo>
                  <a:lnTo>
                    <a:pt x="1678" y="118551"/>
                  </a:lnTo>
                  <a:lnTo>
                    <a:pt x="1683" y="125961"/>
                  </a:lnTo>
                  <a:lnTo>
                    <a:pt x="1683" y="133370"/>
                  </a:lnTo>
                  <a:lnTo>
                    <a:pt x="1681" y="140780"/>
                  </a:lnTo>
                  <a:lnTo>
                    <a:pt x="1678" y="148189"/>
                  </a:lnTo>
                  <a:lnTo>
                    <a:pt x="1673" y="155599"/>
                  </a:lnTo>
                  <a:lnTo>
                    <a:pt x="1669" y="163008"/>
                  </a:lnTo>
                  <a:lnTo>
                    <a:pt x="1665" y="170418"/>
                  </a:lnTo>
                  <a:lnTo>
                    <a:pt x="1663" y="177827"/>
                  </a:lnTo>
                  <a:lnTo>
                    <a:pt x="1662" y="185237"/>
                  </a:lnTo>
                  <a:lnTo>
                    <a:pt x="1662" y="192646"/>
                  </a:lnTo>
                  <a:lnTo>
                    <a:pt x="1663" y="200056"/>
                  </a:lnTo>
                  <a:lnTo>
                    <a:pt x="1664" y="207465"/>
                  </a:lnTo>
                  <a:lnTo>
                    <a:pt x="1664" y="214875"/>
                  </a:lnTo>
                  <a:lnTo>
                    <a:pt x="1663" y="222284"/>
                  </a:lnTo>
                  <a:lnTo>
                    <a:pt x="1661" y="229694"/>
                  </a:lnTo>
                  <a:lnTo>
                    <a:pt x="1657" y="237103"/>
                  </a:lnTo>
                  <a:lnTo>
                    <a:pt x="1651" y="244513"/>
                  </a:lnTo>
                  <a:lnTo>
                    <a:pt x="1643" y="251922"/>
                  </a:lnTo>
                  <a:lnTo>
                    <a:pt x="1633" y="259332"/>
                  </a:lnTo>
                  <a:lnTo>
                    <a:pt x="1623" y="266741"/>
                  </a:lnTo>
                  <a:lnTo>
                    <a:pt x="1612" y="274151"/>
                  </a:lnTo>
                  <a:lnTo>
                    <a:pt x="1601" y="281560"/>
                  </a:lnTo>
                  <a:lnTo>
                    <a:pt x="1592" y="288970"/>
                  </a:lnTo>
                  <a:lnTo>
                    <a:pt x="1585" y="296379"/>
                  </a:lnTo>
                  <a:lnTo>
                    <a:pt x="1580" y="303789"/>
                  </a:lnTo>
                  <a:lnTo>
                    <a:pt x="1580" y="311198"/>
                  </a:lnTo>
                  <a:lnTo>
                    <a:pt x="1583" y="318608"/>
                  </a:lnTo>
                  <a:lnTo>
                    <a:pt x="1590" y="326017"/>
                  </a:lnTo>
                  <a:lnTo>
                    <a:pt x="1602" y="333427"/>
                  </a:lnTo>
                  <a:lnTo>
                    <a:pt x="1616" y="340836"/>
                  </a:lnTo>
                  <a:lnTo>
                    <a:pt x="1634" y="348246"/>
                  </a:lnTo>
                  <a:lnTo>
                    <a:pt x="1654" y="355655"/>
                  </a:lnTo>
                  <a:lnTo>
                    <a:pt x="1677" y="363065"/>
                  </a:lnTo>
                  <a:lnTo>
                    <a:pt x="1700" y="370474"/>
                  </a:lnTo>
                  <a:lnTo>
                    <a:pt x="1725" y="377884"/>
                  </a:lnTo>
                  <a:lnTo>
                    <a:pt x="1752" y="385293"/>
                  </a:lnTo>
                  <a:lnTo>
                    <a:pt x="1778" y="392703"/>
                  </a:lnTo>
                  <a:lnTo>
                    <a:pt x="1806" y="400112"/>
                  </a:lnTo>
                  <a:lnTo>
                    <a:pt x="1835" y="407522"/>
                  </a:lnTo>
                  <a:lnTo>
                    <a:pt x="1866" y="414931"/>
                  </a:lnTo>
                  <a:lnTo>
                    <a:pt x="1898" y="422341"/>
                  </a:lnTo>
                  <a:lnTo>
                    <a:pt x="1931" y="429750"/>
                  </a:lnTo>
                  <a:lnTo>
                    <a:pt x="1967" y="437160"/>
                  </a:lnTo>
                  <a:lnTo>
                    <a:pt x="2004" y="444569"/>
                  </a:lnTo>
                  <a:lnTo>
                    <a:pt x="2043" y="451979"/>
                  </a:lnTo>
                  <a:lnTo>
                    <a:pt x="2082" y="459388"/>
                  </a:lnTo>
                  <a:lnTo>
                    <a:pt x="2120" y="466798"/>
                  </a:lnTo>
                  <a:lnTo>
                    <a:pt x="2157" y="474207"/>
                  </a:lnTo>
                  <a:lnTo>
                    <a:pt x="2192" y="481617"/>
                  </a:lnTo>
                  <a:lnTo>
                    <a:pt x="2223" y="489026"/>
                  </a:lnTo>
                  <a:lnTo>
                    <a:pt x="2249" y="496436"/>
                  </a:lnTo>
                  <a:lnTo>
                    <a:pt x="2269" y="503845"/>
                  </a:lnTo>
                  <a:lnTo>
                    <a:pt x="2283" y="511255"/>
                  </a:lnTo>
                  <a:lnTo>
                    <a:pt x="2289" y="518664"/>
                  </a:lnTo>
                  <a:lnTo>
                    <a:pt x="2289" y="526074"/>
                  </a:lnTo>
                  <a:lnTo>
                    <a:pt x="2281" y="533483"/>
                  </a:lnTo>
                  <a:lnTo>
                    <a:pt x="2267" y="540893"/>
                  </a:lnTo>
                  <a:lnTo>
                    <a:pt x="2248" y="548302"/>
                  </a:lnTo>
                  <a:lnTo>
                    <a:pt x="2225" y="555712"/>
                  </a:lnTo>
                  <a:lnTo>
                    <a:pt x="2199" y="563121"/>
                  </a:lnTo>
                  <a:lnTo>
                    <a:pt x="2172" y="570531"/>
                  </a:lnTo>
                  <a:lnTo>
                    <a:pt x="2144" y="577940"/>
                  </a:lnTo>
                  <a:lnTo>
                    <a:pt x="2118" y="585350"/>
                  </a:lnTo>
                  <a:lnTo>
                    <a:pt x="2095" y="592759"/>
                  </a:lnTo>
                  <a:lnTo>
                    <a:pt x="2076" y="600169"/>
                  </a:lnTo>
                  <a:lnTo>
                    <a:pt x="2062" y="607578"/>
                  </a:lnTo>
                  <a:lnTo>
                    <a:pt x="2053" y="614988"/>
                  </a:lnTo>
                  <a:lnTo>
                    <a:pt x="2051" y="622397"/>
                  </a:lnTo>
                  <a:lnTo>
                    <a:pt x="2055" y="629807"/>
                  </a:lnTo>
                  <a:lnTo>
                    <a:pt x="2064" y="637216"/>
                  </a:lnTo>
                  <a:lnTo>
                    <a:pt x="2079" y="644626"/>
                  </a:lnTo>
                  <a:lnTo>
                    <a:pt x="2100" y="652035"/>
                  </a:lnTo>
                  <a:lnTo>
                    <a:pt x="2123" y="659445"/>
                  </a:lnTo>
                  <a:lnTo>
                    <a:pt x="2149" y="666854"/>
                  </a:lnTo>
                  <a:lnTo>
                    <a:pt x="2177" y="674264"/>
                  </a:lnTo>
                  <a:lnTo>
                    <a:pt x="2204" y="681673"/>
                  </a:lnTo>
                  <a:lnTo>
                    <a:pt x="2232" y="689083"/>
                  </a:lnTo>
                  <a:lnTo>
                    <a:pt x="2258" y="696492"/>
                  </a:lnTo>
                  <a:lnTo>
                    <a:pt x="2282" y="703901"/>
                  </a:lnTo>
                  <a:lnTo>
                    <a:pt x="2304" y="711311"/>
                  </a:lnTo>
                  <a:lnTo>
                    <a:pt x="2324" y="718720"/>
                  </a:lnTo>
                  <a:lnTo>
                    <a:pt x="2343" y="726130"/>
                  </a:lnTo>
                  <a:lnTo>
                    <a:pt x="2361" y="733539"/>
                  </a:lnTo>
                  <a:lnTo>
                    <a:pt x="2378" y="740949"/>
                  </a:lnTo>
                  <a:lnTo>
                    <a:pt x="2396" y="748358"/>
                  </a:lnTo>
                  <a:lnTo>
                    <a:pt x="2414" y="755768"/>
                  </a:lnTo>
                  <a:lnTo>
                    <a:pt x="2434" y="763177"/>
                  </a:lnTo>
                  <a:lnTo>
                    <a:pt x="2455" y="770587"/>
                  </a:lnTo>
                  <a:lnTo>
                    <a:pt x="2477" y="777996"/>
                  </a:lnTo>
                  <a:lnTo>
                    <a:pt x="2501" y="785406"/>
                  </a:lnTo>
                  <a:lnTo>
                    <a:pt x="2527" y="792815"/>
                  </a:lnTo>
                  <a:lnTo>
                    <a:pt x="2552" y="800225"/>
                  </a:lnTo>
                  <a:lnTo>
                    <a:pt x="2578" y="807634"/>
                  </a:lnTo>
                  <a:lnTo>
                    <a:pt x="2602" y="815044"/>
                  </a:lnTo>
                  <a:lnTo>
                    <a:pt x="2624" y="822453"/>
                  </a:lnTo>
                  <a:lnTo>
                    <a:pt x="2644" y="829863"/>
                  </a:lnTo>
                  <a:lnTo>
                    <a:pt x="2661" y="837272"/>
                  </a:lnTo>
                  <a:lnTo>
                    <a:pt x="2675" y="844682"/>
                  </a:lnTo>
                  <a:lnTo>
                    <a:pt x="2684" y="852091"/>
                  </a:lnTo>
                  <a:lnTo>
                    <a:pt x="2689" y="859501"/>
                  </a:lnTo>
                  <a:lnTo>
                    <a:pt x="2690" y="866910"/>
                  </a:lnTo>
                  <a:lnTo>
                    <a:pt x="2688" y="874320"/>
                  </a:lnTo>
                  <a:lnTo>
                    <a:pt x="2683" y="881729"/>
                  </a:lnTo>
                  <a:lnTo>
                    <a:pt x="2675" y="889139"/>
                  </a:lnTo>
                  <a:lnTo>
                    <a:pt x="2667" y="896548"/>
                  </a:lnTo>
                  <a:lnTo>
                    <a:pt x="2657" y="903958"/>
                  </a:lnTo>
                  <a:lnTo>
                    <a:pt x="2647" y="911367"/>
                  </a:lnTo>
                  <a:lnTo>
                    <a:pt x="2639" y="918777"/>
                  </a:lnTo>
                  <a:lnTo>
                    <a:pt x="2631" y="926186"/>
                  </a:lnTo>
                  <a:lnTo>
                    <a:pt x="2627" y="933596"/>
                  </a:lnTo>
                  <a:lnTo>
                    <a:pt x="2624" y="941005"/>
                  </a:lnTo>
                  <a:lnTo>
                    <a:pt x="2626" y="948415"/>
                  </a:lnTo>
                  <a:lnTo>
                    <a:pt x="2631" y="955824"/>
                  </a:lnTo>
                  <a:lnTo>
                    <a:pt x="2640" y="963234"/>
                  </a:lnTo>
                  <a:lnTo>
                    <a:pt x="2654" y="970643"/>
                  </a:lnTo>
                  <a:lnTo>
                    <a:pt x="2673" y="978053"/>
                  </a:lnTo>
                  <a:lnTo>
                    <a:pt x="2700" y="985462"/>
                  </a:lnTo>
                  <a:lnTo>
                    <a:pt x="2733" y="992872"/>
                  </a:lnTo>
                  <a:lnTo>
                    <a:pt x="2773" y="1000281"/>
                  </a:lnTo>
                  <a:lnTo>
                    <a:pt x="2822" y="1007691"/>
                  </a:lnTo>
                  <a:lnTo>
                    <a:pt x="2878" y="1015100"/>
                  </a:lnTo>
                  <a:lnTo>
                    <a:pt x="2943" y="1022510"/>
                  </a:lnTo>
                  <a:lnTo>
                    <a:pt x="3016" y="1029919"/>
                  </a:lnTo>
                  <a:lnTo>
                    <a:pt x="3098" y="1037329"/>
                  </a:lnTo>
                  <a:lnTo>
                    <a:pt x="3187" y="1044738"/>
                  </a:lnTo>
                  <a:lnTo>
                    <a:pt x="3284" y="1052148"/>
                  </a:lnTo>
                  <a:lnTo>
                    <a:pt x="3385" y="1059557"/>
                  </a:lnTo>
                  <a:lnTo>
                    <a:pt x="3490" y="1066967"/>
                  </a:lnTo>
                  <a:lnTo>
                    <a:pt x="3597" y="1074376"/>
                  </a:lnTo>
                  <a:lnTo>
                    <a:pt x="3705" y="1081786"/>
                  </a:lnTo>
                  <a:lnTo>
                    <a:pt x="3811" y="1089195"/>
                  </a:lnTo>
                  <a:lnTo>
                    <a:pt x="3914" y="1096605"/>
                  </a:lnTo>
                  <a:lnTo>
                    <a:pt x="4013" y="1104014"/>
                  </a:lnTo>
                  <a:lnTo>
                    <a:pt x="4107" y="1111424"/>
                  </a:lnTo>
                  <a:lnTo>
                    <a:pt x="4194" y="1118833"/>
                  </a:lnTo>
                  <a:lnTo>
                    <a:pt x="4273" y="1126243"/>
                  </a:lnTo>
                  <a:lnTo>
                    <a:pt x="4346" y="1133652"/>
                  </a:lnTo>
                  <a:lnTo>
                    <a:pt x="4412" y="1141062"/>
                  </a:lnTo>
                  <a:lnTo>
                    <a:pt x="4472" y="1148471"/>
                  </a:lnTo>
                  <a:lnTo>
                    <a:pt x="4525" y="1155881"/>
                  </a:lnTo>
                  <a:lnTo>
                    <a:pt x="4572" y="1163290"/>
                  </a:lnTo>
                  <a:lnTo>
                    <a:pt x="4615" y="1170700"/>
                  </a:lnTo>
                  <a:lnTo>
                    <a:pt x="4653" y="1178109"/>
                  </a:lnTo>
                  <a:lnTo>
                    <a:pt x="4688" y="1185519"/>
                  </a:lnTo>
                  <a:lnTo>
                    <a:pt x="4718" y="1192928"/>
                  </a:lnTo>
                  <a:lnTo>
                    <a:pt x="4747" y="1200338"/>
                  </a:lnTo>
                  <a:lnTo>
                    <a:pt x="4772" y="1207747"/>
                  </a:lnTo>
                  <a:lnTo>
                    <a:pt x="4796" y="1215157"/>
                  </a:lnTo>
                  <a:lnTo>
                    <a:pt x="4817" y="1222566"/>
                  </a:lnTo>
                  <a:lnTo>
                    <a:pt x="4835" y="1229976"/>
                  </a:lnTo>
                  <a:lnTo>
                    <a:pt x="4852" y="1237385"/>
                  </a:lnTo>
                  <a:lnTo>
                    <a:pt x="4866" y="1244795"/>
                  </a:lnTo>
                  <a:lnTo>
                    <a:pt x="4878" y="1252204"/>
                  </a:lnTo>
                  <a:lnTo>
                    <a:pt x="4888" y="1259614"/>
                  </a:lnTo>
                  <a:lnTo>
                    <a:pt x="4896" y="1267023"/>
                  </a:lnTo>
                  <a:lnTo>
                    <a:pt x="4902" y="1274433"/>
                  </a:lnTo>
                  <a:lnTo>
                    <a:pt x="4907" y="1281842"/>
                  </a:lnTo>
                  <a:lnTo>
                    <a:pt x="4912" y="1289252"/>
                  </a:lnTo>
                  <a:lnTo>
                    <a:pt x="4917" y="1296661"/>
                  </a:lnTo>
                  <a:lnTo>
                    <a:pt x="4922" y="1304071"/>
                  </a:lnTo>
                  <a:lnTo>
                    <a:pt x="4930" y="1311480"/>
                  </a:lnTo>
                  <a:lnTo>
                    <a:pt x="4940" y="1318890"/>
                  </a:lnTo>
                  <a:lnTo>
                    <a:pt x="4954" y="1326299"/>
                  </a:lnTo>
                  <a:lnTo>
                    <a:pt x="4973" y="1333709"/>
                  </a:lnTo>
                  <a:lnTo>
                    <a:pt x="4996" y="1341118"/>
                  </a:lnTo>
                  <a:lnTo>
                    <a:pt x="5025" y="1348528"/>
                  </a:lnTo>
                  <a:lnTo>
                    <a:pt x="5060" y="1355937"/>
                  </a:lnTo>
                  <a:lnTo>
                    <a:pt x="5102" y="1363347"/>
                  </a:lnTo>
                  <a:lnTo>
                    <a:pt x="5149" y="1370756"/>
                  </a:lnTo>
                  <a:lnTo>
                    <a:pt x="5203" y="1378166"/>
                  </a:lnTo>
                  <a:lnTo>
                    <a:pt x="5265" y="1385575"/>
                  </a:lnTo>
                  <a:lnTo>
                    <a:pt x="5332" y="1392984"/>
                  </a:lnTo>
                  <a:lnTo>
                    <a:pt x="5404" y="1400394"/>
                  </a:lnTo>
                  <a:lnTo>
                    <a:pt x="5482" y="1407803"/>
                  </a:lnTo>
                  <a:lnTo>
                    <a:pt x="5564" y="1415213"/>
                  </a:lnTo>
                  <a:lnTo>
                    <a:pt x="5649" y="1422622"/>
                  </a:lnTo>
                  <a:lnTo>
                    <a:pt x="5738" y="1430032"/>
                  </a:lnTo>
                  <a:lnTo>
                    <a:pt x="5829" y="1437441"/>
                  </a:lnTo>
                  <a:lnTo>
                    <a:pt x="5922" y="1444851"/>
                  </a:lnTo>
                  <a:lnTo>
                    <a:pt x="6016" y="1452260"/>
                  </a:lnTo>
                  <a:lnTo>
                    <a:pt x="6110" y="1459670"/>
                  </a:lnTo>
                  <a:lnTo>
                    <a:pt x="6204" y="1467079"/>
                  </a:lnTo>
                  <a:lnTo>
                    <a:pt x="6296" y="1474489"/>
                  </a:lnTo>
                  <a:lnTo>
                    <a:pt x="6385" y="1481898"/>
                  </a:lnTo>
                  <a:lnTo>
                    <a:pt x="6472" y="1489308"/>
                  </a:lnTo>
                  <a:lnTo>
                    <a:pt x="6554" y="1496717"/>
                  </a:lnTo>
                  <a:lnTo>
                    <a:pt x="6632" y="1504127"/>
                  </a:lnTo>
                  <a:lnTo>
                    <a:pt x="6703" y="1511536"/>
                  </a:lnTo>
                  <a:lnTo>
                    <a:pt x="6766" y="1518946"/>
                  </a:lnTo>
                  <a:lnTo>
                    <a:pt x="6820" y="1526355"/>
                  </a:lnTo>
                  <a:lnTo>
                    <a:pt x="6865" y="1533765"/>
                  </a:lnTo>
                  <a:lnTo>
                    <a:pt x="6899" y="1541174"/>
                  </a:lnTo>
                  <a:lnTo>
                    <a:pt x="6923" y="1548584"/>
                  </a:lnTo>
                  <a:lnTo>
                    <a:pt x="6936" y="1555993"/>
                  </a:lnTo>
                  <a:lnTo>
                    <a:pt x="6939" y="1563403"/>
                  </a:lnTo>
                  <a:lnTo>
                    <a:pt x="6933" y="1570812"/>
                  </a:lnTo>
                  <a:lnTo>
                    <a:pt x="6920" y="1578222"/>
                  </a:lnTo>
                  <a:lnTo>
                    <a:pt x="6900" y="1585631"/>
                  </a:lnTo>
                  <a:lnTo>
                    <a:pt x="6879" y="1593041"/>
                  </a:lnTo>
                  <a:lnTo>
                    <a:pt x="6858" y="1600450"/>
                  </a:lnTo>
                  <a:lnTo>
                    <a:pt x="6841" y="1607860"/>
                  </a:lnTo>
                  <a:lnTo>
                    <a:pt x="6830" y="1615269"/>
                  </a:lnTo>
                  <a:lnTo>
                    <a:pt x="6829" y="1622679"/>
                  </a:lnTo>
                  <a:lnTo>
                    <a:pt x="6838" y="1630088"/>
                  </a:lnTo>
                  <a:lnTo>
                    <a:pt x="6860" y="1637498"/>
                  </a:lnTo>
                  <a:lnTo>
                    <a:pt x="6895" y="1644907"/>
                  </a:lnTo>
                  <a:lnTo>
                    <a:pt x="6942" y="1652317"/>
                  </a:lnTo>
                  <a:lnTo>
                    <a:pt x="7002" y="1659726"/>
                  </a:lnTo>
                  <a:lnTo>
                    <a:pt x="7071" y="1667136"/>
                  </a:lnTo>
                  <a:lnTo>
                    <a:pt x="7147" y="1674545"/>
                  </a:lnTo>
                  <a:lnTo>
                    <a:pt x="7228" y="1681955"/>
                  </a:lnTo>
                  <a:lnTo>
                    <a:pt x="7311" y="1689364"/>
                  </a:lnTo>
                  <a:lnTo>
                    <a:pt x="7395" y="1696774"/>
                  </a:lnTo>
                  <a:lnTo>
                    <a:pt x="7479" y="1704183"/>
                  </a:lnTo>
                  <a:lnTo>
                    <a:pt x="7560" y="1711593"/>
                  </a:lnTo>
                  <a:lnTo>
                    <a:pt x="7640" y="1719002"/>
                  </a:lnTo>
                  <a:lnTo>
                    <a:pt x="7718" y="1726412"/>
                  </a:lnTo>
                  <a:lnTo>
                    <a:pt x="7795" y="1733821"/>
                  </a:lnTo>
                  <a:lnTo>
                    <a:pt x="7874" y="1741231"/>
                  </a:lnTo>
                  <a:lnTo>
                    <a:pt x="7956" y="1748640"/>
                  </a:lnTo>
                  <a:lnTo>
                    <a:pt x="8043" y="1756050"/>
                  </a:lnTo>
                  <a:lnTo>
                    <a:pt x="8136" y="1763459"/>
                  </a:lnTo>
                  <a:lnTo>
                    <a:pt x="8238" y="1770869"/>
                  </a:lnTo>
                  <a:lnTo>
                    <a:pt x="8348" y="1778278"/>
                  </a:lnTo>
                  <a:lnTo>
                    <a:pt x="8469" y="1785688"/>
                  </a:lnTo>
                  <a:lnTo>
                    <a:pt x="8601" y="1793097"/>
                  </a:lnTo>
                  <a:lnTo>
                    <a:pt x="8743" y="1800507"/>
                  </a:lnTo>
                  <a:lnTo>
                    <a:pt x="8894" y="1807916"/>
                  </a:lnTo>
                  <a:lnTo>
                    <a:pt x="9052" y="1815326"/>
                  </a:lnTo>
                  <a:lnTo>
                    <a:pt x="9216" y="1822735"/>
                  </a:lnTo>
                  <a:lnTo>
                    <a:pt x="9384" y="1830145"/>
                  </a:lnTo>
                  <a:lnTo>
                    <a:pt x="9555" y="1837554"/>
                  </a:lnTo>
                  <a:lnTo>
                    <a:pt x="9725" y="1844964"/>
                  </a:lnTo>
                  <a:lnTo>
                    <a:pt x="9893" y="1852373"/>
                  </a:lnTo>
                  <a:lnTo>
                    <a:pt x="10056" y="1859783"/>
                  </a:lnTo>
                  <a:lnTo>
                    <a:pt x="10212" y="1867192"/>
                  </a:lnTo>
                  <a:lnTo>
                    <a:pt x="10359" y="1874602"/>
                  </a:lnTo>
                  <a:lnTo>
                    <a:pt x="10496" y="1882011"/>
                  </a:lnTo>
                  <a:lnTo>
                    <a:pt x="10621" y="1889421"/>
                  </a:lnTo>
                  <a:lnTo>
                    <a:pt x="10735" y="1896830"/>
                  </a:lnTo>
                  <a:lnTo>
                    <a:pt x="10837" y="1904240"/>
                  </a:lnTo>
                  <a:lnTo>
                    <a:pt x="10927" y="1911649"/>
                  </a:lnTo>
                  <a:lnTo>
                    <a:pt x="11006" y="1919059"/>
                  </a:lnTo>
                  <a:lnTo>
                    <a:pt x="11076" y="1926468"/>
                  </a:lnTo>
                  <a:lnTo>
                    <a:pt x="11142" y="1933878"/>
                  </a:lnTo>
                  <a:lnTo>
                    <a:pt x="11206" y="1941287"/>
                  </a:lnTo>
                  <a:lnTo>
                    <a:pt x="11272" y="1948697"/>
                  </a:lnTo>
                  <a:lnTo>
                    <a:pt x="11344" y="1956106"/>
                  </a:lnTo>
                  <a:lnTo>
                    <a:pt x="11425" y="1963516"/>
                  </a:lnTo>
                  <a:lnTo>
                    <a:pt x="11519" y="1970925"/>
                  </a:lnTo>
                  <a:lnTo>
                    <a:pt x="11629" y="1978335"/>
                  </a:lnTo>
                  <a:lnTo>
                    <a:pt x="11759" y="1985744"/>
                  </a:lnTo>
                  <a:lnTo>
                    <a:pt x="11913" y="1993154"/>
                  </a:lnTo>
                  <a:lnTo>
                    <a:pt x="12088" y="2000563"/>
                  </a:lnTo>
                  <a:lnTo>
                    <a:pt x="12284" y="2007973"/>
                  </a:lnTo>
                  <a:lnTo>
                    <a:pt x="12501" y="2015382"/>
                  </a:lnTo>
                  <a:lnTo>
                    <a:pt x="12736" y="2022792"/>
                  </a:lnTo>
                  <a:lnTo>
                    <a:pt x="12987" y="2030201"/>
                  </a:lnTo>
                  <a:lnTo>
                    <a:pt x="13249" y="2037611"/>
                  </a:lnTo>
                  <a:lnTo>
                    <a:pt x="13518" y="2045020"/>
                  </a:lnTo>
                  <a:lnTo>
                    <a:pt x="13791" y="2052430"/>
                  </a:lnTo>
                  <a:lnTo>
                    <a:pt x="14060" y="2059839"/>
                  </a:lnTo>
                  <a:lnTo>
                    <a:pt x="14323" y="2067249"/>
                  </a:lnTo>
                  <a:lnTo>
                    <a:pt x="14574" y="2074658"/>
                  </a:lnTo>
                  <a:lnTo>
                    <a:pt x="14811" y="2082068"/>
                  </a:lnTo>
                  <a:lnTo>
                    <a:pt x="15032" y="2089477"/>
                  </a:lnTo>
                  <a:lnTo>
                    <a:pt x="15234" y="2096886"/>
                  </a:lnTo>
                  <a:lnTo>
                    <a:pt x="15419" y="2104296"/>
                  </a:lnTo>
                  <a:lnTo>
                    <a:pt x="15585" y="2111705"/>
                  </a:lnTo>
                  <a:lnTo>
                    <a:pt x="15734" y="2119115"/>
                  </a:lnTo>
                  <a:lnTo>
                    <a:pt x="15868" y="2126524"/>
                  </a:lnTo>
                  <a:lnTo>
                    <a:pt x="15991" y="2133934"/>
                  </a:lnTo>
                  <a:lnTo>
                    <a:pt x="16105" y="2141343"/>
                  </a:lnTo>
                  <a:lnTo>
                    <a:pt x="16212" y="2148753"/>
                  </a:lnTo>
                  <a:lnTo>
                    <a:pt x="16314" y="2156162"/>
                  </a:lnTo>
                  <a:lnTo>
                    <a:pt x="16413" y="2163572"/>
                  </a:lnTo>
                  <a:lnTo>
                    <a:pt x="16509" y="2170981"/>
                  </a:lnTo>
                  <a:lnTo>
                    <a:pt x="16600" y="2178391"/>
                  </a:lnTo>
                  <a:lnTo>
                    <a:pt x="16687" y="2185800"/>
                  </a:lnTo>
                  <a:lnTo>
                    <a:pt x="16767" y="2193210"/>
                  </a:lnTo>
                  <a:lnTo>
                    <a:pt x="16837" y="2200619"/>
                  </a:lnTo>
                  <a:lnTo>
                    <a:pt x="16897" y="2208029"/>
                  </a:lnTo>
                  <a:lnTo>
                    <a:pt x="16946" y="2215438"/>
                  </a:lnTo>
                  <a:lnTo>
                    <a:pt x="16984" y="2222848"/>
                  </a:lnTo>
                  <a:lnTo>
                    <a:pt x="17011" y="2230257"/>
                  </a:lnTo>
                  <a:lnTo>
                    <a:pt x="17031" y="2237667"/>
                  </a:lnTo>
                  <a:lnTo>
                    <a:pt x="17046" y="2245076"/>
                  </a:lnTo>
                  <a:lnTo>
                    <a:pt x="17061" y="2252486"/>
                  </a:lnTo>
                  <a:lnTo>
                    <a:pt x="17083" y="2259895"/>
                  </a:lnTo>
                  <a:lnTo>
                    <a:pt x="17119" y="2267305"/>
                  </a:lnTo>
                  <a:lnTo>
                    <a:pt x="17175" y="2274714"/>
                  </a:lnTo>
                  <a:lnTo>
                    <a:pt x="17257" y="2282124"/>
                  </a:lnTo>
                  <a:lnTo>
                    <a:pt x="17371" y="2289533"/>
                  </a:lnTo>
                  <a:lnTo>
                    <a:pt x="17520" y="2296943"/>
                  </a:lnTo>
                  <a:lnTo>
                    <a:pt x="17707" y="2304352"/>
                  </a:lnTo>
                  <a:lnTo>
                    <a:pt x="17934" y="2311762"/>
                  </a:lnTo>
                  <a:lnTo>
                    <a:pt x="18201" y="2319171"/>
                  </a:lnTo>
                  <a:lnTo>
                    <a:pt x="18512" y="2326581"/>
                  </a:lnTo>
                  <a:lnTo>
                    <a:pt x="18858" y="2333990"/>
                  </a:lnTo>
                  <a:lnTo>
                    <a:pt x="19233" y="2341400"/>
                  </a:lnTo>
                  <a:lnTo>
                    <a:pt x="19635" y="2348809"/>
                  </a:lnTo>
                  <a:lnTo>
                    <a:pt x="20056" y="2356219"/>
                  </a:lnTo>
                  <a:lnTo>
                    <a:pt x="20493" y="2363628"/>
                  </a:lnTo>
                  <a:lnTo>
                    <a:pt x="20938" y="2371038"/>
                  </a:lnTo>
                  <a:lnTo>
                    <a:pt x="21387" y="2378447"/>
                  </a:lnTo>
                  <a:lnTo>
                    <a:pt x="21834" y="2385857"/>
                  </a:lnTo>
                  <a:lnTo>
                    <a:pt x="22275" y="2393266"/>
                  </a:lnTo>
                  <a:lnTo>
                    <a:pt x="22707" y="2400676"/>
                  </a:lnTo>
                  <a:lnTo>
                    <a:pt x="23129" y="2408085"/>
                  </a:lnTo>
                  <a:lnTo>
                    <a:pt x="23539" y="2415495"/>
                  </a:lnTo>
                  <a:lnTo>
                    <a:pt x="23939" y="2422904"/>
                  </a:lnTo>
                  <a:lnTo>
                    <a:pt x="24330" y="2430314"/>
                  </a:lnTo>
                  <a:lnTo>
                    <a:pt x="24717" y="2437723"/>
                  </a:lnTo>
                  <a:lnTo>
                    <a:pt x="25103" y="2445133"/>
                  </a:lnTo>
                  <a:lnTo>
                    <a:pt x="25494" y="2452542"/>
                  </a:lnTo>
                  <a:lnTo>
                    <a:pt x="25897" y="2459952"/>
                  </a:lnTo>
                  <a:lnTo>
                    <a:pt x="26319" y="2467361"/>
                  </a:lnTo>
                  <a:lnTo>
                    <a:pt x="26766" y="2474771"/>
                  </a:lnTo>
                  <a:lnTo>
                    <a:pt x="27241" y="2482180"/>
                  </a:lnTo>
                  <a:lnTo>
                    <a:pt x="27749" y="2489590"/>
                  </a:lnTo>
                  <a:lnTo>
                    <a:pt x="28292" y="2496999"/>
                  </a:lnTo>
                  <a:lnTo>
                    <a:pt x="28870" y="2504409"/>
                  </a:lnTo>
                  <a:lnTo>
                    <a:pt x="29482" y="2511818"/>
                  </a:lnTo>
                  <a:lnTo>
                    <a:pt x="30125" y="2519228"/>
                  </a:lnTo>
                  <a:lnTo>
                    <a:pt x="30795" y="2526637"/>
                  </a:lnTo>
                  <a:lnTo>
                    <a:pt x="31483" y="2534047"/>
                  </a:lnTo>
                  <a:lnTo>
                    <a:pt x="32180" y="2541456"/>
                  </a:lnTo>
                  <a:lnTo>
                    <a:pt x="32877" y="2548866"/>
                  </a:lnTo>
                  <a:lnTo>
                    <a:pt x="33566" y="2556275"/>
                  </a:lnTo>
                  <a:lnTo>
                    <a:pt x="34240" y="2563685"/>
                  </a:lnTo>
                  <a:lnTo>
                    <a:pt x="34892" y="2571094"/>
                  </a:lnTo>
                  <a:lnTo>
                    <a:pt x="35518" y="2578504"/>
                  </a:lnTo>
                  <a:lnTo>
                    <a:pt x="36114" y="2585913"/>
                  </a:lnTo>
                  <a:lnTo>
                    <a:pt x="36676" y="2593323"/>
                  </a:lnTo>
                  <a:lnTo>
                    <a:pt x="37208" y="2600732"/>
                  </a:lnTo>
                  <a:lnTo>
                    <a:pt x="37715" y="2608142"/>
                  </a:lnTo>
                  <a:lnTo>
                    <a:pt x="38201" y="2615551"/>
                  </a:lnTo>
                  <a:lnTo>
                    <a:pt x="38673" y="2622961"/>
                  </a:lnTo>
                  <a:lnTo>
                    <a:pt x="39136" y="2630370"/>
                  </a:lnTo>
                  <a:lnTo>
                    <a:pt x="39597" y="2637780"/>
                  </a:lnTo>
                  <a:lnTo>
                    <a:pt x="40061" y="2645189"/>
                  </a:lnTo>
                  <a:lnTo>
                    <a:pt x="40535" y="2652599"/>
                  </a:lnTo>
                  <a:lnTo>
                    <a:pt x="41022" y="2660008"/>
                  </a:lnTo>
                  <a:lnTo>
                    <a:pt x="41525" y="2667418"/>
                  </a:lnTo>
                  <a:lnTo>
                    <a:pt x="42043" y="2674827"/>
                  </a:lnTo>
                  <a:lnTo>
                    <a:pt x="42577" y="2682237"/>
                  </a:lnTo>
                  <a:lnTo>
                    <a:pt x="43124" y="2689646"/>
                  </a:lnTo>
                  <a:lnTo>
                    <a:pt x="43682" y="2697056"/>
                  </a:lnTo>
                  <a:lnTo>
                    <a:pt x="44249" y="2704465"/>
                  </a:lnTo>
                  <a:lnTo>
                    <a:pt x="44823" y="2711875"/>
                  </a:lnTo>
                  <a:lnTo>
                    <a:pt x="45402" y="2719284"/>
                  </a:lnTo>
                  <a:lnTo>
                    <a:pt x="45986" y="2726694"/>
                  </a:lnTo>
                  <a:lnTo>
                    <a:pt x="46575" y="2734103"/>
                  </a:lnTo>
                  <a:lnTo>
                    <a:pt x="47171" y="2741513"/>
                  </a:lnTo>
                  <a:lnTo>
                    <a:pt x="47777" y="2748922"/>
                  </a:lnTo>
                  <a:lnTo>
                    <a:pt x="48398" y="2756332"/>
                  </a:lnTo>
                  <a:lnTo>
                    <a:pt x="49038" y="2763741"/>
                  </a:lnTo>
                  <a:lnTo>
                    <a:pt x="49704" y="2771151"/>
                  </a:lnTo>
                  <a:lnTo>
                    <a:pt x="50400" y="2778560"/>
                  </a:lnTo>
                  <a:lnTo>
                    <a:pt x="51133" y="2785969"/>
                  </a:lnTo>
                  <a:lnTo>
                    <a:pt x="51912" y="2793379"/>
                  </a:lnTo>
                  <a:lnTo>
                    <a:pt x="52742" y="2800788"/>
                  </a:lnTo>
                  <a:lnTo>
                    <a:pt x="53622" y="2808198"/>
                  </a:lnTo>
                  <a:lnTo>
                    <a:pt x="54556" y="2815607"/>
                  </a:lnTo>
                  <a:lnTo>
                    <a:pt x="55545" y="2823017"/>
                  </a:lnTo>
                  <a:lnTo>
                    <a:pt x="56587" y="2830426"/>
                  </a:lnTo>
                  <a:lnTo>
                    <a:pt x="57680" y="2837836"/>
                  </a:lnTo>
                  <a:lnTo>
                    <a:pt x="58821" y="2845245"/>
                  </a:lnTo>
                  <a:lnTo>
                    <a:pt x="60006" y="2852655"/>
                  </a:lnTo>
                  <a:lnTo>
                    <a:pt x="61231" y="2860064"/>
                  </a:lnTo>
                  <a:lnTo>
                    <a:pt x="62487" y="2867474"/>
                  </a:lnTo>
                  <a:lnTo>
                    <a:pt x="63764" y="2874883"/>
                  </a:lnTo>
                  <a:lnTo>
                    <a:pt x="65055" y="2882293"/>
                  </a:lnTo>
                  <a:lnTo>
                    <a:pt x="66352" y="2889702"/>
                  </a:lnTo>
                  <a:lnTo>
                    <a:pt x="67649" y="2897112"/>
                  </a:lnTo>
                  <a:lnTo>
                    <a:pt x="68939" y="2904521"/>
                  </a:lnTo>
                  <a:lnTo>
                    <a:pt x="70219" y="2911931"/>
                  </a:lnTo>
                  <a:lnTo>
                    <a:pt x="71485" y="2919340"/>
                  </a:lnTo>
                  <a:lnTo>
                    <a:pt x="72735" y="2926750"/>
                  </a:lnTo>
                  <a:lnTo>
                    <a:pt x="73969" y="2934159"/>
                  </a:lnTo>
                  <a:lnTo>
                    <a:pt x="75192" y="2941569"/>
                  </a:lnTo>
                  <a:lnTo>
                    <a:pt x="76409" y="2948978"/>
                  </a:lnTo>
                  <a:lnTo>
                    <a:pt x="77626" y="2956388"/>
                  </a:lnTo>
                  <a:lnTo>
                    <a:pt x="78850" y="2963797"/>
                  </a:lnTo>
                  <a:lnTo>
                    <a:pt x="80090" y="2971207"/>
                  </a:lnTo>
                  <a:lnTo>
                    <a:pt x="81355" y="2978616"/>
                  </a:lnTo>
                  <a:lnTo>
                    <a:pt x="82654" y="2986026"/>
                  </a:lnTo>
                  <a:lnTo>
                    <a:pt x="84001" y="2993435"/>
                  </a:lnTo>
                  <a:lnTo>
                    <a:pt x="85407" y="3000845"/>
                  </a:lnTo>
                  <a:lnTo>
                    <a:pt x="86877" y="3008254"/>
                  </a:lnTo>
                  <a:lnTo>
                    <a:pt x="88417" y="3015664"/>
                  </a:lnTo>
                  <a:lnTo>
                    <a:pt x="90036" y="3023073"/>
                  </a:lnTo>
                  <a:lnTo>
                    <a:pt x="91738" y="3030483"/>
                  </a:lnTo>
                  <a:lnTo>
                    <a:pt x="93527" y="3037892"/>
                  </a:lnTo>
                  <a:lnTo>
                    <a:pt x="95408" y="3045302"/>
                  </a:lnTo>
                  <a:lnTo>
                    <a:pt x="97384" y="3052711"/>
                  </a:lnTo>
                  <a:lnTo>
                    <a:pt x="99462" y="3060121"/>
                  </a:lnTo>
                  <a:lnTo>
                    <a:pt x="101646" y="3067530"/>
                  </a:lnTo>
                  <a:lnTo>
                    <a:pt x="103927" y="3074940"/>
                  </a:lnTo>
                  <a:lnTo>
                    <a:pt x="106304" y="3082349"/>
                  </a:lnTo>
                  <a:lnTo>
                    <a:pt x="108777" y="3089759"/>
                  </a:lnTo>
                  <a:lnTo>
                    <a:pt x="111341" y="3097168"/>
                  </a:lnTo>
                  <a:lnTo>
                    <a:pt x="113996" y="3104578"/>
                  </a:lnTo>
                  <a:lnTo>
                    <a:pt x="116735" y="3111987"/>
                  </a:lnTo>
                  <a:lnTo>
                    <a:pt x="119556" y="3119397"/>
                  </a:lnTo>
                  <a:lnTo>
                    <a:pt x="122458" y="3126806"/>
                  </a:lnTo>
                  <a:lnTo>
                    <a:pt x="125436" y="3134216"/>
                  </a:lnTo>
                  <a:lnTo>
                    <a:pt x="128478" y="3141625"/>
                  </a:lnTo>
                  <a:lnTo>
                    <a:pt x="131579" y="3149035"/>
                  </a:lnTo>
                  <a:lnTo>
                    <a:pt x="134731" y="3156444"/>
                  </a:lnTo>
                  <a:lnTo>
                    <a:pt x="137929" y="3163854"/>
                  </a:lnTo>
                  <a:lnTo>
                    <a:pt x="141164" y="3171263"/>
                  </a:lnTo>
                  <a:lnTo>
                    <a:pt x="144428" y="3178673"/>
                  </a:lnTo>
                  <a:lnTo>
                    <a:pt x="147710" y="3186082"/>
                  </a:lnTo>
                  <a:lnTo>
                    <a:pt x="150997" y="3193492"/>
                  </a:lnTo>
                  <a:lnTo>
                    <a:pt x="154273" y="3200901"/>
                  </a:lnTo>
                  <a:lnTo>
                    <a:pt x="157517" y="3208311"/>
                  </a:lnTo>
                  <a:lnTo>
                    <a:pt x="160711" y="3215720"/>
                  </a:lnTo>
                  <a:lnTo>
                    <a:pt x="163831" y="3223130"/>
                  </a:lnTo>
                  <a:lnTo>
                    <a:pt x="166849" y="3230539"/>
                  </a:lnTo>
                  <a:lnTo>
                    <a:pt x="169738" y="3237949"/>
                  </a:lnTo>
                  <a:lnTo>
                    <a:pt x="172462" y="3245358"/>
                  </a:lnTo>
                  <a:lnTo>
                    <a:pt x="174985" y="3252768"/>
                  </a:lnTo>
                  <a:lnTo>
                    <a:pt x="177253" y="3260177"/>
                  </a:lnTo>
                  <a:lnTo>
                    <a:pt x="179192" y="3267587"/>
                  </a:lnTo>
                  <a:lnTo>
                    <a:pt x="180776" y="3274996"/>
                  </a:lnTo>
                  <a:lnTo>
                    <a:pt x="181948" y="3282406"/>
                  </a:lnTo>
                  <a:lnTo>
                    <a:pt x="182651" y="3289815"/>
                  </a:lnTo>
                  <a:lnTo>
                    <a:pt x="182824" y="3297225"/>
                  </a:lnTo>
                  <a:lnTo>
                    <a:pt x="182406" y="3304634"/>
                  </a:lnTo>
                  <a:lnTo>
                    <a:pt x="181338" y="3312044"/>
                  </a:lnTo>
                  <a:lnTo>
                    <a:pt x="179563" y="3319453"/>
                  </a:lnTo>
                  <a:lnTo>
                    <a:pt x="177001" y="3326863"/>
                  </a:lnTo>
                  <a:lnTo>
                    <a:pt x="173551" y="3334272"/>
                  </a:lnTo>
                  <a:lnTo>
                    <a:pt x="169270" y="3341682"/>
                  </a:lnTo>
                  <a:lnTo>
                    <a:pt x="164154" y="3349091"/>
                  </a:lnTo>
                  <a:lnTo>
                    <a:pt x="158215" y="3356501"/>
                  </a:lnTo>
                  <a:lnTo>
                    <a:pt x="151489" y="3363910"/>
                  </a:lnTo>
                  <a:lnTo>
                    <a:pt x="144028" y="3371320"/>
                  </a:lnTo>
                  <a:lnTo>
                    <a:pt x="135909" y="3378729"/>
                  </a:lnTo>
                  <a:lnTo>
                    <a:pt x="127226" y="3386139"/>
                  </a:lnTo>
                  <a:lnTo>
                    <a:pt x="118083" y="3393548"/>
                  </a:lnTo>
                  <a:lnTo>
                    <a:pt x="108610" y="3400958"/>
                  </a:lnTo>
                  <a:lnTo>
                    <a:pt x="98997" y="3408367"/>
                  </a:lnTo>
                  <a:lnTo>
                    <a:pt x="89388" y="3415777"/>
                  </a:lnTo>
                  <a:lnTo>
                    <a:pt x="79921" y="3423186"/>
                  </a:lnTo>
                  <a:lnTo>
                    <a:pt x="70727" y="3430596"/>
                  </a:lnTo>
                  <a:close/>
                </a:path>
              </a:pathLst>
            </a:custGeom>
            <a:solidFill>
              <a:srgbClr val="EFC000">
                <a:alpha val="29803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63" name="pg72">
              <a:extLst>
                <a:ext uri="{FF2B5EF4-FFF2-40B4-BE49-F238E27FC236}">
                  <a16:creationId xmlns:a16="http://schemas.microsoft.com/office/drawing/2014/main" id="{71889177-55BB-4BF4-8F26-CA24C64BB399}"/>
                </a:ext>
              </a:extLst>
            </p:cNvPr>
            <p:cNvSpPr/>
            <p:nvPr/>
          </p:nvSpPr>
          <p:spPr>
            <a:xfrm>
              <a:off x="8118164" y="2384126"/>
              <a:ext cx="322093" cy="3434940"/>
            </a:xfrm>
            <a:custGeom>
              <a:avLst/>
              <a:gdLst/>
              <a:ahLst/>
              <a:cxnLst/>
              <a:rect l="0" t="0" r="0" b="0"/>
              <a:pathLst>
                <a:path w="322093" h="3434940">
                  <a:moveTo>
                    <a:pt x="0" y="3434940"/>
                  </a:moveTo>
                  <a:lnTo>
                    <a:pt x="0" y="3427843"/>
                  </a:lnTo>
                  <a:lnTo>
                    <a:pt x="0" y="3420746"/>
                  </a:lnTo>
                  <a:lnTo>
                    <a:pt x="0" y="3413649"/>
                  </a:lnTo>
                  <a:lnTo>
                    <a:pt x="0" y="3406552"/>
                  </a:lnTo>
                  <a:lnTo>
                    <a:pt x="0" y="3399455"/>
                  </a:lnTo>
                  <a:lnTo>
                    <a:pt x="0" y="3392358"/>
                  </a:lnTo>
                  <a:lnTo>
                    <a:pt x="0" y="3385261"/>
                  </a:lnTo>
                  <a:lnTo>
                    <a:pt x="0" y="3378164"/>
                  </a:lnTo>
                  <a:lnTo>
                    <a:pt x="0" y="3371067"/>
                  </a:lnTo>
                  <a:lnTo>
                    <a:pt x="0" y="3363970"/>
                  </a:lnTo>
                  <a:lnTo>
                    <a:pt x="0" y="3356873"/>
                  </a:lnTo>
                  <a:lnTo>
                    <a:pt x="0" y="3349776"/>
                  </a:lnTo>
                  <a:lnTo>
                    <a:pt x="0" y="3342679"/>
                  </a:lnTo>
                  <a:lnTo>
                    <a:pt x="0" y="3335582"/>
                  </a:lnTo>
                  <a:lnTo>
                    <a:pt x="0" y="3328485"/>
                  </a:lnTo>
                  <a:lnTo>
                    <a:pt x="0" y="3321388"/>
                  </a:lnTo>
                  <a:lnTo>
                    <a:pt x="0" y="3314291"/>
                  </a:lnTo>
                  <a:lnTo>
                    <a:pt x="0" y="3307194"/>
                  </a:lnTo>
                  <a:lnTo>
                    <a:pt x="0" y="3300097"/>
                  </a:lnTo>
                  <a:lnTo>
                    <a:pt x="0" y="3293000"/>
                  </a:lnTo>
                  <a:lnTo>
                    <a:pt x="0" y="3285903"/>
                  </a:lnTo>
                  <a:lnTo>
                    <a:pt x="0" y="3278806"/>
                  </a:lnTo>
                  <a:lnTo>
                    <a:pt x="0" y="3271709"/>
                  </a:lnTo>
                  <a:lnTo>
                    <a:pt x="0" y="3264612"/>
                  </a:lnTo>
                  <a:lnTo>
                    <a:pt x="0" y="3257516"/>
                  </a:lnTo>
                  <a:lnTo>
                    <a:pt x="0" y="3250419"/>
                  </a:lnTo>
                  <a:lnTo>
                    <a:pt x="0" y="3243322"/>
                  </a:lnTo>
                  <a:lnTo>
                    <a:pt x="0" y="3236225"/>
                  </a:lnTo>
                  <a:lnTo>
                    <a:pt x="0" y="3229128"/>
                  </a:lnTo>
                  <a:lnTo>
                    <a:pt x="0" y="3222031"/>
                  </a:lnTo>
                  <a:lnTo>
                    <a:pt x="0" y="3214934"/>
                  </a:lnTo>
                  <a:lnTo>
                    <a:pt x="0" y="3207837"/>
                  </a:lnTo>
                  <a:lnTo>
                    <a:pt x="0" y="3200740"/>
                  </a:lnTo>
                  <a:lnTo>
                    <a:pt x="0" y="3193643"/>
                  </a:lnTo>
                  <a:lnTo>
                    <a:pt x="0" y="3186546"/>
                  </a:lnTo>
                  <a:lnTo>
                    <a:pt x="0" y="3179449"/>
                  </a:lnTo>
                  <a:lnTo>
                    <a:pt x="0" y="3172352"/>
                  </a:lnTo>
                  <a:lnTo>
                    <a:pt x="0" y="3165255"/>
                  </a:lnTo>
                  <a:lnTo>
                    <a:pt x="0" y="3158158"/>
                  </a:lnTo>
                  <a:lnTo>
                    <a:pt x="0" y="3151061"/>
                  </a:lnTo>
                  <a:lnTo>
                    <a:pt x="0" y="3143964"/>
                  </a:lnTo>
                  <a:lnTo>
                    <a:pt x="0" y="3136867"/>
                  </a:lnTo>
                  <a:lnTo>
                    <a:pt x="0" y="3129770"/>
                  </a:lnTo>
                  <a:lnTo>
                    <a:pt x="0" y="3122673"/>
                  </a:lnTo>
                  <a:lnTo>
                    <a:pt x="0" y="3115576"/>
                  </a:lnTo>
                  <a:lnTo>
                    <a:pt x="0" y="3108479"/>
                  </a:lnTo>
                  <a:lnTo>
                    <a:pt x="0" y="3101382"/>
                  </a:lnTo>
                  <a:lnTo>
                    <a:pt x="0" y="3094285"/>
                  </a:lnTo>
                  <a:lnTo>
                    <a:pt x="0" y="3087188"/>
                  </a:lnTo>
                  <a:lnTo>
                    <a:pt x="0" y="3080091"/>
                  </a:lnTo>
                  <a:lnTo>
                    <a:pt x="0" y="3072994"/>
                  </a:lnTo>
                  <a:lnTo>
                    <a:pt x="0" y="3065897"/>
                  </a:lnTo>
                  <a:lnTo>
                    <a:pt x="0" y="3058800"/>
                  </a:lnTo>
                  <a:lnTo>
                    <a:pt x="0" y="3051703"/>
                  </a:lnTo>
                  <a:lnTo>
                    <a:pt x="0" y="3044606"/>
                  </a:lnTo>
                  <a:lnTo>
                    <a:pt x="0" y="3037509"/>
                  </a:lnTo>
                  <a:lnTo>
                    <a:pt x="0" y="3030412"/>
                  </a:lnTo>
                  <a:lnTo>
                    <a:pt x="0" y="3023315"/>
                  </a:lnTo>
                  <a:lnTo>
                    <a:pt x="0" y="3016218"/>
                  </a:lnTo>
                  <a:lnTo>
                    <a:pt x="0" y="3009121"/>
                  </a:lnTo>
                  <a:lnTo>
                    <a:pt x="0" y="3002024"/>
                  </a:lnTo>
                  <a:lnTo>
                    <a:pt x="0" y="2994927"/>
                  </a:lnTo>
                  <a:lnTo>
                    <a:pt x="0" y="2987830"/>
                  </a:lnTo>
                  <a:lnTo>
                    <a:pt x="0" y="2980733"/>
                  </a:lnTo>
                  <a:lnTo>
                    <a:pt x="0" y="2973636"/>
                  </a:lnTo>
                  <a:lnTo>
                    <a:pt x="0" y="2966539"/>
                  </a:lnTo>
                  <a:lnTo>
                    <a:pt x="0" y="2959442"/>
                  </a:lnTo>
                  <a:lnTo>
                    <a:pt x="0" y="2952345"/>
                  </a:lnTo>
                  <a:lnTo>
                    <a:pt x="0" y="2945248"/>
                  </a:lnTo>
                  <a:lnTo>
                    <a:pt x="0" y="2938151"/>
                  </a:lnTo>
                  <a:lnTo>
                    <a:pt x="0" y="2931054"/>
                  </a:lnTo>
                  <a:lnTo>
                    <a:pt x="0" y="2923957"/>
                  </a:lnTo>
                  <a:lnTo>
                    <a:pt x="0" y="2916860"/>
                  </a:lnTo>
                  <a:lnTo>
                    <a:pt x="0" y="2909763"/>
                  </a:lnTo>
                  <a:lnTo>
                    <a:pt x="0" y="2902666"/>
                  </a:lnTo>
                  <a:lnTo>
                    <a:pt x="0" y="2895569"/>
                  </a:lnTo>
                  <a:lnTo>
                    <a:pt x="0" y="2888472"/>
                  </a:lnTo>
                  <a:lnTo>
                    <a:pt x="0" y="2881375"/>
                  </a:lnTo>
                  <a:lnTo>
                    <a:pt x="0" y="2874278"/>
                  </a:lnTo>
                  <a:lnTo>
                    <a:pt x="0" y="2867181"/>
                  </a:lnTo>
                  <a:lnTo>
                    <a:pt x="0" y="2860084"/>
                  </a:lnTo>
                  <a:lnTo>
                    <a:pt x="0" y="2852987"/>
                  </a:lnTo>
                  <a:lnTo>
                    <a:pt x="0" y="2845890"/>
                  </a:lnTo>
                  <a:lnTo>
                    <a:pt x="0" y="2838793"/>
                  </a:lnTo>
                  <a:lnTo>
                    <a:pt x="0" y="2831696"/>
                  </a:lnTo>
                  <a:lnTo>
                    <a:pt x="0" y="2824599"/>
                  </a:lnTo>
                  <a:lnTo>
                    <a:pt x="0" y="2817502"/>
                  </a:lnTo>
                  <a:lnTo>
                    <a:pt x="0" y="2810405"/>
                  </a:lnTo>
                  <a:lnTo>
                    <a:pt x="0" y="2803308"/>
                  </a:lnTo>
                  <a:lnTo>
                    <a:pt x="0" y="2796212"/>
                  </a:lnTo>
                  <a:lnTo>
                    <a:pt x="0" y="2789115"/>
                  </a:lnTo>
                  <a:lnTo>
                    <a:pt x="0" y="2782018"/>
                  </a:lnTo>
                  <a:lnTo>
                    <a:pt x="0" y="2774921"/>
                  </a:lnTo>
                  <a:lnTo>
                    <a:pt x="0" y="2767824"/>
                  </a:lnTo>
                  <a:lnTo>
                    <a:pt x="0" y="2760727"/>
                  </a:lnTo>
                  <a:lnTo>
                    <a:pt x="0" y="2753630"/>
                  </a:lnTo>
                  <a:lnTo>
                    <a:pt x="0" y="2746533"/>
                  </a:lnTo>
                  <a:lnTo>
                    <a:pt x="0" y="2739436"/>
                  </a:lnTo>
                  <a:lnTo>
                    <a:pt x="0" y="2732339"/>
                  </a:lnTo>
                  <a:lnTo>
                    <a:pt x="0" y="2725242"/>
                  </a:lnTo>
                  <a:lnTo>
                    <a:pt x="0" y="2718145"/>
                  </a:lnTo>
                  <a:lnTo>
                    <a:pt x="0" y="2711048"/>
                  </a:lnTo>
                  <a:lnTo>
                    <a:pt x="0" y="2703951"/>
                  </a:lnTo>
                  <a:lnTo>
                    <a:pt x="0" y="2696854"/>
                  </a:lnTo>
                  <a:lnTo>
                    <a:pt x="0" y="2689757"/>
                  </a:lnTo>
                  <a:lnTo>
                    <a:pt x="0" y="2682660"/>
                  </a:lnTo>
                  <a:lnTo>
                    <a:pt x="0" y="2675563"/>
                  </a:lnTo>
                  <a:lnTo>
                    <a:pt x="0" y="2668466"/>
                  </a:lnTo>
                  <a:lnTo>
                    <a:pt x="0" y="2661369"/>
                  </a:lnTo>
                  <a:lnTo>
                    <a:pt x="0" y="2654272"/>
                  </a:lnTo>
                  <a:lnTo>
                    <a:pt x="0" y="2647175"/>
                  </a:lnTo>
                  <a:lnTo>
                    <a:pt x="0" y="2640078"/>
                  </a:lnTo>
                  <a:lnTo>
                    <a:pt x="0" y="2632981"/>
                  </a:lnTo>
                  <a:lnTo>
                    <a:pt x="0" y="2625884"/>
                  </a:lnTo>
                  <a:lnTo>
                    <a:pt x="0" y="2618787"/>
                  </a:lnTo>
                  <a:lnTo>
                    <a:pt x="0" y="2611690"/>
                  </a:lnTo>
                  <a:lnTo>
                    <a:pt x="0" y="2604593"/>
                  </a:lnTo>
                  <a:lnTo>
                    <a:pt x="0" y="2597496"/>
                  </a:lnTo>
                  <a:lnTo>
                    <a:pt x="0" y="2590399"/>
                  </a:lnTo>
                  <a:lnTo>
                    <a:pt x="0" y="2583302"/>
                  </a:lnTo>
                  <a:lnTo>
                    <a:pt x="0" y="2576205"/>
                  </a:lnTo>
                  <a:lnTo>
                    <a:pt x="0" y="2569108"/>
                  </a:lnTo>
                  <a:lnTo>
                    <a:pt x="0" y="2562011"/>
                  </a:lnTo>
                  <a:lnTo>
                    <a:pt x="0" y="2554914"/>
                  </a:lnTo>
                  <a:lnTo>
                    <a:pt x="0" y="2547817"/>
                  </a:lnTo>
                  <a:lnTo>
                    <a:pt x="0" y="2540720"/>
                  </a:lnTo>
                  <a:lnTo>
                    <a:pt x="0" y="2533623"/>
                  </a:lnTo>
                  <a:lnTo>
                    <a:pt x="0" y="2526526"/>
                  </a:lnTo>
                  <a:lnTo>
                    <a:pt x="0" y="2519429"/>
                  </a:lnTo>
                  <a:lnTo>
                    <a:pt x="0" y="2512332"/>
                  </a:lnTo>
                  <a:lnTo>
                    <a:pt x="0" y="2505235"/>
                  </a:lnTo>
                  <a:lnTo>
                    <a:pt x="0" y="2498138"/>
                  </a:lnTo>
                  <a:lnTo>
                    <a:pt x="0" y="2491041"/>
                  </a:lnTo>
                  <a:lnTo>
                    <a:pt x="0" y="2483944"/>
                  </a:lnTo>
                  <a:lnTo>
                    <a:pt x="0" y="2476847"/>
                  </a:lnTo>
                  <a:lnTo>
                    <a:pt x="0" y="2469750"/>
                  </a:lnTo>
                  <a:lnTo>
                    <a:pt x="0" y="2462653"/>
                  </a:lnTo>
                  <a:lnTo>
                    <a:pt x="0" y="2455556"/>
                  </a:lnTo>
                  <a:lnTo>
                    <a:pt x="0" y="2448459"/>
                  </a:lnTo>
                  <a:lnTo>
                    <a:pt x="0" y="2441362"/>
                  </a:lnTo>
                  <a:lnTo>
                    <a:pt x="0" y="2434265"/>
                  </a:lnTo>
                  <a:lnTo>
                    <a:pt x="0" y="2427168"/>
                  </a:lnTo>
                  <a:lnTo>
                    <a:pt x="0" y="2420071"/>
                  </a:lnTo>
                  <a:lnTo>
                    <a:pt x="0" y="2412974"/>
                  </a:lnTo>
                  <a:lnTo>
                    <a:pt x="0" y="2405877"/>
                  </a:lnTo>
                  <a:lnTo>
                    <a:pt x="0" y="2398780"/>
                  </a:lnTo>
                  <a:lnTo>
                    <a:pt x="0" y="2391683"/>
                  </a:lnTo>
                  <a:lnTo>
                    <a:pt x="0" y="2384586"/>
                  </a:lnTo>
                  <a:lnTo>
                    <a:pt x="0" y="2377489"/>
                  </a:lnTo>
                  <a:lnTo>
                    <a:pt x="0" y="2370392"/>
                  </a:lnTo>
                  <a:lnTo>
                    <a:pt x="0" y="2363295"/>
                  </a:lnTo>
                  <a:lnTo>
                    <a:pt x="0" y="2356198"/>
                  </a:lnTo>
                  <a:lnTo>
                    <a:pt x="0" y="2349101"/>
                  </a:lnTo>
                  <a:lnTo>
                    <a:pt x="0" y="2342004"/>
                  </a:lnTo>
                  <a:lnTo>
                    <a:pt x="0" y="2334907"/>
                  </a:lnTo>
                  <a:lnTo>
                    <a:pt x="0" y="2327811"/>
                  </a:lnTo>
                  <a:lnTo>
                    <a:pt x="0" y="2320714"/>
                  </a:lnTo>
                  <a:lnTo>
                    <a:pt x="0" y="2313617"/>
                  </a:lnTo>
                  <a:lnTo>
                    <a:pt x="0" y="2306520"/>
                  </a:lnTo>
                  <a:lnTo>
                    <a:pt x="0" y="2299423"/>
                  </a:lnTo>
                  <a:lnTo>
                    <a:pt x="0" y="2292326"/>
                  </a:lnTo>
                  <a:lnTo>
                    <a:pt x="0" y="2285229"/>
                  </a:lnTo>
                  <a:lnTo>
                    <a:pt x="0" y="2278132"/>
                  </a:lnTo>
                  <a:lnTo>
                    <a:pt x="0" y="2271035"/>
                  </a:lnTo>
                  <a:lnTo>
                    <a:pt x="0" y="2263938"/>
                  </a:lnTo>
                  <a:lnTo>
                    <a:pt x="0" y="2256841"/>
                  </a:lnTo>
                  <a:lnTo>
                    <a:pt x="0" y="2249744"/>
                  </a:lnTo>
                  <a:lnTo>
                    <a:pt x="0" y="2242647"/>
                  </a:lnTo>
                  <a:lnTo>
                    <a:pt x="0" y="2235550"/>
                  </a:lnTo>
                  <a:lnTo>
                    <a:pt x="0" y="2228453"/>
                  </a:lnTo>
                  <a:lnTo>
                    <a:pt x="0" y="2221356"/>
                  </a:lnTo>
                  <a:lnTo>
                    <a:pt x="0" y="2214259"/>
                  </a:lnTo>
                  <a:lnTo>
                    <a:pt x="0" y="2207162"/>
                  </a:lnTo>
                  <a:lnTo>
                    <a:pt x="0" y="2200065"/>
                  </a:lnTo>
                  <a:lnTo>
                    <a:pt x="0" y="2192968"/>
                  </a:lnTo>
                  <a:lnTo>
                    <a:pt x="0" y="2185871"/>
                  </a:lnTo>
                  <a:lnTo>
                    <a:pt x="0" y="2178774"/>
                  </a:lnTo>
                  <a:lnTo>
                    <a:pt x="0" y="2171677"/>
                  </a:lnTo>
                  <a:lnTo>
                    <a:pt x="0" y="2164580"/>
                  </a:lnTo>
                  <a:lnTo>
                    <a:pt x="0" y="2157483"/>
                  </a:lnTo>
                  <a:lnTo>
                    <a:pt x="0" y="2150386"/>
                  </a:lnTo>
                  <a:lnTo>
                    <a:pt x="0" y="2143289"/>
                  </a:lnTo>
                  <a:lnTo>
                    <a:pt x="0" y="2136192"/>
                  </a:lnTo>
                  <a:lnTo>
                    <a:pt x="0" y="2129095"/>
                  </a:lnTo>
                  <a:lnTo>
                    <a:pt x="0" y="2121998"/>
                  </a:lnTo>
                  <a:lnTo>
                    <a:pt x="0" y="2114901"/>
                  </a:lnTo>
                  <a:lnTo>
                    <a:pt x="0" y="2107804"/>
                  </a:lnTo>
                  <a:lnTo>
                    <a:pt x="0" y="2100707"/>
                  </a:lnTo>
                  <a:lnTo>
                    <a:pt x="0" y="2093610"/>
                  </a:lnTo>
                  <a:lnTo>
                    <a:pt x="0" y="2086513"/>
                  </a:lnTo>
                  <a:lnTo>
                    <a:pt x="0" y="2079416"/>
                  </a:lnTo>
                  <a:lnTo>
                    <a:pt x="0" y="2072319"/>
                  </a:lnTo>
                  <a:lnTo>
                    <a:pt x="0" y="2065222"/>
                  </a:lnTo>
                  <a:lnTo>
                    <a:pt x="0" y="2058125"/>
                  </a:lnTo>
                  <a:lnTo>
                    <a:pt x="0" y="2051028"/>
                  </a:lnTo>
                  <a:lnTo>
                    <a:pt x="0" y="2043931"/>
                  </a:lnTo>
                  <a:lnTo>
                    <a:pt x="0" y="2036834"/>
                  </a:lnTo>
                  <a:lnTo>
                    <a:pt x="0" y="2029737"/>
                  </a:lnTo>
                  <a:lnTo>
                    <a:pt x="0" y="2022640"/>
                  </a:lnTo>
                  <a:lnTo>
                    <a:pt x="0" y="2015543"/>
                  </a:lnTo>
                  <a:lnTo>
                    <a:pt x="0" y="2008446"/>
                  </a:lnTo>
                  <a:lnTo>
                    <a:pt x="0" y="2001349"/>
                  </a:lnTo>
                  <a:lnTo>
                    <a:pt x="0" y="1994252"/>
                  </a:lnTo>
                  <a:lnTo>
                    <a:pt x="0" y="1987155"/>
                  </a:lnTo>
                  <a:lnTo>
                    <a:pt x="0" y="1980058"/>
                  </a:lnTo>
                  <a:lnTo>
                    <a:pt x="0" y="1972961"/>
                  </a:lnTo>
                  <a:lnTo>
                    <a:pt x="0" y="1965864"/>
                  </a:lnTo>
                  <a:lnTo>
                    <a:pt x="0" y="1958767"/>
                  </a:lnTo>
                  <a:lnTo>
                    <a:pt x="0" y="1951670"/>
                  </a:lnTo>
                  <a:lnTo>
                    <a:pt x="0" y="1944573"/>
                  </a:lnTo>
                  <a:lnTo>
                    <a:pt x="0" y="1937476"/>
                  </a:lnTo>
                  <a:lnTo>
                    <a:pt x="0" y="1930379"/>
                  </a:lnTo>
                  <a:lnTo>
                    <a:pt x="0" y="1923282"/>
                  </a:lnTo>
                  <a:lnTo>
                    <a:pt x="0" y="1916185"/>
                  </a:lnTo>
                  <a:lnTo>
                    <a:pt x="0" y="1909088"/>
                  </a:lnTo>
                  <a:lnTo>
                    <a:pt x="0" y="1901991"/>
                  </a:lnTo>
                  <a:lnTo>
                    <a:pt x="0" y="1894894"/>
                  </a:lnTo>
                  <a:lnTo>
                    <a:pt x="0" y="1887797"/>
                  </a:lnTo>
                  <a:lnTo>
                    <a:pt x="0" y="1880700"/>
                  </a:lnTo>
                  <a:lnTo>
                    <a:pt x="0" y="1873603"/>
                  </a:lnTo>
                  <a:lnTo>
                    <a:pt x="0" y="1866506"/>
                  </a:lnTo>
                  <a:lnTo>
                    <a:pt x="0" y="1859410"/>
                  </a:lnTo>
                  <a:lnTo>
                    <a:pt x="0" y="1852313"/>
                  </a:lnTo>
                  <a:lnTo>
                    <a:pt x="0" y="1845216"/>
                  </a:lnTo>
                  <a:lnTo>
                    <a:pt x="0" y="1838119"/>
                  </a:lnTo>
                  <a:lnTo>
                    <a:pt x="0" y="1831022"/>
                  </a:lnTo>
                  <a:lnTo>
                    <a:pt x="0" y="1823925"/>
                  </a:lnTo>
                  <a:lnTo>
                    <a:pt x="0" y="1816828"/>
                  </a:lnTo>
                  <a:lnTo>
                    <a:pt x="0" y="1809731"/>
                  </a:lnTo>
                  <a:lnTo>
                    <a:pt x="0" y="1802634"/>
                  </a:lnTo>
                  <a:lnTo>
                    <a:pt x="0" y="1795537"/>
                  </a:lnTo>
                  <a:lnTo>
                    <a:pt x="0" y="1788440"/>
                  </a:lnTo>
                  <a:lnTo>
                    <a:pt x="0" y="1781343"/>
                  </a:lnTo>
                  <a:lnTo>
                    <a:pt x="0" y="1774246"/>
                  </a:lnTo>
                  <a:lnTo>
                    <a:pt x="0" y="1767149"/>
                  </a:lnTo>
                  <a:lnTo>
                    <a:pt x="0" y="1760052"/>
                  </a:lnTo>
                  <a:lnTo>
                    <a:pt x="0" y="1752955"/>
                  </a:lnTo>
                  <a:lnTo>
                    <a:pt x="0" y="1745858"/>
                  </a:lnTo>
                  <a:lnTo>
                    <a:pt x="0" y="1738761"/>
                  </a:lnTo>
                  <a:lnTo>
                    <a:pt x="0" y="1731664"/>
                  </a:lnTo>
                  <a:lnTo>
                    <a:pt x="0" y="1724567"/>
                  </a:lnTo>
                  <a:lnTo>
                    <a:pt x="0" y="1717470"/>
                  </a:lnTo>
                  <a:lnTo>
                    <a:pt x="0" y="1710373"/>
                  </a:lnTo>
                  <a:lnTo>
                    <a:pt x="0" y="1703276"/>
                  </a:lnTo>
                  <a:lnTo>
                    <a:pt x="0" y="1696179"/>
                  </a:lnTo>
                  <a:lnTo>
                    <a:pt x="0" y="1689082"/>
                  </a:lnTo>
                  <a:lnTo>
                    <a:pt x="0" y="1681985"/>
                  </a:lnTo>
                  <a:lnTo>
                    <a:pt x="0" y="1674888"/>
                  </a:lnTo>
                  <a:lnTo>
                    <a:pt x="0" y="1667791"/>
                  </a:lnTo>
                  <a:lnTo>
                    <a:pt x="0" y="1660694"/>
                  </a:lnTo>
                  <a:lnTo>
                    <a:pt x="0" y="1653597"/>
                  </a:lnTo>
                  <a:lnTo>
                    <a:pt x="0" y="1646500"/>
                  </a:lnTo>
                  <a:lnTo>
                    <a:pt x="0" y="1639403"/>
                  </a:lnTo>
                  <a:lnTo>
                    <a:pt x="0" y="1632306"/>
                  </a:lnTo>
                  <a:lnTo>
                    <a:pt x="0" y="1625209"/>
                  </a:lnTo>
                  <a:lnTo>
                    <a:pt x="0" y="1618112"/>
                  </a:lnTo>
                  <a:lnTo>
                    <a:pt x="0" y="1611015"/>
                  </a:lnTo>
                  <a:lnTo>
                    <a:pt x="0" y="1603918"/>
                  </a:lnTo>
                  <a:lnTo>
                    <a:pt x="0" y="1596821"/>
                  </a:lnTo>
                  <a:lnTo>
                    <a:pt x="0" y="1589724"/>
                  </a:lnTo>
                  <a:lnTo>
                    <a:pt x="0" y="1582627"/>
                  </a:lnTo>
                  <a:lnTo>
                    <a:pt x="0" y="1575530"/>
                  </a:lnTo>
                  <a:lnTo>
                    <a:pt x="0" y="1568433"/>
                  </a:lnTo>
                  <a:lnTo>
                    <a:pt x="0" y="1561336"/>
                  </a:lnTo>
                  <a:lnTo>
                    <a:pt x="0" y="1554239"/>
                  </a:lnTo>
                  <a:lnTo>
                    <a:pt x="0" y="1547142"/>
                  </a:lnTo>
                  <a:lnTo>
                    <a:pt x="0" y="1540045"/>
                  </a:lnTo>
                  <a:lnTo>
                    <a:pt x="0" y="1532948"/>
                  </a:lnTo>
                  <a:lnTo>
                    <a:pt x="0" y="1525851"/>
                  </a:lnTo>
                  <a:lnTo>
                    <a:pt x="0" y="1518754"/>
                  </a:lnTo>
                  <a:lnTo>
                    <a:pt x="0" y="1511657"/>
                  </a:lnTo>
                  <a:lnTo>
                    <a:pt x="0" y="1504560"/>
                  </a:lnTo>
                  <a:lnTo>
                    <a:pt x="0" y="1497463"/>
                  </a:lnTo>
                  <a:lnTo>
                    <a:pt x="0" y="1490366"/>
                  </a:lnTo>
                  <a:lnTo>
                    <a:pt x="0" y="1483269"/>
                  </a:lnTo>
                  <a:lnTo>
                    <a:pt x="0" y="1476172"/>
                  </a:lnTo>
                  <a:lnTo>
                    <a:pt x="0" y="1469075"/>
                  </a:lnTo>
                  <a:lnTo>
                    <a:pt x="0" y="1461978"/>
                  </a:lnTo>
                  <a:lnTo>
                    <a:pt x="0" y="1454881"/>
                  </a:lnTo>
                  <a:lnTo>
                    <a:pt x="0" y="1447784"/>
                  </a:lnTo>
                  <a:lnTo>
                    <a:pt x="0" y="1440687"/>
                  </a:lnTo>
                  <a:lnTo>
                    <a:pt x="0" y="1433590"/>
                  </a:lnTo>
                  <a:lnTo>
                    <a:pt x="0" y="1426493"/>
                  </a:lnTo>
                  <a:lnTo>
                    <a:pt x="0" y="1419396"/>
                  </a:lnTo>
                  <a:lnTo>
                    <a:pt x="0" y="1412299"/>
                  </a:lnTo>
                  <a:lnTo>
                    <a:pt x="0" y="1405202"/>
                  </a:lnTo>
                  <a:lnTo>
                    <a:pt x="0" y="1398106"/>
                  </a:lnTo>
                  <a:lnTo>
                    <a:pt x="0" y="1391009"/>
                  </a:lnTo>
                  <a:lnTo>
                    <a:pt x="0" y="1383912"/>
                  </a:lnTo>
                  <a:lnTo>
                    <a:pt x="0" y="1376815"/>
                  </a:lnTo>
                  <a:lnTo>
                    <a:pt x="0" y="1369718"/>
                  </a:lnTo>
                  <a:lnTo>
                    <a:pt x="0" y="1362621"/>
                  </a:lnTo>
                  <a:lnTo>
                    <a:pt x="0" y="1355524"/>
                  </a:lnTo>
                  <a:lnTo>
                    <a:pt x="0" y="1348427"/>
                  </a:lnTo>
                  <a:lnTo>
                    <a:pt x="0" y="1341330"/>
                  </a:lnTo>
                  <a:lnTo>
                    <a:pt x="0" y="1334233"/>
                  </a:lnTo>
                  <a:lnTo>
                    <a:pt x="0" y="1327136"/>
                  </a:lnTo>
                  <a:lnTo>
                    <a:pt x="0" y="1320039"/>
                  </a:lnTo>
                  <a:lnTo>
                    <a:pt x="0" y="1312942"/>
                  </a:lnTo>
                  <a:lnTo>
                    <a:pt x="0" y="1305845"/>
                  </a:lnTo>
                  <a:lnTo>
                    <a:pt x="0" y="1298748"/>
                  </a:lnTo>
                  <a:lnTo>
                    <a:pt x="0" y="1291651"/>
                  </a:lnTo>
                  <a:lnTo>
                    <a:pt x="0" y="1284554"/>
                  </a:lnTo>
                  <a:lnTo>
                    <a:pt x="0" y="1277457"/>
                  </a:lnTo>
                  <a:lnTo>
                    <a:pt x="0" y="1270360"/>
                  </a:lnTo>
                  <a:lnTo>
                    <a:pt x="0" y="1263263"/>
                  </a:lnTo>
                  <a:lnTo>
                    <a:pt x="0" y="1256166"/>
                  </a:lnTo>
                  <a:lnTo>
                    <a:pt x="0" y="1249069"/>
                  </a:lnTo>
                  <a:lnTo>
                    <a:pt x="0" y="1241972"/>
                  </a:lnTo>
                  <a:lnTo>
                    <a:pt x="0" y="1234875"/>
                  </a:lnTo>
                  <a:lnTo>
                    <a:pt x="0" y="1227778"/>
                  </a:lnTo>
                  <a:lnTo>
                    <a:pt x="0" y="1220681"/>
                  </a:lnTo>
                  <a:lnTo>
                    <a:pt x="0" y="1213584"/>
                  </a:lnTo>
                  <a:lnTo>
                    <a:pt x="0" y="1206487"/>
                  </a:lnTo>
                  <a:lnTo>
                    <a:pt x="0" y="1199390"/>
                  </a:lnTo>
                  <a:lnTo>
                    <a:pt x="0" y="1192293"/>
                  </a:lnTo>
                  <a:lnTo>
                    <a:pt x="0" y="1185196"/>
                  </a:lnTo>
                  <a:lnTo>
                    <a:pt x="0" y="1178099"/>
                  </a:lnTo>
                  <a:lnTo>
                    <a:pt x="0" y="1171002"/>
                  </a:lnTo>
                  <a:lnTo>
                    <a:pt x="0" y="1163905"/>
                  </a:lnTo>
                  <a:lnTo>
                    <a:pt x="0" y="1156808"/>
                  </a:lnTo>
                  <a:lnTo>
                    <a:pt x="0" y="1149711"/>
                  </a:lnTo>
                  <a:lnTo>
                    <a:pt x="0" y="1142614"/>
                  </a:lnTo>
                  <a:lnTo>
                    <a:pt x="0" y="1135517"/>
                  </a:lnTo>
                  <a:lnTo>
                    <a:pt x="0" y="1128420"/>
                  </a:lnTo>
                  <a:lnTo>
                    <a:pt x="0" y="1121323"/>
                  </a:lnTo>
                  <a:lnTo>
                    <a:pt x="0" y="1114226"/>
                  </a:lnTo>
                  <a:lnTo>
                    <a:pt x="0" y="1107129"/>
                  </a:lnTo>
                  <a:lnTo>
                    <a:pt x="0" y="1100032"/>
                  </a:lnTo>
                  <a:lnTo>
                    <a:pt x="0" y="1092935"/>
                  </a:lnTo>
                  <a:lnTo>
                    <a:pt x="0" y="1085838"/>
                  </a:lnTo>
                  <a:lnTo>
                    <a:pt x="0" y="1078741"/>
                  </a:lnTo>
                  <a:lnTo>
                    <a:pt x="0" y="1071644"/>
                  </a:lnTo>
                  <a:lnTo>
                    <a:pt x="0" y="1064547"/>
                  </a:lnTo>
                  <a:lnTo>
                    <a:pt x="0" y="1057450"/>
                  </a:lnTo>
                  <a:lnTo>
                    <a:pt x="0" y="1050353"/>
                  </a:lnTo>
                  <a:lnTo>
                    <a:pt x="0" y="1043256"/>
                  </a:lnTo>
                  <a:lnTo>
                    <a:pt x="0" y="1036159"/>
                  </a:lnTo>
                  <a:lnTo>
                    <a:pt x="0" y="1029062"/>
                  </a:lnTo>
                  <a:lnTo>
                    <a:pt x="0" y="1021965"/>
                  </a:lnTo>
                  <a:lnTo>
                    <a:pt x="0" y="1014868"/>
                  </a:lnTo>
                  <a:lnTo>
                    <a:pt x="0" y="1007771"/>
                  </a:lnTo>
                  <a:lnTo>
                    <a:pt x="0" y="1000674"/>
                  </a:lnTo>
                  <a:lnTo>
                    <a:pt x="0" y="993577"/>
                  </a:lnTo>
                  <a:lnTo>
                    <a:pt x="0" y="986480"/>
                  </a:lnTo>
                  <a:lnTo>
                    <a:pt x="0" y="979383"/>
                  </a:lnTo>
                  <a:lnTo>
                    <a:pt x="0" y="972286"/>
                  </a:lnTo>
                  <a:lnTo>
                    <a:pt x="0" y="965189"/>
                  </a:lnTo>
                  <a:lnTo>
                    <a:pt x="0" y="958092"/>
                  </a:lnTo>
                  <a:lnTo>
                    <a:pt x="0" y="950995"/>
                  </a:lnTo>
                  <a:lnTo>
                    <a:pt x="0" y="943898"/>
                  </a:lnTo>
                  <a:lnTo>
                    <a:pt x="0" y="936801"/>
                  </a:lnTo>
                  <a:lnTo>
                    <a:pt x="0" y="929705"/>
                  </a:lnTo>
                  <a:lnTo>
                    <a:pt x="0" y="922608"/>
                  </a:lnTo>
                  <a:lnTo>
                    <a:pt x="0" y="915511"/>
                  </a:lnTo>
                  <a:lnTo>
                    <a:pt x="0" y="908414"/>
                  </a:lnTo>
                  <a:lnTo>
                    <a:pt x="0" y="901317"/>
                  </a:lnTo>
                  <a:lnTo>
                    <a:pt x="0" y="894220"/>
                  </a:lnTo>
                  <a:lnTo>
                    <a:pt x="0" y="887123"/>
                  </a:lnTo>
                  <a:lnTo>
                    <a:pt x="0" y="880026"/>
                  </a:lnTo>
                  <a:lnTo>
                    <a:pt x="0" y="872929"/>
                  </a:lnTo>
                  <a:lnTo>
                    <a:pt x="0" y="865832"/>
                  </a:lnTo>
                  <a:lnTo>
                    <a:pt x="0" y="858735"/>
                  </a:lnTo>
                  <a:lnTo>
                    <a:pt x="0" y="851638"/>
                  </a:lnTo>
                  <a:lnTo>
                    <a:pt x="0" y="844541"/>
                  </a:lnTo>
                  <a:lnTo>
                    <a:pt x="0" y="837444"/>
                  </a:lnTo>
                  <a:lnTo>
                    <a:pt x="0" y="830347"/>
                  </a:lnTo>
                  <a:lnTo>
                    <a:pt x="0" y="823250"/>
                  </a:lnTo>
                  <a:lnTo>
                    <a:pt x="0" y="816153"/>
                  </a:lnTo>
                  <a:lnTo>
                    <a:pt x="0" y="809056"/>
                  </a:lnTo>
                  <a:lnTo>
                    <a:pt x="0" y="801959"/>
                  </a:lnTo>
                  <a:lnTo>
                    <a:pt x="0" y="794862"/>
                  </a:lnTo>
                  <a:lnTo>
                    <a:pt x="0" y="787765"/>
                  </a:lnTo>
                  <a:lnTo>
                    <a:pt x="0" y="780668"/>
                  </a:lnTo>
                  <a:lnTo>
                    <a:pt x="0" y="773571"/>
                  </a:lnTo>
                  <a:lnTo>
                    <a:pt x="0" y="766474"/>
                  </a:lnTo>
                  <a:lnTo>
                    <a:pt x="0" y="759377"/>
                  </a:lnTo>
                  <a:lnTo>
                    <a:pt x="0" y="752280"/>
                  </a:lnTo>
                  <a:lnTo>
                    <a:pt x="0" y="745183"/>
                  </a:lnTo>
                  <a:lnTo>
                    <a:pt x="0" y="738086"/>
                  </a:lnTo>
                  <a:lnTo>
                    <a:pt x="0" y="730989"/>
                  </a:lnTo>
                  <a:lnTo>
                    <a:pt x="0" y="723892"/>
                  </a:lnTo>
                  <a:lnTo>
                    <a:pt x="0" y="716795"/>
                  </a:lnTo>
                  <a:lnTo>
                    <a:pt x="0" y="709698"/>
                  </a:lnTo>
                  <a:lnTo>
                    <a:pt x="0" y="702601"/>
                  </a:lnTo>
                  <a:lnTo>
                    <a:pt x="0" y="695504"/>
                  </a:lnTo>
                  <a:lnTo>
                    <a:pt x="0" y="688407"/>
                  </a:lnTo>
                  <a:lnTo>
                    <a:pt x="0" y="681310"/>
                  </a:lnTo>
                  <a:lnTo>
                    <a:pt x="0" y="674213"/>
                  </a:lnTo>
                  <a:lnTo>
                    <a:pt x="0" y="667116"/>
                  </a:lnTo>
                  <a:lnTo>
                    <a:pt x="0" y="660019"/>
                  </a:lnTo>
                  <a:lnTo>
                    <a:pt x="0" y="652922"/>
                  </a:lnTo>
                  <a:lnTo>
                    <a:pt x="0" y="645825"/>
                  </a:lnTo>
                  <a:lnTo>
                    <a:pt x="0" y="638728"/>
                  </a:lnTo>
                  <a:lnTo>
                    <a:pt x="0" y="631631"/>
                  </a:lnTo>
                  <a:lnTo>
                    <a:pt x="0" y="624534"/>
                  </a:lnTo>
                  <a:lnTo>
                    <a:pt x="0" y="617437"/>
                  </a:lnTo>
                  <a:lnTo>
                    <a:pt x="0" y="610340"/>
                  </a:lnTo>
                  <a:lnTo>
                    <a:pt x="0" y="603243"/>
                  </a:lnTo>
                  <a:lnTo>
                    <a:pt x="0" y="596146"/>
                  </a:lnTo>
                  <a:lnTo>
                    <a:pt x="0" y="589049"/>
                  </a:lnTo>
                  <a:lnTo>
                    <a:pt x="0" y="581952"/>
                  </a:lnTo>
                  <a:lnTo>
                    <a:pt x="0" y="574855"/>
                  </a:lnTo>
                  <a:lnTo>
                    <a:pt x="0" y="567758"/>
                  </a:lnTo>
                  <a:lnTo>
                    <a:pt x="0" y="560661"/>
                  </a:lnTo>
                  <a:lnTo>
                    <a:pt x="0" y="553564"/>
                  </a:lnTo>
                  <a:lnTo>
                    <a:pt x="0" y="546467"/>
                  </a:lnTo>
                  <a:lnTo>
                    <a:pt x="0" y="539370"/>
                  </a:lnTo>
                  <a:lnTo>
                    <a:pt x="0" y="532273"/>
                  </a:lnTo>
                  <a:lnTo>
                    <a:pt x="0" y="525176"/>
                  </a:lnTo>
                  <a:lnTo>
                    <a:pt x="0" y="518079"/>
                  </a:lnTo>
                  <a:lnTo>
                    <a:pt x="0" y="510982"/>
                  </a:lnTo>
                  <a:lnTo>
                    <a:pt x="0" y="503885"/>
                  </a:lnTo>
                  <a:lnTo>
                    <a:pt x="0" y="496788"/>
                  </a:lnTo>
                  <a:lnTo>
                    <a:pt x="0" y="489691"/>
                  </a:lnTo>
                  <a:lnTo>
                    <a:pt x="0" y="482594"/>
                  </a:lnTo>
                  <a:lnTo>
                    <a:pt x="0" y="475497"/>
                  </a:lnTo>
                  <a:lnTo>
                    <a:pt x="0" y="468400"/>
                  </a:lnTo>
                  <a:lnTo>
                    <a:pt x="0" y="461304"/>
                  </a:lnTo>
                  <a:lnTo>
                    <a:pt x="0" y="454207"/>
                  </a:lnTo>
                  <a:lnTo>
                    <a:pt x="0" y="447110"/>
                  </a:lnTo>
                  <a:lnTo>
                    <a:pt x="0" y="440013"/>
                  </a:lnTo>
                  <a:lnTo>
                    <a:pt x="0" y="432916"/>
                  </a:lnTo>
                  <a:lnTo>
                    <a:pt x="0" y="425819"/>
                  </a:lnTo>
                  <a:lnTo>
                    <a:pt x="0" y="418722"/>
                  </a:lnTo>
                  <a:lnTo>
                    <a:pt x="0" y="411625"/>
                  </a:lnTo>
                  <a:lnTo>
                    <a:pt x="0" y="404528"/>
                  </a:lnTo>
                  <a:lnTo>
                    <a:pt x="0" y="397431"/>
                  </a:lnTo>
                  <a:lnTo>
                    <a:pt x="0" y="390334"/>
                  </a:lnTo>
                  <a:lnTo>
                    <a:pt x="0" y="383237"/>
                  </a:lnTo>
                  <a:lnTo>
                    <a:pt x="0" y="376140"/>
                  </a:lnTo>
                  <a:lnTo>
                    <a:pt x="0" y="369043"/>
                  </a:lnTo>
                  <a:lnTo>
                    <a:pt x="0" y="361946"/>
                  </a:lnTo>
                  <a:lnTo>
                    <a:pt x="0" y="354849"/>
                  </a:lnTo>
                  <a:lnTo>
                    <a:pt x="0" y="347752"/>
                  </a:lnTo>
                  <a:lnTo>
                    <a:pt x="0" y="340655"/>
                  </a:lnTo>
                  <a:lnTo>
                    <a:pt x="0" y="333558"/>
                  </a:lnTo>
                  <a:lnTo>
                    <a:pt x="0" y="326461"/>
                  </a:lnTo>
                  <a:lnTo>
                    <a:pt x="0" y="319364"/>
                  </a:lnTo>
                  <a:lnTo>
                    <a:pt x="0" y="312267"/>
                  </a:lnTo>
                  <a:lnTo>
                    <a:pt x="0" y="305170"/>
                  </a:lnTo>
                  <a:lnTo>
                    <a:pt x="0" y="298073"/>
                  </a:lnTo>
                  <a:lnTo>
                    <a:pt x="0" y="290976"/>
                  </a:lnTo>
                  <a:lnTo>
                    <a:pt x="0" y="283879"/>
                  </a:lnTo>
                  <a:lnTo>
                    <a:pt x="0" y="276782"/>
                  </a:lnTo>
                  <a:lnTo>
                    <a:pt x="0" y="269685"/>
                  </a:lnTo>
                  <a:lnTo>
                    <a:pt x="0" y="262588"/>
                  </a:lnTo>
                  <a:lnTo>
                    <a:pt x="0" y="255491"/>
                  </a:lnTo>
                  <a:lnTo>
                    <a:pt x="0" y="248394"/>
                  </a:lnTo>
                  <a:lnTo>
                    <a:pt x="0" y="241297"/>
                  </a:lnTo>
                  <a:lnTo>
                    <a:pt x="0" y="234200"/>
                  </a:lnTo>
                  <a:lnTo>
                    <a:pt x="0" y="227103"/>
                  </a:lnTo>
                  <a:lnTo>
                    <a:pt x="0" y="220006"/>
                  </a:lnTo>
                  <a:lnTo>
                    <a:pt x="0" y="212909"/>
                  </a:lnTo>
                  <a:lnTo>
                    <a:pt x="0" y="205812"/>
                  </a:lnTo>
                  <a:lnTo>
                    <a:pt x="0" y="198715"/>
                  </a:lnTo>
                  <a:lnTo>
                    <a:pt x="0" y="191618"/>
                  </a:lnTo>
                  <a:lnTo>
                    <a:pt x="0" y="184521"/>
                  </a:lnTo>
                  <a:lnTo>
                    <a:pt x="0" y="177424"/>
                  </a:lnTo>
                  <a:lnTo>
                    <a:pt x="0" y="170327"/>
                  </a:lnTo>
                  <a:lnTo>
                    <a:pt x="0" y="163230"/>
                  </a:lnTo>
                  <a:lnTo>
                    <a:pt x="0" y="156133"/>
                  </a:lnTo>
                  <a:lnTo>
                    <a:pt x="0" y="149036"/>
                  </a:lnTo>
                  <a:lnTo>
                    <a:pt x="0" y="141939"/>
                  </a:lnTo>
                  <a:lnTo>
                    <a:pt x="0" y="134842"/>
                  </a:lnTo>
                  <a:lnTo>
                    <a:pt x="0" y="127745"/>
                  </a:lnTo>
                  <a:lnTo>
                    <a:pt x="0" y="120648"/>
                  </a:lnTo>
                  <a:lnTo>
                    <a:pt x="0" y="113551"/>
                  </a:lnTo>
                  <a:lnTo>
                    <a:pt x="0" y="106454"/>
                  </a:lnTo>
                  <a:lnTo>
                    <a:pt x="0" y="99357"/>
                  </a:lnTo>
                  <a:lnTo>
                    <a:pt x="0" y="92260"/>
                  </a:lnTo>
                  <a:lnTo>
                    <a:pt x="0" y="85163"/>
                  </a:lnTo>
                  <a:lnTo>
                    <a:pt x="0" y="78066"/>
                  </a:lnTo>
                  <a:lnTo>
                    <a:pt x="0" y="70969"/>
                  </a:lnTo>
                  <a:lnTo>
                    <a:pt x="0" y="63872"/>
                  </a:lnTo>
                  <a:lnTo>
                    <a:pt x="0" y="56775"/>
                  </a:lnTo>
                  <a:lnTo>
                    <a:pt x="0" y="49678"/>
                  </a:lnTo>
                  <a:lnTo>
                    <a:pt x="0" y="42581"/>
                  </a:lnTo>
                  <a:lnTo>
                    <a:pt x="0" y="35484"/>
                  </a:lnTo>
                  <a:lnTo>
                    <a:pt x="0" y="28387"/>
                  </a:lnTo>
                  <a:lnTo>
                    <a:pt x="0" y="21290"/>
                  </a:lnTo>
                  <a:lnTo>
                    <a:pt x="0" y="14193"/>
                  </a:lnTo>
                  <a:lnTo>
                    <a:pt x="0" y="7096"/>
                  </a:lnTo>
                  <a:lnTo>
                    <a:pt x="0" y="0"/>
                  </a:lnTo>
                  <a:lnTo>
                    <a:pt x="261" y="0"/>
                  </a:lnTo>
                  <a:lnTo>
                    <a:pt x="305" y="7096"/>
                  </a:lnTo>
                  <a:lnTo>
                    <a:pt x="347" y="14193"/>
                  </a:lnTo>
                  <a:lnTo>
                    <a:pt x="386" y="21290"/>
                  </a:lnTo>
                  <a:lnTo>
                    <a:pt x="420" y="28387"/>
                  </a:lnTo>
                  <a:lnTo>
                    <a:pt x="449" y="35484"/>
                  </a:lnTo>
                  <a:lnTo>
                    <a:pt x="473" y="42581"/>
                  </a:lnTo>
                  <a:lnTo>
                    <a:pt x="494" y="49678"/>
                  </a:lnTo>
                  <a:lnTo>
                    <a:pt x="513" y="56775"/>
                  </a:lnTo>
                  <a:lnTo>
                    <a:pt x="533" y="63872"/>
                  </a:lnTo>
                  <a:lnTo>
                    <a:pt x="556" y="70969"/>
                  </a:lnTo>
                  <a:lnTo>
                    <a:pt x="581" y="78066"/>
                  </a:lnTo>
                  <a:lnTo>
                    <a:pt x="610" y="85163"/>
                  </a:lnTo>
                  <a:lnTo>
                    <a:pt x="640" y="92260"/>
                  </a:lnTo>
                  <a:lnTo>
                    <a:pt x="668" y="99357"/>
                  </a:lnTo>
                  <a:lnTo>
                    <a:pt x="695" y="106454"/>
                  </a:lnTo>
                  <a:lnTo>
                    <a:pt x="716" y="113551"/>
                  </a:lnTo>
                  <a:lnTo>
                    <a:pt x="732" y="120648"/>
                  </a:lnTo>
                  <a:lnTo>
                    <a:pt x="741" y="127745"/>
                  </a:lnTo>
                  <a:lnTo>
                    <a:pt x="743" y="134842"/>
                  </a:lnTo>
                  <a:lnTo>
                    <a:pt x="737" y="141939"/>
                  </a:lnTo>
                  <a:lnTo>
                    <a:pt x="723" y="149036"/>
                  </a:lnTo>
                  <a:lnTo>
                    <a:pt x="700" y="156133"/>
                  </a:lnTo>
                  <a:lnTo>
                    <a:pt x="668" y="163230"/>
                  </a:lnTo>
                  <a:lnTo>
                    <a:pt x="624" y="170327"/>
                  </a:lnTo>
                  <a:lnTo>
                    <a:pt x="571" y="177424"/>
                  </a:lnTo>
                  <a:lnTo>
                    <a:pt x="511" y="184521"/>
                  </a:lnTo>
                  <a:lnTo>
                    <a:pt x="449" y="191618"/>
                  </a:lnTo>
                  <a:lnTo>
                    <a:pt x="388" y="198715"/>
                  </a:lnTo>
                  <a:lnTo>
                    <a:pt x="333" y="205812"/>
                  </a:lnTo>
                  <a:lnTo>
                    <a:pt x="288" y="212909"/>
                  </a:lnTo>
                  <a:lnTo>
                    <a:pt x="254" y="220006"/>
                  </a:lnTo>
                  <a:lnTo>
                    <a:pt x="231" y="227103"/>
                  </a:lnTo>
                  <a:lnTo>
                    <a:pt x="220" y="234200"/>
                  </a:lnTo>
                  <a:lnTo>
                    <a:pt x="219" y="241297"/>
                  </a:lnTo>
                  <a:lnTo>
                    <a:pt x="227" y="248394"/>
                  </a:lnTo>
                  <a:lnTo>
                    <a:pt x="242" y="255491"/>
                  </a:lnTo>
                  <a:lnTo>
                    <a:pt x="261" y="262588"/>
                  </a:lnTo>
                  <a:lnTo>
                    <a:pt x="286" y="269685"/>
                  </a:lnTo>
                  <a:lnTo>
                    <a:pt x="313" y="276782"/>
                  </a:lnTo>
                  <a:lnTo>
                    <a:pt x="342" y="283879"/>
                  </a:lnTo>
                  <a:lnTo>
                    <a:pt x="372" y="290976"/>
                  </a:lnTo>
                  <a:lnTo>
                    <a:pt x="400" y="298073"/>
                  </a:lnTo>
                  <a:lnTo>
                    <a:pt x="425" y="305170"/>
                  </a:lnTo>
                  <a:lnTo>
                    <a:pt x="445" y="312267"/>
                  </a:lnTo>
                  <a:lnTo>
                    <a:pt x="460" y="319364"/>
                  </a:lnTo>
                  <a:lnTo>
                    <a:pt x="468" y="326461"/>
                  </a:lnTo>
                  <a:lnTo>
                    <a:pt x="469" y="333558"/>
                  </a:lnTo>
                  <a:lnTo>
                    <a:pt x="461" y="340655"/>
                  </a:lnTo>
                  <a:lnTo>
                    <a:pt x="446" y="347752"/>
                  </a:lnTo>
                  <a:lnTo>
                    <a:pt x="423" y="354849"/>
                  </a:lnTo>
                  <a:lnTo>
                    <a:pt x="394" y="361946"/>
                  </a:lnTo>
                  <a:lnTo>
                    <a:pt x="359" y="369043"/>
                  </a:lnTo>
                  <a:lnTo>
                    <a:pt x="323" y="376140"/>
                  </a:lnTo>
                  <a:lnTo>
                    <a:pt x="288" y="383237"/>
                  </a:lnTo>
                  <a:lnTo>
                    <a:pt x="257" y="390334"/>
                  </a:lnTo>
                  <a:lnTo>
                    <a:pt x="235" y="397431"/>
                  </a:lnTo>
                  <a:lnTo>
                    <a:pt x="222" y="404528"/>
                  </a:lnTo>
                  <a:lnTo>
                    <a:pt x="222" y="411625"/>
                  </a:lnTo>
                  <a:lnTo>
                    <a:pt x="235" y="418722"/>
                  </a:lnTo>
                  <a:lnTo>
                    <a:pt x="260" y="425819"/>
                  </a:lnTo>
                  <a:lnTo>
                    <a:pt x="298" y="432916"/>
                  </a:lnTo>
                  <a:lnTo>
                    <a:pt x="345" y="440013"/>
                  </a:lnTo>
                  <a:lnTo>
                    <a:pt x="399" y="447110"/>
                  </a:lnTo>
                  <a:lnTo>
                    <a:pt x="457" y="454207"/>
                  </a:lnTo>
                  <a:lnTo>
                    <a:pt x="516" y="461304"/>
                  </a:lnTo>
                  <a:lnTo>
                    <a:pt x="573" y="468400"/>
                  </a:lnTo>
                  <a:lnTo>
                    <a:pt x="626" y="475497"/>
                  </a:lnTo>
                  <a:lnTo>
                    <a:pt x="672" y="482594"/>
                  </a:lnTo>
                  <a:lnTo>
                    <a:pt x="712" y="489691"/>
                  </a:lnTo>
                  <a:lnTo>
                    <a:pt x="743" y="496788"/>
                  </a:lnTo>
                  <a:lnTo>
                    <a:pt x="766" y="503885"/>
                  </a:lnTo>
                  <a:lnTo>
                    <a:pt x="781" y="510982"/>
                  </a:lnTo>
                  <a:lnTo>
                    <a:pt x="790" y="518079"/>
                  </a:lnTo>
                  <a:lnTo>
                    <a:pt x="794" y="525176"/>
                  </a:lnTo>
                  <a:lnTo>
                    <a:pt x="795" y="532273"/>
                  </a:lnTo>
                  <a:lnTo>
                    <a:pt x="795" y="539370"/>
                  </a:lnTo>
                  <a:lnTo>
                    <a:pt x="794" y="546467"/>
                  </a:lnTo>
                  <a:lnTo>
                    <a:pt x="795" y="553564"/>
                  </a:lnTo>
                  <a:lnTo>
                    <a:pt x="795" y="560661"/>
                  </a:lnTo>
                  <a:lnTo>
                    <a:pt x="796" y="567758"/>
                  </a:lnTo>
                  <a:lnTo>
                    <a:pt x="794" y="574855"/>
                  </a:lnTo>
                  <a:lnTo>
                    <a:pt x="788" y="581952"/>
                  </a:lnTo>
                  <a:lnTo>
                    <a:pt x="776" y="589049"/>
                  </a:lnTo>
                  <a:lnTo>
                    <a:pt x="757" y="596146"/>
                  </a:lnTo>
                  <a:lnTo>
                    <a:pt x="732" y="603243"/>
                  </a:lnTo>
                  <a:lnTo>
                    <a:pt x="705" y="610340"/>
                  </a:lnTo>
                  <a:lnTo>
                    <a:pt x="678" y="617437"/>
                  </a:lnTo>
                  <a:lnTo>
                    <a:pt x="657" y="624534"/>
                  </a:lnTo>
                  <a:lnTo>
                    <a:pt x="646" y="631631"/>
                  </a:lnTo>
                  <a:lnTo>
                    <a:pt x="649" y="638728"/>
                  </a:lnTo>
                  <a:lnTo>
                    <a:pt x="669" y="645825"/>
                  </a:lnTo>
                  <a:lnTo>
                    <a:pt x="705" y="652922"/>
                  </a:lnTo>
                  <a:lnTo>
                    <a:pt x="755" y="660019"/>
                  </a:lnTo>
                  <a:lnTo>
                    <a:pt x="816" y="667116"/>
                  </a:lnTo>
                  <a:lnTo>
                    <a:pt x="882" y="674213"/>
                  </a:lnTo>
                  <a:lnTo>
                    <a:pt x="949" y="681310"/>
                  </a:lnTo>
                  <a:lnTo>
                    <a:pt x="1013" y="688407"/>
                  </a:lnTo>
                  <a:lnTo>
                    <a:pt x="1072" y="695504"/>
                  </a:lnTo>
                  <a:lnTo>
                    <a:pt x="1126" y="702601"/>
                  </a:lnTo>
                  <a:lnTo>
                    <a:pt x="1176" y="709698"/>
                  </a:lnTo>
                  <a:lnTo>
                    <a:pt x="1225" y="716795"/>
                  </a:lnTo>
                  <a:lnTo>
                    <a:pt x="1272" y="723892"/>
                  </a:lnTo>
                  <a:lnTo>
                    <a:pt x="1319" y="730989"/>
                  </a:lnTo>
                  <a:lnTo>
                    <a:pt x="1362" y="738086"/>
                  </a:lnTo>
                  <a:lnTo>
                    <a:pt x="1400" y="745183"/>
                  </a:lnTo>
                  <a:lnTo>
                    <a:pt x="1427" y="752280"/>
                  </a:lnTo>
                  <a:lnTo>
                    <a:pt x="1442" y="759377"/>
                  </a:lnTo>
                  <a:lnTo>
                    <a:pt x="1442" y="766474"/>
                  </a:lnTo>
                  <a:lnTo>
                    <a:pt x="1426" y="773571"/>
                  </a:lnTo>
                  <a:lnTo>
                    <a:pt x="1397" y="780668"/>
                  </a:lnTo>
                  <a:lnTo>
                    <a:pt x="1359" y="787765"/>
                  </a:lnTo>
                  <a:lnTo>
                    <a:pt x="1315" y="794862"/>
                  </a:lnTo>
                  <a:lnTo>
                    <a:pt x="1270" y="801959"/>
                  </a:lnTo>
                  <a:lnTo>
                    <a:pt x="1227" y="809056"/>
                  </a:lnTo>
                  <a:lnTo>
                    <a:pt x="1190" y="816153"/>
                  </a:lnTo>
                  <a:lnTo>
                    <a:pt x="1161" y="823250"/>
                  </a:lnTo>
                  <a:lnTo>
                    <a:pt x="1141" y="830347"/>
                  </a:lnTo>
                  <a:lnTo>
                    <a:pt x="1134" y="837444"/>
                  </a:lnTo>
                  <a:lnTo>
                    <a:pt x="1141" y="844541"/>
                  </a:lnTo>
                  <a:lnTo>
                    <a:pt x="1162" y="851638"/>
                  </a:lnTo>
                  <a:lnTo>
                    <a:pt x="1198" y="858735"/>
                  </a:lnTo>
                  <a:lnTo>
                    <a:pt x="1246" y="865832"/>
                  </a:lnTo>
                  <a:lnTo>
                    <a:pt x="1302" y="872929"/>
                  </a:lnTo>
                  <a:lnTo>
                    <a:pt x="1360" y="880026"/>
                  </a:lnTo>
                  <a:lnTo>
                    <a:pt x="1412" y="887123"/>
                  </a:lnTo>
                  <a:lnTo>
                    <a:pt x="1452" y="894220"/>
                  </a:lnTo>
                  <a:lnTo>
                    <a:pt x="1474" y="901317"/>
                  </a:lnTo>
                  <a:lnTo>
                    <a:pt x="1476" y="908414"/>
                  </a:lnTo>
                  <a:lnTo>
                    <a:pt x="1459" y="915511"/>
                  </a:lnTo>
                  <a:lnTo>
                    <a:pt x="1426" y="922608"/>
                  </a:lnTo>
                  <a:lnTo>
                    <a:pt x="1382" y="929705"/>
                  </a:lnTo>
                  <a:lnTo>
                    <a:pt x="1333" y="936801"/>
                  </a:lnTo>
                  <a:lnTo>
                    <a:pt x="1285" y="943898"/>
                  </a:lnTo>
                  <a:lnTo>
                    <a:pt x="1242" y="950995"/>
                  </a:lnTo>
                  <a:lnTo>
                    <a:pt x="1209" y="958092"/>
                  </a:lnTo>
                  <a:lnTo>
                    <a:pt x="1189" y="965189"/>
                  </a:lnTo>
                  <a:lnTo>
                    <a:pt x="1182" y="972286"/>
                  </a:lnTo>
                  <a:lnTo>
                    <a:pt x="1187" y="979383"/>
                  </a:lnTo>
                  <a:lnTo>
                    <a:pt x="1203" y="986480"/>
                  </a:lnTo>
                  <a:lnTo>
                    <a:pt x="1225" y="993577"/>
                  </a:lnTo>
                  <a:lnTo>
                    <a:pt x="1249" y="1000674"/>
                  </a:lnTo>
                  <a:lnTo>
                    <a:pt x="1273" y="1007771"/>
                  </a:lnTo>
                  <a:lnTo>
                    <a:pt x="1293" y="1014868"/>
                  </a:lnTo>
                  <a:lnTo>
                    <a:pt x="1310" y="1021965"/>
                  </a:lnTo>
                  <a:lnTo>
                    <a:pt x="1325" y="1029062"/>
                  </a:lnTo>
                  <a:lnTo>
                    <a:pt x="1340" y="1036159"/>
                  </a:lnTo>
                  <a:lnTo>
                    <a:pt x="1358" y="1043256"/>
                  </a:lnTo>
                  <a:lnTo>
                    <a:pt x="1380" y="1050353"/>
                  </a:lnTo>
                  <a:lnTo>
                    <a:pt x="1406" y="1057450"/>
                  </a:lnTo>
                  <a:lnTo>
                    <a:pt x="1437" y="1064547"/>
                  </a:lnTo>
                  <a:lnTo>
                    <a:pt x="1470" y="1071644"/>
                  </a:lnTo>
                  <a:lnTo>
                    <a:pt x="1503" y="1078741"/>
                  </a:lnTo>
                  <a:lnTo>
                    <a:pt x="1534" y="1085838"/>
                  </a:lnTo>
                  <a:lnTo>
                    <a:pt x="1558" y="1092935"/>
                  </a:lnTo>
                  <a:lnTo>
                    <a:pt x="1576" y="1100032"/>
                  </a:lnTo>
                  <a:lnTo>
                    <a:pt x="1584" y="1107129"/>
                  </a:lnTo>
                  <a:lnTo>
                    <a:pt x="1585" y="1114226"/>
                  </a:lnTo>
                  <a:lnTo>
                    <a:pt x="1581" y="1121323"/>
                  </a:lnTo>
                  <a:lnTo>
                    <a:pt x="1574" y="1128420"/>
                  </a:lnTo>
                  <a:lnTo>
                    <a:pt x="1569" y="1135517"/>
                  </a:lnTo>
                  <a:lnTo>
                    <a:pt x="1568" y="1142614"/>
                  </a:lnTo>
                  <a:lnTo>
                    <a:pt x="1575" y="1149711"/>
                  </a:lnTo>
                  <a:lnTo>
                    <a:pt x="1590" y="1156808"/>
                  </a:lnTo>
                  <a:lnTo>
                    <a:pt x="1617" y="1163905"/>
                  </a:lnTo>
                  <a:lnTo>
                    <a:pt x="1654" y="1171002"/>
                  </a:lnTo>
                  <a:lnTo>
                    <a:pt x="1704" y="1178099"/>
                  </a:lnTo>
                  <a:lnTo>
                    <a:pt x="1765" y="1185196"/>
                  </a:lnTo>
                  <a:lnTo>
                    <a:pt x="1837" y="1192293"/>
                  </a:lnTo>
                  <a:lnTo>
                    <a:pt x="1918" y="1199390"/>
                  </a:lnTo>
                  <a:lnTo>
                    <a:pt x="2004" y="1206487"/>
                  </a:lnTo>
                  <a:lnTo>
                    <a:pt x="2086" y="1213584"/>
                  </a:lnTo>
                  <a:lnTo>
                    <a:pt x="2157" y="1220681"/>
                  </a:lnTo>
                  <a:lnTo>
                    <a:pt x="2206" y="1227778"/>
                  </a:lnTo>
                  <a:lnTo>
                    <a:pt x="2226" y="1234875"/>
                  </a:lnTo>
                  <a:lnTo>
                    <a:pt x="2210" y="1241972"/>
                  </a:lnTo>
                  <a:lnTo>
                    <a:pt x="2156" y="1249069"/>
                  </a:lnTo>
                  <a:lnTo>
                    <a:pt x="2065" y="1256166"/>
                  </a:lnTo>
                  <a:lnTo>
                    <a:pt x="1946" y="1263263"/>
                  </a:lnTo>
                  <a:lnTo>
                    <a:pt x="1808" y="1270360"/>
                  </a:lnTo>
                  <a:lnTo>
                    <a:pt x="1663" y="1277457"/>
                  </a:lnTo>
                  <a:lnTo>
                    <a:pt x="1526" y="1284554"/>
                  </a:lnTo>
                  <a:lnTo>
                    <a:pt x="1407" y="1291651"/>
                  </a:lnTo>
                  <a:lnTo>
                    <a:pt x="1317" y="1298748"/>
                  </a:lnTo>
                  <a:lnTo>
                    <a:pt x="1263" y="1305845"/>
                  </a:lnTo>
                  <a:lnTo>
                    <a:pt x="1251" y="1312942"/>
                  </a:lnTo>
                  <a:lnTo>
                    <a:pt x="1280" y="1320039"/>
                  </a:lnTo>
                  <a:lnTo>
                    <a:pt x="1348" y="1327136"/>
                  </a:lnTo>
                  <a:lnTo>
                    <a:pt x="1451" y="1334233"/>
                  </a:lnTo>
                  <a:lnTo>
                    <a:pt x="1584" y="1341330"/>
                  </a:lnTo>
                  <a:lnTo>
                    <a:pt x="1739" y="1348427"/>
                  </a:lnTo>
                  <a:lnTo>
                    <a:pt x="1906" y="1355524"/>
                  </a:lnTo>
                  <a:lnTo>
                    <a:pt x="2072" y="1362621"/>
                  </a:lnTo>
                  <a:lnTo>
                    <a:pt x="2226" y="1369718"/>
                  </a:lnTo>
                  <a:lnTo>
                    <a:pt x="2354" y="1376815"/>
                  </a:lnTo>
                  <a:lnTo>
                    <a:pt x="2445" y="1383912"/>
                  </a:lnTo>
                  <a:lnTo>
                    <a:pt x="2491" y="1391009"/>
                  </a:lnTo>
                  <a:lnTo>
                    <a:pt x="2491" y="1398106"/>
                  </a:lnTo>
                  <a:lnTo>
                    <a:pt x="2446" y="1405202"/>
                  </a:lnTo>
                  <a:lnTo>
                    <a:pt x="2367" y="1412299"/>
                  </a:lnTo>
                  <a:lnTo>
                    <a:pt x="2270" y="1419396"/>
                  </a:lnTo>
                  <a:lnTo>
                    <a:pt x="2173" y="1426493"/>
                  </a:lnTo>
                  <a:lnTo>
                    <a:pt x="2094" y="1433590"/>
                  </a:lnTo>
                  <a:lnTo>
                    <a:pt x="2044" y="1440687"/>
                  </a:lnTo>
                  <a:lnTo>
                    <a:pt x="2032" y="1447784"/>
                  </a:lnTo>
                  <a:lnTo>
                    <a:pt x="2059" y="1454881"/>
                  </a:lnTo>
                  <a:lnTo>
                    <a:pt x="2120" y="1461978"/>
                  </a:lnTo>
                  <a:lnTo>
                    <a:pt x="2207" y="1469075"/>
                  </a:lnTo>
                  <a:lnTo>
                    <a:pt x="2307" y="1476172"/>
                  </a:lnTo>
                  <a:lnTo>
                    <a:pt x="2408" y="1483269"/>
                  </a:lnTo>
                  <a:lnTo>
                    <a:pt x="2498" y="1490366"/>
                  </a:lnTo>
                  <a:lnTo>
                    <a:pt x="2569" y="1497463"/>
                  </a:lnTo>
                  <a:lnTo>
                    <a:pt x="2614" y="1504560"/>
                  </a:lnTo>
                  <a:lnTo>
                    <a:pt x="2634" y="1511657"/>
                  </a:lnTo>
                  <a:lnTo>
                    <a:pt x="2629" y="1518754"/>
                  </a:lnTo>
                  <a:lnTo>
                    <a:pt x="2603" y="1525851"/>
                  </a:lnTo>
                  <a:lnTo>
                    <a:pt x="2561" y="1532948"/>
                  </a:lnTo>
                  <a:lnTo>
                    <a:pt x="2507" y="1540045"/>
                  </a:lnTo>
                  <a:lnTo>
                    <a:pt x="2446" y="1547142"/>
                  </a:lnTo>
                  <a:lnTo>
                    <a:pt x="2379" y="1554239"/>
                  </a:lnTo>
                  <a:lnTo>
                    <a:pt x="2311" y="1561336"/>
                  </a:lnTo>
                  <a:lnTo>
                    <a:pt x="2246" y="1568433"/>
                  </a:lnTo>
                  <a:lnTo>
                    <a:pt x="2189" y="1575530"/>
                  </a:lnTo>
                  <a:lnTo>
                    <a:pt x="2146" y="1582627"/>
                  </a:lnTo>
                  <a:lnTo>
                    <a:pt x="2122" y="1589724"/>
                  </a:lnTo>
                  <a:lnTo>
                    <a:pt x="2121" y="1596821"/>
                  </a:lnTo>
                  <a:lnTo>
                    <a:pt x="2146" y="1603918"/>
                  </a:lnTo>
                  <a:lnTo>
                    <a:pt x="2197" y="1611015"/>
                  </a:lnTo>
                  <a:lnTo>
                    <a:pt x="2271" y="1618112"/>
                  </a:lnTo>
                  <a:lnTo>
                    <a:pt x="2365" y="1625209"/>
                  </a:lnTo>
                  <a:lnTo>
                    <a:pt x="2470" y="1632306"/>
                  </a:lnTo>
                  <a:lnTo>
                    <a:pt x="2579" y="1639403"/>
                  </a:lnTo>
                  <a:lnTo>
                    <a:pt x="2686" y="1646500"/>
                  </a:lnTo>
                  <a:lnTo>
                    <a:pt x="2786" y="1653597"/>
                  </a:lnTo>
                  <a:lnTo>
                    <a:pt x="2874" y="1660694"/>
                  </a:lnTo>
                  <a:lnTo>
                    <a:pt x="2948" y="1667791"/>
                  </a:lnTo>
                  <a:lnTo>
                    <a:pt x="3008" y="1674888"/>
                  </a:lnTo>
                  <a:lnTo>
                    <a:pt x="3057" y="1681985"/>
                  </a:lnTo>
                  <a:lnTo>
                    <a:pt x="3099" y="1689082"/>
                  </a:lnTo>
                  <a:lnTo>
                    <a:pt x="3140" y="1696179"/>
                  </a:lnTo>
                  <a:lnTo>
                    <a:pt x="3184" y="1703276"/>
                  </a:lnTo>
                  <a:lnTo>
                    <a:pt x="3235" y="1710373"/>
                  </a:lnTo>
                  <a:lnTo>
                    <a:pt x="3294" y="1717470"/>
                  </a:lnTo>
                  <a:lnTo>
                    <a:pt x="3359" y="1724567"/>
                  </a:lnTo>
                  <a:lnTo>
                    <a:pt x="3421" y="1731664"/>
                  </a:lnTo>
                  <a:lnTo>
                    <a:pt x="3474" y="1738761"/>
                  </a:lnTo>
                  <a:lnTo>
                    <a:pt x="3510" y="1745858"/>
                  </a:lnTo>
                  <a:lnTo>
                    <a:pt x="3523" y="1752955"/>
                  </a:lnTo>
                  <a:lnTo>
                    <a:pt x="3514" y="1760052"/>
                  </a:lnTo>
                  <a:lnTo>
                    <a:pt x="3483" y="1767149"/>
                  </a:lnTo>
                  <a:lnTo>
                    <a:pt x="3439" y="1774246"/>
                  </a:lnTo>
                  <a:lnTo>
                    <a:pt x="3390" y="1781343"/>
                  </a:lnTo>
                  <a:lnTo>
                    <a:pt x="3351" y="1788440"/>
                  </a:lnTo>
                  <a:lnTo>
                    <a:pt x="3332" y="1795537"/>
                  </a:lnTo>
                  <a:lnTo>
                    <a:pt x="3344" y="1802634"/>
                  </a:lnTo>
                  <a:lnTo>
                    <a:pt x="3395" y="1809731"/>
                  </a:lnTo>
                  <a:lnTo>
                    <a:pt x="3487" y="1816828"/>
                  </a:lnTo>
                  <a:lnTo>
                    <a:pt x="3618" y="1823925"/>
                  </a:lnTo>
                  <a:lnTo>
                    <a:pt x="3782" y="1831022"/>
                  </a:lnTo>
                  <a:lnTo>
                    <a:pt x="3962" y="1838119"/>
                  </a:lnTo>
                  <a:lnTo>
                    <a:pt x="4143" y="1845216"/>
                  </a:lnTo>
                  <a:lnTo>
                    <a:pt x="4310" y="1852313"/>
                  </a:lnTo>
                  <a:lnTo>
                    <a:pt x="4449" y="1859410"/>
                  </a:lnTo>
                  <a:lnTo>
                    <a:pt x="4552" y="1866506"/>
                  </a:lnTo>
                  <a:lnTo>
                    <a:pt x="4613" y="1873603"/>
                  </a:lnTo>
                  <a:lnTo>
                    <a:pt x="4635" y="1880700"/>
                  </a:lnTo>
                  <a:lnTo>
                    <a:pt x="4623" y="1887797"/>
                  </a:lnTo>
                  <a:lnTo>
                    <a:pt x="4589" y="1894894"/>
                  </a:lnTo>
                  <a:lnTo>
                    <a:pt x="4543" y="1901991"/>
                  </a:lnTo>
                  <a:lnTo>
                    <a:pt x="4498" y="1909088"/>
                  </a:lnTo>
                  <a:lnTo>
                    <a:pt x="4465" y="1916185"/>
                  </a:lnTo>
                  <a:lnTo>
                    <a:pt x="4450" y="1923282"/>
                  </a:lnTo>
                  <a:lnTo>
                    <a:pt x="4457" y="1930379"/>
                  </a:lnTo>
                  <a:lnTo>
                    <a:pt x="4484" y="1937476"/>
                  </a:lnTo>
                  <a:lnTo>
                    <a:pt x="4523" y="1944573"/>
                  </a:lnTo>
                  <a:lnTo>
                    <a:pt x="4569" y="1951670"/>
                  </a:lnTo>
                  <a:lnTo>
                    <a:pt x="4613" y="1958767"/>
                  </a:lnTo>
                  <a:lnTo>
                    <a:pt x="4651" y="1965864"/>
                  </a:lnTo>
                  <a:lnTo>
                    <a:pt x="4680" y="1972961"/>
                  </a:lnTo>
                  <a:lnTo>
                    <a:pt x="4697" y="1980058"/>
                  </a:lnTo>
                  <a:lnTo>
                    <a:pt x="4701" y="1987155"/>
                  </a:lnTo>
                  <a:lnTo>
                    <a:pt x="4696" y="1994252"/>
                  </a:lnTo>
                  <a:lnTo>
                    <a:pt x="4682" y="2001349"/>
                  </a:lnTo>
                  <a:lnTo>
                    <a:pt x="4663" y="2008446"/>
                  </a:lnTo>
                  <a:lnTo>
                    <a:pt x="4644" y="2015543"/>
                  </a:lnTo>
                  <a:lnTo>
                    <a:pt x="4632" y="2022640"/>
                  </a:lnTo>
                  <a:lnTo>
                    <a:pt x="4635" y="2029737"/>
                  </a:lnTo>
                  <a:lnTo>
                    <a:pt x="4665" y="2036834"/>
                  </a:lnTo>
                  <a:lnTo>
                    <a:pt x="4732" y="2043931"/>
                  </a:lnTo>
                  <a:lnTo>
                    <a:pt x="4842" y="2051028"/>
                  </a:lnTo>
                  <a:lnTo>
                    <a:pt x="5000" y="2058125"/>
                  </a:lnTo>
                  <a:lnTo>
                    <a:pt x="5204" y="2065222"/>
                  </a:lnTo>
                  <a:lnTo>
                    <a:pt x="5448" y="2072319"/>
                  </a:lnTo>
                  <a:lnTo>
                    <a:pt x="5720" y="2079416"/>
                  </a:lnTo>
                  <a:lnTo>
                    <a:pt x="6010" y="2086513"/>
                  </a:lnTo>
                  <a:lnTo>
                    <a:pt x="6303" y="2093610"/>
                  </a:lnTo>
                  <a:lnTo>
                    <a:pt x="6587" y="2100707"/>
                  </a:lnTo>
                  <a:lnTo>
                    <a:pt x="6851" y="2107804"/>
                  </a:lnTo>
                  <a:lnTo>
                    <a:pt x="7087" y="2114901"/>
                  </a:lnTo>
                  <a:lnTo>
                    <a:pt x="7290" y="2121998"/>
                  </a:lnTo>
                  <a:lnTo>
                    <a:pt x="7457" y="2129095"/>
                  </a:lnTo>
                  <a:lnTo>
                    <a:pt x="7587" y="2136192"/>
                  </a:lnTo>
                  <a:lnTo>
                    <a:pt x="7682" y="2143289"/>
                  </a:lnTo>
                  <a:lnTo>
                    <a:pt x="7750" y="2150386"/>
                  </a:lnTo>
                  <a:lnTo>
                    <a:pt x="7799" y="2157483"/>
                  </a:lnTo>
                  <a:lnTo>
                    <a:pt x="7839" y="2164580"/>
                  </a:lnTo>
                  <a:lnTo>
                    <a:pt x="7881" y="2171677"/>
                  </a:lnTo>
                  <a:lnTo>
                    <a:pt x="7934" y="2178774"/>
                  </a:lnTo>
                  <a:lnTo>
                    <a:pt x="8008" y="2185871"/>
                  </a:lnTo>
                  <a:lnTo>
                    <a:pt x="8107" y="2192968"/>
                  </a:lnTo>
                  <a:lnTo>
                    <a:pt x="8236" y="2200065"/>
                  </a:lnTo>
                  <a:lnTo>
                    <a:pt x="8394" y="2207162"/>
                  </a:lnTo>
                  <a:lnTo>
                    <a:pt x="8580" y="2214259"/>
                  </a:lnTo>
                  <a:lnTo>
                    <a:pt x="8788" y="2221356"/>
                  </a:lnTo>
                  <a:lnTo>
                    <a:pt x="9014" y="2228453"/>
                  </a:lnTo>
                  <a:lnTo>
                    <a:pt x="9248" y="2235550"/>
                  </a:lnTo>
                  <a:lnTo>
                    <a:pt x="9483" y="2242647"/>
                  </a:lnTo>
                  <a:lnTo>
                    <a:pt x="9707" y="2249744"/>
                  </a:lnTo>
                  <a:lnTo>
                    <a:pt x="9913" y="2256841"/>
                  </a:lnTo>
                  <a:lnTo>
                    <a:pt x="10095" y="2263938"/>
                  </a:lnTo>
                  <a:lnTo>
                    <a:pt x="10248" y="2271035"/>
                  </a:lnTo>
                  <a:lnTo>
                    <a:pt x="10369" y="2278132"/>
                  </a:lnTo>
                  <a:lnTo>
                    <a:pt x="10461" y="2285229"/>
                  </a:lnTo>
                  <a:lnTo>
                    <a:pt x="10528" y="2292326"/>
                  </a:lnTo>
                  <a:lnTo>
                    <a:pt x="10579" y="2299423"/>
                  </a:lnTo>
                  <a:lnTo>
                    <a:pt x="10625" y="2306520"/>
                  </a:lnTo>
                  <a:lnTo>
                    <a:pt x="10680" y="2313617"/>
                  </a:lnTo>
                  <a:lnTo>
                    <a:pt x="10758" y="2320714"/>
                  </a:lnTo>
                  <a:lnTo>
                    <a:pt x="10869" y="2327811"/>
                  </a:lnTo>
                  <a:lnTo>
                    <a:pt x="11023" y="2334907"/>
                  </a:lnTo>
                  <a:lnTo>
                    <a:pt x="11222" y="2342004"/>
                  </a:lnTo>
                  <a:lnTo>
                    <a:pt x="11464" y="2349101"/>
                  </a:lnTo>
                  <a:lnTo>
                    <a:pt x="11737" y="2356198"/>
                  </a:lnTo>
                  <a:lnTo>
                    <a:pt x="12025" y="2363295"/>
                  </a:lnTo>
                  <a:lnTo>
                    <a:pt x="12312" y="2370392"/>
                  </a:lnTo>
                  <a:lnTo>
                    <a:pt x="12583" y="2377489"/>
                  </a:lnTo>
                  <a:lnTo>
                    <a:pt x="12826" y="2384586"/>
                  </a:lnTo>
                  <a:lnTo>
                    <a:pt x="13032" y="2391683"/>
                  </a:lnTo>
                  <a:lnTo>
                    <a:pt x="13196" y="2398780"/>
                  </a:lnTo>
                  <a:lnTo>
                    <a:pt x="13319" y="2405877"/>
                  </a:lnTo>
                  <a:lnTo>
                    <a:pt x="13406" y="2412974"/>
                  </a:lnTo>
                  <a:lnTo>
                    <a:pt x="13465" y="2420071"/>
                  </a:lnTo>
                  <a:lnTo>
                    <a:pt x="13504" y="2427168"/>
                  </a:lnTo>
                  <a:lnTo>
                    <a:pt x="13534" y="2434265"/>
                  </a:lnTo>
                  <a:lnTo>
                    <a:pt x="13562" y="2441362"/>
                  </a:lnTo>
                  <a:lnTo>
                    <a:pt x="13597" y="2448459"/>
                  </a:lnTo>
                  <a:lnTo>
                    <a:pt x="13644" y="2455556"/>
                  </a:lnTo>
                  <a:lnTo>
                    <a:pt x="13707" y="2462653"/>
                  </a:lnTo>
                  <a:lnTo>
                    <a:pt x="13788" y="2469750"/>
                  </a:lnTo>
                  <a:lnTo>
                    <a:pt x="13889" y="2476847"/>
                  </a:lnTo>
                  <a:lnTo>
                    <a:pt x="14013" y="2483944"/>
                  </a:lnTo>
                  <a:lnTo>
                    <a:pt x="14162" y="2491041"/>
                  </a:lnTo>
                  <a:lnTo>
                    <a:pt x="14336" y="2498138"/>
                  </a:lnTo>
                  <a:lnTo>
                    <a:pt x="14535" y="2505235"/>
                  </a:lnTo>
                  <a:lnTo>
                    <a:pt x="14759" y="2512332"/>
                  </a:lnTo>
                  <a:lnTo>
                    <a:pt x="15003" y="2519429"/>
                  </a:lnTo>
                  <a:lnTo>
                    <a:pt x="15262" y="2526526"/>
                  </a:lnTo>
                  <a:lnTo>
                    <a:pt x="15532" y="2533623"/>
                  </a:lnTo>
                  <a:lnTo>
                    <a:pt x="15807" y="2540720"/>
                  </a:lnTo>
                  <a:lnTo>
                    <a:pt x="16084" y="2547817"/>
                  </a:lnTo>
                  <a:lnTo>
                    <a:pt x="16363" y="2554914"/>
                  </a:lnTo>
                  <a:lnTo>
                    <a:pt x="16647" y="2562011"/>
                  </a:lnTo>
                  <a:lnTo>
                    <a:pt x="16945" y="2569108"/>
                  </a:lnTo>
                  <a:lnTo>
                    <a:pt x="17268" y="2576205"/>
                  </a:lnTo>
                  <a:lnTo>
                    <a:pt x="17628" y="2583302"/>
                  </a:lnTo>
                  <a:lnTo>
                    <a:pt x="18033" y="2590399"/>
                  </a:lnTo>
                  <a:lnTo>
                    <a:pt x="18488" y="2597496"/>
                  </a:lnTo>
                  <a:lnTo>
                    <a:pt x="18987" y="2604593"/>
                  </a:lnTo>
                  <a:lnTo>
                    <a:pt x="19520" y="2611690"/>
                  </a:lnTo>
                  <a:lnTo>
                    <a:pt x="20070" y="2618787"/>
                  </a:lnTo>
                  <a:lnTo>
                    <a:pt x="20619" y="2625884"/>
                  </a:lnTo>
                  <a:lnTo>
                    <a:pt x="21151" y="2632981"/>
                  </a:lnTo>
                  <a:lnTo>
                    <a:pt x="21657" y="2640078"/>
                  </a:lnTo>
                  <a:lnTo>
                    <a:pt x="22136" y="2647175"/>
                  </a:lnTo>
                  <a:lnTo>
                    <a:pt x="22597" y="2654272"/>
                  </a:lnTo>
                  <a:lnTo>
                    <a:pt x="23057" y="2661369"/>
                  </a:lnTo>
                  <a:lnTo>
                    <a:pt x="23530" y="2668466"/>
                  </a:lnTo>
                  <a:lnTo>
                    <a:pt x="24028" y="2675563"/>
                  </a:lnTo>
                  <a:lnTo>
                    <a:pt x="24557" y="2682660"/>
                  </a:lnTo>
                  <a:lnTo>
                    <a:pt x="25115" y="2689757"/>
                  </a:lnTo>
                  <a:lnTo>
                    <a:pt x="25697" y="2696854"/>
                  </a:lnTo>
                  <a:lnTo>
                    <a:pt x="26294" y="2703951"/>
                  </a:lnTo>
                  <a:lnTo>
                    <a:pt x="26895" y="2711048"/>
                  </a:lnTo>
                  <a:lnTo>
                    <a:pt x="27488" y="2718145"/>
                  </a:lnTo>
                  <a:lnTo>
                    <a:pt x="28060" y="2725242"/>
                  </a:lnTo>
                  <a:lnTo>
                    <a:pt x="28597" y="2732339"/>
                  </a:lnTo>
                  <a:lnTo>
                    <a:pt x="29086" y="2739436"/>
                  </a:lnTo>
                  <a:lnTo>
                    <a:pt x="29514" y="2746533"/>
                  </a:lnTo>
                  <a:lnTo>
                    <a:pt x="29874" y="2753630"/>
                  </a:lnTo>
                  <a:lnTo>
                    <a:pt x="30165" y="2760727"/>
                  </a:lnTo>
                  <a:lnTo>
                    <a:pt x="30406" y="2767824"/>
                  </a:lnTo>
                  <a:lnTo>
                    <a:pt x="30625" y="2774921"/>
                  </a:lnTo>
                  <a:lnTo>
                    <a:pt x="30858" y="2782018"/>
                  </a:lnTo>
                  <a:lnTo>
                    <a:pt x="31145" y="2789115"/>
                  </a:lnTo>
                  <a:lnTo>
                    <a:pt x="31528" y="2796212"/>
                  </a:lnTo>
                  <a:lnTo>
                    <a:pt x="32039" y="2803308"/>
                  </a:lnTo>
                  <a:lnTo>
                    <a:pt x="32704" y="2810405"/>
                  </a:lnTo>
                  <a:lnTo>
                    <a:pt x="33534" y="2817502"/>
                  </a:lnTo>
                  <a:lnTo>
                    <a:pt x="34528" y="2824599"/>
                  </a:lnTo>
                  <a:lnTo>
                    <a:pt x="35669" y="2831696"/>
                  </a:lnTo>
                  <a:lnTo>
                    <a:pt x="36929" y="2838793"/>
                  </a:lnTo>
                  <a:lnTo>
                    <a:pt x="38271" y="2845890"/>
                  </a:lnTo>
                  <a:lnTo>
                    <a:pt x="39653" y="2852987"/>
                  </a:lnTo>
                  <a:lnTo>
                    <a:pt x="41032" y="2860084"/>
                  </a:lnTo>
                  <a:lnTo>
                    <a:pt x="42364" y="2867181"/>
                  </a:lnTo>
                  <a:lnTo>
                    <a:pt x="43624" y="2874278"/>
                  </a:lnTo>
                  <a:lnTo>
                    <a:pt x="44796" y="2881375"/>
                  </a:lnTo>
                  <a:lnTo>
                    <a:pt x="45875" y="2888472"/>
                  </a:lnTo>
                  <a:lnTo>
                    <a:pt x="46867" y="2895569"/>
                  </a:lnTo>
                  <a:lnTo>
                    <a:pt x="47784" y="2902666"/>
                  </a:lnTo>
                  <a:lnTo>
                    <a:pt x="48641" y="2909763"/>
                  </a:lnTo>
                  <a:lnTo>
                    <a:pt x="49458" y="2916860"/>
                  </a:lnTo>
                  <a:lnTo>
                    <a:pt x="50252" y="2923957"/>
                  </a:lnTo>
                  <a:lnTo>
                    <a:pt x="51042" y="2931054"/>
                  </a:lnTo>
                  <a:lnTo>
                    <a:pt x="51846" y="2938151"/>
                  </a:lnTo>
                  <a:lnTo>
                    <a:pt x="52683" y="2945248"/>
                  </a:lnTo>
                  <a:lnTo>
                    <a:pt x="53572" y="2952345"/>
                  </a:lnTo>
                  <a:lnTo>
                    <a:pt x="54538" y="2959442"/>
                  </a:lnTo>
                  <a:lnTo>
                    <a:pt x="55608" y="2966539"/>
                  </a:lnTo>
                  <a:lnTo>
                    <a:pt x="56805" y="2973636"/>
                  </a:lnTo>
                  <a:lnTo>
                    <a:pt x="58146" y="2980733"/>
                  </a:lnTo>
                  <a:lnTo>
                    <a:pt x="59642" y="2987830"/>
                  </a:lnTo>
                  <a:lnTo>
                    <a:pt x="61302" y="2994927"/>
                  </a:lnTo>
                  <a:lnTo>
                    <a:pt x="63131" y="3002024"/>
                  </a:lnTo>
                  <a:lnTo>
                    <a:pt x="65128" y="3009121"/>
                  </a:lnTo>
                  <a:lnTo>
                    <a:pt x="67295" y="3016218"/>
                  </a:lnTo>
                  <a:lnTo>
                    <a:pt x="69631" y="3023315"/>
                  </a:lnTo>
                  <a:lnTo>
                    <a:pt x="72135" y="3030412"/>
                  </a:lnTo>
                  <a:lnTo>
                    <a:pt x="74802" y="3037509"/>
                  </a:lnTo>
                  <a:lnTo>
                    <a:pt x="77622" y="3044606"/>
                  </a:lnTo>
                  <a:lnTo>
                    <a:pt x="80576" y="3051703"/>
                  </a:lnTo>
                  <a:lnTo>
                    <a:pt x="83635" y="3058800"/>
                  </a:lnTo>
                  <a:lnTo>
                    <a:pt x="86759" y="3065897"/>
                  </a:lnTo>
                  <a:lnTo>
                    <a:pt x="89903" y="3072994"/>
                  </a:lnTo>
                  <a:lnTo>
                    <a:pt x="93023" y="3080091"/>
                  </a:lnTo>
                  <a:lnTo>
                    <a:pt x="96091" y="3087188"/>
                  </a:lnTo>
                  <a:lnTo>
                    <a:pt x="99101" y="3094285"/>
                  </a:lnTo>
                  <a:lnTo>
                    <a:pt x="102069" y="3101382"/>
                  </a:lnTo>
                  <a:lnTo>
                    <a:pt x="105035" y="3108479"/>
                  </a:lnTo>
                  <a:lnTo>
                    <a:pt x="108057" y="3115576"/>
                  </a:lnTo>
                  <a:lnTo>
                    <a:pt x="111206" y="3122673"/>
                  </a:lnTo>
                  <a:lnTo>
                    <a:pt x="114554" y="3129770"/>
                  </a:lnTo>
                  <a:lnTo>
                    <a:pt x="118165" y="3136867"/>
                  </a:lnTo>
                  <a:lnTo>
                    <a:pt x="122087" y="3143964"/>
                  </a:lnTo>
                  <a:lnTo>
                    <a:pt x="126344" y="3151061"/>
                  </a:lnTo>
                  <a:lnTo>
                    <a:pt x="130932" y="3158158"/>
                  </a:lnTo>
                  <a:lnTo>
                    <a:pt x="135825" y="3165255"/>
                  </a:lnTo>
                  <a:lnTo>
                    <a:pt x="140984" y="3172352"/>
                  </a:lnTo>
                  <a:lnTo>
                    <a:pt x="146348" y="3179449"/>
                  </a:lnTo>
                  <a:lnTo>
                    <a:pt x="151856" y="3186546"/>
                  </a:lnTo>
                  <a:lnTo>
                    <a:pt x="157473" y="3193643"/>
                  </a:lnTo>
                  <a:lnTo>
                    <a:pt x="163184" y="3200740"/>
                  </a:lnTo>
                  <a:lnTo>
                    <a:pt x="168995" y="3207837"/>
                  </a:lnTo>
                  <a:lnTo>
                    <a:pt x="174930" y="3214934"/>
                  </a:lnTo>
                  <a:lnTo>
                    <a:pt x="181027" y="3222031"/>
                  </a:lnTo>
                  <a:lnTo>
                    <a:pt x="187331" y="3229128"/>
                  </a:lnTo>
                  <a:lnTo>
                    <a:pt x="193883" y="3236225"/>
                  </a:lnTo>
                  <a:lnTo>
                    <a:pt x="200720" y="3243322"/>
                  </a:lnTo>
                  <a:lnTo>
                    <a:pt x="207869" y="3250419"/>
                  </a:lnTo>
                  <a:lnTo>
                    <a:pt x="215348" y="3257516"/>
                  </a:lnTo>
                  <a:lnTo>
                    <a:pt x="223165" y="3264612"/>
                  </a:lnTo>
                  <a:lnTo>
                    <a:pt x="231320" y="3271709"/>
                  </a:lnTo>
                  <a:lnTo>
                    <a:pt x="239828" y="3278806"/>
                  </a:lnTo>
                  <a:lnTo>
                    <a:pt x="248639" y="3285903"/>
                  </a:lnTo>
                  <a:lnTo>
                    <a:pt x="257707" y="3293000"/>
                  </a:lnTo>
                  <a:lnTo>
                    <a:pt x="266957" y="3300097"/>
                  </a:lnTo>
                  <a:lnTo>
                    <a:pt x="276275" y="3307194"/>
                  </a:lnTo>
                  <a:lnTo>
                    <a:pt x="285500" y="3314291"/>
                  </a:lnTo>
                  <a:lnTo>
                    <a:pt x="294416" y="3321388"/>
                  </a:lnTo>
                  <a:lnTo>
                    <a:pt x="302742" y="3328485"/>
                  </a:lnTo>
                  <a:lnTo>
                    <a:pt x="310128" y="3335582"/>
                  </a:lnTo>
                  <a:lnTo>
                    <a:pt x="316152" y="3342679"/>
                  </a:lnTo>
                  <a:lnTo>
                    <a:pt x="320323" y="3349776"/>
                  </a:lnTo>
                  <a:lnTo>
                    <a:pt x="322093" y="3356873"/>
                  </a:lnTo>
                  <a:lnTo>
                    <a:pt x="320889" y="3363970"/>
                  </a:lnTo>
                  <a:lnTo>
                    <a:pt x="316155" y="3371067"/>
                  </a:lnTo>
                  <a:lnTo>
                    <a:pt x="307288" y="3378164"/>
                  </a:lnTo>
                  <a:lnTo>
                    <a:pt x="293903" y="3385261"/>
                  </a:lnTo>
                  <a:lnTo>
                    <a:pt x="276215" y="3392358"/>
                  </a:lnTo>
                  <a:lnTo>
                    <a:pt x="254559" y="3399455"/>
                  </a:lnTo>
                  <a:lnTo>
                    <a:pt x="229598" y="3406552"/>
                  </a:lnTo>
                  <a:lnTo>
                    <a:pt x="202285" y="3413649"/>
                  </a:lnTo>
                  <a:lnTo>
                    <a:pt x="173773" y="3420746"/>
                  </a:lnTo>
                  <a:lnTo>
                    <a:pt x="145299" y="3427843"/>
                  </a:lnTo>
                  <a:lnTo>
                    <a:pt x="118052" y="3434940"/>
                  </a:lnTo>
                  <a:close/>
                </a:path>
              </a:pathLst>
            </a:custGeom>
            <a:solidFill>
              <a:srgbClr val="0073C2">
                <a:alpha val="29803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64" name="pl73">
              <a:extLst>
                <a:ext uri="{FF2B5EF4-FFF2-40B4-BE49-F238E27FC236}">
                  <a16:creationId xmlns:a16="http://schemas.microsoft.com/office/drawing/2014/main" id="{85D2E44A-BE5F-4A4D-8F87-AE02058BD579}"/>
                </a:ext>
              </a:extLst>
            </p:cNvPr>
            <p:cNvSpPr/>
            <p:nvPr/>
          </p:nvSpPr>
          <p:spPr>
            <a:xfrm>
              <a:off x="7688706" y="5669023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40651" cap="flat">
              <a:solidFill>
                <a:srgbClr val="D3D3D3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65" name="pl74">
              <a:extLst>
                <a:ext uri="{FF2B5EF4-FFF2-40B4-BE49-F238E27FC236}">
                  <a16:creationId xmlns:a16="http://schemas.microsoft.com/office/drawing/2014/main" id="{ED502D12-4BBA-4B16-9359-23DC5D59E5A2}"/>
                </a:ext>
              </a:extLst>
            </p:cNvPr>
            <p:cNvSpPr/>
            <p:nvPr/>
          </p:nvSpPr>
          <p:spPr>
            <a:xfrm>
              <a:off x="7688706" y="5594029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40651" cap="flat">
              <a:solidFill>
                <a:srgbClr val="000000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66" name="rc75">
              <a:extLst>
                <a:ext uri="{FF2B5EF4-FFF2-40B4-BE49-F238E27FC236}">
                  <a16:creationId xmlns:a16="http://schemas.microsoft.com/office/drawing/2014/main" id="{AB044C40-FDDC-4223-9D01-B2EF9DA8886D}"/>
                </a:ext>
              </a:extLst>
            </p:cNvPr>
            <p:cNvSpPr/>
            <p:nvPr/>
          </p:nvSpPr>
          <p:spPr>
            <a:xfrm>
              <a:off x="7688706" y="2378098"/>
              <a:ext cx="858915" cy="3442736"/>
            </a:xfrm>
            <a:prstGeom prst="rect">
              <a:avLst/>
            </a:prstGeom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67" name="rc76">
              <a:extLst>
                <a:ext uri="{FF2B5EF4-FFF2-40B4-BE49-F238E27FC236}">
                  <a16:creationId xmlns:a16="http://schemas.microsoft.com/office/drawing/2014/main" id="{CD115EC1-EAB4-4CEC-BA8A-A5651CF2E58D}"/>
                </a:ext>
              </a:extLst>
            </p:cNvPr>
            <p:cNvSpPr/>
            <p:nvPr/>
          </p:nvSpPr>
          <p:spPr>
            <a:xfrm>
              <a:off x="6760202" y="2163235"/>
              <a:ext cx="858915" cy="214862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68" name="tx77">
              <a:extLst>
                <a:ext uri="{FF2B5EF4-FFF2-40B4-BE49-F238E27FC236}">
                  <a16:creationId xmlns:a16="http://schemas.microsoft.com/office/drawing/2014/main" id="{1B92329B-DC63-4858-9ACF-2D99109A3186}"/>
                </a:ext>
              </a:extLst>
            </p:cNvPr>
            <p:cNvSpPr/>
            <p:nvPr/>
          </p:nvSpPr>
          <p:spPr>
            <a:xfrm>
              <a:off x="7065348" y="2228975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2020</a:t>
              </a:r>
            </a:p>
          </p:txBody>
        </p:sp>
        <p:sp>
          <p:nvSpPr>
            <p:cNvPr id="169" name="rc78">
              <a:extLst>
                <a:ext uri="{FF2B5EF4-FFF2-40B4-BE49-F238E27FC236}">
                  <a16:creationId xmlns:a16="http://schemas.microsoft.com/office/drawing/2014/main" id="{41427EC1-911D-4B59-AC90-67B7057C8048}"/>
                </a:ext>
              </a:extLst>
            </p:cNvPr>
            <p:cNvSpPr/>
            <p:nvPr/>
          </p:nvSpPr>
          <p:spPr>
            <a:xfrm>
              <a:off x="7688706" y="2163235"/>
              <a:ext cx="858915" cy="214862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70" name="tx79">
              <a:extLst>
                <a:ext uri="{FF2B5EF4-FFF2-40B4-BE49-F238E27FC236}">
                  <a16:creationId xmlns:a16="http://schemas.microsoft.com/office/drawing/2014/main" id="{A36BD63C-6A8C-4A24-B526-F29890CD2F71}"/>
                </a:ext>
              </a:extLst>
            </p:cNvPr>
            <p:cNvSpPr/>
            <p:nvPr/>
          </p:nvSpPr>
          <p:spPr>
            <a:xfrm>
              <a:off x="7993853" y="2228975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2050</a:t>
              </a:r>
            </a:p>
          </p:txBody>
        </p:sp>
        <p:sp>
          <p:nvSpPr>
            <p:cNvPr id="171" name="pl80">
              <a:extLst>
                <a:ext uri="{FF2B5EF4-FFF2-40B4-BE49-F238E27FC236}">
                  <a16:creationId xmlns:a16="http://schemas.microsoft.com/office/drawing/2014/main" id="{5FE42F7B-9484-43DE-B168-582C8E4A4EB1}"/>
                </a:ext>
              </a:extLst>
            </p:cNvPr>
            <p:cNvSpPr/>
            <p:nvPr/>
          </p:nvSpPr>
          <p:spPr>
            <a:xfrm>
              <a:off x="7189660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72" name="tx81">
              <a:extLst>
                <a:ext uri="{FF2B5EF4-FFF2-40B4-BE49-F238E27FC236}">
                  <a16:creationId xmlns:a16="http://schemas.microsoft.com/office/drawing/2014/main" id="{1B3607F7-B980-47C5-BFDB-CBA245DC29FF}"/>
                </a:ext>
              </a:extLst>
            </p:cNvPr>
            <p:cNvSpPr/>
            <p:nvPr/>
          </p:nvSpPr>
          <p:spPr>
            <a:xfrm>
              <a:off x="7065348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2020</a:t>
              </a:r>
            </a:p>
          </p:txBody>
        </p:sp>
        <p:sp>
          <p:nvSpPr>
            <p:cNvPr id="173" name="pl82">
              <a:extLst>
                <a:ext uri="{FF2B5EF4-FFF2-40B4-BE49-F238E27FC236}">
                  <a16:creationId xmlns:a16="http://schemas.microsoft.com/office/drawing/2014/main" id="{F4317FE1-6E49-4A4F-8950-6E998F0E3BE7}"/>
                </a:ext>
              </a:extLst>
            </p:cNvPr>
            <p:cNvSpPr/>
            <p:nvPr/>
          </p:nvSpPr>
          <p:spPr>
            <a:xfrm>
              <a:off x="8118164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74" name="tx83">
              <a:extLst>
                <a:ext uri="{FF2B5EF4-FFF2-40B4-BE49-F238E27FC236}">
                  <a16:creationId xmlns:a16="http://schemas.microsoft.com/office/drawing/2014/main" id="{0422F484-0903-4E9C-B64E-EB9DEB818327}"/>
                </a:ext>
              </a:extLst>
            </p:cNvPr>
            <p:cNvSpPr/>
            <p:nvPr/>
          </p:nvSpPr>
          <p:spPr>
            <a:xfrm>
              <a:off x="7993853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2050</a:t>
              </a:r>
            </a:p>
          </p:txBody>
        </p:sp>
        <p:sp>
          <p:nvSpPr>
            <p:cNvPr id="175" name="tx84">
              <a:extLst>
                <a:ext uri="{FF2B5EF4-FFF2-40B4-BE49-F238E27FC236}">
                  <a16:creationId xmlns:a16="http://schemas.microsoft.com/office/drawing/2014/main" id="{886E2AE4-246A-4943-8077-E786C164818D}"/>
                </a:ext>
              </a:extLst>
            </p:cNvPr>
            <p:cNvSpPr/>
            <p:nvPr/>
          </p:nvSpPr>
          <p:spPr>
            <a:xfrm>
              <a:off x="6635416" y="5779143"/>
              <a:ext cx="62155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176" name="tx85">
              <a:extLst>
                <a:ext uri="{FF2B5EF4-FFF2-40B4-BE49-F238E27FC236}">
                  <a16:creationId xmlns:a16="http://schemas.microsoft.com/office/drawing/2014/main" id="{FD7F3857-2ED1-4E8D-B0C5-6638DC570D8A}"/>
                </a:ext>
              </a:extLst>
            </p:cNvPr>
            <p:cNvSpPr/>
            <p:nvPr/>
          </p:nvSpPr>
          <p:spPr>
            <a:xfrm>
              <a:off x="6573261" y="4631564"/>
              <a:ext cx="124311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177" name="tx86">
              <a:extLst>
                <a:ext uri="{FF2B5EF4-FFF2-40B4-BE49-F238E27FC236}">
                  <a16:creationId xmlns:a16="http://schemas.microsoft.com/office/drawing/2014/main" id="{2BB0D194-C31A-40BC-A19D-CF3A8517A9FB}"/>
                </a:ext>
              </a:extLst>
            </p:cNvPr>
            <p:cNvSpPr/>
            <p:nvPr/>
          </p:nvSpPr>
          <p:spPr>
            <a:xfrm>
              <a:off x="6511105" y="3483985"/>
              <a:ext cx="186466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100</a:t>
              </a:r>
            </a:p>
          </p:txBody>
        </p:sp>
        <p:sp>
          <p:nvSpPr>
            <p:cNvPr id="178" name="tx87">
              <a:extLst>
                <a:ext uri="{FF2B5EF4-FFF2-40B4-BE49-F238E27FC236}">
                  <a16:creationId xmlns:a16="http://schemas.microsoft.com/office/drawing/2014/main" id="{576345A7-7776-4648-B455-00CA1F1EC470}"/>
                </a:ext>
              </a:extLst>
            </p:cNvPr>
            <p:cNvSpPr/>
            <p:nvPr/>
          </p:nvSpPr>
          <p:spPr>
            <a:xfrm>
              <a:off x="6511105" y="2336406"/>
              <a:ext cx="186466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150</a:t>
              </a:r>
            </a:p>
          </p:txBody>
        </p:sp>
        <p:sp>
          <p:nvSpPr>
            <p:cNvPr id="179" name="pl88">
              <a:extLst>
                <a:ext uri="{FF2B5EF4-FFF2-40B4-BE49-F238E27FC236}">
                  <a16:creationId xmlns:a16="http://schemas.microsoft.com/office/drawing/2014/main" id="{09FA7BD5-ED3E-44AE-AF97-8461BC809DEB}"/>
                </a:ext>
              </a:extLst>
            </p:cNvPr>
            <p:cNvSpPr/>
            <p:nvPr/>
          </p:nvSpPr>
          <p:spPr>
            <a:xfrm>
              <a:off x="6725407" y="5820834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80" name="pl89">
              <a:extLst>
                <a:ext uri="{FF2B5EF4-FFF2-40B4-BE49-F238E27FC236}">
                  <a16:creationId xmlns:a16="http://schemas.microsoft.com/office/drawing/2014/main" id="{C74B433F-2CFE-4393-9CE4-52CFDC6E6EE5}"/>
                </a:ext>
              </a:extLst>
            </p:cNvPr>
            <p:cNvSpPr/>
            <p:nvPr/>
          </p:nvSpPr>
          <p:spPr>
            <a:xfrm>
              <a:off x="6725407" y="4673255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81" name="pl90">
              <a:extLst>
                <a:ext uri="{FF2B5EF4-FFF2-40B4-BE49-F238E27FC236}">
                  <a16:creationId xmlns:a16="http://schemas.microsoft.com/office/drawing/2014/main" id="{F235613B-D40E-492E-AFAB-1642CD9910F1}"/>
                </a:ext>
              </a:extLst>
            </p:cNvPr>
            <p:cNvSpPr/>
            <p:nvPr/>
          </p:nvSpPr>
          <p:spPr>
            <a:xfrm>
              <a:off x="6725407" y="3525677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82" name="pl91">
              <a:extLst>
                <a:ext uri="{FF2B5EF4-FFF2-40B4-BE49-F238E27FC236}">
                  <a16:creationId xmlns:a16="http://schemas.microsoft.com/office/drawing/2014/main" id="{FEE49DA2-A3B5-4B56-92E2-0E01528CEBEA}"/>
                </a:ext>
              </a:extLst>
            </p:cNvPr>
            <p:cNvSpPr/>
            <p:nvPr/>
          </p:nvSpPr>
          <p:spPr>
            <a:xfrm>
              <a:off x="6725407" y="2378098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83" name="tx92">
              <a:extLst>
                <a:ext uri="{FF2B5EF4-FFF2-40B4-BE49-F238E27FC236}">
                  <a16:creationId xmlns:a16="http://schemas.microsoft.com/office/drawing/2014/main" id="{E5E706DA-6DE3-4FE7-AF05-DB6A9A898E04}"/>
                </a:ext>
              </a:extLst>
            </p:cNvPr>
            <p:cNvSpPr/>
            <p:nvPr/>
          </p:nvSpPr>
          <p:spPr>
            <a:xfrm>
              <a:off x="6760202" y="1934847"/>
              <a:ext cx="1591679" cy="12939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0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Distribution within country</a:t>
              </a: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4B4378BA-AF2B-4729-9142-1EAAE3E6C55D}"/>
              </a:ext>
            </a:extLst>
          </p:cNvPr>
          <p:cNvSpPr txBox="1"/>
          <p:nvPr/>
        </p:nvSpPr>
        <p:spPr>
          <a:xfrm>
            <a:off x="6807264" y="2703062"/>
            <a:ext cx="1243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Abadi Extra Light" panose="020B0204020104020204" pitchFamily="34" charset="0"/>
              </a:rPr>
              <a:t>Mitigation</a:t>
            </a:r>
            <a:endParaRPr lang="en-AT" b="1" dirty="0">
              <a:solidFill>
                <a:schemeClr val="tx2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1C3F370-42AD-4E9D-AAA7-2F81A964F47E}"/>
              </a:ext>
            </a:extLst>
          </p:cNvPr>
          <p:cNvSpPr txBox="1"/>
          <p:nvPr/>
        </p:nvSpPr>
        <p:spPr>
          <a:xfrm>
            <a:off x="6020899" y="2389210"/>
            <a:ext cx="1875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4">
                    <a:lumMod val="75000"/>
                  </a:schemeClr>
                </a:solidFill>
                <a:latin typeface="Abadi Extra Light" panose="020B0204020104020204" pitchFamily="34" charset="0"/>
              </a:rPr>
              <a:t>No climate policies</a:t>
            </a:r>
            <a:endParaRPr lang="en-AT" b="1">
              <a:solidFill>
                <a:schemeClr val="accent4">
                  <a:lumMod val="75000"/>
                </a:schemeClr>
              </a:solidFill>
              <a:latin typeface="Abadi Extra Light" panose="020B0204020104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3DBCD0F-D418-4B7D-8952-D8AC7157A8D5}"/>
              </a:ext>
            </a:extLst>
          </p:cNvPr>
          <p:cNvSpPr txBox="1"/>
          <p:nvPr/>
        </p:nvSpPr>
        <p:spPr>
          <a:xfrm>
            <a:off x="2646730" y="2469017"/>
            <a:ext cx="69963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800" dirty="0"/>
              <a:t>Brazil</a:t>
            </a:r>
          </a:p>
        </p:txBody>
      </p:sp>
      <p:pic>
        <p:nvPicPr>
          <p:cNvPr id="184" name="Picture 18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7874B6E-212C-45FC-BDB0-3063B4219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01689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Content Placeholder 2">
            <a:extLst>
              <a:ext uri="{FF2B5EF4-FFF2-40B4-BE49-F238E27FC236}">
                <a16:creationId xmlns:a16="http://schemas.microsoft.com/office/drawing/2014/main" id="{E2F1F5DC-8539-468B-B7CB-20E8E62119C4}"/>
              </a:ext>
            </a:extLst>
          </p:cNvPr>
          <p:cNvGrpSpPr/>
          <p:nvPr/>
        </p:nvGrpSpPr>
        <p:grpSpPr>
          <a:xfrm>
            <a:off x="1981200" y="1622502"/>
            <a:ext cx="8229600" cy="4525963"/>
            <a:chOff x="457200" y="1600200"/>
            <a:chExt cx="8229600" cy="4525963"/>
          </a:xfrm>
        </p:grpSpPr>
        <p:sp>
          <p:nvSpPr>
            <p:cNvPr id="185" name="rc3">
              <a:extLst>
                <a:ext uri="{FF2B5EF4-FFF2-40B4-BE49-F238E27FC236}">
                  <a16:creationId xmlns:a16="http://schemas.microsoft.com/office/drawing/2014/main" id="{E8FEEA35-BFCA-4134-8844-877BE721EA45}"/>
                </a:ext>
              </a:extLst>
            </p:cNvPr>
            <p:cNvSpPr/>
            <p:nvPr/>
          </p:nvSpPr>
          <p:spPr>
            <a:xfrm>
              <a:off x="457200" y="1600200"/>
              <a:ext cx="8229600" cy="4525962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9525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86" name="rc4">
              <a:extLst>
                <a:ext uri="{FF2B5EF4-FFF2-40B4-BE49-F238E27FC236}">
                  <a16:creationId xmlns:a16="http://schemas.microsoft.com/office/drawing/2014/main" id="{78536AB4-E698-4092-8766-91BA0A016945}"/>
                </a:ext>
              </a:extLst>
            </p:cNvPr>
            <p:cNvSpPr/>
            <p:nvPr/>
          </p:nvSpPr>
          <p:spPr>
            <a:xfrm>
              <a:off x="457200" y="1600200"/>
              <a:ext cx="8229600" cy="4525962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87" name="rc5">
              <a:extLst>
                <a:ext uri="{FF2B5EF4-FFF2-40B4-BE49-F238E27FC236}">
                  <a16:creationId xmlns:a16="http://schemas.microsoft.com/office/drawing/2014/main" id="{D5069863-DADE-48B1-B6CE-177FAA3A1D29}"/>
                </a:ext>
              </a:extLst>
            </p:cNvPr>
            <p:cNvSpPr/>
            <p:nvPr/>
          </p:nvSpPr>
          <p:spPr>
            <a:xfrm>
              <a:off x="526789" y="1669789"/>
              <a:ext cx="5914727" cy="4386784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88" name="rc6">
              <a:extLst>
                <a:ext uri="{FF2B5EF4-FFF2-40B4-BE49-F238E27FC236}">
                  <a16:creationId xmlns:a16="http://schemas.microsoft.com/office/drawing/2014/main" id="{FA46D256-A656-4D05-B1AC-E97DFA6D640D}"/>
                </a:ext>
              </a:extLst>
            </p:cNvPr>
            <p:cNvSpPr/>
            <p:nvPr/>
          </p:nvSpPr>
          <p:spPr>
            <a:xfrm>
              <a:off x="1009669" y="2378098"/>
              <a:ext cx="5362258" cy="3442736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89" name="pl7">
              <a:extLst>
                <a:ext uri="{FF2B5EF4-FFF2-40B4-BE49-F238E27FC236}">
                  <a16:creationId xmlns:a16="http://schemas.microsoft.com/office/drawing/2014/main" id="{A9346571-541D-4BA7-96CF-C989FFA8FC80}"/>
                </a:ext>
              </a:extLst>
            </p:cNvPr>
            <p:cNvSpPr/>
            <p:nvPr/>
          </p:nvSpPr>
          <p:spPr>
            <a:xfrm>
              <a:off x="1009669" y="5247045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90" name="pl8">
              <a:extLst>
                <a:ext uri="{FF2B5EF4-FFF2-40B4-BE49-F238E27FC236}">
                  <a16:creationId xmlns:a16="http://schemas.microsoft.com/office/drawing/2014/main" id="{88AC1AE2-7FE9-42F7-AF0F-D01E6F2D5B60}"/>
                </a:ext>
              </a:extLst>
            </p:cNvPr>
            <p:cNvSpPr/>
            <p:nvPr/>
          </p:nvSpPr>
          <p:spPr>
            <a:xfrm>
              <a:off x="1009669" y="4099466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91" name="pl9">
              <a:extLst>
                <a:ext uri="{FF2B5EF4-FFF2-40B4-BE49-F238E27FC236}">
                  <a16:creationId xmlns:a16="http://schemas.microsoft.com/office/drawing/2014/main" id="{8D421179-40F2-4E9E-A54D-519B331F1E6F}"/>
                </a:ext>
              </a:extLst>
            </p:cNvPr>
            <p:cNvSpPr/>
            <p:nvPr/>
          </p:nvSpPr>
          <p:spPr>
            <a:xfrm>
              <a:off x="1009669" y="2951887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92" name="pl10">
              <a:extLst>
                <a:ext uri="{FF2B5EF4-FFF2-40B4-BE49-F238E27FC236}">
                  <a16:creationId xmlns:a16="http://schemas.microsoft.com/office/drawing/2014/main" id="{A7328F3D-5144-48F5-ABE7-FFFDC8FAC3E9}"/>
                </a:ext>
              </a:extLst>
            </p:cNvPr>
            <p:cNvSpPr/>
            <p:nvPr/>
          </p:nvSpPr>
          <p:spPr>
            <a:xfrm>
              <a:off x="1679951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93" name="pl11">
              <a:extLst>
                <a:ext uri="{FF2B5EF4-FFF2-40B4-BE49-F238E27FC236}">
                  <a16:creationId xmlns:a16="http://schemas.microsoft.com/office/drawing/2014/main" id="{355D0CA1-FEDE-41B0-8E8D-DE8FCA62DE1F}"/>
                </a:ext>
              </a:extLst>
            </p:cNvPr>
            <p:cNvSpPr/>
            <p:nvPr/>
          </p:nvSpPr>
          <p:spPr>
            <a:xfrm>
              <a:off x="3020516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94" name="pl12">
              <a:extLst>
                <a:ext uri="{FF2B5EF4-FFF2-40B4-BE49-F238E27FC236}">
                  <a16:creationId xmlns:a16="http://schemas.microsoft.com/office/drawing/2014/main" id="{E878AFD5-718C-4B0C-AA66-CBC28ECE9EE4}"/>
                </a:ext>
              </a:extLst>
            </p:cNvPr>
            <p:cNvSpPr/>
            <p:nvPr/>
          </p:nvSpPr>
          <p:spPr>
            <a:xfrm>
              <a:off x="4361080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95" name="pl13">
              <a:extLst>
                <a:ext uri="{FF2B5EF4-FFF2-40B4-BE49-F238E27FC236}">
                  <a16:creationId xmlns:a16="http://schemas.microsoft.com/office/drawing/2014/main" id="{0A923B32-DEB5-4659-BB8F-EBE88E3ECE8D}"/>
                </a:ext>
              </a:extLst>
            </p:cNvPr>
            <p:cNvSpPr/>
            <p:nvPr/>
          </p:nvSpPr>
          <p:spPr>
            <a:xfrm>
              <a:off x="5701645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96" name="pl14">
              <a:extLst>
                <a:ext uri="{FF2B5EF4-FFF2-40B4-BE49-F238E27FC236}">
                  <a16:creationId xmlns:a16="http://schemas.microsoft.com/office/drawing/2014/main" id="{0F173216-D952-418B-8124-808A15FD0030}"/>
                </a:ext>
              </a:extLst>
            </p:cNvPr>
            <p:cNvSpPr/>
            <p:nvPr/>
          </p:nvSpPr>
          <p:spPr>
            <a:xfrm>
              <a:off x="6371927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97" name="pl15">
              <a:extLst>
                <a:ext uri="{FF2B5EF4-FFF2-40B4-BE49-F238E27FC236}">
                  <a16:creationId xmlns:a16="http://schemas.microsoft.com/office/drawing/2014/main" id="{95444DF5-D7A5-4F2D-B755-22AFA630AA06}"/>
                </a:ext>
              </a:extLst>
            </p:cNvPr>
            <p:cNvSpPr/>
            <p:nvPr/>
          </p:nvSpPr>
          <p:spPr>
            <a:xfrm>
              <a:off x="1009669" y="5820834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98" name="pl16">
              <a:extLst>
                <a:ext uri="{FF2B5EF4-FFF2-40B4-BE49-F238E27FC236}">
                  <a16:creationId xmlns:a16="http://schemas.microsoft.com/office/drawing/2014/main" id="{5F1A048F-F595-4EE4-A2C9-28CFBE42DFA9}"/>
                </a:ext>
              </a:extLst>
            </p:cNvPr>
            <p:cNvSpPr/>
            <p:nvPr/>
          </p:nvSpPr>
          <p:spPr>
            <a:xfrm>
              <a:off x="1009669" y="4673255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99" name="pl17">
              <a:extLst>
                <a:ext uri="{FF2B5EF4-FFF2-40B4-BE49-F238E27FC236}">
                  <a16:creationId xmlns:a16="http://schemas.microsoft.com/office/drawing/2014/main" id="{8656E30C-EAFE-4006-899D-872A9D44ED8A}"/>
                </a:ext>
              </a:extLst>
            </p:cNvPr>
            <p:cNvSpPr/>
            <p:nvPr/>
          </p:nvSpPr>
          <p:spPr>
            <a:xfrm>
              <a:off x="1009669" y="3525677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0" name="pl18">
              <a:extLst>
                <a:ext uri="{FF2B5EF4-FFF2-40B4-BE49-F238E27FC236}">
                  <a16:creationId xmlns:a16="http://schemas.microsoft.com/office/drawing/2014/main" id="{EC4F0BF1-2AC3-4D3C-91B7-0493300C8C21}"/>
                </a:ext>
              </a:extLst>
            </p:cNvPr>
            <p:cNvSpPr/>
            <p:nvPr/>
          </p:nvSpPr>
          <p:spPr>
            <a:xfrm>
              <a:off x="1009669" y="2378098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1" name="pl19">
              <a:extLst>
                <a:ext uri="{FF2B5EF4-FFF2-40B4-BE49-F238E27FC236}">
                  <a16:creationId xmlns:a16="http://schemas.microsoft.com/office/drawing/2014/main" id="{D5CE3671-1254-45D0-85E4-4D552C7E1C4C}"/>
                </a:ext>
              </a:extLst>
            </p:cNvPr>
            <p:cNvSpPr/>
            <p:nvPr/>
          </p:nvSpPr>
          <p:spPr>
            <a:xfrm>
              <a:off x="1009669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2" name="pl20">
              <a:extLst>
                <a:ext uri="{FF2B5EF4-FFF2-40B4-BE49-F238E27FC236}">
                  <a16:creationId xmlns:a16="http://schemas.microsoft.com/office/drawing/2014/main" id="{3D3A8B04-D79E-4A5C-A812-81FB8168B9DB}"/>
                </a:ext>
              </a:extLst>
            </p:cNvPr>
            <p:cNvSpPr/>
            <p:nvPr/>
          </p:nvSpPr>
          <p:spPr>
            <a:xfrm>
              <a:off x="2350233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3" name="pl21">
              <a:extLst>
                <a:ext uri="{FF2B5EF4-FFF2-40B4-BE49-F238E27FC236}">
                  <a16:creationId xmlns:a16="http://schemas.microsoft.com/office/drawing/2014/main" id="{B636DEB9-2C80-4AA8-804B-386ED24AC2D6}"/>
                </a:ext>
              </a:extLst>
            </p:cNvPr>
            <p:cNvSpPr/>
            <p:nvPr/>
          </p:nvSpPr>
          <p:spPr>
            <a:xfrm>
              <a:off x="3690798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4" name="pl22">
              <a:extLst>
                <a:ext uri="{FF2B5EF4-FFF2-40B4-BE49-F238E27FC236}">
                  <a16:creationId xmlns:a16="http://schemas.microsoft.com/office/drawing/2014/main" id="{847D9C80-BD59-460A-BBFB-3286FFC7D4BD}"/>
                </a:ext>
              </a:extLst>
            </p:cNvPr>
            <p:cNvSpPr/>
            <p:nvPr/>
          </p:nvSpPr>
          <p:spPr>
            <a:xfrm>
              <a:off x="5031362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5" name="pl23">
              <a:extLst>
                <a:ext uri="{FF2B5EF4-FFF2-40B4-BE49-F238E27FC236}">
                  <a16:creationId xmlns:a16="http://schemas.microsoft.com/office/drawing/2014/main" id="{AB7E76EA-57C0-42D0-BC61-D0EE82C19544}"/>
                </a:ext>
              </a:extLst>
            </p:cNvPr>
            <p:cNvSpPr/>
            <p:nvPr/>
          </p:nvSpPr>
          <p:spPr>
            <a:xfrm>
              <a:off x="1009669" y="5337293"/>
              <a:ext cx="5362258" cy="200059"/>
            </a:xfrm>
            <a:custGeom>
              <a:avLst/>
              <a:gdLst/>
              <a:ahLst/>
              <a:cxnLst/>
              <a:rect l="0" t="0" r="0" b="0"/>
              <a:pathLst>
                <a:path w="5362258" h="200059">
                  <a:moveTo>
                    <a:pt x="0" y="200059"/>
                  </a:moveTo>
                  <a:lnTo>
                    <a:pt x="670282" y="173619"/>
                  </a:lnTo>
                  <a:lnTo>
                    <a:pt x="1340564" y="154189"/>
                  </a:lnTo>
                  <a:lnTo>
                    <a:pt x="2010846" y="121480"/>
                  </a:lnTo>
                  <a:lnTo>
                    <a:pt x="2681129" y="92378"/>
                  </a:lnTo>
                  <a:lnTo>
                    <a:pt x="3351411" y="74571"/>
                  </a:lnTo>
                  <a:lnTo>
                    <a:pt x="4021693" y="53430"/>
                  </a:lnTo>
                  <a:lnTo>
                    <a:pt x="4691975" y="28617"/>
                  </a:ln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40651" cap="flat">
              <a:solidFill>
                <a:srgbClr val="EFC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6" name="pl24">
              <a:extLst>
                <a:ext uri="{FF2B5EF4-FFF2-40B4-BE49-F238E27FC236}">
                  <a16:creationId xmlns:a16="http://schemas.microsoft.com/office/drawing/2014/main" id="{1C47FCB6-B35F-4481-B2A4-1EE1E02F2880}"/>
                </a:ext>
              </a:extLst>
            </p:cNvPr>
            <p:cNvSpPr/>
            <p:nvPr/>
          </p:nvSpPr>
          <p:spPr>
            <a:xfrm>
              <a:off x="1009669" y="5445335"/>
              <a:ext cx="5362258" cy="94972"/>
            </a:xfrm>
            <a:custGeom>
              <a:avLst/>
              <a:gdLst/>
              <a:ahLst/>
              <a:cxnLst/>
              <a:rect l="0" t="0" r="0" b="0"/>
              <a:pathLst>
                <a:path w="5362258" h="94972">
                  <a:moveTo>
                    <a:pt x="0" y="94972"/>
                  </a:moveTo>
                  <a:lnTo>
                    <a:pt x="670282" y="92259"/>
                  </a:lnTo>
                  <a:lnTo>
                    <a:pt x="1340564" y="93469"/>
                  </a:lnTo>
                  <a:lnTo>
                    <a:pt x="2010846" y="83105"/>
                  </a:lnTo>
                  <a:lnTo>
                    <a:pt x="2681129" y="76834"/>
                  </a:lnTo>
                  <a:lnTo>
                    <a:pt x="3351411" y="66893"/>
                  </a:lnTo>
                  <a:lnTo>
                    <a:pt x="4021693" y="40054"/>
                  </a:lnTo>
                  <a:lnTo>
                    <a:pt x="4691975" y="26784"/>
                  </a:ln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40651" cap="flat">
              <a:solidFill>
                <a:srgbClr val="0073C2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7" name="pl25">
              <a:extLst>
                <a:ext uri="{FF2B5EF4-FFF2-40B4-BE49-F238E27FC236}">
                  <a16:creationId xmlns:a16="http://schemas.microsoft.com/office/drawing/2014/main" id="{9D6F812E-68FE-45B8-8F0D-3B27045EB57E}"/>
                </a:ext>
              </a:extLst>
            </p:cNvPr>
            <p:cNvSpPr/>
            <p:nvPr/>
          </p:nvSpPr>
          <p:spPr>
            <a:xfrm>
              <a:off x="1009669" y="5682747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0" y="0"/>
                  </a:lnTo>
                  <a:lnTo>
                    <a:pt x="670282" y="0"/>
                  </a:lnTo>
                  <a:lnTo>
                    <a:pt x="670282" y="0"/>
                  </a:lnTo>
                  <a:lnTo>
                    <a:pt x="1340564" y="0"/>
                  </a:lnTo>
                  <a:lnTo>
                    <a:pt x="1340564" y="0"/>
                  </a:lnTo>
                  <a:lnTo>
                    <a:pt x="2010846" y="0"/>
                  </a:lnTo>
                  <a:lnTo>
                    <a:pt x="2010846" y="0"/>
                  </a:lnTo>
                  <a:lnTo>
                    <a:pt x="2681129" y="0"/>
                  </a:lnTo>
                  <a:lnTo>
                    <a:pt x="2681129" y="0"/>
                  </a:lnTo>
                  <a:lnTo>
                    <a:pt x="3351411" y="0"/>
                  </a:lnTo>
                  <a:lnTo>
                    <a:pt x="3351411" y="0"/>
                  </a:lnTo>
                  <a:lnTo>
                    <a:pt x="4021693" y="0"/>
                  </a:lnTo>
                  <a:lnTo>
                    <a:pt x="4021693" y="0"/>
                  </a:lnTo>
                  <a:lnTo>
                    <a:pt x="4691975" y="0"/>
                  </a:lnTo>
                  <a:lnTo>
                    <a:pt x="4691975" y="0"/>
                  </a:lnTo>
                  <a:lnTo>
                    <a:pt x="5362258" y="0"/>
                  </a:ln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40651" cap="flat">
              <a:solidFill>
                <a:srgbClr val="000000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8" name="pl26">
              <a:extLst>
                <a:ext uri="{FF2B5EF4-FFF2-40B4-BE49-F238E27FC236}">
                  <a16:creationId xmlns:a16="http://schemas.microsoft.com/office/drawing/2014/main" id="{D426E8F2-9F6E-48F4-B090-78657D020D41}"/>
                </a:ext>
              </a:extLst>
            </p:cNvPr>
            <p:cNvSpPr/>
            <p:nvPr/>
          </p:nvSpPr>
          <p:spPr>
            <a:xfrm>
              <a:off x="1009669" y="5682747"/>
              <a:ext cx="5362258" cy="66215"/>
            </a:xfrm>
            <a:custGeom>
              <a:avLst/>
              <a:gdLst/>
              <a:ahLst/>
              <a:cxnLst/>
              <a:rect l="0" t="0" r="0" b="0"/>
              <a:pathLst>
                <a:path w="5362258" h="66215">
                  <a:moveTo>
                    <a:pt x="0" y="0"/>
                  </a:moveTo>
                  <a:lnTo>
                    <a:pt x="670282" y="21018"/>
                  </a:lnTo>
                  <a:lnTo>
                    <a:pt x="1340564" y="36484"/>
                  </a:lnTo>
                  <a:lnTo>
                    <a:pt x="2010846" y="46105"/>
                  </a:lnTo>
                  <a:lnTo>
                    <a:pt x="2681129" y="54062"/>
                  </a:lnTo>
                  <a:lnTo>
                    <a:pt x="3351411" y="56791"/>
                  </a:lnTo>
                  <a:lnTo>
                    <a:pt x="4021693" y="59349"/>
                  </a:lnTo>
                  <a:lnTo>
                    <a:pt x="4691975" y="62938"/>
                  </a:lnTo>
                  <a:lnTo>
                    <a:pt x="5362258" y="66215"/>
                  </a:lnTo>
                  <a:lnTo>
                    <a:pt x="5362258" y="66215"/>
                  </a:lnTo>
                </a:path>
              </a:pathLst>
            </a:custGeom>
            <a:ln w="40651" cap="flat">
              <a:solidFill>
                <a:srgbClr val="D3D3D3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9" name="rc27">
              <a:extLst>
                <a:ext uri="{FF2B5EF4-FFF2-40B4-BE49-F238E27FC236}">
                  <a16:creationId xmlns:a16="http://schemas.microsoft.com/office/drawing/2014/main" id="{E38227EB-2A4B-4297-969A-05E65AB7A5B6}"/>
                </a:ext>
              </a:extLst>
            </p:cNvPr>
            <p:cNvSpPr/>
            <p:nvPr/>
          </p:nvSpPr>
          <p:spPr>
            <a:xfrm>
              <a:off x="1009669" y="2378098"/>
              <a:ext cx="5362258" cy="3442736"/>
            </a:xfrm>
            <a:prstGeom prst="rect">
              <a:avLst/>
            </a:prstGeom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0" name="tx28">
              <a:extLst>
                <a:ext uri="{FF2B5EF4-FFF2-40B4-BE49-F238E27FC236}">
                  <a16:creationId xmlns:a16="http://schemas.microsoft.com/office/drawing/2014/main" id="{DBBC5D63-BC56-45AE-B99F-32BAD4294EA7}"/>
                </a:ext>
              </a:extLst>
            </p:cNvPr>
            <p:cNvSpPr/>
            <p:nvPr/>
          </p:nvSpPr>
          <p:spPr>
            <a:xfrm>
              <a:off x="884883" y="5779143"/>
              <a:ext cx="62155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211" name="tx29">
              <a:extLst>
                <a:ext uri="{FF2B5EF4-FFF2-40B4-BE49-F238E27FC236}">
                  <a16:creationId xmlns:a16="http://schemas.microsoft.com/office/drawing/2014/main" id="{A5269603-14A0-4100-BF1E-79B940DFBBC2}"/>
                </a:ext>
              </a:extLst>
            </p:cNvPr>
            <p:cNvSpPr/>
            <p:nvPr/>
          </p:nvSpPr>
          <p:spPr>
            <a:xfrm>
              <a:off x="822728" y="4631564"/>
              <a:ext cx="124311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212" name="tx30">
              <a:extLst>
                <a:ext uri="{FF2B5EF4-FFF2-40B4-BE49-F238E27FC236}">
                  <a16:creationId xmlns:a16="http://schemas.microsoft.com/office/drawing/2014/main" id="{388904B0-AD6F-45CE-9C9C-6EA209E47480}"/>
                </a:ext>
              </a:extLst>
            </p:cNvPr>
            <p:cNvSpPr/>
            <p:nvPr/>
          </p:nvSpPr>
          <p:spPr>
            <a:xfrm>
              <a:off x="760572" y="3483985"/>
              <a:ext cx="186466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100</a:t>
              </a:r>
            </a:p>
          </p:txBody>
        </p:sp>
        <p:sp>
          <p:nvSpPr>
            <p:cNvPr id="213" name="tx31">
              <a:extLst>
                <a:ext uri="{FF2B5EF4-FFF2-40B4-BE49-F238E27FC236}">
                  <a16:creationId xmlns:a16="http://schemas.microsoft.com/office/drawing/2014/main" id="{45D1E85C-B73E-47E9-B21D-D7EFD53A1B72}"/>
                </a:ext>
              </a:extLst>
            </p:cNvPr>
            <p:cNvSpPr/>
            <p:nvPr/>
          </p:nvSpPr>
          <p:spPr>
            <a:xfrm>
              <a:off x="760572" y="2336406"/>
              <a:ext cx="186466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150</a:t>
              </a:r>
            </a:p>
          </p:txBody>
        </p:sp>
        <p:sp>
          <p:nvSpPr>
            <p:cNvPr id="214" name="pl32">
              <a:extLst>
                <a:ext uri="{FF2B5EF4-FFF2-40B4-BE49-F238E27FC236}">
                  <a16:creationId xmlns:a16="http://schemas.microsoft.com/office/drawing/2014/main" id="{56996107-62F7-4F4F-93B9-A0FADFEF7F6B}"/>
                </a:ext>
              </a:extLst>
            </p:cNvPr>
            <p:cNvSpPr/>
            <p:nvPr/>
          </p:nvSpPr>
          <p:spPr>
            <a:xfrm>
              <a:off x="974874" y="5820834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5" name="pl33">
              <a:extLst>
                <a:ext uri="{FF2B5EF4-FFF2-40B4-BE49-F238E27FC236}">
                  <a16:creationId xmlns:a16="http://schemas.microsoft.com/office/drawing/2014/main" id="{80EEB95F-F384-438E-AA88-153FFE83D5DE}"/>
                </a:ext>
              </a:extLst>
            </p:cNvPr>
            <p:cNvSpPr/>
            <p:nvPr/>
          </p:nvSpPr>
          <p:spPr>
            <a:xfrm>
              <a:off x="974874" y="4673255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" name="pl34">
              <a:extLst>
                <a:ext uri="{FF2B5EF4-FFF2-40B4-BE49-F238E27FC236}">
                  <a16:creationId xmlns:a16="http://schemas.microsoft.com/office/drawing/2014/main" id="{78FF6D1A-F25B-496F-817D-A0AD69E99317}"/>
                </a:ext>
              </a:extLst>
            </p:cNvPr>
            <p:cNvSpPr/>
            <p:nvPr/>
          </p:nvSpPr>
          <p:spPr>
            <a:xfrm>
              <a:off x="974874" y="3525677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7" name="pl35">
              <a:extLst>
                <a:ext uri="{FF2B5EF4-FFF2-40B4-BE49-F238E27FC236}">
                  <a16:creationId xmlns:a16="http://schemas.microsoft.com/office/drawing/2014/main" id="{799711F1-9214-4E92-81A9-906E8D187B5B}"/>
                </a:ext>
              </a:extLst>
            </p:cNvPr>
            <p:cNvSpPr/>
            <p:nvPr/>
          </p:nvSpPr>
          <p:spPr>
            <a:xfrm>
              <a:off x="974874" y="2378098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8" name="pl36">
              <a:extLst>
                <a:ext uri="{FF2B5EF4-FFF2-40B4-BE49-F238E27FC236}">
                  <a16:creationId xmlns:a16="http://schemas.microsoft.com/office/drawing/2014/main" id="{3C92C166-75E8-4CCA-8E04-23238F53342F}"/>
                </a:ext>
              </a:extLst>
            </p:cNvPr>
            <p:cNvSpPr/>
            <p:nvPr/>
          </p:nvSpPr>
          <p:spPr>
            <a:xfrm>
              <a:off x="1009669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9" name="pl37">
              <a:extLst>
                <a:ext uri="{FF2B5EF4-FFF2-40B4-BE49-F238E27FC236}">
                  <a16:creationId xmlns:a16="http://schemas.microsoft.com/office/drawing/2014/main" id="{D084E2CF-71B9-49D3-B5B4-DA9C923A4852}"/>
                </a:ext>
              </a:extLst>
            </p:cNvPr>
            <p:cNvSpPr/>
            <p:nvPr/>
          </p:nvSpPr>
          <p:spPr>
            <a:xfrm>
              <a:off x="2350233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20" name="pl38">
              <a:extLst>
                <a:ext uri="{FF2B5EF4-FFF2-40B4-BE49-F238E27FC236}">
                  <a16:creationId xmlns:a16="http://schemas.microsoft.com/office/drawing/2014/main" id="{E503C1A5-B8A2-49C1-A338-CB501C766175}"/>
                </a:ext>
              </a:extLst>
            </p:cNvPr>
            <p:cNvSpPr/>
            <p:nvPr/>
          </p:nvSpPr>
          <p:spPr>
            <a:xfrm>
              <a:off x="3690798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21" name="pl39">
              <a:extLst>
                <a:ext uri="{FF2B5EF4-FFF2-40B4-BE49-F238E27FC236}">
                  <a16:creationId xmlns:a16="http://schemas.microsoft.com/office/drawing/2014/main" id="{A54D5504-8A7E-4D46-BF4C-5F85AA5F792D}"/>
                </a:ext>
              </a:extLst>
            </p:cNvPr>
            <p:cNvSpPr/>
            <p:nvPr/>
          </p:nvSpPr>
          <p:spPr>
            <a:xfrm>
              <a:off x="5031362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22" name="tx40">
              <a:extLst>
                <a:ext uri="{FF2B5EF4-FFF2-40B4-BE49-F238E27FC236}">
                  <a16:creationId xmlns:a16="http://schemas.microsoft.com/office/drawing/2014/main" id="{7A3AD94C-0018-43C8-8DC3-492B318D5AB1}"/>
                </a:ext>
              </a:extLst>
            </p:cNvPr>
            <p:cNvSpPr/>
            <p:nvPr/>
          </p:nvSpPr>
          <p:spPr>
            <a:xfrm>
              <a:off x="885358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2020</a:t>
              </a:r>
            </a:p>
          </p:txBody>
        </p:sp>
        <p:sp>
          <p:nvSpPr>
            <p:cNvPr id="223" name="tx41">
              <a:extLst>
                <a:ext uri="{FF2B5EF4-FFF2-40B4-BE49-F238E27FC236}">
                  <a16:creationId xmlns:a16="http://schemas.microsoft.com/office/drawing/2014/main" id="{73FCE1A8-19D1-488E-833A-9AEC8CB2355F}"/>
                </a:ext>
              </a:extLst>
            </p:cNvPr>
            <p:cNvSpPr/>
            <p:nvPr/>
          </p:nvSpPr>
          <p:spPr>
            <a:xfrm>
              <a:off x="2225922" y="5881718"/>
              <a:ext cx="248622" cy="8174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2030</a:t>
              </a:r>
            </a:p>
          </p:txBody>
        </p:sp>
        <p:sp>
          <p:nvSpPr>
            <p:cNvPr id="224" name="tx42">
              <a:extLst>
                <a:ext uri="{FF2B5EF4-FFF2-40B4-BE49-F238E27FC236}">
                  <a16:creationId xmlns:a16="http://schemas.microsoft.com/office/drawing/2014/main" id="{EAE8193C-BBC3-4972-A1E7-468A20FA6225}"/>
                </a:ext>
              </a:extLst>
            </p:cNvPr>
            <p:cNvSpPr/>
            <p:nvPr/>
          </p:nvSpPr>
          <p:spPr>
            <a:xfrm>
              <a:off x="3566487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2040</a:t>
              </a:r>
            </a:p>
          </p:txBody>
        </p:sp>
        <p:sp>
          <p:nvSpPr>
            <p:cNvPr id="225" name="tx43">
              <a:extLst>
                <a:ext uri="{FF2B5EF4-FFF2-40B4-BE49-F238E27FC236}">
                  <a16:creationId xmlns:a16="http://schemas.microsoft.com/office/drawing/2014/main" id="{8F864426-14F1-46B2-8A42-F405EE0C7E9A}"/>
                </a:ext>
              </a:extLst>
            </p:cNvPr>
            <p:cNvSpPr/>
            <p:nvPr/>
          </p:nvSpPr>
          <p:spPr>
            <a:xfrm>
              <a:off x="4907051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2050</a:t>
              </a:r>
            </a:p>
          </p:txBody>
        </p:sp>
        <p:sp>
          <p:nvSpPr>
            <p:cNvPr id="226" name="tx44">
              <a:extLst>
                <a:ext uri="{FF2B5EF4-FFF2-40B4-BE49-F238E27FC236}">
                  <a16:creationId xmlns:a16="http://schemas.microsoft.com/office/drawing/2014/main" id="{3BC3280F-D3DE-48EC-9168-F4BCC0C55632}"/>
                </a:ext>
              </a:extLst>
            </p:cNvPr>
            <p:cNvSpPr/>
            <p:nvPr/>
          </p:nvSpPr>
          <p:spPr>
            <a:xfrm rot="-5400000">
              <a:off x="-813377" y="4033913"/>
              <a:ext cx="2888406" cy="13110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0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Final Energy consumption per capita (GJ/year)</a:t>
              </a:r>
            </a:p>
          </p:txBody>
        </p:sp>
        <p:sp>
          <p:nvSpPr>
            <p:cNvPr id="227" name="tx45">
              <a:extLst>
                <a:ext uri="{FF2B5EF4-FFF2-40B4-BE49-F238E27FC236}">
                  <a16:creationId xmlns:a16="http://schemas.microsoft.com/office/drawing/2014/main" id="{FE2F9DBB-E212-42A4-8A62-A9AF2DB4F30D}"/>
                </a:ext>
              </a:extLst>
            </p:cNvPr>
            <p:cNvSpPr/>
            <p:nvPr/>
          </p:nvSpPr>
          <p:spPr>
            <a:xfrm>
              <a:off x="1009669" y="1934847"/>
              <a:ext cx="2826673" cy="12939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0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National average energy consumption in BRA</a:t>
              </a:r>
            </a:p>
          </p:txBody>
        </p:sp>
        <p:sp>
          <p:nvSpPr>
            <p:cNvPr id="228" name="tx46">
              <a:extLst>
                <a:ext uri="{FF2B5EF4-FFF2-40B4-BE49-F238E27FC236}">
                  <a16:creationId xmlns:a16="http://schemas.microsoft.com/office/drawing/2014/main" id="{60172310-245A-49CF-859B-F27121D9208C}"/>
                </a:ext>
              </a:extLst>
            </p:cNvPr>
            <p:cNvSpPr/>
            <p:nvPr/>
          </p:nvSpPr>
          <p:spPr>
            <a:xfrm>
              <a:off x="1009669" y="1702051"/>
              <a:ext cx="3081039" cy="15732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3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2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Final Energy|Residential and Commercial</a:t>
              </a:r>
            </a:p>
          </p:txBody>
        </p:sp>
        <p:sp>
          <p:nvSpPr>
            <p:cNvPr id="229" name="rc47">
              <a:extLst>
                <a:ext uri="{FF2B5EF4-FFF2-40B4-BE49-F238E27FC236}">
                  <a16:creationId xmlns:a16="http://schemas.microsoft.com/office/drawing/2014/main" id="{BB249DF0-A61A-40BF-A2D8-6F8DF5F5AD37}"/>
                </a:ext>
              </a:extLst>
            </p:cNvPr>
            <p:cNvSpPr/>
            <p:nvPr/>
          </p:nvSpPr>
          <p:spPr>
            <a:xfrm>
              <a:off x="6441516" y="1669789"/>
              <a:ext cx="2175694" cy="4386784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0" name="rc48">
              <a:extLst>
                <a:ext uri="{FF2B5EF4-FFF2-40B4-BE49-F238E27FC236}">
                  <a16:creationId xmlns:a16="http://schemas.microsoft.com/office/drawing/2014/main" id="{03C31C43-B2E7-4E7F-9292-FD84E637B946}"/>
                </a:ext>
              </a:extLst>
            </p:cNvPr>
            <p:cNvSpPr/>
            <p:nvPr/>
          </p:nvSpPr>
          <p:spPr>
            <a:xfrm>
              <a:off x="6760202" y="2378098"/>
              <a:ext cx="858915" cy="3442736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31" name="pl49">
              <a:extLst>
                <a:ext uri="{FF2B5EF4-FFF2-40B4-BE49-F238E27FC236}">
                  <a16:creationId xmlns:a16="http://schemas.microsoft.com/office/drawing/2014/main" id="{7FCD6E78-0FA8-41A8-B5C7-33138B88A0EA}"/>
                </a:ext>
              </a:extLst>
            </p:cNvPr>
            <p:cNvSpPr/>
            <p:nvPr/>
          </p:nvSpPr>
          <p:spPr>
            <a:xfrm>
              <a:off x="6760202" y="5247045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2" name="pl50">
              <a:extLst>
                <a:ext uri="{FF2B5EF4-FFF2-40B4-BE49-F238E27FC236}">
                  <a16:creationId xmlns:a16="http://schemas.microsoft.com/office/drawing/2014/main" id="{1E92DFDC-3308-4348-89E8-362F6C2A3B0D}"/>
                </a:ext>
              </a:extLst>
            </p:cNvPr>
            <p:cNvSpPr/>
            <p:nvPr/>
          </p:nvSpPr>
          <p:spPr>
            <a:xfrm>
              <a:off x="6760202" y="4099466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3" name="pl51">
              <a:extLst>
                <a:ext uri="{FF2B5EF4-FFF2-40B4-BE49-F238E27FC236}">
                  <a16:creationId xmlns:a16="http://schemas.microsoft.com/office/drawing/2014/main" id="{8C9AFE90-EA72-455A-A590-31D756A402B6}"/>
                </a:ext>
              </a:extLst>
            </p:cNvPr>
            <p:cNvSpPr/>
            <p:nvPr/>
          </p:nvSpPr>
          <p:spPr>
            <a:xfrm>
              <a:off x="6760202" y="295188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4" name="pl52">
              <a:extLst>
                <a:ext uri="{FF2B5EF4-FFF2-40B4-BE49-F238E27FC236}">
                  <a16:creationId xmlns:a16="http://schemas.microsoft.com/office/drawing/2014/main" id="{AB4C915D-56FF-4418-A9E8-827971A1ABDD}"/>
                </a:ext>
              </a:extLst>
            </p:cNvPr>
            <p:cNvSpPr/>
            <p:nvPr/>
          </p:nvSpPr>
          <p:spPr>
            <a:xfrm>
              <a:off x="6760202" y="5820834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5" name="pl53">
              <a:extLst>
                <a:ext uri="{FF2B5EF4-FFF2-40B4-BE49-F238E27FC236}">
                  <a16:creationId xmlns:a16="http://schemas.microsoft.com/office/drawing/2014/main" id="{37D82EFE-C7C7-43B8-9206-DC6F125FF83C}"/>
                </a:ext>
              </a:extLst>
            </p:cNvPr>
            <p:cNvSpPr/>
            <p:nvPr/>
          </p:nvSpPr>
          <p:spPr>
            <a:xfrm>
              <a:off x="6760202" y="4673255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6" name="pl54">
              <a:extLst>
                <a:ext uri="{FF2B5EF4-FFF2-40B4-BE49-F238E27FC236}">
                  <a16:creationId xmlns:a16="http://schemas.microsoft.com/office/drawing/2014/main" id="{4027E201-3212-43E0-88F9-39F0D9F67F23}"/>
                </a:ext>
              </a:extLst>
            </p:cNvPr>
            <p:cNvSpPr/>
            <p:nvPr/>
          </p:nvSpPr>
          <p:spPr>
            <a:xfrm>
              <a:off x="6760202" y="352567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7" name="pl55">
              <a:extLst>
                <a:ext uri="{FF2B5EF4-FFF2-40B4-BE49-F238E27FC236}">
                  <a16:creationId xmlns:a16="http://schemas.microsoft.com/office/drawing/2014/main" id="{BBFA3348-7C67-4255-A867-907D3E1A5FBB}"/>
                </a:ext>
              </a:extLst>
            </p:cNvPr>
            <p:cNvSpPr/>
            <p:nvPr/>
          </p:nvSpPr>
          <p:spPr>
            <a:xfrm>
              <a:off x="6760202" y="2378098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8" name="pl56">
              <a:extLst>
                <a:ext uri="{FF2B5EF4-FFF2-40B4-BE49-F238E27FC236}">
                  <a16:creationId xmlns:a16="http://schemas.microsoft.com/office/drawing/2014/main" id="{37491BA8-FB9B-4B89-9514-D68E7A4FC936}"/>
                </a:ext>
              </a:extLst>
            </p:cNvPr>
            <p:cNvSpPr/>
            <p:nvPr/>
          </p:nvSpPr>
          <p:spPr>
            <a:xfrm>
              <a:off x="7189660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9" name="pg57">
              <a:extLst>
                <a:ext uri="{FF2B5EF4-FFF2-40B4-BE49-F238E27FC236}">
                  <a16:creationId xmlns:a16="http://schemas.microsoft.com/office/drawing/2014/main" id="{ABECD707-2665-428A-A7AD-A37220FAED3E}"/>
                </a:ext>
              </a:extLst>
            </p:cNvPr>
            <p:cNvSpPr/>
            <p:nvPr/>
          </p:nvSpPr>
          <p:spPr>
            <a:xfrm>
              <a:off x="7189660" y="2502829"/>
              <a:ext cx="318142" cy="3311493"/>
            </a:xfrm>
            <a:custGeom>
              <a:avLst/>
              <a:gdLst/>
              <a:ahLst/>
              <a:cxnLst/>
              <a:rect l="0" t="0" r="0" b="0"/>
              <a:pathLst>
                <a:path w="318142" h="3311493">
                  <a:moveTo>
                    <a:pt x="0" y="3311493"/>
                  </a:moveTo>
                  <a:lnTo>
                    <a:pt x="0" y="3304896"/>
                  </a:lnTo>
                  <a:lnTo>
                    <a:pt x="0" y="3298300"/>
                  </a:lnTo>
                  <a:lnTo>
                    <a:pt x="0" y="3291703"/>
                  </a:lnTo>
                  <a:lnTo>
                    <a:pt x="0" y="3285106"/>
                  </a:lnTo>
                  <a:lnTo>
                    <a:pt x="0" y="3278510"/>
                  </a:lnTo>
                  <a:lnTo>
                    <a:pt x="0" y="3271913"/>
                  </a:lnTo>
                  <a:lnTo>
                    <a:pt x="0" y="3265317"/>
                  </a:lnTo>
                  <a:lnTo>
                    <a:pt x="0" y="3258720"/>
                  </a:lnTo>
                  <a:lnTo>
                    <a:pt x="0" y="3252123"/>
                  </a:lnTo>
                  <a:lnTo>
                    <a:pt x="0" y="3245527"/>
                  </a:lnTo>
                  <a:lnTo>
                    <a:pt x="0" y="3238930"/>
                  </a:lnTo>
                  <a:lnTo>
                    <a:pt x="0" y="3232334"/>
                  </a:lnTo>
                  <a:lnTo>
                    <a:pt x="0" y="3225737"/>
                  </a:lnTo>
                  <a:lnTo>
                    <a:pt x="0" y="3219140"/>
                  </a:lnTo>
                  <a:lnTo>
                    <a:pt x="0" y="3212544"/>
                  </a:lnTo>
                  <a:lnTo>
                    <a:pt x="0" y="3205947"/>
                  </a:lnTo>
                  <a:lnTo>
                    <a:pt x="0" y="3199351"/>
                  </a:lnTo>
                  <a:lnTo>
                    <a:pt x="0" y="3192754"/>
                  </a:lnTo>
                  <a:lnTo>
                    <a:pt x="0" y="3186157"/>
                  </a:lnTo>
                  <a:lnTo>
                    <a:pt x="0" y="3179561"/>
                  </a:lnTo>
                  <a:lnTo>
                    <a:pt x="0" y="3172964"/>
                  </a:lnTo>
                  <a:lnTo>
                    <a:pt x="0" y="3166368"/>
                  </a:lnTo>
                  <a:lnTo>
                    <a:pt x="0" y="3159771"/>
                  </a:lnTo>
                  <a:lnTo>
                    <a:pt x="0" y="3153174"/>
                  </a:lnTo>
                  <a:lnTo>
                    <a:pt x="0" y="3146578"/>
                  </a:lnTo>
                  <a:lnTo>
                    <a:pt x="0" y="3139981"/>
                  </a:lnTo>
                  <a:lnTo>
                    <a:pt x="0" y="3133385"/>
                  </a:lnTo>
                  <a:lnTo>
                    <a:pt x="0" y="3126788"/>
                  </a:lnTo>
                  <a:lnTo>
                    <a:pt x="0" y="3120191"/>
                  </a:lnTo>
                  <a:lnTo>
                    <a:pt x="0" y="3113595"/>
                  </a:lnTo>
                  <a:lnTo>
                    <a:pt x="0" y="3106998"/>
                  </a:lnTo>
                  <a:lnTo>
                    <a:pt x="0" y="3100402"/>
                  </a:lnTo>
                  <a:lnTo>
                    <a:pt x="0" y="3093805"/>
                  </a:lnTo>
                  <a:lnTo>
                    <a:pt x="0" y="3087208"/>
                  </a:lnTo>
                  <a:lnTo>
                    <a:pt x="0" y="3080612"/>
                  </a:lnTo>
                  <a:lnTo>
                    <a:pt x="0" y="3074015"/>
                  </a:lnTo>
                  <a:lnTo>
                    <a:pt x="0" y="3067419"/>
                  </a:lnTo>
                  <a:lnTo>
                    <a:pt x="0" y="3060822"/>
                  </a:lnTo>
                  <a:lnTo>
                    <a:pt x="0" y="3054225"/>
                  </a:lnTo>
                  <a:lnTo>
                    <a:pt x="0" y="3047629"/>
                  </a:lnTo>
                  <a:lnTo>
                    <a:pt x="0" y="3041032"/>
                  </a:lnTo>
                  <a:lnTo>
                    <a:pt x="0" y="3034436"/>
                  </a:lnTo>
                  <a:lnTo>
                    <a:pt x="0" y="3027839"/>
                  </a:lnTo>
                  <a:lnTo>
                    <a:pt x="0" y="3021242"/>
                  </a:lnTo>
                  <a:lnTo>
                    <a:pt x="0" y="3014646"/>
                  </a:lnTo>
                  <a:lnTo>
                    <a:pt x="0" y="3008049"/>
                  </a:lnTo>
                  <a:lnTo>
                    <a:pt x="0" y="3001453"/>
                  </a:lnTo>
                  <a:lnTo>
                    <a:pt x="0" y="2994856"/>
                  </a:lnTo>
                  <a:lnTo>
                    <a:pt x="0" y="2988259"/>
                  </a:lnTo>
                  <a:lnTo>
                    <a:pt x="0" y="2981663"/>
                  </a:lnTo>
                  <a:lnTo>
                    <a:pt x="0" y="2975066"/>
                  </a:lnTo>
                  <a:lnTo>
                    <a:pt x="0" y="2968470"/>
                  </a:lnTo>
                  <a:lnTo>
                    <a:pt x="0" y="2961873"/>
                  </a:lnTo>
                  <a:lnTo>
                    <a:pt x="0" y="2955276"/>
                  </a:lnTo>
                  <a:lnTo>
                    <a:pt x="0" y="2948680"/>
                  </a:lnTo>
                  <a:lnTo>
                    <a:pt x="0" y="2942083"/>
                  </a:lnTo>
                  <a:lnTo>
                    <a:pt x="0" y="2935487"/>
                  </a:lnTo>
                  <a:lnTo>
                    <a:pt x="0" y="2928890"/>
                  </a:lnTo>
                  <a:lnTo>
                    <a:pt x="0" y="2922293"/>
                  </a:lnTo>
                  <a:lnTo>
                    <a:pt x="0" y="2915697"/>
                  </a:lnTo>
                  <a:lnTo>
                    <a:pt x="0" y="2909100"/>
                  </a:lnTo>
                  <a:lnTo>
                    <a:pt x="0" y="2902504"/>
                  </a:lnTo>
                  <a:lnTo>
                    <a:pt x="0" y="2895907"/>
                  </a:lnTo>
                  <a:lnTo>
                    <a:pt x="0" y="2889310"/>
                  </a:lnTo>
                  <a:lnTo>
                    <a:pt x="0" y="2882714"/>
                  </a:lnTo>
                  <a:lnTo>
                    <a:pt x="0" y="2876117"/>
                  </a:lnTo>
                  <a:lnTo>
                    <a:pt x="0" y="2869521"/>
                  </a:lnTo>
                  <a:lnTo>
                    <a:pt x="0" y="2862924"/>
                  </a:lnTo>
                  <a:lnTo>
                    <a:pt x="0" y="2856327"/>
                  </a:lnTo>
                  <a:lnTo>
                    <a:pt x="0" y="2849731"/>
                  </a:lnTo>
                  <a:lnTo>
                    <a:pt x="0" y="2843134"/>
                  </a:lnTo>
                  <a:lnTo>
                    <a:pt x="0" y="2836538"/>
                  </a:lnTo>
                  <a:lnTo>
                    <a:pt x="0" y="2829941"/>
                  </a:lnTo>
                  <a:lnTo>
                    <a:pt x="0" y="2823344"/>
                  </a:lnTo>
                  <a:lnTo>
                    <a:pt x="0" y="2816748"/>
                  </a:lnTo>
                  <a:lnTo>
                    <a:pt x="0" y="2810151"/>
                  </a:lnTo>
                  <a:lnTo>
                    <a:pt x="0" y="2803555"/>
                  </a:lnTo>
                  <a:lnTo>
                    <a:pt x="0" y="2796958"/>
                  </a:lnTo>
                  <a:lnTo>
                    <a:pt x="0" y="2790361"/>
                  </a:lnTo>
                  <a:lnTo>
                    <a:pt x="0" y="2783765"/>
                  </a:lnTo>
                  <a:lnTo>
                    <a:pt x="0" y="2777168"/>
                  </a:lnTo>
                  <a:lnTo>
                    <a:pt x="0" y="2770572"/>
                  </a:lnTo>
                  <a:lnTo>
                    <a:pt x="0" y="2763975"/>
                  </a:lnTo>
                  <a:lnTo>
                    <a:pt x="0" y="2757378"/>
                  </a:lnTo>
                  <a:lnTo>
                    <a:pt x="0" y="2750782"/>
                  </a:lnTo>
                  <a:lnTo>
                    <a:pt x="0" y="2744185"/>
                  </a:lnTo>
                  <a:lnTo>
                    <a:pt x="0" y="2737589"/>
                  </a:lnTo>
                  <a:lnTo>
                    <a:pt x="0" y="2730992"/>
                  </a:lnTo>
                  <a:lnTo>
                    <a:pt x="0" y="2724395"/>
                  </a:lnTo>
                  <a:lnTo>
                    <a:pt x="0" y="2717799"/>
                  </a:lnTo>
                  <a:lnTo>
                    <a:pt x="0" y="2711202"/>
                  </a:lnTo>
                  <a:lnTo>
                    <a:pt x="0" y="2704606"/>
                  </a:lnTo>
                  <a:lnTo>
                    <a:pt x="0" y="2698009"/>
                  </a:lnTo>
                  <a:lnTo>
                    <a:pt x="0" y="2691412"/>
                  </a:lnTo>
                  <a:lnTo>
                    <a:pt x="0" y="2684816"/>
                  </a:lnTo>
                  <a:lnTo>
                    <a:pt x="0" y="2678219"/>
                  </a:lnTo>
                  <a:lnTo>
                    <a:pt x="0" y="2671623"/>
                  </a:lnTo>
                  <a:lnTo>
                    <a:pt x="0" y="2665026"/>
                  </a:lnTo>
                  <a:lnTo>
                    <a:pt x="0" y="2658429"/>
                  </a:lnTo>
                  <a:lnTo>
                    <a:pt x="0" y="2651833"/>
                  </a:lnTo>
                  <a:lnTo>
                    <a:pt x="0" y="2645236"/>
                  </a:lnTo>
                  <a:lnTo>
                    <a:pt x="0" y="2638640"/>
                  </a:lnTo>
                  <a:lnTo>
                    <a:pt x="0" y="2632043"/>
                  </a:lnTo>
                  <a:lnTo>
                    <a:pt x="0" y="2625446"/>
                  </a:lnTo>
                  <a:lnTo>
                    <a:pt x="0" y="2618850"/>
                  </a:lnTo>
                  <a:lnTo>
                    <a:pt x="0" y="2612253"/>
                  </a:lnTo>
                  <a:lnTo>
                    <a:pt x="0" y="2605657"/>
                  </a:lnTo>
                  <a:lnTo>
                    <a:pt x="0" y="2599060"/>
                  </a:lnTo>
                  <a:lnTo>
                    <a:pt x="0" y="2592463"/>
                  </a:lnTo>
                  <a:lnTo>
                    <a:pt x="0" y="2585867"/>
                  </a:lnTo>
                  <a:lnTo>
                    <a:pt x="0" y="2579270"/>
                  </a:lnTo>
                  <a:lnTo>
                    <a:pt x="0" y="2572674"/>
                  </a:lnTo>
                  <a:lnTo>
                    <a:pt x="0" y="2566077"/>
                  </a:lnTo>
                  <a:lnTo>
                    <a:pt x="0" y="2559480"/>
                  </a:lnTo>
                  <a:lnTo>
                    <a:pt x="0" y="2552884"/>
                  </a:lnTo>
                  <a:lnTo>
                    <a:pt x="0" y="2546287"/>
                  </a:lnTo>
                  <a:lnTo>
                    <a:pt x="0" y="2539691"/>
                  </a:lnTo>
                  <a:lnTo>
                    <a:pt x="0" y="2533094"/>
                  </a:lnTo>
                  <a:lnTo>
                    <a:pt x="0" y="2526497"/>
                  </a:lnTo>
                  <a:lnTo>
                    <a:pt x="0" y="2519901"/>
                  </a:lnTo>
                  <a:lnTo>
                    <a:pt x="0" y="2513304"/>
                  </a:lnTo>
                  <a:lnTo>
                    <a:pt x="0" y="2506708"/>
                  </a:lnTo>
                  <a:lnTo>
                    <a:pt x="0" y="2500111"/>
                  </a:lnTo>
                  <a:lnTo>
                    <a:pt x="0" y="2493514"/>
                  </a:lnTo>
                  <a:lnTo>
                    <a:pt x="0" y="2486918"/>
                  </a:lnTo>
                  <a:lnTo>
                    <a:pt x="0" y="2480321"/>
                  </a:lnTo>
                  <a:lnTo>
                    <a:pt x="0" y="2473725"/>
                  </a:lnTo>
                  <a:lnTo>
                    <a:pt x="0" y="2467128"/>
                  </a:lnTo>
                  <a:lnTo>
                    <a:pt x="0" y="2460531"/>
                  </a:lnTo>
                  <a:lnTo>
                    <a:pt x="0" y="2453935"/>
                  </a:lnTo>
                  <a:lnTo>
                    <a:pt x="0" y="2447338"/>
                  </a:lnTo>
                  <a:lnTo>
                    <a:pt x="0" y="2440742"/>
                  </a:lnTo>
                  <a:lnTo>
                    <a:pt x="0" y="2434145"/>
                  </a:lnTo>
                  <a:lnTo>
                    <a:pt x="0" y="2427548"/>
                  </a:lnTo>
                  <a:lnTo>
                    <a:pt x="0" y="2420952"/>
                  </a:lnTo>
                  <a:lnTo>
                    <a:pt x="0" y="2414355"/>
                  </a:lnTo>
                  <a:lnTo>
                    <a:pt x="0" y="2407759"/>
                  </a:lnTo>
                  <a:lnTo>
                    <a:pt x="0" y="2401162"/>
                  </a:lnTo>
                  <a:lnTo>
                    <a:pt x="0" y="2394565"/>
                  </a:lnTo>
                  <a:lnTo>
                    <a:pt x="0" y="2387969"/>
                  </a:lnTo>
                  <a:lnTo>
                    <a:pt x="0" y="2381372"/>
                  </a:lnTo>
                  <a:lnTo>
                    <a:pt x="0" y="2374776"/>
                  </a:lnTo>
                  <a:lnTo>
                    <a:pt x="0" y="2368179"/>
                  </a:lnTo>
                  <a:lnTo>
                    <a:pt x="0" y="2361582"/>
                  </a:lnTo>
                  <a:lnTo>
                    <a:pt x="0" y="2354986"/>
                  </a:lnTo>
                  <a:lnTo>
                    <a:pt x="0" y="2348389"/>
                  </a:lnTo>
                  <a:lnTo>
                    <a:pt x="0" y="2341793"/>
                  </a:lnTo>
                  <a:lnTo>
                    <a:pt x="0" y="2335196"/>
                  </a:lnTo>
                  <a:lnTo>
                    <a:pt x="0" y="2328599"/>
                  </a:lnTo>
                  <a:lnTo>
                    <a:pt x="0" y="2322003"/>
                  </a:lnTo>
                  <a:lnTo>
                    <a:pt x="0" y="2315406"/>
                  </a:lnTo>
                  <a:lnTo>
                    <a:pt x="0" y="2308810"/>
                  </a:lnTo>
                  <a:lnTo>
                    <a:pt x="0" y="2302213"/>
                  </a:lnTo>
                  <a:lnTo>
                    <a:pt x="0" y="2295616"/>
                  </a:lnTo>
                  <a:lnTo>
                    <a:pt x="0" y="2289020"/>
                  </a:lnTo>
                  <a:lnTo>
                    <a:pt x="0" y="2282423"/>
                  </a:lnTo>
                  <a:lnTo>
                    <a:pt x="0" y="2275827"/>
                  </a:lnTo>
                  <a:lnTo>
                    <a:pt x="0" y="2269230"/>
                  </a:lnTo>
                  <a:lnTo>
                    <a:pt x="0" y="2262633"/>
                  </a:lnTo>
                  <a:lnTo>
                    <a:pt x="0" y="2256037"/>
                  </a:lnTo>
                  <a:lnTo>
                    <a:pt x="0" y="2249440"/>
                  </a:lnTo>
                  <a:lnTo>
                    <a:pt x="0" y="2242844"/>
                  </a:lnTo>
                  <a:lnTo>
                    <a:pt x="0" y="2236247"/>
                  </a:lnTo>
                  <a:lnTo>
                    <a:pt x="0" y="2229650"/>
                  </a:lnTo>
                  <a:lnTo>
                    <a:pt x="0" y="2223054"/>
                  </a:lnTo>
                  <a:lnTo>
                    <a:pt x="0" y="2216457"/>
                  </a:lnTo>
                  <a:lnTo>
                    <a:pt x="0" y="2209861"/>
                  </a:lnTo>
                  <a:lnTo>
                    <a:pt x="0" y="2203264"/>
                  </a:lnTo>
                  <a:lnTo>
                    <a:pt x="0" y="2196667"/>
                  </a:lnTo>
                  <a:lnTo>
                    <a:pt x="0" y="2190071"/>
                  </a:lnTo>
                  <a:lnTo>
                    <a:pt x="0" y="2183474"/>
                  </a:lnTo>
                  <a:lnTo>
                    <a:pt x="0" y="2176878"/>
                  </a:lnTo>
                  <a:lnTo>
                    <a:pt x="0" y="2170281"/>
                  </a:lnTo>
                  <a:lnTo>
                    <a:pt x="0" y="2163684"/>
                  </a:lnTo>
                  <a:lnTo>
                    <a:pt x="0" y="2157088"/>
                  </a:lnTo>
                  <a:lnTo>
                    <a:pt x="0" y="2150491"/>
                  </a:lnTo>
                  <a:lnTo>
                    <a:pt x="0" y="2143895"/>
                  </a:lnTo>
                  <a:lnTo>
                    <a:pt x="0" y="2137298"/>
                  </a:lnTo>
                  <a:lnTo>
                    <a:pt x="0" y="2130701"/>
                  </a:lnTo>
                  <a:lnTo>
                    <a:pt x="0" y="2124105"/>
                  </a:lnTo>
                  <a:lnTo>
                    <a:pt x="0" y="2117508"/>
                  </a:lnTo>
                  <a:lnTo>
                    <a:pt x="0" y="2110912"/>
                  </a:lnTo>
                  <a:lnTo>
                    <a:pt x="0" y="2104315"/>
                  </a:lnTo>
                  <a:lnTo>
                    <a:pt x="0" y="2097718"/>
                  </a:lnTo>
                  <a:lnTo>
                    <a:pt x="0" y="2091122"/>
                  </a:lnTo>
                  <a:lnTo>
                    <a:pt x="0" y="2084525"/>
                  </a:lnTo>
                  <a:lnTo>
                    <a:pt x="0" y="2077929"/>
                  </a:lnTo>
                  <a:lnTo>
                    <a:pt x="0" y="2071332"/>
                  </a:lnTo>
                  <a:lnTo>
                    <a:pt x="0" y="2064735"/>
                  </a:lnTo>
                  <a:lnTo>
                    <a:pt x="0" y="2058139"/>
                  </a:lnTo>
                  <a:lnTo>
                    <a:pt x="0" y="2051542"/>
                  </a:lnTo>
                  <a:lnTo>
                    <a:pt x="0" y="2044946"/>
                  </a:lnTo>
                  <a:lnTo>
                    <a:pt x="0" y="2038349"/>
                  </a:lnTo>
                  <a:lnTo>
                    <a:pt x="0" y="2031752"/>
                  </a:lnTo>
                  <a:lnTo>
                    <a:pt x="0" y="2025156"/>
                  </a:lnTo>
                  <a:lnTo>
                    <a:pt x="0" y="2018559"/>
                  </a:lnTo>
                  <a:lnTo>
                    <a:pt x="0" y="2011963"/>
                  </a:lnTo>
                  <a:lnTo>
                    <a:pt x="0" y="2005366"/>
                  </a:lnTo>
                  <a:lnTo>
                    <a:pt x="0" y="1998769"/>
                  </a:lnTo>
                  <a:lnTo>
                    <a:pt x="0" y="1992173"/>
                  </a:lnTo>
                  <a:lnTo>
                    <a:pt x="0" y="1985576"/>
                  </a:lnTo>
                  <a:lnTo>
                    <a:pt x="0" y="1978980"/>
                  </a:lnTo>
                  <a:lnTo>
                    <a:pt x="0" y="1972383"/>
                  </a:lnTo>
                  <a:lnTo>
                    <a:pt x="0" y="1965786"/>
                  </a:lnTo>
                  <a:lnTo>
                    <a:pt x="0" y="1959190"/>
                  </a:lnTo>
                  <a:lnTo>
                    <a:pt x="0" y="1952593"/>
                  </a:lnTo>
                  <a:lnTo>
                    <a:pt x="0" y="1945997"/>
                  </a:lnTo>
                  <a:lnTo>
                    <a:pt x="0" y="1939400"/>
                  </a:lnTo>
                  <a:lnTo>
                    <a:pt x="0" y="1932803"/>
                  </a:lnTo>
                  <a:lnTo>
                    <a:pt x="0" y="1926207"/>
                  </a:lnTo>
                  <a:lnTo>
                    <a:pt x="0" y="1919610"/>
                  </a:lnTo>
                  <a:lnTo>
                    <a:pt x="0" y="1913014"/>
                  </a:lnTo>
                  <a:lnTo>
                    <a:pt x="0" y="1906417"/>
                  </a:lnTo>
                  <a:lnTo>
                    <a:pt x="0" y="1899820"/>
                  </a:lnTo>
                  <a:lnTo>
                    <a:pt x="0" y="1893224"/>
                  </a:lnTo>
                  <a:lnTo>
                    <a:pt x="0" y="1886627"/>
                  </a:lnTo>
                  <a:lnTo>
                    <a:pt x="0" y="1880031"/>
                  </a:lnTo>
                  <a:lnTo>
                    <a:pt x="0" y="1873434"/>
                  </a:lnTo>
                  <a:lnTo>
                    <a:pt x="0" y="1866837"/>
                  </a:lnTo>
                  <a:lnTo>
                    <a:pt x="0" y="1860241"/>
                  </a:lnTo>
                  <a:lnTo>
                    <a:pt x="0" y="1853644"/>
                  </a:lnTo>
                  <a:lnTo>
                    <a:pt x="0" y="1847048"/>
                  </a:lnTo>
                  <a:lnTo>
                    <a:pt x="0" y="1840451"/>
                  </a:lnTo>
                  <a:lnTo>
                    <a:pt x="0" y="1833854"/>
                  </a:lnTo>
                  <a:lnTo>
                    <a:pt x="0" y="1827258"/>
                  </a:lnTo>
                  <a:lnTo>
                    <a:pt x="0" y="1820661"/>
                  </a:lnTo>
                  <a:lnTo>
                    <a:pt x="0" y="1814065"/>
                  </a:lnTo>
                  <a:lnTo>
                    <a:pt x="0" y="1807468"/>
                  </a:lnTo>
                  <a:lnTo>
                    <a:pt x="0" y="1800871"/>
                  </a:lnTo>
                  <a:lnTo>
                    <a:pt x="0" y="1794275"/>
                  </a:lnTo>
                  <a:lnTo>
                    <a:pt x="0" y="1787678"/>
                  </a:lnTo>
                  <a:lnTo>
                    <a:pt x="0" y="1781082"/>
                  </a:lnTo>
                  <a:lnTo>
                    <a:pt x="0" y="1774485"/>
                  </a:lnTo>
                  <a:lnTo>
                    <a:pt x="0" y="1767888"/>
                  </a:lnTo>
                  <a:lnTo>
                    <a:pt x="0" y="1761292"/>
                  </a:lnTo>
                  <a:lnTo>
                    <a:pt x="0" y="1754695"/>
                  </a:lnTo>
                  <a:lnTo>
                    <a:pt x="0" y="1748099"/>
                  </a:lnTo>
                  <a:lnTo>
                    <a:pt x="0" y="1741502"/>
                  </a:lnTo>
                  <a:lnTo>
                    <a:pt x="0" y="1734905"/>
                  </a:lnTo>
                  <a:lnTo>
                    <a:pt x="0" y="1728309"/>
                  </a:lnTo>
                  <a:lnTo>
                    <a:pt x="0" y="1721712"/>
                  </a:lnTo>
                  <a:lnTo>
                    <a:pt x="0" y="1715116"/>
                  </a:lnTo>
                  <a:lnTo>
                    <a:pt x="0" y="1708519"/>
                  </a:lnTo>
                  <a:lnTo>
                    <a:pt x="0" y="1701922"/>
                  </a:lnTo>
                  <a:lnTo>
                    <a:pt x="0" y="1695326"/>
                  </a:lnTo>
                  <a:lnTo>
                    <a:pt x="0" y="1688729"/>
                  </a:lnTo>
                  <a:lnTo>
                    <a:pt x="0" y="1682133"/>
                  </a:lnTo>
                  <a:lnTo>
                    <a:pt x="0" y="1675536"/>
                  </a:lnTo>
                  <a:lnTo>
                    <a:pt x="0" y="1668939"/>
                  </a:lnTo>
                  <a:lnTo>
                    <a:pt x="0" y="1662343"/>
                  </a:lnTo>
                  <a:lnTo>
                    <a:pt x="0" y="1655746"/>
                  </a:lnTo>
                  <a:lnTo>
                    <a:pt x="0" y="1649150"/>
                  </a:lnTo>
                  <a:lnTo>
                    <a:pt x="0" y="1642553"/>
                  </a:lnTo>
                  <a:lnTo>
                    <a:pt x="0" y="1635956"/>
                  </a:lnTo>
                  <a:lnTo>
                    <a:pt x="0" y="1629360"/>
                  </a:lnTo>
                  <a:lnTo>
                    <a:pt x="0" y="1622763"/>
                  </a:lnTo>
                  <a:lnTo>
                    <a:pt x="0" y="1616167"/>
                  </a:lnTo>
                  <a:lnTo>
                    <a:pt x="0" y="1609570"/>
                  </a:lnTo>
                  <a:lnTo>
                    <a:pt x="0" y="1602973"/>
                  </a:lnTo>
                  <a:lnTo>
                    <a:pt x="0" y="1596377"/>
                  </a:lnTo>
                  <a:lnTo>
                    <a:pt x="0" y="1589780"/>
                  </a:lnTo>
                  <a:lnTo>
                    <a:pt x="0" y="1583184"/>
                  </a:lnTo>
                  <a:lnTo>
                    <a:pt x="0" y="1576587"/>
                  </a:lnTo>
                  <a:lnTo>
                    <a:pt x="0" y="1569990"/>
                  </a:lnTo>
                  <a:lnTo>
                    <a:pt x="0" y="1563394"/>
                  </a:lnTo>
                  <a:lnTo>
                    <a:pt x="0" y="1556797"/>
                  </a:lnTo>
                  <a:lnTo>
                    <a:pt x="0" y="1550201"/>
                  </a:lnTo>
                  <a:lnTo>
                    <a:pt x="0" y="1543604"/>
                  </a:lnTo>
                  <a:lnTo>
                    <a:pt x="0" y="1537007"/>
                  </a:lnTo>
                  <a:lnTo>
                    <a:pt x="0" y="1530411"/>
                  </a:lnTo>
                  <a:lnTo>
                    <a:pt x="0" y="1523814"/>
                  </a:lnTo>
                  <a:lnTo>
                    <a:pt x="0" y="1517218"/>
                  </a:lnTo>
                  <a:lnTo>
                    <a:pt x="0" y="1510621"/>
                  </a:lnTo>
                  <a:lnTo>
                    <a:pt x="0" y="1504024"/>
                  </a:lnTo>
                  <a:lnTo>
                    <a:pt x="0" y="1497428"/>
                  </a:lnTo>
                  <a:lnTo>
                    <a:pt x="0" y="1490831"/>
                  </a:lnTo>
                  <a:lnTo>
                    <a:pt x="0" y="1484235"/>
                  </a:lnTo>
                  <a:lnTo>
                    <a:pt x="0" y="1477638"/>
                  </a:lnTo>
                  <a:lnTo>
                    <a:pt x="0" y="1471041"/>
                  </a:lnTo>
                  <a:lnTo>
                    <a:pt x="0" y="1464445"/>
                  </a:lnTo>
                  <a:lnTo>
                    <a:pt x="0" y="1457848"/>
                  </a:lnTo>
                  <a:lnTo>
                    <a:pt x="0" y="1451252"/>
                  </a:lnTo>
                  <a:lnTo>
                    <a:pt x="0" y="1444655"/>
                  </a:lnTo>
                  <a:lnTo>
                    <a:pt x="0" y="1438058"/>
                  </a:lnTo>
                  <a:lnTo>
                    <a:pt x="0" y="1431462"/>
                  </a:lnTo>
                  <a:lnTo>
                    <a:pt x="0" y="1424865"/>
                  </a:lnTo>
                  <a:lnTo>
                    <a:pt x="0" y="1418269"/>
                  </a:lnTo>
                  <a:lnTo>
                    <a:pt x="0" y="1411672"/>
                  </a:lnTo>
                  <a:lnTo>
                    <a:pt x="0" y="1405075"/>
                  </a:lnTo>
                  <a:lnTo>
                    <a:pt x="0" y="1398479"/>
                  </a:lnTo>
                  <a:lnTo>
                    <a:pt x="0" y="1391882"/>
                  </a:lnTo>
                  <a:lnTo>
                    <a:pt x="0" y="1385286"/>
                  </a:lnTo>
                  <a:lnTo>
                    <a:pt x="0" y="1378689"/>
                  </a:lnTo>
                  <a:lnTo>
                    <a:pt x="0" y="1372092"/>
                  </a:lnTo>
                  <a:lnTo>
                    <a:pt x="0" y="1365496"/>
                  </a:lnTo>
                  <a:lnTo>
                    <a:pt x="0" y="1358899"/>
                  </a:lnTo>
                  <a:lnTo>
                    <a:pt x="0" y="1352303"/>
                  </a:lnTo>
                  <a:lnTo>
                    <a:pt x="0" y="1345706"/>
                  </a:lnTo>
                  <a:lnTo>
                    <a:pt x="0" y="1339109"/>
                  </a:lnTo>
                  <a:lnTo>
                    <a:pt x="0" y="1332513"/>
                  </a:lnTo>
                  <a:lnTo>
                    <a:pt x="0" y="1325916"/>
                  </a:lnTo>
                  <a:lnTo>
                    <a:pt x="0" y="1319320"/>
                  </a:lnTo>
                  <a:lnTo>
                    <a:pt x="0" y="1312723"/>
                  </a:lnTo>
                  <a:lnTo>
                    <a:pt x="0" y="1306126"/>
                  </a:lnTo>
                  <a:lnTo>
                    <a:pt x="0" y="1299530"/>
                  </a:lnTo>
                  <a:lnTo>
                    <a:pt x="0" y="1292933"/>
                  </a:lnTo>
                  <a:lnTo>
                    <a:pt x="0" y="1286337"/>
                  </a:lnTo>
                  <a:lnTo>
                    <a:pt x="0" y="1279740"/>
                  </a:lnTo>
                  <a:lnTo>
                    <a:pt x="0" y="1273143"/>
                  </a:lnTo>
                  <a:lnTo>
                    <a:pt x="0" y="1266547"/>
                  </a:lnTo>
                  <a:lnTo>
                    <a:pt x="0" y="1259950"/>
                  </a:lnTo>
                  <a:lnTo>
                    <a:pt x="0" y="1253354"/>
                  </a:lnTo>
                  <a:lnTo>
                    <a:pt x="0" y="1246757"/>
                  </a:lnTo>
                  <a:lnTo>
                    <a:pt x="0" y="1240160"/>
                  </a:lnTo>
                  <a:lnTo>
                    <a:pt x="0" y="1233564"/>
                  </a:lnTo>
                  <a:lnTo>
                    <a:pt x="0" y="1226967"/>
                  </a:lnTo>
                  <a:lnTo>
                    <a:pt x="0" y="1220371"/>
                  </a:lnTo>
                  <a:lnTo>
                    <a:pt x="0" y="1213774"/>
                  </a:lnTo>
                  <a:lnTo>
                    <a:pt x="0" y="1207177"/>
                  </a:lnTo>
                  <a:lnTo>
                    <a:pt x="0" y="1200581"/>
                  </a:lnTo>
                  <a:lnTo>
                    <a:pt x="0" y="1193984"/>
                  </a:lnTo>
                  <a:lnTo>
                    <a:pt x="0" y="1187388"/>
                  </a:lnTo>
                  <a:lnTo>
                    <a:pt x="0" y="1180791"/>
                  </a:lnTo>
                  <a:lnTo>
                    <a:pt x="0" y="1174194"/>
                  </a:lnTo>
                  <a:lnTo>
                    <a:pt x="0" y="1167598"/>
                  </a:lnTo>
                  <a:lnTo>
                    <a:pt x="0" y="1161001"/>
                  </a:lnTo>
                  <a:lnTo>
                    <a:pt x="0" y="1154405"/>
                  </a:lnTo>
                  <a:lnTo>
                    <a:pt x="0" y="1147808"/>
                  </a:lnTo>
                  <a:lnTo>
                    <a:pt x="0" y="1141211"/>
                  </a:lnTo>
                  <a:lnTo>
                    <a:pt x="0" y="1134615"/>
                  </a:lnTo>
                  <a:lnTo>
                    <a:pt x="0" y="1128018"/>
                  </a:lnTo>
                  <a:lnTo>
                    <a:pt x="0" y="1121422"/>
                  </a:lnTo>
                  <a:lnTo>
                    <a:pt x="0" y="1114825"/>
                  </a:lnTo>
                  <a:lnTo>
                    <a:pt x="0" y="1108228"/>
                  </a:lnTo>
                  <a:lnTo>
                    <a:pt x="0" y="1101632"/>
                  </a:lnTo>
                  <a:lnTo>
                    <a:pt x="0" y="1095035"/>
                  </a:lnTo>
                  <a:lnTo>
                    <a:pt x="0" y="1088439"/>
                  </a:lnTo>
                  <a:lnTo>
                    <a:pt x="0" y="1081842"/>
                  </a:lnTo>
                  <a:lnTo>
                    <a:pt x="0" y="1075245"/>
                  </a:lnTo>
                  <a:lnTo>
                    <a:pt x="0" y="1068649"/>
                  </a:lnTo>
                  <a:lnTo>
                    <a:pt x="0" y="1062052"/>
                  </a:lnTo>
                  <a:lnTo>
                    <a:pt x="0" y="1055456"/>
                  </a:lnTo>
                  <a:lnTo>
                    <a:pt x="0" y="1048859"/>
                  </a:lnTo>
                  <a:lnTo>
                    <a:pt x="0" y="1042262"/>
                  </a:lnTo>
                  <a:lnTo>
                    <a:pt x="0" y="1035666"/>
                  </a:lnTo>
                  <a:lnTo>
                    <a:pt x="0" y="1029069"/>
                  </a:lnTo>
                  <a:lnTo>
                    <a:pt x="0" y="1022473"/>
                  </a:lnTo>
                  <a:lnTo>
                    <a:pt x="0" y="1015876"/>
                  </a:lnTo>
                  <a:lnTo>
                    <a:pt x="0" y="1009279"/>
                  </a:lnTo>
                  <a:lnTo>
                    <a:pt x="0" y="1002683"/>
                  </a:lnTo>
                  <a:lnTo>
                    <a:pt x="0" y="996086"/>
                  </a:lnTo>
                  <a:lnTo>
                    <a:pt x="0" y="989490"/>
                  </a:lnTo>
                  <a:lnTo>
                    <a:pt x="0" y="982893"/>
                  </a:lnTo>
                  <a:lnTo>
                    <a:pt x="0" y="976296"/>
                  </a:lnTo>
                  <a:lnTo>
                    <a:pt x="0" y="969700"/>
                  </a:lnTo>
                  <a:lnTo>
                    <a:pt x="0" y="963103"/>
                  </a:lnTo>
                  <a:lnTo>
                    <a:pt x="0" y="956507"/>
                  </a:lnTo>
                  <a:lnTo>
                    <a:pt x="0" y="949910"/>
                  </a:lnTo>
                  <a:lnTo>
                    <a:pt x="0" y="943313"/>
                  </a:lnTo>
                  <a:lnTo>
                    <a:pt x="0" y="936717"/>
                  </a:lnTo>
                  <a:lnTo>
                    <a:pt x="0" y="930120"/>
                  </a:lnTo>
                  <a:lnTo>
                    <a:pt x="0" y="923524"/>
                  </a:lnTo>
                  <a:lnTo>
                    <a:pt x="0" y="916927"/>
                  </a:lnTo>
                  <a:lnTo>
                    <a:pt x="0" y="910330"/>
                  </a:lnTo>
                  <a:lnTo>
                    <a:pt x="0" y="903734"/>
                  </a:lnTo>
                  <a:lnTo>
                    <a:pt x="0" y="897137"/>
                  </a:lnTo>
                  <a:lnTo>
                    <a:pt x="0" y="890541"/>
                  </a:lnTo>
                  <a:lnTo>
                    <a:pt x="0" y="883944"/>
                  </a:lnTo>
                  <a:lnTo>
                    <a:pt x="0" y="877347"/>
                  </a:lnTo>
                  <a:lnTo>
                    <a:pt x="0" y="870751"/>
                  </a:lnTo>
                  <a:lnTo>
                    <a:pt x="0" y="864154"/>
                  </a:lnTo>
                  <a:lnTo>
                    <a:pt x="0" y="857558"/>
                  </a:lnTo>
                  <a:lnTo>
                    <a:pt x="0" y="850961"/>
                  </a:lnTo>
                  <a:lnTo>
                    <a:pt x="0" y="844364"/>
                  </a:lnTo>
                  <a:lnTo>
                    <a:pt x="0" y="837768"/>
                  </a:lnTo>
                  <a:lnTo>
                    <a:pt x="0" y="831171"/>
                  </a:lnTo>
                  <a:lnTo>
                    <a:pt x="0" y="824575"/>
                  </a:lnTo>
                  <a:lnTo>
                    <a:pt x="0" y="817978"/>
                  </a:lnTo>
                  <a:lnTo>
                    <a:pt x="0" y="811381"/>
                  </a:lnTo>
                  <a:lnTo>
                    <a:pt x="0" y="804785"/>
                  </a:lnTo>
                  <a:lnTo>
                    <a:pt x="0" y="798188"/>
                  </a:lnTo>
                  <a:lnTo>
                    <a:pt x="0" y="791592"/>
                  </a:lnTo>
                  <a:lnTo>
                    <a:pt x="0" y="784995"/>
                  </a:lnTo>
                  <a:lnTo>
                    <a:pt x="0" y="778398"/>
                  </a:lnTo>
                  <a:lnTo>
                    <a:pt x="0" y="771802"/>
                  </a:lnTo>
                  <a:lnTo>
                    <a:pt x="0" y="765205"/>
                  </a:lnTo>
                  <a:lnTo>
                    <a:pt x="0" y="758609"/>
                  </a:lnTo>
                  <a:lnTo>
                    <a:pt x="0" y="752012"/>
                  </a:lnTo>
                  <a:lnTo>
                    <a:pt x="0" y="745415"/>
                  </a:lnTo>
                  <a:lnTo>
                    <a:pt x="0" y="738819"/>
                  </a:lnTo>
                  <a:lnTo>
                    <a:pt x="0" y="732222"/>
                  </a:lnTo>
                  <a:lnTo>
                    <a:pt x="0" y="725626"/>
                  </a:lnTo>
                  <a:lnTo>
                    <a:pt x="0" y="719029"/>
                  </a:lnTo>
                  <a:lnTo>
                    <a:pt x="0" y="712432"/>
                  </a:lnTo>
                  <a:lnTo>
                    <a:pt x="0" y="705836"/>
                  </a:lnTo>
                  <a:lnTo>
                    <a:pt x="0" y="699239"/>
                  </a:lnTo>
                  <a:lnTo>
                    <a:pt x="0" y="692643"/>
                  </a:lnTo>
                  <a:lnTo>
                    <a:pt x="0" y="686046"/>
                  </a:lnTo>
                  <a:lnTo>
                    <a:pt x="0" y="679449"/>
                  </a:lnTo>
                  <a:lnTo>
                    <a:pt x="0" y="672853"/>
                  </a:lnTo>
                  <a:lnTo>
                    <a:pt x="0" y="666256"/>
                  </a:lnTo>
                  <a:lnTo>
                    <a:pt x="0" y="659660"/>
                  </a:lnTo>
                  <a:lnTo>
                    <a:pt x="0" y="653063"/>
                  </a:lnTo>
                  <a:lnTo>
                    <a:pt x="0" y="646466"/>
                  </a:lnTo>
                  <a:lnTo>
                    <a:pt x="0" y="639870"/>
                  </a:lnTo>
                  <a:lnTo>
                    <a:pt x="0" y="633273"/>
                  </a:lnTo>
                  <a:lnTo>
                    <a:pt x="0" y="626677"/>
                  </a:lnTo>
                  <a:lnTo>
                    <a:pt x="0" y="620080"/>
                  </a:lnTo>
                  <a:lnTo>
                    <a:pt x="0" y="613483"/>
                  </a:lnTo>
                  <a:lnTo>
                    <a:pt x="0" y="606887"/>
                  </a:lnTo>
                  <a:lnTo>
                    <a:pt x="0" y="600290"/>
                  </a:lnTo>
                  <a:lnTo>
                    <a:pt x="0" y="593694"/>
                  </a:lnTo>
                  <a:lnTo>
                    <a:pt x="0" y="587097"/>
                  </a:lnTo>
                  <a:lnTo>
                    <a:pt x="0" y="580500"/>
                  </a:lnTo>
                  <a:lnTo>
                    <a:pt x="0" y="573904"/>
                  </a:lnTo>
                  <a:lnTo>
                    <a:pt x="0" y="567307"/>
                  </a:lnTo>
                  <a:lnTo>
                    <a:pt x="0" y="560711"/>
                  </a:lnTo>
                  <a:lnTo>
                    <a:pt x="0" y="554114"/>
                  </a:lnTo>
                  <a:lnTo>
                    <a:pt x="0" y="547517"/>
                  </a:lnTo>
                  <a:lnTo>
                    <a:pt x="0" y="540921"/>
                  </a:lnTo>
                  <a:lnTo>
                    <a:pt x="0" y="534324"/>
                  </a:lnTo>
                  <a:lnTo>
                    <a:pt x="0" y="527728"/>
                  </a:lnTo>
                  <a:lnTo>
                    <a:pt x="0" y="521131"/>
                  </a:lnTo>
                  <a:lnTo>
                    <a:pt x="0" y="514534"/>
                  </a:lnTo>
                  <a:lnTo>
                    <a:pt x="0" y="507938"/>
                  </a:lnTo>
                  <a:lnTo>
                    <a:pt x="0" y="501341"/>
                  </a:lnTo>
                  <a:lnTo>
                    <a:pt x="0" y="494745"/>
                  </a:lnTo>
                  <a:lnTo>
                    <a:pt x="0" y="488148"/>
                  </a:lnTo>
                  <a:lnTo>
                    <a:pt x="0" y="481551"/>
                  </a:lnTo>
                  <a:lnTo>
                    <a:pt x="0" y="474955"/>
                  </a:lnTo>
                  <a:lnTo>
                    <a:pt x="0" y="468358"/>
                  </a:lnTo>
                  <a:lnTo>
                    <a:pt x="0" y="461762"/>
                  </a:lnTo>
                  <a:lnTo>
                    <a:pt x="0" y="455165"/>
                  </a:lnTo>
                  <a:lnTo>
                    <a:pt x="0" y="448568"/>
                  </a:lnTo>
                  <a:lnTo>
                    <a:pt x="0" y="441972"/>
                  </a:lnTo>
                  <a:lnTo>
                    <a:pt x="0" y="435375"/>
                  </a:lnTo>
                  <a:lnTo>
                    <a:pt x="0" y="428779"/>
                  </a:lnTo>
                  <a:lnTo>
                    <a:pt x="0" y="422182"/>
                  </a:lnTo>
                  <a:lnTo>
                    <a:pt x="0" y="415585"/>
                  </a:lnTo>
                  <a:lnTo>
                    <a:pt x="0" y="408989"/>
                  </a:lnTo>
                  <a:lnTo>
                    <a:pt x="0" y="402392"/>
                  </a:lnTo>
                  <a:lnTo>
                    <a:pt x="0" y="395796"/>
                  </a:lnTo>
                  <a:lnTo>
                    <a:pt x="0" y="389199"/>
                  </a:lnTo>
                  <a:lnTo>
                    <a:pt x="0" y="382602"/>
                  </a:lnTo>
                  <a:lnTo>
                    <a:pt x="0" y="376006"/>
                  </a:lnTo>
                  <a:lnTo>
                    <a:pt x="0" y="369409"/>
                  </a:lnTo>
                  <a:lnTo>
                    <a:pt x="0" y="362813"/>
                  </a:lnTo>
                  <a:lnTo>
                    <a:pt x="0" y="356216"/>
                  </a:lnTo>
                  <a:lnTo>
                    <a:pt x="0" y="349619"/>
                  </a:lnTo>
                  <a:lnTo>
                    <a:pt x="0" y="343023"/>
                  </a:lnTo>
                  <a:lnTo>
                    <a:pt x="0" y="336426"/>
                  </a:lnTo>
                  <a:lnTo>
                    <a:pt x="0" y="329830"/>
                  </a:lnTo>
                  <a:lnTo>
                    <a:pt x="0" y="323233"/>
                  </a:lnTo>
                  <a:lnTo>
                    <a:pt x="0" y="316636"/>
                  </a:lnTo>
                  <a:lnTo>
                    <a:pt x="0" y="310040"/>
                  </a:lnTo>
                  <a:lnTo>
                    <a:pt x="0" y="303443"/>
                  </a:lnTo>
                  <a:lnTo>
                    <a:pt x="0" y="296847"/>
                  </a:lnTo>
                  <a:lnTo>
                    <a:pt x="0" y="290250"/>
                  </a:lnTo>
                  <a:lnTo>
                    <a:pt x="0" y="283653"/>
                  </a:lnTo>
                  <a:lnTo>
                    <a:pt x="0" y="277057"/>
                  </a:lnTo>
                  <a:lnTo>
                    <a:pt x="0" y="270460"/>
                  </a:lnTo>
                  <a:lnTo>
                    <a:pt x="0" y="263864"/>
                  </a:lnTo>
                  <a:lnTo>
                    <a:pt x="0" y="257267"/>
                  </a:lnTo>
                  <a:lnTo>
                    <a:pt x="0" y="250670"/>
                  </a:lnTo>
                  <a:lnTo>
                    <a:pt x="0" y="244074"/>
                  </a:lnTo>
                  <a:lnTo>
                    <a:pt x="0" y="237477"/>
                  </a:lnTo>
                  <a:lnTo>
                    <a:pt x="0" y="230881"/>
                  </a:lnTo>
                  <a:lnTo>
                    <a:pt x="0" y="224284"/>
                  </a:lnTo>
                  <a:lnTo>
                    <a:pt x="0" y="217687"/>
                  </a:lnTo>
                  <a:lnTo>
                    <a:pt x="0" y="211091"/>
                  </a:lnTo>
                  <a:lnTo>
                    <a:pt x="0" y="204494"/>
                  </a:lnTo>
                  <a:lnTo>
                    <a:pt x="0" y="197898"/>
                  </a:lnTo>
                  <a:lnTo>
                    <a:pt x="0" y="191301"/>
                  </a:lnTo>
                  <a:lnTo>
                    <a:pt x="0" y="184704"/>
                  </a:lnTo>
                  <a:lnTo>
                    <a:pt x="0" y="178108"/>
                  </a:lnTo>
                  <a:lnTo>
                    <a:pt x="0" y="171511"/>
                  </a:lnTo>
                  <a:lnTo>
                    <a:pt x="0" y="164915"/>
                  </a:lnTo>
                  <a:lnTo>
                    <a:pt x="0" y="158318"/>
                  </a:lnTo>
                  <a:lnTo>
                    <a:pt x="0" y="151721"/>
                  </a:lnTo>
                  <a:lnTo>
                    <a:pt x="0" y="145125"/>
                  </a:lnTo>
                  <a:lnTo>
                    <a:pt x="0" y="138528"/>
                  </a:lnTo>
                  <a:lnTo>
                    <a:pt x="0" y="131932"/>
                  </a:lnTo>
                  <a:lnTo>
                    <a:pt x="0" y="125335"/>
                  </a:lnTo>
                  <a:lnTo>
                    <a:pt x="0" y="118738"/>
                  </a:lnTo>
                  <a:lnTo>
                    <a:pt x="0" y="112142"/>
                  </a:lnTo>
                  <a:lnTo>
                    <a:pt x="0" y="105545"/>
                  </a:lnTo>
                  <a:lnTo>
                    <a:pt x="0" y="98949"/>
                  </a:lnTo>
                  <a:lnTo>
                    <a:pt x="0" y="92352"/>
                  </a:lnTo>
                  <a:lnTo>
                    <a:pt x="0" y="85755"/>
                  </a:lnTo>
                  <a:lnTo>
                    <a:pt x="0" y="79159"/>
                  </a:lnTo>
                  <a:lnTo>
                    <a:pt x="0" y="72562"/>
                  </a:lnTo>
                  <a:lnTo>
                    <a:pt x="0" y="65966"/>
                  </a:lnTo>
                  <a:lnTo>
                    <a:pt x="0" y="59369"/>
                  </a:lnTo>
                  <a:lnTo>
                    <a:pt x="0" y="52772"/>
                  </a:lnTo>
                  <a:lnTo>
                    <a:pt x="0" y="46176"/>
                  </a:lnTo>
                  <a:lnTo>
                    <a:pt x="0" y="39579"/>
                  </a:lnTo>
                  <a:lnTo>
                    <a:pt x="0" y="32983"/>
                  </a:lnTo>
                  <a:lnTo>
                    <a:pt x="0" y="26386"/>
                  </a:lnTo>
                  <a:lnTo>
                    <a:pt x="0" y="19789"/>
                  </a:lnTo>
                  <a:lnTo>
                    <a:pt x="0" y="13193"/>
                  </a:lnTo>
                  <a:lnTo>
                    <a:pt x="0" y="6596"/>
                  </a:lnTo>
                  <a:lnTo>
                    <a:pt x="2" y="0"/>
                  </a:lnTo>
                  <a:lnTo>
                    <a:pt x="4" y="6596"/>
                  </a:lnTo>
                  <a:lnTo>
                    <a:pt x="9" y="13193"/>
                  </a:lnTo>
                  <a:lnTo>
                    <a:pt x="17" y="19789"/>
                  </a:lnTo>
                  <a:lnTo>
                    <a:pt x="31" y="26386"/>
                  </a:lnTo>
                  <a:lnTo>
                    <a:pt x="50" y="32983"/>
                  </a:lnTo>
                  <a:lnTo>
                    <a:pt x="74" y="39579"/>
                  </a:lnTo>
                  <a:lnTo>
                    <a:pt x="103" y="46176"/>
                  </a:lnTo>
                  <a:lnTo>
                    <a:pt x="130" y="52772"/>
                  </a:lnTo>
                  <a:lnTo>
                    <a:pt x="153" y="59369"/>
                  </a:lnTo>
                  <a:lnTo>
                    <a:pt x="165" y="65966"/>
                  </a:lnTo>
                  <a:lnTo>
                    <a:pt x="165" y="72562"/>
                  </a:lnTo>
                  <a:lnTo>
                    <a:pt x="152" y="79159"/>
                  </a:lnTo>
                  <a:lnTo>
                    <a:pt x="130" y="85755"/>
                  </a:lnTo>
                  <a:lnTo>
                    <a:pt x="103" y="92352"/>
                  </a:lnTo>
                  <a:lnTo>
                    <a:pt x="75" y="98949"/>
                  </a:lnTo>
                  <a:lnTo>
                    <a:pt x="50" y="105545"/>
                  </a:lnTo>
                  <a:lnTo>
                    <a:pt x="31" y="112142"/>
                  </a:lnTo>
                  <a:lnTo>
                    <a:pt x="18" y="118738"/>
                  </a:lnTo>
                  <a:lnTo>
                    <a:pt x="9" y="125335"/>
                  </a:lnTo>
                  <a:lnTo>
                    <a:pt x="4" y="131932"/>
                  </a:lnTo>
                  <a:lnTo>
                    <a:pt x="2" y="138528"/>
                  </a:lnTo>
                  <a:lnTo>
                    <a:pt x="0" y="145125"/>
                  </a:lnTo>
                  <a:lnTo>
                    <a:pt x="0" y="151721"/>
                  </a:lnTo>
                  <a:lnTo>
                    <a:pt x="0" y="158318"/>
                  </a:lnTo>
                  <a:lnTo>
                    <a:pt x="0" y="164915"/>
                  </a:lnTo>
                  <a:lnTo>
                    <a:pt x="0" y="171511"/>
                  </a:lnTo>
                  <a:lnTo>
                    <a:pt x="0" y="178108"/>
                  </a:lnTo>
                  <a:lnTo>
                    <a:pt x="0" y="184704"/>
                  </a:lnTo>
                  <a:lnTo>
                    <a:pt x="0" y="191301"/>
                  </a:lnTo>
                  <a:lnTo>
                    <a:pt x="0" y="197898"/>
                  </a:lnTo>
                  <a:lnTo>
                    <a:pt x="0" y="204494"/>
                  </a:lnTo>
                  <a:lnTo>
                    <a:pt x="0" y="211091"/>
                  </a:lnTo>
                  <a:lnTo>
                    <a:pt x="0" y="217687"/>
                  </a:lnTo>
                  <a:lnTo>
                    <a:pt x="0" y="224284"/>
                  </a:lnTo>
                  <a:lnTo>
                    <a:pt x="0" y="230881"/>
                  </a:lnTo>
                  <a:lnTo>
                    <a:pt x="0" y="237477"/>
                  </a:lnTo>
                  <a:lnTo>
                    <a:pt x="0" y="244074"/>
                  </a:lnTo>
                  <a:lnTo>
                    <a:pt x="0" y="250670"/>
                  </a:lnTo>
                  <a:lnTo>
                    <a:pt x="0" y="257267"/>
                  </a:lnTo>
                  <a:lnTo>
                    <a:pt x="0" y="263864"/>
                  </a:lnTo>
                  <a:lnTo>
                    <a:pt x="0" y="270460"/>
                  </a:lnTo>
                  <a:lnTo>
                    <a:pt x="0" y="277057"/>
                  </a:lnTo>
                  <a:lnTo>
                    <a:pt x="0" y="283653"/>
                  </a:lnTo>
                  <a:lnTo>
                    <a:pt x="0" y="290250"/>
                  </a:lnTo>
                  <a:lnTo>
                    <a:pt x="0" y="296847"/>
                  </a:lnTo>
                  <a:lnTo>
                    <a:pt x="0" y="303443"/>
                  </a:lnTo>
                  <a:lnTo>
                    <a:pt x="0" y="310040"/>
                  </a:lnTo>
                  <a:lnTo>
                    <a:pt x="0" y="316636"/>
                  </a:lnTo>
                  <a:lnTo>
                    <a:pt x="0" y="323233"/>
                  </a:lnTo>
                  <a:lnTo>
                    <a:pt x="0" y="329830"/>
                  </a:lnTo>
                  <a:lnTo>
                    <a:pt x="0" y="336426"/>
                  </a:lnTo>
                  <a:lnTo>
                    <a:pt x="0" y="343023"/>
                  </a:lnTo>
                  <a:lnTo>
                    <a:pt x="0" y="349619"/>
                  </a:lnTo>
                  <a:lnTo>
                    <a:pt x="0" y="356216"/>
                  </a:lnTo>
                  <a:lnTo>
                    <a:pt x="0" y="362813"/>
                  </a:lnTo>
                  <a:lnTo>
                    <a:pt x="0" y="369409"/>
                  </a:lnTo>
                  <a:lnTo>
                    <a:pt x="0" y="376006"/>
                  </a:lnTo>
                  <a:lnTo>
                    <a:pt x="0" y="382602"/>
                  </a:lnTo>
                  <a:lnTo>
                    <a:pt x="0" y="389199"/>
                  </a:lnTo>
                  <a:lnTo>
                    <a:pt x="0" y="395796"/>
                  </a:lnTo>
                  <a:lnTo>
                    <a:pt x="0" y="402392"/>
                  </a:lnTo>
                  <a:lnTo>
                    <a:pt x="0" y="408989"/>
                  </a:lnTo>
                  <a:lnTo>
                    <a:pt x="0" y="415585"/>
                  </a:lnTo>
                  <a:lnTo>
                    <a:pt x="0" y="422182"/>
                  </a:lnTo>
                  <a:lnTo>
                    <a:pt x="0" y="428779"/>
                  </a:lnTo>
                  <a:lnTo>
                    <a:pt x="0" y="435375"/>
                  </a:lnTo>
                  <a:lnTo>
                    <a:pt x="0" y="441972"/>
                  </a:lnTo>
                  <a:lnTo>
                    <a:pt x="0" y="448568"/>
                  </a:lnTo>
                  <a:lnTo>
                    <a:pt x="0" y="455165"/>
                  </a:lnTo>
                  <a:lnTo>
                    <a:pt x="2" y="461762"/>
                  </a:lnTo>
                  <a:lnTo>
                    <a:pt x="5" y="468358"/>
                  </a:lnTo>
                  <a:lnTo>
                    <a:pt x="10" y="474955"/>
                  </a:lnTo>
                  <a:lnTo>
                    <a:pt x="18" y="481551"/>
                  </a:lnTo>
                  <a:lnTo>
                    <a:pt x="32" y="488148"/>
                  </a:lnTo>
                  <a:lnTo>
                    <a:pt x="51" y="494745"/>
                  </a:lnTo>
                  <a:lnTo>
                    <a:pt x="76" y="501341"/>
                  </a:lnTo>
                  <a:lnTo>
                    <a:pt x="103" y="507938"/>
                  </a:lnTo>
                  <a:lnTo>
                    <a:pt x="130" y="514534"/>
                  </a:lnTo>
                  <a:lnTo>
                    <a:pt x="153" y="521131"/>
                  </a:lnTo>
                  <a:lnTo>
                    <a:pt x="165" y="527728"/>
                  </a:lnTo>
                  <a:lnTo>
                    <a:pt x="165" y="534324"/>
                  </a:lnTo>
                  <a:lnTo>
                    <a:pt x="152" y="540921"/>
                  </a:lnTo>
                  <a:lnTo>
                    <a:pt x="130" y="547517"/>
                  </a:lnTo>
                  <a:lnTo>
                    <a:pt x="102" y="554114"/>
                  </a:lnTo>
                  <a:lnTo>
                    <a:pt x="74" y="560711"/>
                  </a:lnTo>
                  <a:lnTo>
                    <a:pt x="50" y="567307"/>
                  </a:lnTo>
                  <a:lnTo>
                    <a:pt x="31" y="573904"/>
                  </a:lnTo>
                  <a:lnTo>
                    <a:pt x="18" y="580500"/>
                  </a:lnTo>
                  <a:lnTo>
                    <a:pt x="9" y="587097"/>
                  </a:lnTo>
                  <a:lnTo>
                    <a:pt x="4" y="593694"/>
                  </a:lnTo>
                  <a:lnTo>
                    <a:pt x="2" y="600290"/>
                  </a:lnTo>
                  <a:lnTo>
                    <a:pt x="0" y="606887"/>
                  </a:lnTo>
                  <a:lnTo>
                    <a:pt x="0" y="613483"/>
                  </a:lnTo>
                  <a:lnTo>
                    <a:pt x="0" y="620080"/>
                  </a:lnTo>
                  <a:lnTo>
                    <a:pt x="0" y="626677"/>
                  </a:lnTo>
                  <a:lnTo>
                    <a:pt x="0" y="633273"/>
                  </a:lnTo>
                  <a:lnTo>
                    <a:pt x="0" y="639870"/>
                  </a:lnTo>
                  <a:lnTo>
                    <a:pt x="0" y="646466"/>
                  </a:lnTo>
                  <a:lnTo>
                    <a:pt x="0" y="653063"/>
                  </a:lnTo>
                  <a:lnTo>
                    <a:pt x="0" y="659660"/>
                  </a:lnTo>
                  <a:lnTo>
                    <a:pt x="0" y="666256"/>
                  </a:lnTo>
                  <a:lnTo>
                    <a:pt x="0" y="672853"/>
                  </a:lnTo>
                  <a:lnTo>
                    <a:pt x="0" y="679449"/>
                  </a:lnTo>
                  <a:lnTo>
                    <a:pt x="1" y="686046"/>
                  </a:lnTo>
                  <a:lnTo>
                    <a:pt x="3" y="692643"/>
                  </a:lnTo>
                  <a:lnTo>
                    <a:pt x="8" y="699239"/>
                  </a:lnTo>
                  <a:lnTo>
                    <a:pt x="15" y="705836"/>
                  </a:lnTo>
                  <a:lnTo>
                    <a:pt x="28" y="712432"/>
                  </a:lnTo>
                  <a:lnTo>
                    <a:pt x="45" y="719029"/>
                  </a:lnTo>
                  <a:lnTo>
                    <a:pt x="69" y="725626"/>
                  </a:lnTo>
                  <a:lnTo>
                    <a:pt x="97" y="732222"/>
                  </a:lnTo>
                  <a:lnTo>
                    <a:pt x="125" y="738819"/>
                  </a:lnTo>
                  <a:lnTo>
                    <a:pt x="149" y="745415"/>
                  </a:lnTo>
                  <a:lnTo>
                    <a:pt x="164" y="752012"/>
                  </a:lnTo>
                  <a:lnTo>
                    <a:pt x="167" y="758609"/>
                  </a:lnTo>
                  <a:lnTo>
                    <a:pt x="157" y="765205"/>
                  </a:lnTo>
                  <a:lnTo>
                    <a:pt x="136" y="771802"/>
                  </a:lnTo>
                  <a:lnTo>
                    <a:pt x="109" y="778398"/>
                  </a:lnTo>
                  <a:lnTo>
                    <a:pt x="80" y="784995"/>
                  </a:lnTo>
                  <a:lnTo>
                    <a:pt x="54" y="791592"/>
                  </a:lnTo>
                  <a:lnTo>
                    <a:pt x="33" y="798188"/>
                  </a:lnTo>
                  <a:lnTo>
                    <a:pt x="19" y="804785"/>
                  </a:lnTo>
                  <a:lnTo>
                    <a:pt x="10" y="811381"/>
                  </a:lnTo>
                  <a:lnTo>
                    <a:pt x="5" y="817978"/>
                  </a:lnTo>
                  <a:lnTo>
                    <a:pt x="3" y="824575"/>
                  </a:lnTo>
                  <a:lnTo>
                    <a:pt x="2" y="831171"/>
                  </a:lnTo>
                  <a:lnTo>
                    <a:pt x="4" y="837768"/>
                  </a:lnTo>
                  <a:lnTo>
                    <a:pt x="8" y="844364"/>
                  </a:lnTo>
                  <a:lnTo>
                    <a:pt x="15" y="850961"/>
                  </a:lnTo>
                  <a:lnTo>
                    <a:pt x="27" y="857558"/>
                  </a:lnTo>
                  <a:lnTo>
                    <a:pt x="44" y="864154"/>
                  </a:lnTo>
                  <a:lnTo>
                    <a:pt x="68" y="870751"/>
                  </a:lnTo>
                  <a:lnTo>
                    <a:pt x="95" y="877347"/>
                  </a:lnTo>
                  <a:lnTo>
                    <a:pt x="123" y="883944"/>
                  </a:lnTo>
                  <a:lnTo>
                    <a:pt x="148" y="890541"/>
                  </a:lnTo>
                  <a:lnTo>
                    <a:pt x="164" y="897137"/>
                  </a:lnTo>
                  <a:lnTo>
                    <a:pt x="167" y="903734"/>
                  </a:lnTo>
                  <a:lnTo>
                    <a:pt x="158" y="910330"/>
                  </a:lnTo>
                  <a:lnTo>
                    <a:pt x="138" y="916927"/>
                  </a:lnTo>
                  <a:lnTo>
                    <a:pt x="110" y="923524"/>
                  </a:lnTo>
                  <a:lnTo>
                    <a:pt x="81" y="930120"/>
                  </a:lnTo>
                  <a:lnTo>
                    <a:pt x="56" y="936717"/>
                  </a:lnTo>
                  <a:lnTo>
                    <a:pt x="35" y="943313"/>
                  </a:lnTo>
                  <a:lnTo>
                    <a:pt x="20" y="949910"/>
                  </a:lnTo>
                  <a:lnTo>
                    <a:pt x="11" y="956507"/>
                  </a:lnTo>
                  <a:lnTo>
                    <a:pt x="5" y="963103"/>
                  </a:lnTo>
                  <a:lnTo>
                    <a:pt x="2" y="969700"/>
                  </a:lnTo>
                  <a:lnTo>
                    <a:pt x="1" y="976296"/>
                  </a:lnTo>
                  <a:lnTo>
                    <a:pt x="0" y="982893"/>
                  </a:lnTo>
                  <a:lnTo>
                    <a:pt x="0" y="989490"/>
                  </a:lnTo>
                  <a:lnTo>
                    <a:pt x="0" y="996086"/>
                  </a:lnTo>
                  <a:lnTo>
                    <a:pt x="0" y="1002683"/>
                  </a:lnTo>
                  <a:lnTo>
                    <a:pt x="0" y="1009279"/>
                  </a:lnTo>
                  <a:lnTo>
                    <a:pt x="0" y="1015876"/>
                  </a:lnTo>
                  <a:lnTo>
                    <a:pt x="2" y="1022473"/>
                  </a:lnTo>
                  <a:lnTo>
                    <a:pt x="4" y="1029069"/>
                  </a:lnTo>
                  <a:lnTo>
                    <a:pt x="10" y="1035666"/>
                  </a:lnTo>
                  <a:lnTo>
                    <a:pt x="18" y="1042262"/>
                  </a:lnTo>
                  <a:lnTo>
                    <a:pt x="32" y="1048859"/>
                  </a:lnTo>
                  <a:lnTo>
                    <a:pt x="52" y="1055456"/>
                  </a:lnTo>
                  <a:lnTo>
                    <a:pt x="77" y="1062052"/>
                  </a:lnTo>
                  <a:lnTo>
                    <a:pt x="106" y="1068649"/>
                  </a:lnTo>
                  <a:lnTo>
                    <a:pt x="133" y="1075245"/>
                  </a:lnTo>
                  <a:lnTo>
                    <a:pt x="155" y="1081842"/>
                  </a:lnTo>
                  <a:lnTo>
                    <a:pt x="166" y="1088439"/>
                  </a:lnTo>
                  <a:lnTo>
                    <a:pt x="165" y="1095035"/>
                  </a:lnTo>
                  <a:lnTo>
                    <a:pt x="151" y="1101632"/>
                  </a:lnTo>
                  <a:lnTo>
                    <a:pt x="127" y="1108228"/>
                  </a:lnTo>
                  <a:lnTo>
                    <a:pt x="99" y="1114825"/>
                  </a:lnTo>
                  <a:lnTo>
                    <a:pt x="72" y="1121422"/>
                  </a:lnTo>
                  <a:lnTo>
                    <a:pt x="48" y="1128018"/>
                  </a:lnTo>
                  <a:lnTo>
                    <a:pt x="29" y="1134615"/>
                  </a:lnTo>
                  <a:lnTo>
                    <a:pt x="16" y="1141211"/>
                  </a:lnTo>
                  <a:lnTo>
                    <a:pt x="8" y="1147808"/>
                  </a:lnTo>
                  <a:lnTo>
                    <a:pt x="4" y="1154405"/>
                  </a:lnTo>
                  <a:lnTo>
                    <a:pt x="2" y="1161001"/>
                  </a:lnTo>
                  <a:lnTo>
                    <a:pt x="2" y="1167598"/>
                  </a:lnTo>
                  <a:lnTo>
                    <a:pt x="4" y="1174194"/>
                  </a:lnTo>
                  <a:lnTo>
                    <a:pt x="8" y="1180791"/>
                  </a:lnTo>
                  <a:lnTo>
                    <a:pt x="18" y="1187388"/>
                  </a:lnTo>
                  <a:lnTo>
                    <a:pt x="34" y="1193984"/>
                  </a:lnTo>
                  <a:lnTo>
                    <a:pt x="61" y="1200581"/>
                  </a:lnTo>
                  <a:lnTo>
                    <a:pt x="100" y="1207177"/>
                  </a:lnTo>
                  <a:lnTo>
                    <a:pt x="151" y="1213774"/>
                  </a:lnTo>
                  <a:lnTo>
                    <a:pt x="212" y="1220371"/>
                  </a:lnTo>
                  <a:lnTo>
                    <a:pt x="276" y="1226967"/>
                  </a:lnTo>
                  <a:lnTo>
                    <a:pt x="335" y="1233564"/>
                  </a:lnTo>
                  <a:lnTo>
                    <a:pt x="382" y="1240160"/>
                  </a:lnTo>
                  <a:lnTo>
                    <a:pt x="409" y="1246757"/>
                  </a:lnTo>
                  <a:lnTo>
                    <a:pt x="417" y="1253354"/>
                  </a:lnTo>
                  <a:lnTo>
                    <a:pt x="406" y="1259950"/>
                  </a:lnTo>
                  <a:lnTo>
                    <a:pt x="382" y="1266547"/>
                  </a:lnTo>
                  <a:lnTo>
                    <a:pt x="352" y="1273143"/>
                  </a:lnTo>
                  <a:lnTo>
                    <a:pt x="322" y="1279740"/>
                  </a:lnTo>
                  <a:lnTo>
                    <a:pt x="296" y="1286337"/>
                  </a:lnTo>
                  <a:lnTo>
                    <a:pt x="277" y="1292933"/>
                  </a:lnTo>
                  <a:lnTo>
                    <a:pt x="268" y="1299530"/>
                  </a:lnTo>
                  <a:lnTo>
                    <a:pt x="268" y="1306126"/>
                  </a:lnTo>
                  <a:lnTo>
                    <a:pt x="278" y="1312723"/>
                  </a:lnTo>
                  <a:lnTo>
                    <a:pt x="296" y="1319320"/>
                  </a:lnTo>
                  <a:lnTo>
                    <a:pt x="325" y="1325916"/>
                  </a:lnTo>
                  <a:lnTo>
                    <a:pt x="363" y="1332513"/>
                  </a:lnTo>
                  <a:lnTo>
                    <a:pt x="406" y="1339109"/>
                  </a:lnTo>
                  <a:lnTo>
                    <a:pt x="450" y="1345706"/>
                  </a:lnTo>
                  <a:lnTo>
                    <a:pt x="483" y="1352303"/>
                  </a:lnTo>
                  <a:lnTo>
                    <a:pt x="498" y="1358899"/>
                  </a:lnTo>
                  <a:lnTo>
                    <a:pt x="488" y="1365496"/>
                  </a:lnTo>
                  <a:lnTo>
                    <a:pt x="451" y="1372092"/>
                  </a:lnTo>
                  <a:lnTo>
                    <a:pt x="394" y="1378689"/>
                  </a:lnTo>
                  <a:lnTo>
                    <a:pt x="325" y="1385286"/>
                  </a:lnTo>
                  <a:lnTo>
                    <a:pt x="256" y="1391882"/>
                  </a:lnTo>
                  <a:lnTo>
                    <a:pt x="198" y="1398479"/>
                  </a:lnTo>
                  <a:lnTo>
                    <a:pt x="161" y="1405075"/>
                  </a:lnTo>
                  <a:lnTo>
                    <a:pt x="147" y="1411672"/>
                  </a:lnTo>
                  <a:lnTo>
                    <a:pt x="158" y="1418269"/>
                  </a:lnTo>
                  <a:lnTo>
                    <a:pt x="190" y="1424865"/>
                  </a:lnTo>
                  <a:lnTo>
                    <a:pt x="233" y="1431462"/>
                  </a:lnTo>
                  <a:lnTo>
                    <a:pt x="278" y="1438058"/>
                  </a:lnTo>
                  <a:lnTo>
                    <a:pt x="312" y="1444655"/>
                  </a:lnTo>
                  <a:lnTo>
                    <a:pt x="327" y="1451252"/>
                  </a:lnTo>
                  <a:lnTo>
                    <a:pt x="319" y="1457848"/>
                  </a:lnTo>
                  <a:lnTo>
                    <a:pt x="290" y="1464445"/>
                  </a:lnTo>
                  <a:lnTo>
                    <a:pt x="248" y="1471041"/>
                  </a:lnTo>
                  <a:lnTo>
                    <a:pt x="201" y="1477638"/>
                  </a:lnTo>
                  <a:lnTo>
                    <a:pt x="161" y="1484235"/>
                  </a:lnTo>
                  <a:lnTo>
                    <a:pt x="136" y="1490831"/>
                  </a:lnTo>
                  <a:lnTo>
                    <a:pt x="131" y="1497428"/>
                  </a:lnTo>
                  <a:lnTo>
                    <a:pt x="146" y="1504024"/>
                  </a:lnTo>
                  <a:lnTo>
                    <a:pt x="182" y="1510621"/>
                  </a:lnTo>
                  <a:lnTo>
                    <a:pt x="232" y="1517218"/>
                  </a:lnTo>
                  <a:lnTo>
                    <a:pt x="291" y="1523814"/>
                  </a:lnTo>
                  <a:lnTo>
                    <a:pt x="351" y="1530411"/>
                  </a:lnTo>
                  <a:lnTo>
                    <a:pt x="407" y="1537007"/>
                  </a:lnTo>
                  <a:lnTo>
                    <a:pt x="457" y="1543604"/>
                  </a:lnTo>
                  <a:lnTo>
                    <a:pt x="499" y="1550201"/>
                  </a:lnTo>
                  <a:lnTo>
                    <a:pt x="535" y="1556797"/>
                  </a:lnTo>
                  <a:lnTo>
                    <a:pt x="566" y="1563394"/>
                  </a:lnTo>
                  <a:lnTo>
                    <a:pt x="593" y="1569990"/>
                  </a:lnTo>
                  <a:lnTo>
                    <a:pt x="613" y="1576587"/>
                  </a:lnTo>
                  <a:lnTo>
                    <a:pt x="621" y="1583184"/>
                  </a:lnTo>
                  <a:lnTo>
                    <a:pt x="614" y="1589780"/>
                  </a:lnTo>
                  <a:lnTo>
                    <a:pt x="591" y="1596377"/>
                  </a:lnTo>
                  <a:lnTo>
                    <a:pt x="553" y="1602973"/>
                  </a:lnTo>
                  <a:lnTo>
                    <a:pt x="505" y="1609570"/>
                  </a:lnTo>
                  <a:lnTo>
                    <a:pt x="455" y="1616167"/>
                  </a:lnTo>
                  <a:lnTo>
                    <a:pt x="411" y="1622763"/>
                  </a:lnTo>
                  <a:lnTo>
                    <a:pt x="381" y="1629360"/>
                  </a:lnTo>
                  <a:lnTo>
                    <a:pt x="369" y="1635956"/>
                  </a:lnTo>
                  <a:lnTo>
                    <a:pt x="380" y="1642553"/>
                  </a:lnTo>
                  <a:lnTo>
                    <a:pt x="416" y="1649150"/>
                  </a:lnTo>
                  <a:lnTo>
                    <a:pt x="478" y="1655746"/>
                  </a:lnTo>
                  <a:lnTo>
                    <a:pt x="567" y="1662343"/>
                  </a:lnTo>
                  <a:lnTo>
                    <a:pt x="678" y="1668939"/>
                  </a:lnTo>
                  <a:lnTo>
                    <a:pt x="805" y="1675536"/>
                  </a:lnTo>
                  <a:lnTo>
                    <a:pt x="937" y="1682133"/>
                  </a:lnTo>
                  <a:lnTo>
                    <a:pt x="1060" y="1688729"/>
                  </a:lnTo>
                  <a:lnTo>
                    <a:pt x="1162" y="1695326"/>
                  </a:lnTo>
                  <a:lnTo>
                    <a:pt x="1236" y="1701922"/>
                  </a:lnTo>
                  <a:lnTo>
                    <a:pt x="1281" y="1708519"/>
                  </a:lnTo>
                  <a:lnTo>
                    <a:pt x="1298" y="1715116"/>
                  </a:lnTo>
                  <a:lnTo>
                    <a:pt x="1292" y="1721712"/>
                  </a:lnTo>
                  <a:lnTo>
                    <a:pt x="1266" y="1728309"/>
                  </a:lnTo>
                  <a:lnTo>
                    <a:pt x="1223" y="1734905"/>
                  </a:lnTo>
                  <a:lnTo>
                    <a:pt x="1170" y="1741502"/>
                  </a:lnTo>
                  <a:lnTo>
                    <a:pt x="1113" y="1748099"/>
                  </a:lnTo>
                  <a:lnTo>
                    <a:pt x="1063" y="1754695"/>
                  </a:lnTo>
                  <a:lnTo>
                    <a:pt x="1032" y="1761292"/>
                  </a:lnTo>
                  <a:lnTo>
                    <a:pt x="1030" y="1767888"/>
                  </a:lnTo>
                  <a:lnTo>
                    <a:pt x="1057" y="1774485"/>
                  </a:lnTo>
                  <a:lnTo>
                    <a:pt x="1108" y="1781082"/>
                  </a:lnTo>
                  <a:lnTo>
                    <a:pt x="1166" y="1787678"/>
                  </a:lnTo>
                  <a:lnTo>
                    <a:pt x="1213" y="1794275"/>
                  </a:lnTo>
                  <a:lnTo>
                    <a:pt x="1233" y="1800871"/>
                  </a:lnTo>
                  <a:lnTo>
                    <a:pt x="1218" y="1807468"/>
                  </a:lnTo>
                  <a:lnTo>
                    <a:pt x="1170" y="1814065"/>
                  </a:lnTo>
                  <a:lnTo>
                    <a:pt x="1097" y="1820661"/>
                  </a:lnTo>
                  <a:lnTo>
                    <a:pt x="1013" y="1827258"/>
                  </a:lnTo>
                  <a:lnTo>
                    <a:pt x="928" y="1833854"/>
                  </a:lnTo>
                  <a:lnTo>
                    <a:pt x="849" y="1840451"/>
                  </a:lnTo>
                  <a:lnTo>
                    <a:pt x="784" y="1847048"/>
                  </a:lnTo>
                  <a:lnTo>
                    <a:pt x="741" y="1853644"/>
                  </a:lnTo>
                  <a:lnTo>
                    <a:pt x="727" y="1860241"/>
                  </a:lnTo>
                  <a:lnTo>
                    <a:pt x="747" y="1866837"/>
                  </a:lnTo>
                  <a:lnTo>
                    <a:pt x="803" y="1873434"/>
                  </a:lnTo>
                  <a:lnTo>
                    <a:pt x="887" y="1880031"/>
                  </a:lnTo>
                  <a:lnTo>
                    <a:pt x="990" y="1886627"/>
                  </a:lnTo>
                  <a:lnTo>
                    <a:pt x="1098" y="1893224"/>
                  </a:lnTo>
                  <a:lnTo>
                    <a:pt x="1198" y="1899820"/>
                  </a:lnTo>
                  <a:lnTo>
                    <a:pt x="1281" y="1906417"/>
                  </a:lnTo>
                  <a:lnTo>
                    <a:pt x="1343" y="1913014"/>
                  </a:lnTo>
                  <a:lnTo>
                    <a:pt x="1381" y="1919610"/>
                  </a:lnTo>
                  <a:lnTo>
                    <a:pt x="1399" y="1926207"/>
                  </a:lnTo>
                  <a:lnTo>
                    <a:pt x="1398" y="1932803"/>
                  </a:lnTo>
                  <a:lnTo>
                    <a:pt x="1385" y="1939400"/>
                  </a:lnTo>
                  <a:lnTo>
                    <a:pt x="1367" y="1945997"/>
                  </a:lnTo>
                  <a:lnTo>
                    <a:pt x="1354" y="1952593"/>
                  </a:lnTo>
                  <a:lnTo>
                    <a:pt x="1354" y="1959190"/>
                  </a:lnTo>
                  <a:lnTo>
                    <a:pt x="1376" y="1965786"/>
                  </a:lnTo>
                  <a:lnTo>
                    <a:pt x="1422" y="1972383"/>
                  </a:lnTo>
                  <a:lnTo>
                    <a:pt x="1492" y="1978980"/>
                  </a:lnTo>
                  <a:lnTo>
                    <a:pt x="1584" y="1985576"/>
                  </a:lnTo>
                  <a:lnTo>
                    <a:pt x="1691" y="1992173"/>
                  </a:lnTo>
                  <a:lnTo>
                    <a:pt x="1805" y="1998769"/>
                  </a:lnTo>
                  <a:lnTo>
                    <a:pt x="1920" y="2005366"/>
                  </a:lnTo>
                  <a:lnTo>
                    <a:pt x="2026" y="2011963"/>
                  </a:lnTo>
                  <a:lnTo>
                    <a:pt x="2115" y="2018559"/>
                  </a:lnTo>
                  <a:lnTo>
                    <a:pt x="2178" y="2025156"/>
                  </a:lnTo>
                  <a:lnTo>
                    <a:pt x="2212" y="2031752"/>
                  </a:lnTo>
                  <a:lnTo>
                    <a:pt x="2214" y="2038349"/>
                  </a:lnTo>
                  <a:lnTo>
                    <a:pt x="2191" y="2044946"/>
                  </a:lnTo>
                  <a:lnTo>
                    <a:pt x="2152" y="2051542"/>
                  </a:lnTo>
                  <a:lnTo>
                    <a:pt x="2111" y="2058139"/>
                  </a:lnTo>
                  <a:lnTo>
                    <a:pt x="2080" y="2064735"/>
                  </a:lnTo>
                  <a:lnTo>
                    <a:pt x="2074" y="2071332"/>
                  </a:lnTo>
                  <a:lnTo>
                    <a:pt x="2103" y="2077929"/>
                  </a:lnTo>
                  <a:lnTo>
                    <a:pt x="2173" y="2084525"/>
                  </a:lnTo>
                  <a:lnTo>
                    <a:pt x="2286" y="2091122"/>
                  </a:lnTo>
                  <a:lnTo>
                    <a:pt x="2434" y="2097718"/>
                  </a:lnTo>
                  <a:lnTo>
                    <a:pt x="2598" y="2104315"/>
                  </a:lnTo>
                  <a:lnTo>
                    <a:pt x="2755" y="2110912"/>
                  </a:lnTo>
                  <a:lnTo>
                    <a:pt x="2875" y="2117508"/>
                  </a:lnTo>
                  <a:lnTo>
                    <a:pt x="2938" y="2124105"/>
                  </a:lnTo>
                  <a:lnTo>
                    <a:pt x="2933" y="2130701"/>
                  </a:lnTo>
                  <a:lnTo>
                    <a:pt x="2866" y="2137298"/>
                  </a:lnTo>
                  <a:lnTo>
                    <a:pt x="2755" y="2143895"/>
                  </a:lnTo>
                  <a:lnTo>
                    <a:pt x="2626" y="2150491"/>
                  </a:lnTo>
                  <a:lnTo>
                    <a:pt x="2507" y="2157088"/>
                  </a:lnTo>
                  <a:lnTo>
                    <a:pt x="2419" y="2163684"/>
                  </a:lnTo>
                  <a:lnTo>
                    <a:pt x="2372" y="2170281"/>
                  </a:lnTo>
                  <a:lnTo>
                    <a:pt x="2368" y="2176878"/>
                  </a:lnTo>
                  <a:lnTo>
                    <a:pt x="2404" y="2183474"/>
                  </a:lnTo>
                  <a:lnTo>
                    <a:pt x="2475" y="2190071"/>
                  </a:lnTo>
                  <a:lnTo>
                    <a:pt x="2581" y="2196667"/>
                  </a:lnTo>
                  <a:lnTo>
                    <a:pt x="2731" y="2203264"/>
                  </a:lnTo>
                  <a:lnTo>
                    <a:pt x="2930" y="2209861"/>
                  </a:lnTo>
                  <a:lnTo>
                    <a:pt x="3180" y="2216457"/>
                  </a:lnTo>
                  <a:lnTo>
                    <a:pt x="3470" y="2223054"/>
                  </a:lnTo>
                  <a:lnTo>
                    <a:pt x="3780" y="2229650"/>
                  </a:lnTo>
                  <a:lnTo>
                    <a:pt x="4078" y="2236247"/>
                  </a:lnTo>
                  <a:lnTo>
                    <a:pt x="4337" y="2242844"/>
                  </a:lnTo>
                  <a:lnTo>
                    <a:pt x="4539" y="2249440"/>
                  </a:lnTo>
                  <a:lnTo>
                    <a:pt x="4681" y="2256037"/>
                  </a:lnTo>
                  <a:lnTo>
                    <a:pt x="4774" y="2262633"/>
                  </a:lnTo>
                  <a:lnTo>
                    <a:pt x="4838" y="2269230"/>
                  </a:lnTo>
                  <a:lnTo>
                    <a:pt x="4891" y="2275827"/>
                  </a:lnTo>
                  <a:lnTo>
                    <a:pt x="4952" y="2282423"/>
                  </a:lnTo>
                  <a:lnTo>
                    <a:pt x="5029" y="2289020"/>
                  </a:lnTo>
                  <a:lnTo>
                    <a:pt x="5130" y="2295616"/>
                  </a:lnTo>
                  <a:lnTo>
                    <a:pt x="5258" y="2302213"/>
                  </a:lnTo>
                  <a:lnTo>
                    <a:pt x="5416" y="2308810"/>
                  </a:lnTo>
                  <a:lnTo>
                    <a:pt x="5605" y="2315406"/>
                  </a:lnTo>
                  <a:lnTo>
                    <a:pt x="5824" y="2322003"/>
                  </a:lnTo>
                  <a:lnTo>
                    <a:pt x="6062" y="2328599"/>
                  </a:lnTo>
                  <a:lnTo>
                    <a:pt x="6308" y="2335196"/>
                  </a:lnTo>
                  <a:lnTo>
                    <a:pt x="6548" y="2341793"/>
                  </a:lnTo>
                  <a:lnTo>
                    <a:pt x="6769" y="2348389"/>
                  </a:lnTo>
                  <a:lnTo>
                    <a:pt x="6964" y="2354986"/>
                  </a:lnTo>
                  <a:lnTo>
                    <a:pt x="7134" y="2361582"/>
                  </a:lnTo>
                  <a:lnTo>
                    <a:pt x="7284" y="2368179"/>
                  </a:lnTo>
                  <a:lnTo>
                    <a:pt x="7430" y="2374776"/>
                  </a:lnTo>
                  <a:lnTo>
                    <a:pt x="7590" y="2381372"/>
                  </a:lnTo>
                  <a:lnTo>
                    <a:pt x="7787" y="2387969"/>
                  </a:lnTo>
                  <a:lnTo>
                    <a:pt x="8041" y="2394565"/>
                  </a:lnTo>
                  <a:lnTo>
                    <a:pt x="8361" y="2401162"/>
                  </a:lnTo>
                  <a:lnTo>
                    <a:pt x="8742" y="2407759"/>
                  </a:lnTo>
                  <a:lnTo>
                    <a:pt x="9161" y="2414355"/>
                  </a:lnTo>
                  <a:lnTo>
                    <a:pt x="9581" y="2420952"/>
                  </a:lnTo>
                  <a:lnTo>
                    <a:pt x="9955" y="2427548"/>
                  </a:lnTo>
                  <a:lnTo>
                    <a:pt x="10243" y="2434145"/>
                  </a:lnTo>
                  <a:lnTo>
                    <a:pt x="10419" y="2440742"/>
                  </a:lnTo>
                  <a:lnTo>
                    <a:pt x="10478" y="2447338"/>
                  </a:lnTo>
                  <a:lnTo>
                    <a:pt x="10440" y="2453935"/>
                  </a:lnTo>
                  <a:lnTo>
                    <a:pt x="10360" y="2460531"/>
                  </a:lnTo>
                  <a:lnTo>
                    <a:pt x="10295" y="2467128"/>
                  </a:lnTo>
                  <a:lnTo>
                    <a:pt x="10298" y="2473725"/>
                  </a:lnTo>
                  <a:lnTo>
                    <a:pt x="10405" y="2480321"/>
                  </a:lnTo>
                  <a:lnTo>
                    <a:pt x="10625" y="2486918"/>
                  </a:lnTo>
                  <a:lnTo>
                    <a:pt x="10941" y="2493514"/>
                  </a:lnTo>
                  <a:lnTo>
                    <a:pt x="11316" y="2500111"/>
                  </a:lnTo>
                  <a:lnTo>
                    <a:pt x="11712" y="2506708"/>
                  </a:lnTo>
                  <a:lnTo>
                    <a:pt x="12103" y="2513304"/>
                  </a:lnTo>
                  <a:lnTo>
                    <a:pt x="12485" y="2519901"/>
                  </a:lnTo>
                  <a:lnTo>
                    <a:pt x="12874" y="2526497"/>
                  </a:lnTo>
                  <a:lnTo>
                    <a:pt x="13297" y="2533094"/>
                  </a:lnTo>
                  <a:lnTo>
                    <a:pt x="13773" y="2539691"/>
                  </a:lnTo>
                  <a:lnTo>
                    <a:pt x="14306" y="2546287"/>
                  </a:lnTo>
                  <a:lnTo>
                    <a:pt x="14875" y="2552884"/>
                  </a:lnTo>
                  <a:lnTo>
                    <a:pt x="15441" y="2559480"/>
                  </a:lnTo>
                  <a:lnTo>
                    <a:pt x="15961" y="2566077"/>
                  </a:lnTo>
                  <a:lnTo>
                    <a:pt x="16397" y="2572674"/>
                  </a:lnTo>
                  <a:lnTo>
                    <a:pt x="16727" y="2579270"/>
                  </a:lnTo>
                  <a:lnTo>
                    <a:pt x="16959" y="2585867"/>
                  </a:lnTo>
                  <a:lnTo>
                    <a:pt x="17127" y="2592463"/>
                  </a:lnTo>
                  <a:lnTo>
                    <a:pt x="17277" y="2599060"/>
                  </a:lnTo>
                  <a:lnTo>
                    <a:pt x="17472" y="2605657"/>
                  </a:lnTo>
                  <a:lnTo>
                    <a:pt x="17777" y="2612253"/>
                  </a:lnTo>
                  <a:lnTo>
                    <a:pt x="18252" y="2618850"/>
                  </a:lnTo>
                  <a:lnTo>
                    <a:pt x="18934" y="2625446"/>
                  </a:lnTo>
                  <a:lnTo>
                    <a:pt x="19827" y="2632043"/>
                  </a:lnTo>
                  <a:lnTo>
                    <a:pt x="20890" y="2638640"/>
                  </a:lnTo>
                  <a:lnTo>
                    <a:pt x="22057" y="2645236"/>
                  </a:lnTo>
                  <a:lnTo>
                    <a:pt x="23252" y="2651833"/>
                  </a:lnTo>
                  <a:lnTo>
                    <a:pt x="24421" y="2658429"/>
                  </a:lnTo>
                  <a:lnTo>
                    <a:pt x="25549" y="2665026"/>
                  </a:lnTo>
                  <a:lnTo>
                    <a:pt x="26657" y="2671623"/>
                  </a:lnTo>
                  <a:lnTo>
                    <a:pt x="27778" y="2678219"/>
                  </a:lnTo>
                  <a:lnTo>
                    <a:pt x="28925" y="2684816"/>
                  </a:lnTo>
                  <a:lnTo>
                    <a:pt x="30066" y="2691412"/>
                  </a:lnTo>
                  <a:lnTo>
                    <a:pt x="31132" y="2698009"/>
                  </a:lnTo>
                  <a:lnTo>
                    <a:pt x="32046" y="2704606"/>
                  </a:lnTo>
                  <a:lnTo>
                    <a:pt x="32801" y="2711202"/>
                  </a:lnTo>
                  <a:lnTo>
                    <a:pt x="33485" y="2717799"/>
                  </a:lnTo>
                  <a:lnTo>
                    <a:pt x="34256" y="2724395"/>
                  </a:lnTo>
                  <a:lnTo>
                    <a:pt x="35285" y="2730992"/>
                  </a:lnTo>
                  <a:lnTo>
                    <a:pt x="36695" y="2737589"/>
                  </a:lnTo>
                  <a:lnTo>
                    <a:pt x="38509" y="2744185"/>
                  </a:lnTo>
                  <a:lnTo>
                    <a:pt x="40647" y="2750782"/>
                  </a:lnTo>
                  <a:lnTo>
                    <a:pt x="42948" y="2757378"/>
                  </a:lnTo>
                  <a:lnTo>
                    <a:pt x="45224" y="2763975"/>
                  </a:lnTo>
                  <a:lnTo>
                    <a:pt x="47307" y="2770572"/>
                  </a:lnTo>
                  <a:lnTo>
                    <a:pt x="49085" y="2777168"/>
                  </a:lnTo>
                  <a:lnTo>
                    <a:pt x="50518" y="2783765"/>
                  </a:lnTo>
                  <a:lnTo>
                    <a:pt x="51624" y="2790361"/>
                  </a:lnTo>
                  <a:lnTo>
                    <a:pt x="52472" y="2796958"/>
                  </a:lnTo>
                  <a:lnTo>
                    <a:pt x="53157" y="2803555"/>
                  </a:lnTo>
                  <a:lnTo>
                    <a:pt x="53790" y="2810151"/>
                  </a:lnTo>
                  <a:lnTo>
                    <a:pt x="54493" y="2816748"/>
                  </a:lnTo>
                  <a:lnTo>
                    <a:pt x="55397" y="2823344"/>
                  </a:lnTo>
                  <a:lnTo>
                    <a:pt x="56645" y="2829941"/>
                  </a:lnTo>
                  <a:lnTo>
                    <a:pt x="58381" y="2836538"/>
                  </a:lnTo>
                  <a:lnTo>
                    <a:pt x="60669" y="2843134"/>
                  </a:lnTo>
                  <a:lnTo>
                    <a:pt x="63513" y="2849731"/>
                  </a:lnTo>
                  <a:lnTo>
                    <a:pt x="66829" y="2856327"/>
                  </a:lnTo>
                  <a:lnTo>
                    <a:pt x="70455" y="2862924"/>
                  </a:lnTo>
                  <a:lnTo>
                    <a:pt x="74196" y="2869521"/>
                  </a:lnTo>
                  <a:lnTo>
                    <a:pt x="77875" y="2876117"/>
                  </a:lnTo>
                  <a:lnTo>
                    <a:pt x="81378" y="2882714"/>
                  </a:lnTo>
                  <a:lnTo>
                    <a:pt x="84679" y="2889310"/>
                  </a:lnTo>
                  <a:lnTo>
                    <a:pt x="87832" y="2895907"/>
                  </a:lnTo>
                  <a:lnTo>
                    <a:pt x="90954" y="2902504"/>
                  </a:lnTo>
                  <a:lnTo>
                    <a:pt x="94192" y="2909100"/>
                  </a:lnTo>
                  <a:lnTo>
                    <a:pt x="97705" y="2915697"/>
                  </a:lnTo>
                  <a:lnTo>
                    <a:pt x="101631" y="2922293"/>
                  </a:lnTo>
                  <a:lnTo>
                    <a:pt x="106061" y="2928890"/>
                  </a:lnTo>
                  <a:lnTo>
                    <a:pt x="110997" y="2935487"/>
                  </a:lnTo>
                  <a:lnTo>
                    <a:pt x="116333" y="2942083"/>
                  </a:lnTo>
                  <a:lnTo>
                    <a:pt x="121854" y="2948680"/>
                  </a:lnTo>
                  <a:lnTo>
                    <a:pt x="127286" y="2955276"/>
                  </a:lnTo>
                  <a:lnTo>
                    <a:pt x="132345" y="2961873"/>
                  </a:lnTo>
                  <a:lnTo>
                    <a:pt x="136909" y="2968470"/>
                  </a:lnTo>
                  <a:lnTo>
                    <a:pt x="141016" y="2975066"/>
                  </a:lnTo>
                  <a:lnTo>
                    <a:pt x="144849" y="2981663"/>
                  </a:lnTo>
                  <a:lnTo>
                    <a:pt x="148677" y="2988259"/>
                  </a:lnTo>
                  <a:lnTo>
                    <a:pt x="152771" y="2994856"/>
                  </a:lnTo>
                  <a:lnTo>
                    <a:pt x="157330" y="3001453"/>
                  </a:lnTo>
                  <a:lnTo>
                    <a:pt x="162443" y="3008049"/>
                  </a:lnTo>
                  <a:lnTo>
                    <a:pt x="168097" y="3014646"/>
                  </a:lnTo>
                  <a:lnTo>
                    <a:pt x="174208" y="3021242"/>
                  </a:lnTo>
                  <a:lnTo>
                    <a:pt x="180653" y="3027839"/>
                  </a:lnTo>
                  <a:lnTo>
                    <a:pt x="187305" y="3034436"/>
                  </a:lnTo>
                  <a:lnTo>
                    <a:pt x="194045" y="3041032"/>
                  </a:lnTo>
                  <a:lnTo>
                    <a:pt x="200764" y="3047629"/>
                  </a:lnTo>
                  <a:lnTo>
                    <a:pt x="207375" y="3054225"/>
                  </a:lnTo>
                  <a:lnTo>
                    <a:pt x="213821" y="3060822"/>
                  </a:lnTo>
                  <a:lnTo>
                    <a:pt x="220094" y="3067419"/>
                  </a:lnTo>
                  <a:lnTo>
                    <a:pt x="226246" y="3074015"/>
                  </a:lnTo>
                  <a:lnTo>
                    <a:pt x="232378" y="3080612"/>
                  </a:lnTo>
                  <a:lnTo>
                    <a:pt x="238630" y="3087208"/>
                  </a:lnTo>
                  <a:lnTo>
                    <a:pt x="245105" y="3093805"/>
                  </a:lnTo>
                  <a:lnTo>
                    <a:pt x="251839" y="3100402"/>
                  </a:lnTo>
                  <a:lnTo>
                    <a:pt x="258791" y="3106998"/>
                  </a:lnTo>
                  <a:lnTo>
                    <a:pt x="265862" y="3113595"/>
                  </a:lnTo>
                  <a:lnTo>
                    <a:pt x="272929" y="3120191"/>
                  </a:lnTo>
                  <a:lnTo>
                    <a:pt x="279870" y="3126788"/>
                  </a:lnTo>
                  <a:lnTo>
                    <a:pt x="286590" y="3133385"/>
                  </a:lnTo>
                  <a:lnTo>
                    <a:pt x="293011" y="3139981"/>
                  </a:lnTo>
                  <a:lnTo>
                    <a:pt x="299054" y="3146578"/>
                  </a:lnTo>
                  <a:lnTo>
                    <a:pt x="304615" y="3153174"/>
                  </a:lnTo>
                  <a:lnTo>
                    <a:pt x="309541" y="3159771"/>
                  </a:lnTo>
                  <a:lnTo>
                    <a:pt x="313623" y="3166368"/>
                  </a:lnTo>
                  <a:lnTo>
                    <a:pt x="316594" y="3172964"/>
                  </a:lnTo>
                  <a:lnTo>
                    <a:pt x="318142" y="3179561"/>
                  </a:lnTo>
                  <a:lnTo>
                    <a:pt x="317924" y="3186157"/>
                  </a:lnTo>
                  <a:lnTo>
                    <a:pt x="315592" y="3192754"/>
                  </a:lnTo>
                  <a:lnTo>
                    <a:pt x="310833" y="3199351"/>
                  </a:lnTo>
                  <a:lnTo>
                    <a:pt x="303407" y="3205947"/>
                  </a:lnTo>
                  <a:lnTo>
                    <a:pt x="293094" y="3212544"/>
                  </a:lnTo>
                  <a:lnTo>
                    <a:pt x="279924" y="3219140"/>
                  </a:lnTo>
                  <a:lnTo>
                    <a:pt x="264089" y="3225737"/>
                  </a:lnTo>
                  <a:lnTo>
                    <a:pt x="245799" y="3232334"/>
                  </a:lnTo>
                  <a:lnTo>
                    <a:pt x="225341" y="3238930"/>
                  </a:lnTo>
                  <a:lnTo>
                    <a:pt x="203087" y="3245527"/>
                  </a:lnTo>
                  <a:lnTo>
                    <a:pt x="179513" y="3252123"/>
                  </a:lnTo>
                  <a:lnTo>
                    <a:pt x="155210" y="3258720"/>
                  </a:lnTo>
                  <a:lnTo>
                    <a:pt x="130883" y="3265317"/>
                  </a:lnTo>
                  <a:lnTo>
                    <a:pt x="107310" y="3271913"/>
                  </a:lnTo>
                  <a:lnTo>
                    <a:pt x="85268" y="3278510"/>
                  </a:lnTo>
                  <a:lnTo>
                    <a:pt x="65449" y="3285106"/>
                  </a:lnTo>
                  <a:lnTo>
                    <a:pt x="48368" y="3291703"/>
                  </a:lnTo>
                  <a:lnTo>
                    <a:pt x="34303" y="3298300"/>
                  </a:lnTo>
                  <a:lnTo>
                    <a:pt x="23270" y="3304896"/>
                  </a:lnTo>
                  <a:lnTo>
                    <a:pt x="15051" y="3311493"/>
                  </a:lnTo>
                  <a:close/>
                </a:path>
              </a:pathLst>
            </a:custGeom>
            <a:solidFill>
              <a:srgbClr val="EFC000">
                <a:alpha val="29803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0" name="pg58">
              <a:extLst>
                <a:ext uri="{FF2B5EF4-FFF2-40B4-BE49-F238E27FC236}">
                  <a16:creationId xmlns:a16="http://schemas.microsoft.com/office/drawing/2014/main" id="{93C085DC-1EC5-4FE2-966E-7ABF7C8B6377}"/>
                </a:ext>
              </a:extLst>
            </p:cNvPr>
            <p:cNvSpPr/>
            <p:nvPr/>
          </p:nvSpPr>
          <p:spPr>
            <a:xfrm>
              <a:off x="7189660" y="3191090"/>
              <a:ext cx="322093" cy="2628402"/>
            </a:xfrm>
            <a:custGeom>
              <a:avLst/>
              <a:gdLst/>
              <a:ahLst/>
              <a:cxnLst/>
              <a:rect l="0" t="0" r="0" b="0"/>
              <a:pathLst>
                <a:path w="322093" h="2628402">
                  <a:moveTo>
                    <a:pt x="0" y="2628402"/>
                  </a:moveTo>
                  <a:lnTo>
                    <a:pt x="0" y="2623156"/>
                  </a:lnTo>
                  <a:lnTo>
                    <a:pt x="0" y="2617909"/>
                  </a:lnTo>
                  <a:lnTo>
                    <a:pt x="0" y="2612663"/>
                  </a:lnTo>
                  <a:lnTo>
                    <a:pt x="0" y="2607417"/>
                  </a:lnTo>
                  <a:lnTo>
                    <a:pt x="0" y="2602170"/>
                  </a:lnTo>
                  <a:lnTo>
                    <a:pt x="0" y="2596924"/>
                  </a:lnTo>
                  <a:lnTo>
                    <a:pt x="0" y="2591678"/>
                  </a:lnTo>
                  <a:lnTo>
                    <a:pt x="0" y="2586431"/>
                  </a:lnTo>
                  <a:lnTo>
                    <a:pt x="0" y="2581185"/>
                  </a:lnTo>
                  <a:lnTo>
                    <a:pt x="0" y="2575939"/>
                  </a:lnTo>
                  <a:lnTo>
                    <a:pt x="0" y="2570692"/>
                  </a:lnTo>
                  <a:lnTo>
                    <a:pt x="0" y="2565446"/>
                  </a:lnTo>
                  <a:lnTo>
                    <a:pt x="0" y="2560200"/>
                  </a:lnTo>
                  <a:lnTo>
                    <a:pt x="0" y="2554954"/>
                  </a:lnTo>
                  <a:lnTo>
                    <a:pt x="0" y="2549707"/>
                  </a:lnTo>
                  <a:lnTo>
                    <a:pt x="0" y="2544461"/>
                  </a:lnTo>
                  <a:lnTo>
                    <a:pt x="0" y="2539215"/>
                  </a:lnTo>
                  <a:lnTo>
                    <a:pt x="0" y="2533968"/>
                  </a:lnTo>
                  <a:lnTo>
                    <a:pt x="0" y="2528722"/>
                  </a:lnTo>
                  <a:lnTo>
                    <a:pt x="0" y="2523476"/>
                  </a:lnTo>
                  <a:lnTo>
                    <a:pt x="0" y="2518229"/>
                  </a:lnTo>
                  <a:lnTo>
                    <a:pt x="0" y="2512983"/>
                  </a:lnTo>
                  <a:lnTo>
                    <a:pt x="0" y="2507737"/>
                  </a:lnTo>
                  <a:lnTo>
                    <a:pt x="0" y="2502490"/>
                  </a:lnTo>
                  <a:lnTo>
                    <a:pt x="0" y="2497244"/>
                  </a:lnTo>
                  <a:lnTo>
                    <a:pt x="0" y="2491998"/>
                  </a:lnTo>
                  <a:lnTo>
                    <a:pt x="0" y="2486752"/>
                  </a:lnTo>
                  <a:lnTo>
                    <a:pt x="0" y="2481505"/>
                  </a:lnTo>
                  <a:lnTo>
                    <a:pt x="0" y="2476259"/>
                  </a:lnTo>
                  <a:lnTo>
                    <a:pt x="0" y="2471013"/>
                  </a:lnTo>
                  <a:lnTo>
                    <a:pt x="0" y="2465766"/>
                  </a:lnTo>
                  <a:lnTo>
                    <a:pt x="0" y="2460520"/>
                  </a:lnTo>
                  <a:lnTo>
                    <a:pt x="0" y="2455274"/>
                  </a:lnTo>
                  <a:lnTo>
                    <a:pt x="0" y="2450027"/>
                  </a:lnTo>
                  <a:lnTo>
                    <a:pt x="0" y="2444781"/>
                  </a:lnTo>
                  <a:lnTo>
                    <a:pt x="0" y="2439535"/>
                  </a:lnTo>
                  <a:lnTo>
                    <a:pt x="0" y="2434288"/>
                  </a:lnTo>
                  <a:lnTo>
                    <a:pt x="0" y="2429042"/>
                  </a:lnTo>
                  <a:lnTo>
                    <a:pt x="0" y="2423796"/>
                  </a:lnTo>
                  <a:lnTo>
                    <a:pt x="0" y="2418549"/>
                  </a:lnTo>
                  <a:lnTo>
                    <a:pt x="0" y="2413303"/>
                  </a:lnTo>
                  <a:lnTo>
                    <a:pt x="0" y="2408057"/>
                  </a:lnTo>
                  <a:lnTo>
                    <a:pt x="0" y="2402811"/>
                  </a:lnTo>
                  <a:lnTo>
                    <a:pt x="0" y="2397564"/>
                  </a:lnTo>
                  <a:lnTo>
                    <a:pt x="0" y="2392318"/>
                  </a:lnTo>
                  <a:lnTo>
                    <a:pt x="0" y="2387072"/>
                  </a:lnTo>
                  <a:lnTo>
                    <a:pt x="0" y="2381825"/>
                  </a:lnTo>
                  <a:lnTo>
                    <a:pt x="0" y="2376579"/>
                  </a:lnTo>
                  <a:lnTo>
                    <a:pt x="0" y="2371333"/>
                  </a:lnTo>
                  <a:lnTo>
                    <a:pt x="0" y="2366086"/>
                  </a:lnTo>
                  <a:lnTo>
                    <a:pt x="0" y="2360840"/>
                  </a:lnTo>
                  <a:lnTo>
                    <a:pt x="0" y="2355594"/>
                  </a:lnTo>
                  <a:lnTo>
                    <a:pt x="0" y="2350347"/>
                  </a:lnTo>
                  <a:lnTo>
                    <a:pt x="0" y="2345101"/>
                  </a:lnTo>
                  <a:lnTo>
                    <a:pt x="0" y="2339855"/>
                  </a:lnTo>
                  <a:lnTo>
                    <a:pt x="0" y="2334608"/>
                  </a:lnTo>
                  <a:lnTo>
                    <a:pt x="0" y="2329362"/>
                  </a:lnTo>
                  <a:lnTo>
                    <a:pt x="0" y="2324116"/>
                  </a:lnTo>
                  <a:lnTo>
                    <a:pt x="0" y="2318870"/>
                  </a:lnTo>
                  <a:lnTo>
                    <a:pt x="0" y="2313623"/>
                  </a:lnTo>
                  <a:lnTo>
                    <a:pt x="0" y="2308377"/>
                  </a:lnTo>
                  <a:lnTo>
                    <a:pt x="0" y="2303131"/>
                  </a:lnTo>
                  <a:lnTo>
                    <a:pt x="0" y="2297884"/>
                  </a:lnTo>
                  <a:lnTo>
                    <a:pt x="0" y="2292638"/>
                  </a:lnTo>
                  <a:lnTo>
                    <a:pt x="0" y="2287392"/>
                  </a:lnTo>
                  <a:lnTo>
                    <a:pt x="0" y="2282145"/>
                  </a:lnTo>
                  <a:lnTo>
                    <a:pt x="0" y="2276899"/>
                  </a:lnTo>
                  <a:lnTo>
                    <a:pt x="0" y="2271653"/>
                  </a:lnTo>
                  <a:lnTo>
                    <a:pt x="0" y="2266406"/>
                  </a:lnTo>
                  <a:lnTo>
                    <a:pt x="0" y="2261160"/>
                  </a:lnTo>
                  <a:lnTo>
                    <a:pt x="0" y="2255914"/>
                  </a:lnTo>
                  <a:lnTo>
                    <a:pt x="0" y="2250667"/>
                  </a:lnTo>
                  <a:lnTo>
                    <a:pt x="0" y="2245421"/>
                  </a:lnTo>
                  <a:lnTo>
                    <a:pt x="0" y="2240175"/>
                  </a:lnTo>
                  <a:lnTo>
                    <a:pt x="0" y="2234929"/>
                  </a:lnTo>
                  <a:lnTo>
                    <a:pt x="0" y="2229682"/>
                  </a:lnTo>
                  <a:lnTo>
                    <a:pt x="0" y="2224436"/>
                  </a:lnTo>
                  <a:lnTo>
                    <a:pt x="0" y="2219190"/>
                  </a:lnTo>
                  <a:lnTo>
                    <a:pt x="0" y="2213943"/>
                  </a:lnTo>
                  <a:lnTo>
                    <a:pt x="0" y="2208697"/>
                  </a:lnTo>
                  <a:lnTo>
                    <a:pt x="0" y="2203451"/>
                  </a:lnTo>
                  <a:lnTo>
                    <a:pt x="0" y="2198204"/>
                  </a:lnTo>
                  <a:lnTo>
                    <a:pt x="0" y="2192958"/>
                  </a:lnTo>
                  <a:lnTo>
                    <a:pt x="0" y="2187712"/>
                  </a:lnTo>
                  <a:lnTo>
                    <a:pt x="0" y="2182465"/>
                  </a:lnTo>
                  <a:lnTo>
                    <a:pt x="0" y="2177219"/>
                  </a:lnTo>
                  <a:lnTo>
                    <a:pt x="0" y="2171973"/>
                  </a:lnTo>
                  <a:lnTo>
                    <a:pt x="0" y="2166726"/>
                  </a:lnTo>
                  <a:lnTo>
                    <a:pt x="0" y="2161480"/>
                  </a:lnTo>
                  <a:lnTo>
                    <a:pt x="0" y="2156234"/>
                  </a:lnTo>
                  <a:lnTo>
                    <a:pt x="0" y="2150988"/>
                  </a:lnTo>
                  <a:lnTo>
                    <a:pt x="0" y="2145741"/>
                  </a:lnTo>
                  <a:lnTo>
                    <a:pt x="0" y="2140495"/>
                  </a:lnTo>
                  <a:lnTo>
                    <a:pt x="0" y="2135249"/>
                  </a:lnTo>
                  <a:lnTo>
                    <a:pt x="0" y="2130002"/>
                  </a:lnTo>
                  <a:lnTo>
                    <a:pt x="0" y="2124756"/>
                  </a:lnTo>
                  <a:lnTo>
                    <a:pt x="0" y="2119510"/>
                  </a:lnTo>
                  <a:lnTo>
                    <a:pt x="0" y="2114263"/>
                  </a:lnTo>
                  <a:lnTo>
                    <a:pt x="0" y="2109017"/>
                  </a:lnTo>
                  <a:lnTo>
                    <a:pt x="0" y="2103771"/>
                  </a:lnTo>
                  <a:lnTo>
                    <a:pt x="0" y="2098524"/>
                  </a:lnTo>
                  <a:lnTo>
                    <a:pt x="0" y="2093278"/>
                  </a:lnTo>
                  <a:lnTo>
                    <a:pt x="0" y="2088032"/>
                  </a:lnTo>
                  <a:lnTo>
                    <a:pt x="0" y="2082785"/>
                  </a:lnTo>
                  <a:lnTo>
                    <a:pt x="0" y="2077539"/>
                  </a:lnTo>
                  <a:lnTo>
                    <a:pt x="0" y="2072293"/>
                  </a:lnTo>
                  <a:lnTo>
                    <a:pt x="0" y="2067047"/>
                  </a:lnTo>
                  <a:lnTo>
                    <a:pt x="0" y="2061800"/>
                  </a:lnTo>
                  <a:lnTo>
                    <a:pt x="0" y="2056554"/>
                  </a:lnTo>
                  <a:lnTo>
                    <a:pt x="0" y="2051308"/>
                  </a:lnTo>
                  <a:lnTo>
                    <a:pt x="0" y="2046061"/>
                  </a:lnTo>
                  <a:lnTo>
                    <a:pt x="0" y="2040815"/>
                  </a:lnTo>
                  <a:lnTo>
                    <a:pt x="0" y="2035569"/>
                  </a:lnTo>
                  <a:lnTo>
                    <a:pt x="0" y="2030322"/>
                  </a:lnTo>
                  <a:lnTo>
                    <a:pt x="0" y="2025076"/>
                  </a:lnTo>
                  <a:lnTo>
                    <a:pt x="0" y="2019830"/>
                  </a:lnTo>
                  <a:lnTo>
                    <a:pt x="0" y="2014583"/>
                  </a:lnTo>
                  <a:lnTo>
                    <a:pt x="0" y="2009337"/>
                  </a:lnTo>
                  <a:lnTo>
                    <a:pt x="0" y="2004091"/>
                  </a:lnTo>
                  <a:lnTo>
                    <a:pt x="0" y="1998844"/>
                  </a:lnTo>
                  <a:lnTo>
                    <a:pt x="0" y="1993598"/>
                  </a:lnTo>
                  <a:lnTo>
                    <a:pt x="0" y="1988352"/>
                  </a:lnTo>
                  <a:lnTo>
                    <a:pt x="0" y="1983106"/>
                  </a:lnTo>
                  <a:lnTo>
                    <a:pt x="0" y="1977859"/>
                  </a:lnTo>
                  <a:lnTo>
                    <a:pt x="0" y="1972613"/>
                  </a:lnTo>
                  <a:lnTo>
                    <a:pt x="0" y="1967367"/>
                  </a:lnTo>
                  <a:lnTo>
                    <a:pt x="0" y="1962120"/>
                  </a:lnTo>
                  <a:lnTo>
                    <a:pt x="0" y="1956874"/>
                  </a:lnTo>
                  <a:lnTo>
                    <a:pt x="0" y="1951628"/>
                  </a:lnTo>
                  <a:lnTo>
                    <a:pt x="0" y="1946381"/>
                  </a:lnTo>
                  <a:lnTo>
                    <a:pt x="0" y="1941135"/>
                  </a:lnTo>
                  <a:lnTo>
                    <a:pt x="0" y="1935889"/>
                  </a:lnTo>
                  <a:lnTo>
                    <a:pt x="0" y="1930642"/>
                  </a:lnTo>
                  <a:lnTo>
                    <a:pt x="0" y="1925396"/>
                  </a:lnTo>
                  <a:lnTo>
                    <a:pt x="0" y="1920150"/>
                  </a:lnTo>
                  <a:lnTo>
                    <a:pt x="0" y="1914903"/>
                  </a:lnTo>
                  <a:lnTo>
                    <a:pt x="0" y="1909657"/>
                  </a:lnTo>
                  <a:lnTo>
                    <a:pt x="0" y="1904411"/>
                  </a:lnTo>
                  <a:lnTo>
                    <a:pt x="0" y="1899165"/>
                  </a:lnTo>
                  <a:lnTo>
                    <a:pt x="0" y="1893918"/>
                  </a:lnTo>
                  <a:lnTo>
                    <a:pt x="0" y="1888672"/>
                  </a:lnTo>
                  <a:lnTo>
                    <a:pt x="0" y="1883426"/>
                  </a:lnTo>
                  <a:lnTo>
                    <a:pt x="0" y="1878179"/>
                  </a:lnTo>
                  <a:lnTo>
                    <a:pt x="0" y="1872933"/>
                  </a:lnTo>
                  <a:lnTo>
                    <a:pt x="0" y="1867687"/>
                  </a:lnTo>
                  <a:lnTo>
                    <a:pt x="0" y="1862440"/>
                  </a:lnTo>
                  <a:lnTo>
                    <a:pt x="0" y="1857194"/>
                  </a:lnTo>
                  <a:lnTo>
                    <a:pt x="0" y="1851948"/>
                  </a:lnTo>
                  <a:lnTo>
                    <a:pt x="0" y="1846701"/>
                  </a:lnTo>
                  <a:lnTo>
                    <a:pt x="0" y="1841455"/>
                  </a:lnTo>
                  <a:lnTo>
                    <a:pt x="0" y="1836209"/>
                  </a:lnTo>
                  <a:lnTo>
                    <a:pt x="0" y="1830962"/>
                  </a:lnTo>
                  <a:lnTo>
                    <a:pt x="0" y="1825716"/>
                  </a:lnTo>
                  <a:lnTo>
                    <a:pt x="0" y="1820470"/>
                  </a:lnTo>
                  <a:lnTo>
                    <a:pt x="0" y="1815224"/>
                  </a:lnTo>
                  <a:lnTo>
                    <a:pt x="0" y="1809977"/>
                  </a:lnTo>
                  <a:lnTo>
                    <a:pt x="0" y="1804731"/>
                  </a:lnTo>
                  <a:lnTo>
                    <a:pt x="0" y="1799485"/>
                  </a:lnTo>
                  <a:lnTo>
                    <a:pt x="0" y="1794238"/>
                  </a:lnTo>
                  <a:lnTo>
                    <a:pt x="0" y="1788992"/>
                  </a:lnTo>
                  <a:lnTo>
                    <a:pt x="0" y="1783746"/>
                  </a:lnTo>
                  <a:lnTo>
                    <a:pt x="0" y="1778499"/>
                  </a:lnTo>
                  <a:lnTo>
                    <a:pt x="0" y="1773253"/>
                  </a:lnTo>
                  <a:lnTo>
                    <a:pt x="0" y="1768007"/>
                  </a:lnTo>
                  <a:lnTo>
                    <a:pt x="0" y="1762760"/>
                  </a:lnTo>
                  <a:lnTo>
                    <a:pt x="0" y="1757514"/>
                  </a:lnTo>
                  <a:lnTo>
                    <a:pt x="0" y="1752268"/>
                  </a:lnTo>
                  <a:lnTo>
                    <a:pt x="0" y="1747021"/>
                  </a:lnTo>
                  <a:lnTo>
                    <a:pt x="0" y="1741775"/>
                  </a:lnTo>
                  <a:lnTo>
                    <a:pt x="0" y="1736529"/>
                  </a:lnTo>
                  <a:lnTo>
                    <a:pt x="0" y="1731283"/>
                  </a:lnTo>
                  <a:lnTo>
                    <a:pt x="0" y="1726036"/>
                  </a:lnTo>
                  <a:lnTo>
                    <a:pt x="0" y="1720790"/>
                  </a:lnTo>
                  <a:lnTo>
                    <a:pt x="0" y="1715544"/>
                  </a:lnTo>
                  <a:lnTo>
                    <a:pt x="0" y="1710297"/>
                  </a:lnTo>
                  <a:lnTo>
                    <a:pt x="0" y="1705051"/>
                  </a:lnTo>
                  <a:lnTo>
                    <a:pt x="0" y="1699805"/>
                  </a:lnTo>
                  <a:lnTo>
                    <a:pt x="0" y="1694558"/>
                  </a:lnTo>
                  <a:lnTo>
                    <a:pt x="0" y="1689312"/>
                  </a:lnTo>
                  <a:lnTo>
                    <a:pt x="0" y="1684066"/>
                  </a:lnTo>
                  <a:lnTo>
                    <a:pt x="0" y="1678819"/>
                  </a:lnTo>
                  <a:lnTo>
                    <a:pt x="0" y="1673573"/>
                  </a:lnTo>
                  <a:lnTo>
                    <a:pt x="0" y="1668327"/>
                  </a:lnTo>
                  <a:lnTo>
                    <a:pt x="0" y="1663080"/>
                  </a:lnTo>
                  <a:lnTo>
                    <a:pt x="0" y="1657834"/>
                  </a:lnTo>
                  <a:lnTo>
                    <a:pt x="0" y="1652588"/>
                  </a:lnTo>
                  <a:lnTo>
                    <a:pt x="0" y="1647342"/>
                  </a:lnTo>
                  <a:lnTo>
                    <a:pt x="0" y="1642095"/>
                  </a:lnTo>
                  <a:lnTo>
                    <a:pt x="0" y="1636849"/>
                  </a:lnTo>
                  <a:lnTo>
                    <a:pt x="0" y="1631603"/>
                  </a:lnTo>
                  <a:lnTo>
                    <a:pt x="0" y="1626356"/>
                  </a:lnTo>
                  <a:lnTo>
                    <a:pt x="0" y="1621110"/>
                  </a:lnTo>
                  <a:lnTo>
                    <a:pt x="0" y="1615864"/>
                  </a:lnTo>
                  <a:lnTo>
                    <a:pt x="0" y="1610617"/>
                  </a:lnTo>
                  <a:lnTo>
                    <a:pt x="0" y="1605371"/>
                  </a:lnTo>
                  <a:lnTo>
                    <a:pt x="0" y="1600125"/>
                  </a:lnTo>
                  <a:lnTo>
                    <a:pt x="0" y="1594878"/>
                  </a:lnTo>
                  <a:lnTo>
                    <a:pt x="0" y="1589632"/>
                  </a:lnTo>
                  <a:lnTo>
                    <a:pt x="0" y="1584386"/>
                  </a:lnTo>
                  <a:lnTo>
                    <a:pt x="0" y="1579139"/>
                  </a:lnTo>
                  <a:lnTo>
                    <a:pt x="0" y="1573893"/>
                  </a:lnTo>
                  <a:lnTo>
                    <a:pt x="0" y="1568647"/>
                  </a:lnTo>
                  <a:lnTo>
                    <a:pt x="0" y="1563401"/>
                  </a:lnTo>
                  <a:lnTo>
                    <a:pt x="0" y="1558154"/>
                  </a:lnTo>
                  <a:lnTo>
                    <a:pt x="0" y="1552908"/>
                  </a:lnTo>
                  <a:lnTo>
                    <a:pt x="0" y="1547662"/>
                  </a:lnTo>
                  <a:lnTo>
                    <a:pt x="0" y="1542415"/>
                  </a:lnTo>
                  <a:lnTo>
                    <a:pt x="0" y="1537169"/>
                  </a:lnTo>
                  <a:lnTo>
                    <a:pt x="0" y="1531923"/>
                  </a:lnTo>
                  <a:lnTo>
                    <a:pt x="0" y="1526676"/>
                  </a:lnTo>
                  <a:lnTo>
                    <a:pt x="0" y="1521430"/>
                  </a:lnTo>
                  <a:lnTo>
                    <a:pt x="0" y="1516184"/>
                  </a:lnTo>
                  <a:lnTo>
                    <a:pt x="0" y="1510937"/>
                  </a:lnTo>
                  <a:lnTo>
                    <a:pt x="0" y="1505691"/>
                  </a:lnTo>
                  <a:lnTo>
                    <a:pt x="0" y="1500445"/>
                  </a:lnTo>
                  <a:lnTo>
                    <a:pt x="0" y="1495198"/>
                  </a:lnTo>
                  <a:lnTo>
                    <a:pt x="0" y="1489952"/>
                  </a:lnTo>
                  <a:lnTo>
                    <a:pt x="0" y="1484706"/>
                  </a:lnTo>
                  <a:lnTo>
                    <a:pt x="0" y="1479460"/>
                  </a:lnTo>
                  <a:lnTo>
                    <a:pt x="0" y="1474213"/>
                  </a:lnTo>
                  <a:lnTo>
                    <a:pt x="0" y="1468967"/>
                  </a:lnTo>
                  <a:lnTo>
                    <a:pt x="0" y="1463721"/>
                  </a:lnTo>
                  <a:lnTo>
                    <a:pt x="0" y="1458474"/>
                  </a:lnTo>
                  <a:lnTo>
                    <a:pt x="0" y="1453228"/>
                  </a:lnTo>
                  <a:lnTo>
                    <a:pt x="0" y="1447982"/>
                  </a:lnTo>
                  <a:lnTo>
                    <a:pt x="0" y="1442735"/>
                  </a:lnTo>
                  <a:lnTo>
                    <a:pt x="0" y="1437489"/>
                  </a:lnTo>
                  <a:lnTo>
                    <a:pt x="0" y="1432243"/>
                  </a:lnTo>
                  <a:lnTo>
                    <a:pt x="0" y="1426996"/>
                  </a:lnTo>
                  <a:lnTo>
                    <a:pt x="0" y="1421750"/>
                  </a:lnTo>
                  <a:lnTo>
                    <a:pt x="0" y="1416504"/>
                  </a:lnTo>
                  <a:lnTo>
                    <a:pt x="0" y="1411257"/>
                  </a:lnTo>
                  <a:lnTo>
                    <a:pt x="0" y="1406011"/>
                  </a:lnTo>
                  <a:lnTo>
                    <a:pt x="0" y="1400765"/>
                  </a:lnTo>
                  <a:lnTo>
                    <a:pt x="0" y="1395519"/>
                  </a:lnTo>
                  <a:lnTo>
                    <a:pt x="0" y="1390272"/>
                  </a:lnTo>
                  <a:lnTo>
                    <a:pt x="0" y="1385026"/>
                  </a:lnTo>
                  <a:lnTo>
                    <a:pt x="0" y="1379780"/>
                  </a:lnTo>
                  <a:lnTo>
                    <a:pt x="0" y="1374533"/>
                  </a:lnTo>
                  <a:lnTo>
                    <a:pt x="0" y="1369287"/>
                  </a:lnTo>
                  <a:lnTo>
                    <a:pt x="0" y="1364041"/>
                  </a:lnTo>
                  <a:lnTo>
                    <a:pt x="0" y="1358794"/>
                  </a:lnTo>
                  <a:lnTo>
                    <a:pt x="0" y="1353548"/>
                  </a:lnTo>
                  <a:lnTo>
                    <a:pt x="0" y="1348302"/>
                  </a:lnTo>
                  <a:lnTo>
                    <a:pt x="0" y="1343055"/>
                  </a:lnTo>
                  <a:lnTo>
                    <a:pt x="0" y="1337809"/>
                  </a:lnTo>
                  <a:lnTo>
                    <a:pt x="0" y="1332563"/>
                  </a:lnTo>
                  <a:lnTo>
                    <a:pt x="0" y="1327316"/>
                  </a:lnTo>
                  <a:lnTo>
                    <a:pt x="0" y="1322070"/>
                  </a:lnTo>
                  <a:lnTo>
                    <a:pt x="0" y="1316824"/>
                  </a:lnTo>
                  <a:lnTo>
                    <a:pt x="0" y="1311578"/>
                  </a:lnTo>
                  <a:lnTo>
                    <a:pt x="0" y="1306331"/>
                  </a:lnTo>
                  <a:lnTo>
                    <a:pt x="0" y="1301085"/>
                  </a:lnTo>
                  <a:lnTo>
                    <a:pt x="0" y="1295839"/>
                  </a:lnTo>
                  <a:lnTo>
                    <a:pt x="0" y="1290592"/>
                  </a:lnTo>
                  <a:lnTo>
                    <a:pt x="0" y="1285346"/>
                  </a:lnTo>
                  <a:lnTo>
                    <a:pt x="0" y="1280100"/>
                  </a:lnTo>
                  <a:lnTo>
                    <a:pt x="0" y="1274853"/>
                  </a:lnTo>
                  <a:lnTo>
                    <a:pt x="0" y="1269607"/>
                  </a:lnTo>
                  <a:lnTo>
                    <a:pt x="0" y="1264361"/>
                  </a:lnTo>
                  <a:lnTo>
                    <a:pt x="0" y="1259114"/>
                  </a:lnTo>
                  <a:lnTo>
                    <a:pt x="0" y="1253868"/>
                  </a:lnTo>
                  <a:lnTo>
                    <a:pt x="0" y="1248622"/>
                  </a:lnTo>
                  <a:lnTo>
                    <a:pt x="0" y="1243376"/>
                  </a:lnTo>
                  <a:lnTo>
                    <a:pt x="0" y="1238129"/>
                  </a:lnTo>
                  <a:lnTo>
                    <a:pt x="0" y="1232883"/>
                  </a:lnTo>
                  <a:lnTo>
                    <a:pt x="0" y="1227637"/>
                  </a:lnTo>
                  <a:lnTo>
                    <a:pt x="0" y="1222390"/>
                  </a:lnTo>
                  <a:lnTo>
                    <a:pt x="0" y="1217144"/>
                  </a:lnTo>
                  <a:lnTo>
                    <a:pt x="0" y="1211898"/>
                  </a:lnTo>
                  <a:lnTo>
                    <a:pt x="0" y="1206651"/>
                  </a:lnTo>
                  <a:lnTo>
                    <a:pt x="0" y="1201405"/>
                  </a:lnTo>
                  <a:lnTo>
                    <a:pt x="0" y="1196159"/>
                  </a:lnTo>
                  <a:lnTo>
                    <a:pt x="0" y="1190912"/>
                  </a:lnTo>
                  <a:lnTo>
                    <a:pt x="0" y="1185666"/>
                  </a:lnTo>
                  <a:lnTo>
                    <a:pt x="0" y="1180420"/>
                  </a:lnTo>
                  <a:lnTo>
                    <a:pt x="0" y="1175173"/>
                  </a:lnTo>
                  <a:lnTo>
                    <a:pt x="0" y="1169927"/>
                  </a:lnTo>
                  <a:lnTo>
                    <a:pt x="0" y="1164681"/>
                  </a:lnTo>
                  <a:lnTo>
                    <a:pt x="0" y="1159435"/>
                  </a:lnTo>
                  <a:lnTo>
                    <a:pt x="0" y="1154188"/>
                  </a:lnTo>
                  <a:lnTo>
                    <a:pt x="0" y="1148942"/>
                  </a:lnTo>
                  <a:lnTo>
                    <a:pt x="0" y="1143696"/>
                  </a:lnTo>
                  <a:lnTo>
                    <a:pt x="0" y="1138449"/>
                  </a:lnTo>
                  <a:lnTo>
                    <a:pt x="0" y="1133203"/>
                  </a:lnTo>
                  <a:lnTo>
                    <a:pt x="0" y="1127957"/>
                  </a:lnTo>
                  <a:lnTo>
                    <a:pt x="0" y="1122710"/>
                  </a:lnTo>
                  <a:lnTo>
                    <a:pt x="0" y="1117464"/>
                  </a:lnTo>
                  <a:lnTo>
                    <a:pt x="0" y="1112218"/>
                  </a:lnTo>
                  <a:lnTo>
                    <a:pt x="0" y="1106971"/>
                  </a:lnTo>
                  <a:lnTo>
                    <a:pt x="0" y="1101725"/>
                  </a:lnTo>
                  <a:lnTo>
                    <a:pt x="0" y="1096479"/>
                  </a:lnTo>
                  <a:lnTo>
                    <a:pt x="0" y="1091232"/>
                  </a:lnTo>
                  <a:lnTo>
                    <a:pt x="0" y="1085986"/>
                  </a:lnTo>
                  <a:lnTo>
                    <a:pt x="0" y="1080740"/>
                  </a:lnTo>
                  <a:lnTo>
                    <a:pt x="0" y="1075494"/>
                  </a:lnTo>
                  <a:lnTo>
                    <a:pt x="0" y="1070247"/>
                  </a:lnTo>
                  <a:lnTo>
                    <a:pt x="0" y="1065001"/>
                  </a:lnTo>
                  <a:lnTo>
                    <a:pt x="0" y="1059755"/>
                  </a:lnTo>
                  <a:lnTo>
                    <a:pt x="0" y="1054508"/>
                  </a:lnTo>
                  <a:lnTo>
                    <a:pt x="0" y="1049262"/>
                  </a:lnTo>
                  <a:lnTo>
                    <a:pt x="0" y="1044016"/>
                  </a:lnTo>
                  <a:lnTo>
                    <a:pt x="0" y="1038769"/>
                  </a:lnTo>
                  <a:lnTo>
                    <a:pt x="0" y="1033523"/>
                  </a:lnTo>
                  <a:lnTo>
                    <a:pt x="0" y="1028277"/>
                  </a:lnTo>
                  <a:lnTo>
                    <a:pt x="0" y="1023030"/>
                  </a:lnTo>
                  <a:lnTo>
                    <a:pt x="0" y="1017784"/>
                  </a:lnTo>
                  <a:lnTo>
                    <a:pt x="0" y="1012538"/>
                  </a:lnTo>
                  <a:lnTo>
                    <a:pt x="0" y="1007291"/>
                  </a:lnTo>
                  <a:lnTo>
                    <a:pt x="0" y="1002045"/>
                  </a:lnTo>
                  <a:lnTo>
                    <a:pt x="0" y="996799"/>
                  </a:lnTo>
                  <a:lnTo>
                    <a:pt x="0" y="991553"/>
                  </a:lnTo>
                  <a:lnTo>
                    <a:pt x="0" y="986306"/>
                  </a:lnTo>
                  <a:lnTo>
                    <a:pt x="0" y="981060"/>
                  </a:lnTo>
                  <a:lnTo>
                    <a:pt x="0" y="975814"/>
                  </a:lnTo>
                  <a:lnTo>
                    <a:pt x="0" y="970567"/>
                  </a:lnTo>
                  <a:lnTo>
                    <a:pt x="0" y="965321"/>
                  </a:lnTo>
                  <a:lnTo>
                    <a:pt x="0" y="960075"/>
                  </a:lnTo>
                  <a:lnTo>
                    <a:pt x="0" y="954828"/>
                  </a:lnTo>
                  <a:lnTo>
                    <a:pt x="0" y="949582"/>
                  </a:lnTo>
                  <a:lnTo>
                    <a:pt x="0" y="944336"/>
                  </a:lnTo>
                  <a:lnTo>
                    <a:pt x="0" y="939089"/>
                  </a:lnTo>
                  <a:lnTo>
                    <a:pt x="0" y="933843"/>
                  </a:lnTo>
                  <a:lnTo>
                    <a:pt x="0" y="928597"/>
                  </a:lnTo>
                  <a:lnTo>
                    <a:pt x="0" y="923350"/>
                  </a:lnTo>
                  <a:lnTo>
                    <a:pt x="0" y="918104"/>
                  </a:lnTo>
                  <a:lnTo>
                    <a:pt x="0" y="912858"/>
                  </a:lnTo>
                  <a:lnTo>
                    <a:pt x="0" y="907612"/>
                  </a:lnTo>
                  <a:lnTo>
                    <a:pt x="0" y="902365"/>
                  </a:lnTo>
                  <a:lnTo>
                    <a:pt x="0" y="897119"/>
                  </a:lnTo>
                  <a:lnTo>
                    <a:pt x="0" y="891873"/>
                  </a:lnTo>
                  <a:lnTo>
                    <a:pt x="0" y="886626"/>
                  </a:lnTo>
                  <a:lnTo>
                    <a:pt x="0" y="881380"/>
                  </a:lnTo>
                  <a:lnTo>
                    <a:pt x="0" y="876134"/>
                  </a:lnTo>
                  <a:lnTo>
                    <a:pt x="0" y="870887"/>
                  </a:lnTo>
                  <a:lnTo>
                    <a:pt x="0" y="865641"/>
                  </a:lnTo>
                  <a:lnTo>
                    <a:pt x="0" y="860395"/>
                  </a:lnTo>
                  <a:lnTo>
                    <a:pt x="0" y="855148"/>
                  </a:lnTo>
                  <a:lnTo>
                    <a:pt x="0" y="849902"/>
                  </a:lnTo>
                  <a:lnTo>
                    <a:pt x="0" y="844656"/>
                  </a:lnTo>
                  <a:lnTo>
                    <a:pt x="0" y="839409"/>
                  </a:lnTo>
                  <a:lnTo>
                    <a:pt x="0" y="834163"/>
                  </a:lnTo>
                  <a:lnTo>
                    <a:pt x="0" y="828917"/>
                  </a:lnTo>
                  <a:lnTo>
                    <a:pt x="0" y="823671"/>
                  </a:lnTo>
                  <a:lnTo>
                    <a:pt x="0" y="818424"/>
                  </a:lnTo>
                  <a:lnTo>
                    <a:pt x="0" y="813178"/>
                  </a:lnTo>
                  <a:lnTo>
                    <a:pt x="0" y="807932"/>
                  </a:lnTo>
                  <a:lnTo>
                    <a:pt x="0" y="802685"/>
                  </a:lnTo>
                  <a:lnTo>
                    <a:pt x="0" y="797439"/>
                  </a:lnTo>
                  <a:lnTo>
                    <a:pt x="0" y="792193"/>
                  </a:lnTo>
                  <a:lnTo>
                    <a:pt x="0" y="786946"/>
                  </a:lnTo>
                  <a:lnTo>
                    <a:pt x="0" y="781700"/>
                  </a:lnTo>
                  <a:lnTo>
                    <a:pt x="0" y="776454"/>
                  </a:lnTo>
                  <a:lnTo>
                    <a:pt x="0" y="771207"/>
                  </a:lnTo>
                  <a:lnTo>
                    <a:pt x="0" y="765961"/>
                  </a:lnTo>
                  <a:lnTo>
                    <a:pt x="0" y="760715"/>
                  </a:lnTo>
                  <a:lnTo>
                    <a:pt x="0" y="755468"/>
                  </a:lnTo>
                  <a:lnTo>
                    <a:pt x="0" y="750222"/>
                  </a:lnTo>
                  <a:lnTo>
                    <a:pt x="0" y="744976"/>
                  </a:lnTo>
                  <a:lnTo>
                    <a:pt x="0" y="739730"/>
                  </a:lnTo>
                  <a:lnTo>
                    <a:pt x="0" y="734483"/>
                  </a:lnTo>
                  <a:lnTo>
                    <a:pt x="0" y="729237"/>
                  </a:lnTo>
                  <a:lnTo>
                    <a:pt x="0" y="723991"/>
                  </a:lnTo>
                  <a:lnTo>
                    <a:pt x="0" y="718744"/>
                  </a:lnTo>
                  <a:lnTo>
                    <a:pt x="0" y="713498"/>
                  </a:lnTo>
                  <a:lnTo>
                    <a:pt x="0" y="708252"/>
                  </a:lnTo>
                  <a:lnTo>
                    <a:pt x="0" y="703005"/>
                  </a:lnTo>
                  <a:lnTo>
                    <a:pt x="0" y="697759"/>
                  </a:lnTo>
                  <a:lnTo>
                    <a:pt x="0" y="692513"/>
                  </a:lnTo>
                  <a:lnTo>
                    <a:pt x="0" y="687266"/>
                  </a:lnTo>
                  <a:lnTo>
                    <a:pt x="0" y="682020"/>
                  </a:lnTo>
                  <a:lnTo>
                    <a:pt x="0" y="676774"/>
                  </a:lnTo>
                  <a:lnTo>
                    <a:pt x="0" y="671527"/>
                  </a:lnTo>
                  <a:lnTo>
                    <a:pt x="0" y="666281"/>
                  </a:lnTo>
                  <a:lnTo>
                    <a:pt x="0" y="661035"/>
                  </a:lnTo>
                  <a:lnTo>
                    <a:pt x="0" y="655789"/>
                  </a:lnTo>
                  <a:lnTo>
                    <a:pt x="0" y="650542"/>
                  </a:lnTo>
                  <a:lnTo>
                    <a:pt x="0" y="645296"/>
                  </a:lnTo>
                  <a:lnTo>
                    <a:pt x="0" y="640050"/>
                  </a:lnTo>
                  <a:lnTo>
                    <a:pt x="0" y="634803"/>
                  </a:lnTo>
                  <a:lnTo>
                    <a:pt x="0" y="629557"/>
                  </a:lnTo>
                  <a:lnTo>
                    <a:pt x="0" y="624311"/>
                  </a:lnTo>
                  <a:lnTo>
                    <a:pt x="0" y="619064"/>
                  </a:lnTo>
                  <a:lnTo>
                    <a:pt x="0" y="613818"/>
                  </a:lnTo>
                  <a:lnTo>
                    <a:pt x="0" y="608572"/>
                  </a:lnTo>
                  <a:lnTo>
                    <a:pt x="0" y="603325"/>
                  </a:lnTo>
                  <a:lnTo>
                    <a:pt x="0" y="598079"/>
                  </a:lnTo>
                  <a:lnTo>
                    <a:pt x="0" y="592833"/>
                  </a:lnTo>
                  <a:lnTo>
                    <a:pt x="0" y="587586"/>
                  </a:lnTo>
                  <a:lnTo>
                    <a:pt x="0" y="582340"/>
                  </a:lnTo>
                  <a:lnTo>
                    <a:pt x="0" y="577094"/>
                  </a:lnTo>
                  <a:lnTo>
                    <a:pt x="0" y="571848"/>
                  </a:lnTo>
                  <a:lnTo>
                    <a:pt x="0" y="566601"/>
                  </a:lnTo>
                  <a:lnTo>
                    <a:pt x="0" y="561355"/>
                  </a:lnTo>
                  <a:lnTo>
                    <a:pt x="0" y="556109"/>
                  </a:lnTo>
                  <a:lnTo>
                    <a:pt x="0" y="550862"/>
                  </a:lnTo>
                  <a:lnTo>
                    <a:pt x="0" y="545616"/>
                  </a:lnTo>
                  <a:lnTo>
                    <a:pt x="0" y="540370"/>
                  </a:lnTo>
                  <a:lnTo>
                    <a:pt x="0" y="535123"/>
                  </a:lnTo>
                  <a:lnTo>
                    <a:pt x="0" y="529877"/>
                  </a:lnTo>
                  <a:lnTo>
                    <a:pt x="0" y="524631"/>
                  </a:lnTo>
                  <a:lnTo>
                    <a:pt x="0" y="519384"/>
                  </a:lnTo>
                  <a:lnTo>
                    <a:pt x="0" y="514138"/>
                  </a:lnTo>
                  <a:lnTo>
                    <a:pt x="0" y="508892"/>
                  </a:lnTo>
                  <a:lnTo>
                    <a:pt x="0" y="503645"/>
                  </a:lnTo>
                  <a:lnTo>
                    <a:pt x="0" y="498399"/>
                  </a:lnTo>
                  <a:lnTo>
                    <a:pt x="0" y="493153"/>
                  </a:lnTo>
                  <a:lnTo>
                    <a:pt x="0" y="487907"/>
                  </a:lnTo>
                  <a:lnTo>
                    <a:pt x="0" y="482660"/>
                  </a:lnTo>
                  <a:lnTo>
                    <a:pt x="0" y="477414"/>
                  </a:lnTo>
                  <a:lnTo>
                    <a:pt x="0" y="472168"/>
                  </a:lnTo>
                  <a:lnTo>
                    <a:pt x="0" y="466921"/>
                  </a:lnTo>
                  <a:lnTo>
                    <a:pt x="0" y="461675"/>
                  </a:lnTo>
                  <a:lnTo>
                    <a:pt x="0" y="456429"/>
                  </a:lnTo>
                  <a:lnTo>
                    <a:pt x="0" y="451182"/>
                  </a:lnTo>
                  <a:lnTo>
                    <a:pt x="0" y="445936"/>
                  </a:lnTo>
                  <a:lnTo>
                    <a:pt x="0" y="440690"/>
                  </a:lnTo>
                  <a:lnTo>
                    <a:pt x="0" y="435443"/>
                  </a:lnTo>
                  <a:lnTo>
                    <a:pt x="0" y="430197"/>
                  </a:lnTo>
                  <a:lnTo>
                    <a:pt x="0" y="424951"/>
                  </a:lnTo>
                  <a:lnTo>
                    <a:pt x="0" y="419704"/>
                  </a:lnTo>
                  <a:lnTo>
                    <a:pt x="0" y="414458"/>
                  </a:lnTo>
                  <a:lnTo>
                    <a:pt x="0" y="409212"/>
                  </a:lnTo>
                  <a:lnTo>
                    <a:pt x="0" y="403966"/>
                  </a:lnTo>
                  <a:lnTo>
                    <a:pt x="0" y="398719"/>
                  </a:lnTo>
                  <a:lnTo>
                    <a:pt x="0" y="393473"/>
                  </a:lnTo>
                  <a:lnTo>
                    <a:pt x="0" y="388227"/>
                  </a:lnTo>
                  <a:lnTo>
                    <a:pt x="0" y="382980"/>
                  </a:lnTo>
                  <a:lnTo>
                    <a:pt x="0" y="377734"/>
                  </a:lnTo>
                  <a:lnTo>
                    <a:pt x="0" y="372488"/>
                  </a:lnTo>
                  <a:lnTo>
                    <a:pt x="0" y="367241"/>
                  </a:lnTo>
                  <a:lnTo>
                    <a:pt x="0" y="361995"/>
                  </a:lnTo>
                  <a:lnTo>
                    <a:pt x="0" y="356749"/>
                  </a:lnTo>
                  <a:lnTo>
                    <a:pt x="0" y="351502"/>
                  </a:lnTo>
                  <a:lnTo>
                    <a:pt x="0" y="346256"/>
                  </a:lnTo>
                  <a:lnTo>
                    <a:pt x="0" y="341010"/>
                  </a:lnTo>
                  <a:lnTo>
                    <a:pt x="0" y="335763"/>
                  </a:lnTo>
                  <a:lnTo>
                    <a:pt x="0" y="330517"/>
                  </a:lnTo>
                  <a:lnTo>
                    <a:pt x="0" y="325271"/>
                  </a:lnTo>
                  <a:lnTo>
                    <a:pt x="0" y="320025"/>
                  </a:lnTo>
                  <a:lnTo>
                    <a:pt x="0" y="314778"/>
                  </a:lnTo>
                  <a:lnTo>
                    <a:pt x="0" y="309532"/>
                  </a:lnTo>
                  <a:lnTo>
                    <a:pt x="0" y="304286"/>
                  </a:lnTo>
                  <a:lnTo>
                    <a:pt x="0" y="299039"/>
                  </a:lnTo>
                  <a:lnTo>
                    <a:pt x="0" y="293793"/>
                  </a:lnTo>
                  <a:lnTo>
                    <a:pt x="0" y="288547"/>
                  </a:lnTo>
                  <a:lnTo>
                    <a:pt x="0" y="283300"/>
                  </a:lnTo>
                  <a:lnTo>
                    <a:pt x="0" y="278054"/>
                  </a:lnTo>
                  <a:lnTo>
                    <a:pt x="0" y="272808"/>
                  </a:lnTo>
                  <a:lnTo>
                    <a:pt x="0" y="267561"/>
                  </a:lnTo>
                  <a:lnTo>
                    <a:pt x="0" y="262315"/>
                  </a:lnTo>
                  <a:lnTo>
                    <a:pt x="0" y="257069"/>
                  </a:lnTo>
                  <a:lnTo>
                    <a:pt x="0" y="251822"/>
                  </a:lnTo>
                  <a:lnTo>
                    <a:pt x="0" y="246576"/>
                  </a:lnTo>
                  <a:lnTo>
                    <a:pt x="0" y="241330"/>
                  </a:lnTo>
                  <a:lnTo>
                    <a:pt x="0" y="236084"/>
                  </a:lnTo>
                  <a:lnTo>
                    <a:pt x="0" y="230837"/>
                  </a:lnTo>
                  <a:lnTo>
                    <a:pt x="0" y="225591"/>
                  </a:lnTo>
                  <a:lnTo>
                    <a:pt x="0" y="220345"/>
                  </a:lnTo>
                  <a:lnTo>
                    <a:pt x="0" y="215098"/>
                  </a:lnTo>
                  <a:lnTo>
                    <a:pt x="0" y="209852"/>
                  </a:lnTo>
                  <a:lnTo>
                    <a:pt x="0" y="204606"/>
                  </a:lnTo>
                  <a:lnTo>
                    <a:pt x="0" y="199359"/>
                  </a:lnTo>
                  <a:lnTo>
                    <a:pt x="0" y="194113"/>
                  </a:lnTo>
                  <a:lnTo>
                    <a:pt x="0" y="188867"/>
                  </a:lnTo>
                  <a:lnTo>
                    <a:pt x="0" y="183620"/>
                  </a:lnTo>
                  <a:lnTo>
                    <a:pt x="0" y="178374"/>
                  </a:lnTo>
                  <a:lnTo>
                    <a:pt x="0" y="173128"/>
                  </a:lnTo>
                  <a:lnTo>
                    <a:pt x="0" y="167881"/>
                  </a:lnTo>
                  <a:lnTo>
                    <a:pt x="0" y="162635"/>
                  </a:lnTo>
                  <a:lnTo>
                    <a:pt x="0" y="157389"/>
                  </a:lnTo>
                  <a:lnTo>
                    <a:pt x="0" y="152143"/>
                  </a:lnTo>
                  <a:lnTo>
                    <a:pt x="0" y="146896"/>
                  </a:lnTo>
                  <a:lnTo>
                    <a:pt x="0" y="141650"/>
                  </a:lnTo>
                  <a:lnTo>
                    <a:pt x="0" y="136404"/>
                  </a:lnTo>
                  <a:lnTo>
                    <a:pt x="0" y="131157"/>
                  </a:lnTo>
                  <a:lnTo>
                    <a:pt x="0" y="125911"/>
                  </a:lnTo>
                  <a:lnTo>
                    <a:pt x="0" y="120665"/>
                  </a:lnTo>
                  <a:lnTo>
                    <a:pt x="0" y="115418"/>
                  </a:lnTo>
                  <a:lnTo>
                    <a:pt x="0" y="110172"/>
                  </a:lnTo>
                  <a:lnTo>
                    <a:pt x="0" y="104926"/>
                  </a:lnTo>
                  <a:lnTo>
                    <a:pt x="0" y="99679"/>
                  </a:lnTo>
                  <a:lnTo>
                    <a:pt x="0" y="94433"/>
                  </a:lnTo>
                  <a:lnTo>
                    <a:pt x="0" y="89187"/>
                  </a:lnTo>
                  <a:lnTo>
                    <a:pt x="0" y="83940"/>
                  </a:lnTo>
                  <a:lnTo>
                    <a:pt x="0" y="78694"/>
                  </a:lnTo>
                  <a:lnTo>
                    <a:pt x="0" y="73448"/>
                  </a:lnTo>
                  <a:lnTo>
                    <a:pt x="0" y="68202"/>
                  </a:lnTo>
                  <a:lnTo>
                    <a:pt x="0" y="62955"/>
                  </a:lnTo>
                  <a:lnTo>
                    <a:pt x="0" y="57709"/>
                  </a:lnTo>
                  <a:lnTo>
                    <a:pt x="0" y="52463"/>
                  </a:lnTo>
                  <a:lnTo>
                    <a:pt x="0" y="47216"/>
                  </a:lnTo>
                  <a:lnTo>
                    <a:pt x="0" y="41970"/>
                  </a:lnTo>
                  <a:lnTo>
                    <a:pt x="0" y="36724"/>
                  </a:lnTo>
                  <a:lnTo>
                    <a:pt x="0" y="31477"/>
                  </a:lnTo>
                  <a:lnTo>
                    <a:pt x="0" y="26231"/>
                  </a:lnTo>
                  <a:lnTo>
                    <a:pt x="0" y="20985"/>
                  </a:lnTo>
                  <a:lnTo>
                    <a:pt x="0" y="15738"/>
                  </a:lnTo>
                  <a:lnTo>
                    <a:pt x="0" y="10492"/>
                  </a:lnTo>
                  <a:lnTo>
                    <a:pt x="0" y="5246"/>
                  </a:lnTo>
                  <a:lnTo>
                    <a:pt x="2" y="0"/>
                  </a:lnTo>
                  <a:lnTo>
                    <a:pt x="4" y="5246"/>
                  </a:lnTo>
                  <a:lnTo>
                    <a:pt x="7" y="10492"/>
                  </a:lnTo>
                  <a:lnTo>
                    <a:pt x="12" y="15738"/>
                  </a:lnTo>
                  <a:lnTo>
                    <a:pt x="20" y="20985"/>
                  </a:lnTo>
                  <a:lnTo>
                    <a:pt x="31" y="26231"/>
                  </a:lnTo>
                  <a:lnTo>
                    <a:pt x="46" y="31477"/>
                  </a:lnTo>
                  <a:lnTo>
                    <a:pt x="65" y="36724"/>
                  </a:lnTo>
                  <a:lnTo>
                    <a:pt x="87" y="41970"/>
                  </a:lnTo>
                  <a:lnTo>
                    <a:pt x="110" y="47216"/>
                  </a:lnTo>
                  <a:lnTo>
                    <a:pt x="133" y="52463"/>
                  </a:lnTo>
                  <a:lnTo>
                    <a:pt x="151" y="57709"/>
                  </a:lnTo>
                  <a:lnTo>
                    <a:pt x="164" y="62955"/>
                  </a:lnTo>
                  <a:lnTo>
                    <a:pt x="169" y="68202"/>
                  </a:lnTo>
                  <a:lnTo>
                    <a:pt x="165" y="73448"/>
                  </a:lnTo>
                  <a:lnTo>
                    <a:pt x="153" y="78694"/>
                  </a:lnTo>
                  <a:lnTo>
                    <a:pt x="135" y="83940"/>
                  </a:lnTo>
                  <a:lnTo>
                    <a:pt x="113" y="89187"/>
                  </a:lnTo>
                  <a:lnTo>
                    <a:pt x="90" y="94433"/>
                  </a:lnTo>
                  <a:lnTo>
                    <a:pt x="68" y="99679"/>
                  </a:lnTo>
                  <a:lnTo>
                    <a:pt x="48" y="104926"/>
                  </a:lnTo>
                  <a:lnTo>
                    <a:pt x="33" y="110172"/>
                  </a:lnTo>
                  <a:lnTo>
                    <a:pt x="21" y="115418"/>
                  </a:lnTo>
                  <a:lnTo>
                    <a:pt x="13" y="120665"/>
                  </a:lnTo>
                  <a:lnTo>
                    <a:pt x="7" y="125911"/>
                  </a:lnTo>
                  <a:lnTo>
                    <a:pt x="4" y="131157"/>
                  </a:lnTo>
                  <a:lnTo>
                    <a:pt x="2" y="136404"/>
                  </a:lnTo>
                  <a:lnTo>
                    <a:pt x="1" y="141650"/>
                  </a:lnTo>
                  <a:lnTo>
                    <a:pt x="0" y="146896"/>
                  </a:lnTo>
                  <a:lnTo>
                    <a:pt x="0" y="152143"/>
                  </a:lnTo>
                  <a:lnTo>
                    <a:pt x="0" y="157389"/>
                  </a:lnTo>
                  <a:lnTo>
                    <a:pt x="0" y="162635"/>
                  </a:lnTo>
                  <a:lnTo>
                    <a:pt x="0" y="167881"/>
                  </a:lnTo>
                  <a:lnTo>
                    <a:pt x="0" y="173128"/>
                  </a:lnTo>
                  <a:lnTo>
                    <a:pt x="0" y="178374"/>
                  </a:lnTo>
                  <a:lnTo>
                    <a:pt x="0" y="183620"/>
                  </a:lnTo>
                  <a:lnTo>
                    <a:pt x="0" y="188867"/>
                  </a:lnTo>
                  <a:lnTo>
                    <a:pt x="0" y="194113"/>
                  </a:lnTo>
                  <a:lnTo>
                    <a:pt x="0" y="199359"/>
                  </a:lnTo>
                  <a:lnTo>
                    <a:pt x="0" y="204606"/>
                  </a:lnTo>
                  <a:lnTo>
                    <a:pt x="0" y="209852"/>
                  </a:lnTo>
                  <a:lnTo>
                    <a:pt x="0" y="215098"/>
                  </a:lnTo>
                  <a:lnTo>
                    <a:pt x="0" y="220345"/>
                  </a:lnTo>
                  <a:lnTo>
                    <a:pt x="0" y="225591"/>
                  </a:lnTo>
                  <a:lnTo>
                    <a:pt x="0" y="230837"/>
                  </a:lnTo>
                  <a:lnTo>
                    <a:pt x="1" y="236084"/>
                  </a:lnTo>
                  <a:lnTo>
                    <a:pt x="3" y="241330"/>
                  </a:lnTo>
                  <a:lnTo>
                    <a:pt x="5" y="246576"/>
                  </a:lnTo>
                  <a:lnTo>
                    <a:pt x="9" y="251822"/>
                  </a:lnTo>
                  <a:lnTo>
                    <a:pt x="16" y="257069"/>
                  </a:lnTo>
                  <a:lnTo>
                    <a:pt x="26" y="262315"/>
                  </a:lnTo>
                  <a:lnTo>
                    <a:pt x="39" y="267561"/>
                  </a:lnTo>
                  <a:lnTo>
                    <a:pt x="57" y="272808"/>
                  </a:lnTo>
                  <a:lnTo>
                    <a:pt x="78" y="278054"/>
                  </a:lnTo>
                  <a:lnTo>
                    <a:pt x="101" y="283300"/>
                  </a:lnTo>
                  <a:lnTo>
                    <a:pt x="125" y="288547"/>
                  </a:lnTo>
                  <a:lnTo>
                    <a:pt x="145" y="293793"/>
                  </a:lnTo>
                  <a:lnTo>
                    <a:pt x="161" y="299039"/>
                  </a:lnTo>
                  <a:lnTo>
                    <a:pt x="169" y="304286"/>
                  </a:lnTo>
                  <a:lnTo>
                    <a:pt x="168" y="309532"/>
                  </a:lnTo>
                  <a:lnTo>
                    <a:pt x="160" y="314778"/>
                  </a:lnTo>
                  <a:lnTo>
                    <a:pt x="144" y="320025"/>
                  </a:lnTo>
                  <a:lnTo>
                    <a:pt x="123" y="325271"/>
                  </a:lnTo>
                  <a:lnTo>
                    <a:pt x="99" y="330517"/>
                  </a:lnTo>
                  <a:lnTo>
                    <a:pt x="76" y="335763"/>
                  </a:lnTo>
                  <a:lnTo>
                    <a:pt x="56" y="341010"/>
                  </a:lnTo>
                  <a:lnTo>
                    <a:pt x="39" y="346256"/>
                  </a:lnTo>
                  <a:lnTo>
                    <a:pt x="26" y="351502"/>
                  </a:lnTo>
                  <a:lnTo>
                    <a:pt x="18" y="356749"/>
                  </a:lnTo>
                  <a:lnTo>
                    <a:pt x="15" y="361995"/>
                  </a:lnTo>
                  <a:lnTo>
                    <a:pt x="15" y="367241"/>
                  </a:lnTo>
                  <a:lnTo>
                    <a:pt x="20" y="372488"/>
                  </a:lnTo>
                  <a:lnTo>
                    <a:pt x="29" y="377734"/>
                  </a:lnTo>
                  <a:lnTo>
                    <a:pt x="42" y="382980"/>
                  </a:lnTo>
                  <a:lnTo>
                    <a:pt x="60" y="388227"/>
                  </a:lnTo>
                  <a:lnTo>
                    <a:pt x="80" y="393473"/>
                  </a:lnTo>
                  <a:lnTo>
                    <a:pt x="103" y="398719"/>
                  </a:lnTo>
                  <a:lnTo>
                    <a:pt x="126" y="403966"/>
                  </a:lnTo>
                  <a:lnTo>
                    <a:pt x="147" y="409212"/>
                  </a:lnTo>
                  <a:lnTo>
                    <a:pt x="162" y="414458"/>
                  </a:lnTo>
                  <a:lnTo>
                    <a:pt x="171" y="419704"/>
                  </a:lnTo>
                  <a:lnTo>
                    <a:pt x="173" y="424951"/>
                  </a:lnTo>
                  <a:lnTo>
                    <a:pt x="168" y="430197"/>
                  </a:lnTo>
                  <a:lnTo>
                    <a:pt x="158" y="435443"/>
                  </a:lnTo>
                  <a:lnTo>
                    <a:pt x="146" y="440690"/>
                  </a:lnTo>
                  <a:lnTo>
                    <a:pt x="136" y="445936"/>
                  </a:lnTo>
                  <a:lnTo>
                    <a:pt x="131" y="451182"/>
                  </a:lnTo>
                  <a:lnTo>
                    <a:pt x="132" y="456429"/>
                  </a:lnTo>
                  <a:lnTo>
                    <a:pt x="138" y="461675"/>
                  </a:lnTo>
                  <a:lnTo>
                    <a:pt x="148" y="466921"/>
                  </a:lnTo>
                  <a:lnTo>
                    <a:pt x="160" y="472168"/>
                  </a:lnTo>
                  <a:lnTo>
                    <a:pt x="169" y="477414"/>
                  </a:lnTo>
                  <a:lnTo>
                    <a:pt x="174" y="482660"/>
                  </a:lnTo>
                  <a:lnTo>
                    <a:pt x="171" y="487907"/>
                  </a:lnTo>
                  <a:lnTo>
                    <a:pt x="162" y="493153"/>
                  </a:lnTo>
                  <a:lnTo>
                    <a:pt x="146" y="498399"/>
                  </a:lnTo>
                  <a:lnTo>
                    <a:pt x="124" y="503645"/>
                  </a:lnTo>
                  <a:lnTo>
                    <a:pt x="101" y="508892"/>
                  </a:lnTo>
                  <a:lnTo>
                    <a:pt x="78" y="514138"/>
                  </a:lnTo>
                  <a:lnTo>
                    <a:pt x="57" y="519384"/>
                  </a:lnTo>
                  <a:lnTo>
                    <a:pt x="39" y="524631"/>
                  </a:lnTo>
                  <a:lnTo>
                    <a:pt x="26" y="529877"/>
                  </a:lnTo>
                  <a:lnTo>
                    <a:pt x="16" y="535123"/>
                  </a:lnTo>
                  <a:lnTo>
                    <a:pt x="9" y="540370"/>
                  </a:lnTo>
                  <a:lnTo>
                    <a:pt x="5" y="545616"/>
                  </a:lnTo>
                  <a:lnTo>
                    <a:pt x="3" y="550862"/>
                  </a:lnTo>
                  <a:lnTo>
                    <a:pt x="1" y="556109"/>
                  </a:lnTo>
                  <a:lnTo>
                    <a:pt x="0" y="561355"/>
                  </a:lnTo>
                  <a:lnTo>
                    <a:pt x="0" y="566601"/>
                  </a:lnTo>
                  <a:lnTo>
                    <a:pt x="1" y="571848"/>
                  </a:lnTo>
                  <a:lnTo>
                    <a:pt x="2" y="577094"/>
                  </a:lnTo>
                  <a:lnTo>
                    <a:pt x="4" y="582340"/>
                  </a:lnTo>
                  <a:lnTo>
                    <a:pt x="7" y="587586"/>
                  </a:lnTo>
                  <a:lnTo>
                    <a:pt x="12" y="592833"/>
                  </a:lnTo>
                  <a:lnTo>
                    <a:pt x="20" y="598079"/>
                  </a:lnTo>
                  <a:lnTo>
                    <a:pt x="32" y="603325"/>
                  </a:lnTo>
                  <a:lnTo>
                    <a:pt x="47" y="608572"/>
                  </a:lnTo>
                  <a:lnTo>
                    <a:pt x="66" y="613818"/>
                  </a:lnTo>
                  <a:lnTo>
                    <a:pt x="88" y="619064"/>
                  </a:lnTo>
                  <a:lnTo>
                    <a:pt x="111" y="624311"/>
                  </a:lnTo>
                  <a:lnTo>
                    <a:pt x="134" y="629557"/>
                  </a:lnTo>
                  <a:lnTo>
                    <a:pt x="152" y="634803"/>
                  </a:lnTo>
                  <a:lnTo>
                    <a:pt x="165" y="640050"/>
                  </a:lnTo>
                  <a:lnTo>
                    <a:pt x="170" y="645296"/>
                  </a:lnTo>
                  <a:lnTo>
                    <a:pt x="167" y="650542"/>
                  </a:lnTo>
                  <a:lnTo>
                    <a:pt x="158" y="655789"/>
                  </a:lnTo>
                  <a:lnTo>
                    <a:pt x="145" y="661035"/>
                  </a:lnTo>
                  <a:lnTo>
                    <a:pt x="131" y="666281"/>
                  </a:lnTo>
                  <a:lnTo>
                    <a:pt x="121" y="671527"/>
                  </a:lnTo>
                  <a:lnTo>
                    <a:pt x="118" y="676774"/>
                  </a:lnTo>
                  <a:lnTo>
                    <a:pt x="127" y="682020"/>
                  </a:lnTo>
                  <a:lnTo>
                    <a:pt x="151" y="687266"/>
                  </a:lnTo>
                  <a:lnTo>
                    <a:pt x="191" y="692513"/>
                  </a:lnTo>
                  <a:lnTo>
                    <a:pt x="246" y="697759"/>
                  </a:lnTo>
                  <a:lnTo>
                    <a:pt x="313" y="703005"/>
                  </a:lnTo>
                  <a:lnTo>
                    <a:pt x="389" y="708252"/>
                  </a:lnTo>
                  <a:lnTo>
                    <a:pt x="468" y="713498"/>
                  </a:lnTo>
                  <a:lnTo>
                    <a:pt x="544" y="718744"/>
                  </a:lnTo>
                  <a:lnTo>
                    <a:pt x="611" y="723991"/>
                  </a:lnTo>
                  <a:lnTo>
                    <a:pt x="665" y="729237"/>
                  </a:lnTo>
                  <a:lnTo>
                    <a:pt x="701" y="734483"/>
                  </a:lnTo>
                  <a:lnTo>
                    <a:pt x="715" y="739730"/>
                  </a:lnTo>
                  <a:lnTo>
                    <a:pt x="708" y="744976"/>
                  </a:lnTo>
                  <a:lnTo>
                    <a:pt x="682" y="750222"/>
                  </a:lnTo>
                  <a:lnTo>
                    <a:pt x="639" y="755468"/>
                  </a:lnTo>
                  <a:lnTo>
                    <a:pt x="584" y="760715"/>
                  </a:lnTo>
                  <a:lnTo>
                    <a:pt x="524" y="765961"/>
                  </a:lnTo>
                  <a:lnTo>
                    <a:pt x="464" y="771207"/>
                  </a:lnTo>
                  <a:lnTo>
                    <a:pt x="411" y="776454"/>
                  </a:lnTo>
                  <a:lnTo>
                    <a:pt x="367" y="781700"/>
                  </a:lnTo>
                  <a:lnTo>
                    <a:pt x="332" y="786946"/>
                  </a:lnTo>
                  <a:lnTo>
                    <a:pt x="307" y="792193"/>
                  </a:lnTo>
                  <a:lnTo>
                    <a:pt x="291" y="797439"/>
                  </a:lnTo>
                  <a:lnTo>
                    <a:pt x="283" y="802685"/>
                  </a:lnTo>
                  <a:lnTo>
                    <a:pt x="283" y="807932"/>
                  </a:lnTo>
                  <a:lnTo>
                    <a:pt x="289" y="813178"/>
                  </a:lnTo>
                  <a:lnTo>
                    <a:pt x="304" y="818424"/>
                  </a:lnTo>
                  <a:lnTo>
                    <a:pt x="329" y="823671"/>
                  </a:lnTo>
                  <a:lnTo>
                    <a:pt x="364" y="828917"/>
                  </a:lnTo>
                  <a:lnTo>
                    <a:pt x="410" y="834163"/>
                  </a:lnTo>
                  <a:lnTo>
                    <a:pt x="469" y="839409"/>
                  </a:lnTo>
                  <a:lnTo>
                    <a:pt x="537" y="844656"/>
                  </a:lnTo>
                  <a:lnTo>
                    <a:pt x="612" y="849902"/>
                  </a:lnTo>
                  <a:lnTo>
                    <a:pt x="689" y="855148"/>
                  </a:lnTo>
                  <a:lnTo>
                    <a:pt x="759" y="860395"/>
                  </a:lnTo>
                  <a:lnTo>
                    <a:pt x="816" y="865641"/>
                  </a:lnTo>
                  <a:lnTo>
                    <a:pt x="855" y="870887"/>
                  </a:lnTo>
                  <a:lnTo>
                    <a:pt x="873" y="876134"/>
                  </a:lnTo>
                  <a:lnTo>
                    <a:pt x="870" y="881380"/>
                  </a:lnTo>
                  <a:lnTo>
                    <a:pt x="850" y="886626"/>
                  </a:lnTo>
                  <a:lnTo>
                    <a:pt x="819" y="891873"/>
                  </a:lnTo>
                  <a:lnTo>
                    <a:pt x="785" y="897119"/>
                  </a:lnTo>
                  <a:lnTo>
                    <a:pt x="753" y="902365"/>
                  </a:lnTo>
                  <a:lnTo>
                    <a:pt x="728" y="907612"/>
                  </a:lnTo>
                  <a:lnTo>
                    <a:pt x="714" y="912858"/>
                  </a:lnTo>
                  <a:lnTo>
                    <a:pt x="709" y="918104"/>
                  </a:lnTo>
                  <a:lnTo>
                    <a:pt x="710" y="923350"/>
                  </a:lnTo>
                  <a:lnTo>
                    <a:pt x="713" y="928597"/>
                  </a:lnTo>
                  <a:lnTo>
                    <a:pt x="712" y="933843"/>
                  </a:lnTo>
                  <a:lnTo>
                    <a:pt x="703" y="939089"/>
                  </a:lnTo>
                  <a:lnTo>
                    <a:pt x="684" y="944336"/>
                  </a:lnTo>
                  <a:lnTo>
                    <a:pt x="655" y="949582"/>
                  </a:lnTo>
                  <a:lnTo>
                    <a:pt x="619" y="954828"/>
                  </a:lnTo>
                  <a:lnTo>
                    <a:pt x="577" y="960075"/>
                  </a:lnTo>
                  <a:lnTo>
                    <a:pt x="535" y="965321"/>
                  </a:lnTo>
                  <a:lnTo>
                    <a:pt x="494" y="970567"/>
                  </a:lnTo>
                  <a:lnTo>
                    <a:pt x="459" y="975814"/>
                  </a:lnTo>
                  <a:lnTo>
                    <a:pt x="431" y="981060"/>
                  </a:lnTo>
                  <a:lnTo>
                    <a:pt x="410" y="986306"/>
                  </a:lnTo>
                  <a:lnTo>
                    <a:pt x="395" y="991553"/>
                  </a:lnTo>
                  <a:lnTo>
                    <a:pt x="386" y="996799"/>
                  </a:lnTo>
                  <a:lnTo>
                    <a:pt x="379" y="1002045"/>
                  </a:lnTo>
                  <a:lnTo>
                    <a:pt x="373" y="1007291"/>
                  </a:lnTo>
                  <a:lnTo>
                    <a:pt x="367" y="1012538"/>
                  </a:lnTo>
                  <a:lnTo>
                    <a:pt x="359" y="1017784"/>
                  </a:lnTo>
                  <a:lnTo>
                    <a:pt x="349" y="1023030"/>
                  </a:lnTo>
                  <a:lnTo>
                    <a:pt x="337" y="1028277"/>
                  </a:lnTo>
                  <a:lnTo>
                    <a:pt x="324" y="1033523"/>
                  </a:lnTo>
                  <a:lnTo>
                    <a:pt x="311" y="1038769"/>
                  </a:lnTo>
                  <a:lnTo>
                    <a:pt x="299" y="1044016"/>
                  </a:lnTo>
                  <a:lnTo>
                    <a:pt x="287" y="1049262"/>
                  </a:lnTo>
                  <a:lnTo>
                    <a:pt x="279" y="1054508"/>
                  </a:lnTo>
                  <a:lnTo>
                    <a:pt x="277" y="1059755"/>
                  </a:lnTo>
                  <a:lnTo>
                    <a:pt x="283" y="1065001"/>
                  </a:lnTo>
                  <a:lnTo>
                    <a:pt x="301" y="1070247"/>
                  </a:lnTo>
                  <a:lnTo>
                    <a:pt x="332" y="1075494"/>
                  </a:lnTo>
                  <a:lnTo>
                    <a:pt x="378" y="1080740"/>
                  </a:lnTo>
                  <a:lnTo>
                    <a:pt x="438" y="1085986"/>
                  </a:lnTo>
                  <a:lnTo>
                    <a:pt x="507" y="1091232"/>
                  </a:lnTo>
                  <a:lnTo>
                    <a:pt x="580" y="1096479"/>
                  </a:lnTo>
                  <a:lnTo>
                    <a:pt x="651" y="1101725"/>
                  </a:lnTo>
                  <a:lnTo>
                    <a:pt x="713" y="1106971"/>
                  </a:lnTo>
                  <a:lnTo>
                    <a:pt x="761" y="1112218"/>
                  </a:lnTo>
                  <a:lnTo>
                    <a:pt x="796" y="1117464"/>
                  </a:lnTo>
                  <a:lnTo>
                    <a:pt x="817" y="1122710"/>
                  </a:lnTo>
                  <a:lnTo>
                    <a:pt x="830" y="1127957"/>
                  </a:lnTo>
                  <a:lnTo>
                    <a:pt x="840" y="1133203"/>
                  </a:lnTo>
                  <a:lnTo>
                    <a:pt x="852" y="1138449"/>
                  </a:lnTo>
                  <a:lnTo>
                    <a:pt x="872" y="1143696"/>
                  </a:lnTo>
                  <a:lnTo>
                    <a:pt x="899" y="1148942"/>
                  </a:lnTo>
                  <a:lnTo>
                    <a:pt x="933" y="1154188"/>
                  </a:lnTo>
                  <a:lnTo>
                    <a:pt x="968" y="1159435"/>
                  </a:lnTo>
                  <a:lnTo>
                    <a:pt x="999" y="1164681"/>
                  </a:lnTo>
                  <a:lnTo>
                    <a:pt x="1021" y="1169927"/>
                  </a:lnTo>
                  <a:lnTo>
                    <a:pt x="1029" y="1175173"/>
                  </a:lnTo>
                  <a:lnTo>
                    <a:pt x="1025" y="1180420"/>
                  </a:lnTo>
                  <a:lnTo>
                    <a:pt x="1013" y="1185666"/>
                  </a:lnTo>
                  <a:lnTo>
                    <a:pt x="1002" y="1190912"/>
                  </a:lnTo>
                  <a:lnTo>
                    <a:pt x="1000" y="1196159"/>
                  </a:lnTo>
                  <a:lnTo>
                    <a:pt x="1013" y="1201405"/>
                  </a:lnTo>
                  <a:lnTo>
                    <a:pt x="1044" y="1206651"/>
                  </a:lnTo>
                  <a:lnTo>
                    <a:pt x="1091" y="1211898"/>
                  </a:lnTo>
                  <a:lnTo>
                    <a:pt x="1151" y="1217144"/>
                  </a:lnTo>
                  <a:lnTo>
                    <a:pt x="1216" y="1222390"/>
                  </a:lnTo>
                  <a:lnTo>
                    <a:pt x="1277" y="1227637"/>
                  </a:lnTo>
                  <a:lnTo>
                    <a:pt x="1325" y="1232883"/>
                  </a:lnTo>
                  <a:lnTo>
                    <a:pt x="1355" y="1238129"/>
                  </a:lnTo>
                  <a:lnTo>
                    <a:pt x="1363" y="1243376"/>
                  </a:lnTo>
                  <a:lnTo>
                    <a:pt x="1353" y="1248622"/>
                  </a:lnTo>
                  <a:lnTo>
                    <a:pt x="1330" y="1253868"/>
                  </a:lnTo>
                  <a:lnTo>
                    <a:pt x="1305" y="1259114"/>
                  </a:lnTo>
                  <a:lnTo>
                    <a:pt x="1290" y="1264361"/>
                  </a:lnTo>
                  <a:lnTo>
                    <a:pt x="1293" y="1269607"/>
                  </a:lnTo>
                  <a:lnTo>
                    <a:pt x="1320" y="1274853"/>
                  </a:lnTo>
                  <a:lnTo>
                    <a:pt x="1369" y="1280100"/>
                  </a:lnTo>
                  <a:lnTo>
                    <a:pt x="1434" y="1285346"/>
                  </a:lnTo>
                  <a:lnTo>
                    <a:pt x="1510" y="1290592"/>
                  </a:lnTo>
                  <a:lnTo>
                    <a:pt x="1587" y="1295839"/>
                  </a:lnTo>
                  <a:lnTo>
                    <a:pt x="1661" y="1301085"/>
                  </a:lnTo>
                  <a:lnTo>
                    <a:pt x="1728" y="1306331"/>
                  </a:lnTo>
                  <a:lnTo>
                    <a:pt x="1791" y="1311578"/>
                  </a:lnTo>
                  <a:lnTo>
                    <a:pt x="1854" y="1316824"/>
                  </a:lnTo>
                  <a:lnTo>
                    <a:pt x="1924" y="1322070"/>
                  </a:lnTo>
                  <a:lnTo>
                    <a:pt x="2005" y="1327316"/>
                  </a:lnTo>
                  <a:lnTo>
                    <a:pt x="2102" y="1332563"/>
                  </a:lnTo>
                  <a:lnTo>
                    <a:pt x="2211" y="1337809"/>
                  </a:lnTo>
                  <a:lnTo>
                    <a:pt x="2326" y="1343055"/>
                  </a:lnTo>
                  <a:lnTo>
                    <a:pt x="2434" y="1348302"/>
                  </a:lnTo>
                  <a:lnTo>
                    <a:pt x="2521" y="1353548"/>
                  </a:lnTo>
                  <a:lnTo>
                    <a:pt x="2572" y="1358794"/>
                  </a:lnTo>
                  <a:lnTo>
                    <a:pt x="2579" y="1364041"/>
                  </a:lnTo>
                  <a:lnTo>
                    <a:pt x="2539" y="1369287"/>
                  </a:lnTo>
                  <a:lnTo>
                    <a:pt x="2454" y="1374533"/>
                  </a:lnTo>
                  <a:lnTo>
                    <a:pt x="2336" y="1379780"/>
                  </a:lnTo>
                  <a:lnTo>
                    <a:pt x="2201" y="1385026"/>
                  </a:lnTo>
                  <a:lnTo>
                    <a:pt x="2065" y="1390272"/>
                  </a:lnTo>
                  <a:lnTo>
                    <a:pt x="1945" y="1395519"/>
                  </a:lnTo>
                  <a:lnTo>
                    <a:pt x="1852" y="1400765"/>
                  </a:lnTo>
                  <a:lnTo>
                    <a:pt x="1793" y="1406011"/>
                  </a:lnTo>
                  <a:lnTo>
                    <a:pt x="1768" y="1411257"/>
                  </a:lnTo>
                  <a:lnTo>
                    <a:pt x="1772" y="1416504"/>
                  </a:lnTo>
                  <a:lnTo>
                    <a:pt x="1802" y="1421750"/>
                  </a:lnTo>
                  <a:lnTo>
                    <a:pt x="1853" y="1426996"/>
                  </a:lnTo>
                  <a:lnTo>
                    <a:pt x="1922" y="1432243"/>
                  </a:lnTo>
                  <a:lnTo>
                    <a:pt x="2007" y="1437489"/>
                  </a:lnTo>
                  <a:lnTo>
                    <a:pt x="2109" y="1442735"/>
                  </a:lnTo>
                  <a:lnTo>
                    <a:pt x="2226" y="1447982"/>
                  </a:lnTo>
                  <a:lnTo>
                    <a:pt x="2356" y="1453228"/>
                  </a:lnTo>
                  <a:lnTo>
                    <a:pt x="2492" y="1458474"/>
                  </a:lnTo>
                  <a:lnTo>
                    <a:pt x="2628" y="1463721"/>
                  </a:lnTo>
                  <a:lnTo>
                    <a:pt x="2758" y="1468967"/>
                  </a:lnTo>
                  <a:lnTo>
                    <a:pt x="2875" y="1474213"/>
                  </a:lnTo>
                  <a:lnTo>
                    <a:pt x="2977" y="1479460"/>
                  </a:lnTo>
                  <a:lnTo>
                    <a:pt x="3061" y="1484706"/>
                  </a:lnTo>
                  <a:lnTo>
                    <a:pt x="3128" y="1489952"/>
                  </a:lnTo>
                  <a:lnTo>
                    <a:pt x="3182" y="1495198"/>
                  </a:lnTo>
                  <a:lnTo>
                    <a:pt x="3226" y="1500445"/>
                  </a:lnTo>
                  <a:lnTo>
                    <a:pt x="3265" y="1505691"/>
                  </a:lnTo>
                  <a:lnTo>
                    <a:pt x="3307" y="1510937"/>
                  </a:lnTo>
                  <a:lnTo>
                    <a:pt x="3360" y="1516184"/>
                  </a:lnTo>
                  <a:lnTo>
                    <a:pt x="3430" y="1521430"/>
                  </a:lnTo>
                  <a:lnTo>
                    <a:pt x="3521" y="1526676"/>
                  </a:lnTo>
                  <a:lnTo>
                    <a:pt x="3632" y="1531923"/>
                  </a:lnTo>
                  <a:lnTo>
                    <a:pt x="3760" y="1537169"/>
                  </a:lnTo>
                  <a:lnTo>
                    <a:pt x="3897" y="1542415"/>
                  </a:lnTo>
                  <a:lnTo>
                    <a:pt x="4034" y="1547662"/>
                  </a:lnTo>
                  <a:lnTo>
                    <a:pt x="4162" y="1552908"/>
                  </a:lnTo>
                  <a:lnTo>
                    <a:pt x="4276" y="1558154"/>
                  </a:lnTo>
                  <a:lnTo>
                    <a:pt x="4375" y="1563401"/>
                  </a:lnTo>
                  <a:lnTo>
                    <a:pt x="4463" y="1568647"/>
                  </a:lnTo>
                  <a:lnTo>
                    <a:pt x="4545" y="1573893"/>
                  </a:lnTo>
                  <a:lnTo>
                    <a:pt x="4628" y="1579139"/>
                  </a:lnTo>
                  <a:lnTo>
                    <a:pt x="4715" y="1584386"/>
                  </a:lnTo>
                  <a:lnTo>
                    <a:pt x="4806" y="1589632"/>
                  </a:lnTo>
                  <a:lnTo>
                    <a:pt x="4891" y="1594878"/>
                  </a:lnTo>
                  <a:lnTo>
                    <a:pt x="4959" y="1600125"/>
                  </a:lnTo>
                  <a:lnTo>
                    <a:pt x="5000" y="1605371"/>
                  </a:lnTo>
                  <a:lnTo>
                    <a:pt x="5007" y="1610617"/>
                  </a:lnTo>
                  <a:lnTo>
                    <a:pt x="4982" y="1615864"/>
                  </a:lnTo>
                  <a:lnTo>
                    <a:pt x="4932" y="1621110"/>
                  </a:lnTo>
                  <a:lnTo>
                    <a:pt x="4870" y="1626356"/>
                  </a:lnTo>
                  <a:lnTo>
                    <a:pt x="4809" y="1631603"/>
                  </a:lnTo>
                  <a:lnTo>
                    <a:pt x="4764" y="1636849"/>
                  </a:lnTo>
                  <a:lnTo>
                    <a:pt x="4741" y="1642095"/>
                  </a:lnTo>
                  <a:lnTo>
                    <a:pt x="4745" y="1647342"/>
                  </a:lnTo>
                  <a:lnTo>
                    <a:pt x="4771" y="1652588"/>
                  </a:lnTo>
                  <a:lnTo>
                    <a:pt x="4817" y="1657834"/>
                  </a:lnTo>
                  <a:lnTo>
                    <a:pt x="4877" y="1663080"/>
                  </a:lnTo>
                  <a:lnTo>
                    <a:pt x="4952" y="1668327"/>
                  </a:lnTo>
                  <a:lnTo>
                    <a:pt x="5045" y="1673573"/>
                  </a:lnTo>
                  <a:lnTo>
                    <a:pt x="5163" y="1678819"/>
                  </a:lnTo>
                  <a:lnTo>
                    <a:pt x="5311" y="1684066"/>
                  </a:lnTo>
                  <a:lnTo>
                    <a:pt x="5489" y="1689312"/>
                  </a:lnTo>
                  <a:lnTo>
                    <a:pt x="5690" y="1694558"/>
                  </a:lnTo>
                  <a:lnTo>
                    <a:pt x="5904" y="1699805"/>
                  </a:lnTo>
                  <a:lnTo>
                    <a:pt x="6116" y="1705051"/>
                  </a:lnTo>
                  <a:lnTo>
                    <a:pt x="6313" y="1710297"/>
                  </a:lnTo>
                  <a:lnTo>
                    <a:pt x="6485" y="1715544"/>
                  </a:lnTo>
                  <a:lnTo>
                    <a:pt x="6632" y="1720790"/>
                  </a:lnTo>
                  <a:lnTo>
                    <a:pt x="6761" y="1726036"/>
                  </a:lnTo>
                  <a:lnTo>
                    <a:pt x="6888" y="1731283"/>
                  </a:lnTo>
                  <a:lnTo>
                    <a:pt x="7032" y="1736529"/>
                  </a:lnTo>
                  <a:lnTo>
                    <a:pt x="7215" y="1741775"/>
                  </a:lnTo>
                  <a:lnTo>
                    <a:pt x="7453" y="1747021"/>
                  </a:lnTo>
                  <a:lnTo>
                    <a:pt x="7758" y="1752268"/>
                  </a:lnTo>
                  <a:lnTo>
                    <a:pt x="8136" y="1757514"/>
                  </a:lnTo>
                  <a:lnTo>
                    <a:pt x="8574" y="1762760"/>
                  </a:lnTo>
                  <a:lnTo>
                    <a:pt x="9059" y="1768007"/>
                  </a:lnTo>
                  <a:lnTo>
                    <a:pt x="9572" y="1773253"/>
                  </a:lnTo>
                  <a:lnTo>
                    <a:pt x="10090" y="1778499"/>
                  </a:lnTo>
                  <a:lnTo>
                    <a:pt x="10594" y="1783746"/>
                  </a:lnTo>
                  <a:lnTo>
                    <a:pt x="11063" y="1788992"/>
                  </a:lnTo>
                  <a:lnTo>
                    <a:pt x="11483" y="1794238"/>
                  </a:lnTo>
                  <a:lnTo>
                    <a:pt x="11844" y="1799485"/>
                  </a:lnTo>
                  <a:lnTo>
                    <a:pt x="12148" y="1804731"/>
                  </a:lnTo>
                  <a:lnTo>
                    <a:pt x="12401" y="1809977"/>
                  </a:lnTo>
                  <a:lnTo>
                    <a:pt x="12621" y="1815224"/>
                  </a:lnTo>
                  <a:lnTo>
                    <a:pt x="12829" y="1820470"/>
                  </a:lnTo>
                  <a:lnTo>
                    <a:pt x="13052" y="1825716"/>
                  </a:lnTo>
                  <a:lnTo>
                    <a:pt x="13312" y="1830962"/>
                  </a:lnTo>
                  <a:lnTo>
                    <a:pt x="13628" y="1836209"/>
                  </a:lnTo>
                  <a:lnTo>
                    <a:pt x="14007" y="1841455"/>
                  </a:lnTo>
                  <a:lnTo>
                    <a:pt x="14440" y="1846701"/>
                  </a:lnTo>
                  <a:lnTo>
                    <a:pt x="14911" y="1851948"/>
                  </a:lnTo>
                  <a:lnTo>
                    <a:pt x="15398" y="1857194"/>
                  </a:lnTo>
                  <a:lnTo>
                    <a:pt x="15879" y="1862440"/>
                  </a:lnTo>
                  <a:lnTo>
                    <a:pt x="16335" y="1867687"/>
                  </a:lnTo>
                  <a:lnTo>
                    <a:pt x="16754" y="1872933"/>
                  </a:lnTo>
                  <a:lnTo>
                    <a:pt x="17132" y="1878179"/>
                  </a:lnTo>
                  <a:lnTo>
                    <a:pt x="17473" y="1883426"/>
                  </a:lnTo>
                  <a:lnTo>
                    <a:pt x="17787" y="1888672"/>
                  </a:lnTo>
                  <a:lnTo>
                    <a:pt x="18089" y="1893918"/>
                  </a:lnTo>
                  <a:lnTo>
                    <a:pt x="18397" y="1899165"/>
                  </a:lnTo>
                  <a:lnTo>
                    <a:pt x="18730" y="1904411"/>
                  </a:lnTo>
                  <a:lnTo>
                    <a:pt x="19101" y="1909657"/>
                  </a:lnTo>
                  <a:lnTo>
                    <a:pt x="19518" y="1914903"/>
                  </a:lnTo>
                  <a:lnTo>
                    <a:pt x="19981" y="1920150"/>
                  </a:lnTo>
                  <a:lnTo>
                    <a:pt x="20473" y="1925396"/>
                  </a:lnTo>
                  <a:lnTo>
                    <a:pt x="20970" y="1930642"/>
                  </a:lnTo>
                  <a:lnTo>
                    <a:pt x="21447" y="1935889"/>
                  </a:lnTo>
                  <a:lnTo>
                    <a:pt x="21885" y="1941135"/>
                  </a:lnTo>
                  <a:lnTo>
                    <a:pt x="22276" y="1946381"/>
                  </a:lnTo>
                  <a:lnTo>
                    <a:pt x="22627" y="1951628"/>
                  </a:lnTo>
                  <a:lnTo>
                    <a:pt x="22956" y="1956874"/>
                  </a:lnTo>
                  <a:lnTo>
                    <a:pt x="23292" y="1962120"/>
                  </a:lnTo>
                  <a:lnTo>
                    <a:pt x="23664" y="1967367"/>
                  </a:lnTo>
                  <a:lnTo>
                    <a:pt x="24095" y="1972613"/>
                  </a:lnTo>
                  <a:lnTo>
                    <a:pt x="24594" y="1977859"/>
                  </a:lnTo>
                  <a:lnTo>
                    <a:pt x="25157" y="1983106"/>
                  </a:lnTo>
                  <a:lnTo>
                    <a:pt x="25768" y="1988352"/>
                  </a:lnTo>
                  <a:lnTo>
                    <a:pt x="26406" y="1993598"/>
                  </a:lnTo>
                  <a:lnTo>
                    <a:pt x="27051" y="1998844"/>
                  </a:lnTo>
                  <a:lnTo>
                    <a:pt x="27693" y="2004091"/>
                  </a:lnTo>
                  <a:lnTo>
                    <a:pt x="28338" y="2009337"/>
                  </a:lnTo>
                  <a:lnTo>
                    <a:pt x="29005" y="2014583"/>
                  </a:lnTo>
                  <a:lnTo>
                    <a:pt x="29719" y="2019830"/>
                  </a:lnTo>
                  <a:lnTo>
                    <a:pt x="30508" y="2025076"/>
                  </a:lnTo>
                  <a:lnTo>
                    <a:pt x="31392" y="2030322"/>
                  </a:lnTo>
                  <a:lnTo>
                    <a:pt x="32383" y="2035569"/>
                  </a:lnTo>
                  <a:lnTo>
                    <a:pt x="33480" y="2040815"/>
                  </a:lnTo>
                  <a:lnTo>
                    <a:pt x="34671" y="2046061"/>
                  </a:lnTo>
                  <a:lnTo>
                    <a:pt x="35937" y="2051308"/>
                  </a:lnTo>
                  <a:lnTo>
                    <a:pt x="37256" y="2056554"/>
                  </a:lnTo>
                  <a:lnTo>
                    <a:pt x="38605" y="2061800"/>
                  </a:lnTo>
                  <a:lnTo>
                    <a:pt x="39967" y="2067047"/>
                  </a:lnTo>
                  <a:lnTo>
                    <a:pt x="41327" y="2072293"/>
                  </a:lnTo>
                  <a:lnTo>
                    <a:pt x="42677" y="2077539"/>
                  </a:lnTo>
                  <a:lnTo>
                    <a:pt x="44005" y="2082785"/>
                  </a:lnTo>
                  <a:lnTo>
                    <a:pt x="45298" y="2088032"/>
                  </a:lnTo>
                  <a:lnTo>
                    <a:pt x="46539" y="2093278"/>
                  </a:lnTo>
                  <a:lnTo>
                    <a:pt x="47706" y="2098524"/>
                  </a:lnTo>
                  <a:lnTo>
                    <a:pt x="48781" y="2103771"/>
                  </a:lnTo>
                  <a:lnTo>
                    <a:pt x="49759" y="2109017"/>
                  </a:lnTo>
                  <a:lnTo>
                    <a:pt x="50658" y="2114263"/>
                  </a:lnTo>
                  <a:lnTo>
                    <a:pt x="51525" y="2119510"/>
                  </a:lnTo>
                  <a:lnTo>
                    <a:pt x="52439" y="2124756"/>
                  </a:lnTo>
                  <a:lnTo>
                    <a:pt x="53501" y="2130002"/>
                  </a:lnTo>
                  <a:lnTo>
                    <a:pt x="54817" y="2135249"/>
                  </a:lnTo>
                  <a:lnTo>
                    <a:pt x="56483" y="2140495"/>
                  </a:lnTo>
                  <a:lnTo>
                    <a:pt x="58557" y="2145741"/>
                  </a:lnTo>
                  <a:lnTo>
                    <a:pt x="61050" y="2150988"/>
                  </a:lnTo>
                  <a:lnTo>
                    <a:pt x="63913" y="2156234"/>
                  </a:lnTo>
                  <a:lnTo>
                    <a:pt x="67047" y="2161480"/>
                  </a:lnTo>
                  <a:lnTo>
                    <a:pt x="70314" y="2166726"/>
                  </a:lnTo>
                  <a:lnTo>
                    <a:pt x="73545" y="2171973"/>
                  </a:lnTo>
                  <a:lnTo>
                    <a:pt x="76606" y="2177219"/>
                  </a:lnTo>
                  <a:lnTo>
                    <a:pt x="79407" y="2182465"/>
                  </a:lnTo>
                  <a:lnTo>
                    <a:pt x="81906" y="2187712"/>
                  </a:lnTo>
                  <a:lnTo>
                    <a:pt x="84121" y="2192958"/>
                  </a:lnTo>
                  <a:lnTo>
                    <a:pt x="86117" y="2198204"/>
                  </a:lnTo>
                  <a:lnTo>
                    <a:pt x="87996" y="2203451"/>
                  </a:lnTo>
                  <a:lnTo>
                    <a:pt x="89877" y="2208697"/>
                  </a:lnTo>
                  <a:lnTo>
                    <a:pt x="91872" y="2213943"/>
                  </a:lnTo>
                  <a:lnTo>
                    <a:pt x="94068" y="2219190"/>
                  </a:lnTo>
                  <a:lnTo>
                    <a:pt x="96510" y="2224436"/>
                  </a:lnTo>
                  <a:lnTo>
                    <a:pt x="99199" y="2229682"/>
                  </a:lnTo>
                  <a:lnTo>
                    <a:pt x="102091" y="2234929"/>
                  </a:lnTo>
                  <a:lnTo>
                    <a:pt x="105113" y="2240175"/>
                  </a:lnTo>
                  <a:lnTo>
                    <a:pt x="108180" y="2245421"/>
                  </a:lnTo>
                  <a:lnTo>
                    <a:pt x="111212" y="2250667"/>
                  </a:lnTo>
                  <a:lnTo>
                    <a:pt x="114169" y="2255914"/>
                  </a:lnTo>
                  <a:lnTo>
                    <a:pt x="117058" y="2261160"/>
                  </a:lnTo>
                  <a:lnTo>
                    <a:pt x="119930" y="2266406"/>
                  </a:lnTo>
                  <a:lnTo>
                    <a:pt x="122873" y="2271653"/>
                  </a:lnTo>
                  <a:lnTo>
                    <a:pt x="126003" y="2276899"/>
                  </a:lnTo>
                  <a:lnTo>
                    <a:pt x="129442" y="2282145"/>
                  </a:lnTo>
                  <a:lnTo>
                    <a:pt x="133296" y="2287392"/>
                  </a:lnTo>
                  <a:lnTo>
                    <a:pt x="137636" y="2292638"/>
                  </a:lnTo>
                  <a:lnTo>
                    <a:pt x="142477" y="2297884"/>
                  </a:lnTo>
                  <a:lnTo>
                    <a:pt x="147771" y="2303131"/>
                  </a:lnTo>
                  <a:lnTo>
                    <a:pt x="153404" y="2308377"/>
                  </a:lnTo>
                  <a:lnTo>
                    <a:pt x="159211" y="2313623"/>
                  </a:lnTo>
                  <a:lnTo>
                    <a:pt x="165001" y="2318870"/>
                  </a:lnTo>
                  <a:lnTo>
                    <a:pt x="170585" y="2324116"/>
                  </a:lnTo>
                  <a:lnTo>
                    <a:pt x="175794" y="2329362"/>
                  </a:lnTo>
                  <a:lnTo>
                    <a:pt x="180528" y="2334608"/>
                  </a:lnTo>
                  <a:lnTo>
                    <a:pt x="184790" y="2339855"/>
                  </a:lnTo>
                  <a:lnTo>
                    <a:pt x="188632" y="2345101"/>
                  </a:lnTo>
                  <a:lnTo>
                    <a:pt x="192146" y="2350347"/>
                  </a:lnTo>
                  <a:lnTo>
                    <a:pt x="195457" y="2355594"/>
                  </a:lnTo>
                  <a:lnTo>
                    <a:pt x="198697" y="2360840"/>
                  </a:lnTo>
                  <a:lnTo>
                    <a:pt x="202005" y="2366086"/>
                  </a:lnTo>
                  <a:lnTo>
                    <a:pt x="205513" y="2371333"/>
                  </a:lnTo>
                  <a:lnTo>
                    <a:pt x="209344" y="2376579"/>
                  </a:lnTo>
                  <a:lnTo>
                    <a:pt x="213608" y="2381825"/>
                  </a:lnTo>
                  <a:lnTo>
                    <a:pt x="218397" y="2387072"/>
                  </a:lnTo>
                  <a:lnTo>
                    <a:pt x="223782" y="2392318"/>
                  </a:lnTo>
                  <a:lnTo>
                    <a:pt x="229801" y="2397564"/>
                  </a:lnTo>
                  <a:lnTo>
                    <a:pt x="236463" y="2402811"/>
                  </a:lnTo>
                  <a:lnTo>
                    <a:pt x="243733" y="2408057"/>
                  </a:lnTo>
                  <a:lnTo>
                    <a:pt x="251551" y="2413303"/>
                  </a:lnTo>
                  <a:lnTo>
                    <a:pt x="259741" y="2418549"/>
                  </a:lnTo>
                  <a:lnTo>
                    <a:pt x="268102" y="2423796"/>
                  </a:lnTo>
                  <a:lnTo>
                    <a:pt x="276407" y="2429042"/>
                  </a:lnTo>
                  <a:lnTo>
                    <a:pt x="284418" y="2434288"/>
                  </a:lnTo>
                  <a:lnTo>
                    <a:pt x="291913" y="2439535"/>
                  </a:lnTo>
                  <a:lnTo>
                    <a:pt x="298708" y="2444781"/>
                  </a:lnTo>
                  <a:lnTo>
                    <a:pt x="304675" y="2450027"/>
                  </a:lnTo>
                  <a:lnTo>
                    <a:pt x="309744" y="2455274"/>
                  </a:lnTo>
                  <a:lnTo>
                    <a:pt x="313900" y="2460520"/>
                  </a:lnTo>
                  <a:lnTo>
                    <a:pt x="317164" y="2465766"/>
                  </a:lnTo>
                  <a:lnTo>
                    <a:pt x="319578" y="2471013"/>
                  </a:lnTo>
                  <a:lnTo>
                    <a:pt x="321186" y="2476259"/>
                  </a:lnTo>
                  <a:lnTo>
                    <a:pt x="322020" y="2481505"/>
                  </a:lnTo>
                  <a:lnTo>
                    <a:pt x="322093" y="2486752"/>
                  </a:lnTo>
                  <a:lnTo>
                    <a:pt x="321380" y="2491998"/>
                  </a:lnTo>
                  <a:lnTo>
                    <a:pt x="319787" y="2497244"/>
                  </a:lnTo>
                  <a:lnTo>
                    <a:pt x="317283" y="2502490"/>
                  </a:lnTo>
                  <a:lnTo>
                    <a:pt x="313767" y="2507737"/>
                  </a:lnTo>
                  <a:lnTo>
                    <a:pt x="309115" y="2512983"/>
                  </a:lnTo>
                  <a:lnTo>
                    <a:pt x="303186" y="2518229"/>
                  </a:lnTo>
                  <a:lnTo>
                    <a:pt x="295836" y="2523476"/>
                  </a:lnTo>
                  <a:lnTo>
                    <a:pt x="286924" y="2528722"/>
                  </a:lnTo>
                  <a:lnTo>
                    <a:pt x="276330" y="2533968"/>
                  </a:lnTo>
                  <a:lnTo>
                    <a:pt x="263975" y="2539215"/>
                  </a:lnTo>
                  <a:lnTo>
                    <a:pt x="249838" y="2544461"/>
                  </a:lnTo>
                  <a:lnTo>
                    <a:pt x="233974" y="2549707"/>
                  </a:lnTo>
                  <a:lnTo>
                    <a:pt x="216532" y="2554954"/>
                  </a:lnTo>
                  <a:lnTo>
                    <a:pt x="197755" y="2560200"/>
                  </a:lnTo>
                  <a:lnTo>
                    <a:pt x="177979" y="2565446"/>
                  </a:lnTo>
                  <a:lnTo>
                    <a:pt x="157622" y="2570692"/>
                  </a:lnTo>
                  <a:lnTo>
                    <a:pt x="137172" y="2575939"/>
                  </a:lnTo>
                  <a:lnTo>
                    <a:pt x="117189" y="2581185"/>
                  </a:lnTo>
                  <a:lnTo>
                    <a:pt x="98154" y="2586431"/>
                  </a:lnTo>
                  <a:lnTo>
                    <a:pt x="80489" y="2591678"/>
                  </a:lnTo>
                  <a:lnTo>
                    <a:pt x="64528" y="2596924"/>
                  </a:lnTo>
                  <a:lnTo>
                    <a:pt x="50500" y="2602170"/>
                  </a:lnTo>
                  <a:lnTo>
                    <a:pt x="38520" y="2607417"/>
                  </a:lnTo>
                  <a:lnTo>
                    <a:pt x="28589" y="2612663"/>
                  </a:lnTo>
                  <a:lnTo>
                    <a:pt x="20610" y="2617909"/>
                  </a:lnTo>
                  <a:lnTo>
                    <a:pt x="14405" y="2623156"/>
                  </a:lnTo>
                  <a:lnTo>
                    <a:pt x="9743" y="2628402"/>
                  </a:lnTo>
                  <a:close/>
                </a:path>
              </a:pathLst>
            </a:custGeom>
            <a:solidFill>
              <a:srgbClr val="0073C2">
                <a:alpha val="29803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1" name="pl59">
              <a:extLst>
                <a:ext uri="{FF2B5EF4-FFF2-40B4-BE49-F238E27FC236}">
                  <a16:creationId xmlns:a16="http://schemas.microsoft.com/office/drawing/2014/main" id="{9DF420BF-9AA6-42C3-ACEB-B898863ED821}"/>
                </a:ext>
              </a:extLst>
            </p:cNvPr>
            <p:cNvSpPr/>
            <p:nvPr/>
          </p:nvSpPr>
          <p:spPr>
            <a:xfrm>
              <a:off x="6760202" y="568274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40651" cap="flat">
              <a:solidFill>
                <a:srgbClr val="D3D3D3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2" name="pl60">
              <a:extLst>
                <a:ext uri="{FF2B5EF4-FFF2-40B4-BE49-F238E27FC236}">
                  <a16:creationId xmlns:a16="http://schemas.microsoft.com/office/drawing/2014/main" id="{FCC437FB-3907-439F-94D0-CF4C1A440B06}"/>
                </a:ext>
              </a:extLst>
            </p:cNvPr>
            <p:cNvSpPr/>
            <p:nvPr/>
          </p:nvSpPr>
          <p:spPr>
            <a:xfrm>
              <a:off x="6760202" y="568274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40651" cap="flat">
              <a:solidFill>
                <a:srgbClr val="000000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3" name="rc61">
              <a:extLst>
                <a:ext uri="{FF2B5EF4-FFF2-40B4-BE49-F238E27FC236}">
                  <a16:creationId xmlns:a16="http://schemas.microsoft.com/office/drawing/2014/main" id="{09636E6A-4022-428E-B7D1-D91D61CB00A0}"/>
                </a:ext>
              </a:extLst>
            </p:cNvPr>
            <p:cNvSpPr/>
            <p:nvPr/>
          </p:nvSpPr>
          <p:spPr>
            <a:xfrm>
              <a:off x="6760202" y="2378098"/>
              <a:ext cx="858915" cy="3442736"/>
            </a:xfrm>
            <a:prstGeom prst="rect">
              <a:avLst/>
            </a:prstGeom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4" name="rc62">
              <a:extLst>
                <a:ext uri="{FF2B5EF4-FFF2-40B4-BE49-F238E27FC236}">
                  <a16:creationId xmlns:a16="http://schemas.microsoft.com/office/drawing/2014/main" id="{BA75E1D0-5577-4B7A-BC24-D921CF81EC01}"/>
                </a:ext>
              </a:extLst>
            </p:cNvPr>
            <p:cNvSpPr/>
            <p:nvPr/>
          </p:nvSpPr>
          <p:spPr>
            <a:xfrm>
              <a:off x="7688706" y="2378098"/>
              <a:ext cx="858915" cy="3442736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45" name="pl63">
              <a:extLst>
                <a:ext uri="{FF2B5EF4-FFF2-40B4-BE49-F238E27FC236}">
                  <a16:creationId xmlns:a16="http://schemas.microsoft.com/office/drawing/2014/main" id="{E2F7C405-217D-477A-AFAA-2380EE745572}"/>
                </a:ext>
              </a:extLst>
            </p:cNvPr>
            <p:cNvSpPr/>
            <p:nvPr/>
          </p:nvSpPr>
          <p:spPr>
            <a:xfrm>
              <a:off x="7688706" y="5247045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6" name="pl64">
              <a:extLst>
                <a:ext uri="{FF2B5EF4-FFF2-40B4-BE49-F238E27FC236}">
                  <a16:creationId xmlns:a16="http://schemas.microsoft.com/office/drawing/2014/main" id="{BD9BD3CF-9151-423D-8D41-BEDF55B9B11E}"/>
                </a:ext>
              </a:extLst>
            </p:cNvPr>
            <p:cNvSpPr/>
            <p:nvPr/>
          </p:nvSpPr>
          <p:spPr>
            <a:xfrm>
              <a:off x="7688706" y="4099466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7" name="pl65">
              <a:extLst>
                <a:ext uri="{FF2B5EF4-FFF2-40B4-BE49-F238E27FC236}">
                  <a16:creationId xmlns:a16="http://schemas.microsoft.com/office/drawing/2014/main" id="{B611B034-36CC-474D-A369-B909CC794DAC}"/>
                </a:ext>
              </a:extLst>
            </p:cNvPr>
            <p:cNvSpPr/>
            <p:nvPr/>
          </p:nvSpPr>
          <p:spPr>
            <a:xfrm>
              <a:off x="7688706" y="295188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8" name="pl66">
              <a:extLst>
                <a:ext uri="{FF2B5EF4-FFF2-40B4-BE49-F238E27FC236}">
                  <a16:creationId xmlns:a16="http://schemas.microsoft.com/office/drawing/2014/main" id="{8C68D474-5777-497D-B57F-F2CF5B4223F2}"/>
                </a:ext>
              </a:extLst>
            </p:cNvPr>
            <p:cNvSpPr/>
            <p:nvPr/>
          </p:nvSpPr>
          <p:spPr>
            <a:xfrm>
              <a:off x="7688706" y="5820834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9" name="pl67">
              <a:extLst>
                <a:ext uri="{FF2B5EF4-FFF2-40B4-BE49-F238E27FC236}">
                  <a16:creationId xmlns:a16="http://schemas.microsoft.com/office/drawing/2014/main" id="{7DB36F88-53FD-44B4-9B22-0C5FDDEA073D}"/>
                </a:ext>
              </a:extLst>
            </p:cNvPr>
            <p:cNvSpPr/>
            <p:nvPr/>
          </p:nvSpPr>
          <p:spPr>
            <a:xfrm>
              <a:off x="7688706" y="4673255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0" name="pl68">
              <a:extLst>
                <a:ext uri="{FF2B5EF4-FFF2-40B4-BE49-F238E27FC236}">
                  <a16:creationId xmlns:a16="http://schemas.microsoft.com/office/drawing/2014/main" id="{8BB4DBA6-FF85-470B-BA3D-99091A9F3B19}"/>
                </a:ext>
              </a:extLst>
            </p:cNvPr>
            <p:cNvSpPr/>
            <p:nvPr/>
          </p:nvSpPr>
          <p:spPr>
            <a:xfrm>
              <a:off x="7688706" y="352567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1" name="pl69">
              <a:extLst>
                <a:ext uri="{FF2B5EF4-FFF2-40B4-BE49-F238E27FC236}">
                  <a16:creationId xmlns:a16="http://schemas.microsoft.com/office/drawing/2014/main" id="{4E790FF0-D278-4DC8-BF71-E7086B3379C7}"/>
                </a:ext>
              </a:extLst>
            </p:cNvPr>
            <p:cNvSpPr/>
            <p:nvPr/>
          </p:nvSpPr>
          <p:spPr>
            <a:xfrm>
              <a:off x="7688706" y="2378098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2" name="pl70">
              <a:extLst>
                <a:ext uri="{FF2B5EF4-FFF2-40B4-BE49-F238E27FC236}">
                  <a16:creationId xmlns:a16="http://schemas.microsoft.com/office/drawing/2014/main" id="{13509457-C749-4284-8F53-21633149EAFD}"/>
                </a:ext>
              </a:extLst>
            </p:cNvPr>
            <p:cNvSpPr/>
            <p:nvPr/>
          </p:nvSpPr>
          <p:spPr>
            <a:xfrm>
              <a:off x="8118164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3" name="pg71">
              <a:extLst>
                <a:ext uri="{FF2B5EF4-FFF2-40B4-BE49-F238E27FC236}">
                  <a16:creationId xmlns:a16="http://schemas.microsoft.com/office/drawing/2014/main" id="{3EECDDCF-94AA-4432-93C2-B4EE7D772DBB}"/>
                </a:ext>
              </a:extLst>
            </p:cNvPr>
            <p:cNvSpPr/>
            <p:nvPr/>
          </p:nvSpPr>
          <p:spPr>
            <a:xfrm>
              <a:off x="8118164" y="2824241"/>
              <a:ext cx="255068" cy="2996543"/>
            </a:xfrm>
            <a:custGeom>
              <a:avLst/>
              <a:gdLst/>
              <a:ahLst/>
              <a:cxnLst/>
              <a:rect l="0" t="0" r="0" b="0"/>
              <a:pathLst>
                <a:path w="255068" h="2996543">
                  <a:moveTo>
                    <a:pt x="0" y="2996543"/>
                  </a:moveTo>
                  <a:lnTo>
                    <a:pt x="0" y="2990561"/>
                  </a:lnTo>
                  <a:lnTo>
                    <a:pt x="0" y="2984580"/>
                  </a:lnTo>
                  <a:lnTo>
                    <a:pt x="0" y="2978599"/>
                  </a:lnTo>
                  <a:lnTo>
                    <a:pt x="0" y="2972618"/>
                  </a:lnTo>
                  <a:lnTo>
                    <a:pt x="0" y="2966637"/>
                  </a:lnTo>
                  <a:lnTo>
                    <a:pt x="0" y="2960656"/>
                  </a:lnTo>
                  <a:lnTo>
                    <a:pt x="0" y="2954675"/>
                  </a:lnTo>
                  <a:lnTo>
                    <a:pt x="0" y="2948694"/>
                  </a:lnTo>
                  <a:lnTo>
                    <a:pt x="0" y="2942712"/>
                  </a:lnTo>
                  <a:lnTo>
                    <a:pt x="0" y="2936731"/>
                  </a:lnTo>
                  <a:lnTo>
                    <a:pt x="0" y="2930750"/>
                  </a:lnTo>
                  <a:lnTo>
                    <a:pt x="0" y="2924769"/>
                  </a:lnTo>
                  <a:lnTo>
                    <a:pt x="0" y="2918788"/>
                  </a:lnTo>
                  <a:lnTo>
                    <a:pt x="0" y="2912807"/>
                  </a:lnTo>
                  <a:lnTo>
                    <a:pt x="0" y="2906826"/>
                  </a:lnTo>
                  <a:lnTo>
                    <a:pt x="0" y="2900845"/>
                  </a:lnTo>
                  <a:lnTo>
                    <a:pt x="0" y="2894863"/>
                  </a:lnTo>
                  <a:lnTo>
                    <a:pt x="0" y="2888882"/>
                  </a:lnTo>
                  <a:lnTo>
                    <a:pt x="0" y="2882901"/>
                  </a:lnTo>
                  <a:lnTo>
                    <a:pt x="0" y="2876920"/>
                  </a:lnTo>
                  <a:lnTo>
                    <a:pt x="0" y="2870939"/>
                  </a:lnTo>
                  <a:lnTo>
                    <a:pt x="0" y="2864958"/>
                  </a:lnTo>
                  <a:lnTo>
                    <a:pt x="0" y="2858977"/>
                  </a:lnTo>
                  <a:lnTo>
                    <a:pt x="0" y="2852996"/>
                  </a:lnTo>
                  <a:lnTo>
                    <a:pt x="0" y="2847014"/>
                  </a:lnTo>
                  <a:lnTo>
                    <a:pt x="0" y="2841033"/>
                  </a:lnTo>
                  <a:lnTo>
                    <a:pt x="0" y="2835052"/>
                  </a:lnTo>
                  <a:lnTo>
                    <a:pt x="0" y="2829071"/>
                  </a:lnTo>
                  <a:lnTo>
                    <a:pt x="0" y="2823090"/>
                  </a:lnTo>
                  <a:lnTo>
                    <a:pt x="0" y="2817109"/>
                  </a:lnTo>
                  <a:lnTo>
                    <a:pt x="0" y="2811128"/>
                  </a:lnTo>
                  <a:lnTo>
                    <a:pt x="0" y="2805147"/>
                  </a:lnTo>
                  <a:lnTo>
                    <a:pt x="0" y="2799165"/>
                  </a:lnTo>
                  <a:lnTo>
                    <a:pt x="0" y="2793184"/>
                  </a:lnTo>
                  <a:lnTo>
                    <a:pt x="0" y="2787203"/>
                  </a:lnTo>
                  <a:lnTo>
                    <a:pt x="0" y="2781222"/>
                  </a:lnTo>
                  <a:lnTo>
                    <a:pt x="0" y="2775241"/>
                  </a:lnTo>
                  <a:lnTo>
                    <a:pt x="0" y="2769260"/>
                  </a:lnTo>
                  <a:lnTo>
                    <a:pt x="0" y="2763279"/>
                  </a:lnTo>
                  <a:lnTo>
                    <a:pt x="0" y="2757298"/>
                  </a:lnTo>
                  <a:lnTo>
                    <a:pt x="0" y="2751316"/>
                  </a:lnTo>
                  <a:lnTo>
                    <a:pt x="0" y="2745335"/>
                  </a:lnTo>
                  <a:lnTo>
                    <a:pt x="0" y="2739354"/>
                  </a:lnTo>
                  <a:lnTo>
                    <a:pt x="0" y="2733373"/>
                  </a:lnTo>
                  <a:lnTo>
                    <a:pt x="0" y="2727392"/>
                  </a:lnTo>
                  <a:lnTo>
                    <a:pt x="0" y="2721411"/>
                  </a:lnTo>
                  <a:lnTo>
                    <a:pt x="0" y="2715430"/>
                  </a:lnTo>
                  <a:lnTo>
                    <a:pt x="0" y="2709449"/>
                  </a:lnTo>
                  <a:lnTo>
                    <a:pt x="0" y="2703467"/>
                  </a:lnTo>
                  <a:lnTo>
                    <a:pt x="0" y="2697486"/>
                  </a:lnTo>
                  <a:lnTo>
                    <a:pt x="0" y="2691505"/>
                  </a:lnTo>
                  <a:lnTo>
                    <a:pt x="0" y="2685524"/>
                  </a:lnTo>
                  <a:lnTo>
                    <a:pt x="0" y="2679543"/>
                  </a:lnTo>
                  <a:lnTo>
                    <a:pt x="0" y="2673562"/>
                  </a:lnTo>
                  <a:lnTo>
                    <a:pt x="0" y="2667581"/>
                  </a:lnTo>
                  <a:lnTo>
                    <a:pt x="0" y="2661600"/>
                  </a:lnTo>
                  <a:lnTo>
                    <a:pt x="0" y="2655618"/>
                  </a:lnTo>
                  <a:lnTo>
                    <a:pt x="0" y="2649637"/>
                  </a:lnTo>
                  <a:lnTo>
                    <a:pt x="0" y="2643656"/>
                  </a:lnTo>
                  <a:lnTo>
                    <a:pt x="0" y="2637675"/>
                  </a:lnTo>
                  <a:lnTo>
                    <a:pt x="0" y="2631694"/>
                  </a:lnTo>
                  <a:lnTo>
                    <a:pt x="0" y="2625713"/>
                  </a:lnTo>
                  <a:lnTo>
                    <a:pt x="0" y="2619732"/>
                  </a:lnTo>
                  <a:lnTo>
                    <a:pt x="0" y="2613751"/>
                  </a:lnTo>
                  <a:lnTo>
                    <a:pt x="0" y="2607770"/>
                  </a:lnTo>
                  <a:lnTo>
                    <a:pt x="0" y="2601788"/>
                  </a:lnTo>
                  <a:lnTo>
                    <a:pt x="0" y="2595807"/>
                  </a:lnTo>
                  <a:lnTo>
                    <a:pt x="0" y="2589826"/>
                  </a:lnTo>
                  <a:lnTo>
                    <a:pt x="0" y="2583845"/>
                  </a:lnTo>
                  <a:lnTo>
                    <a:pt x="0" y="2577864"/>
                  </a:lnTo>
                  <a:lnTo>
                    <a:pt x="0" y="2571883"/>
                  </a:lnTo>
                  <a:lnTo>
                    <a:pt x="0" y="2565902"/>
                  </a:lnTo>
                  <a:lnTo>
                    <a:pt x="0" y="2559921"/>
                  </a:lnTo>
                  <a:lnTo>
                    <a:pt x="0" y="2553939"/>
                  </a:lnTo>
                  <a:lnTo>
                    <a:pt x="0" y="2547958"/>
                  </a:lnTo>
                  <a:lnTo>
                    <a:pt x="0" y="2541977"/>
                  </a:lnTo>
                  <a:lnTo>
                    <a:pt x="0" y="2535996"/>
                  </a:lnTo>
                  <a:lnTo>
                    <a:pt x="0" y="2530015"/>
                  </a:lnTo>
                  <a:lnTo>
                    <a:pt x="0" y="2524034"/>
                  </a:lnTo>
                  <a:lnTo>
                    <a:pt x="0" y="2518053"/>
                  </a:lnTo>
                  <a:lnTo>
                    <a:pt x="0" y="2512072"/>
                  </a:lnTo>
                  <a:lnTo>
                    <a:pt x="0" y="2506090"/>
                  </a:lnTo>
                  <a:lnTo>
                    <a:pt x="0" y="2500109"/>
                  </a:lnTo>
                  <a:lnTo>
                    <a:pt x="0" y="2494128"/>
                  </a:lnTo>
                  <a:lnTo>
                    <a:pt x="0" y="2488147"/>
                  </a:lnTo>
                  <a:lnTo>
                    <a:pt x="0" y="2482166"/>
                  </a:lnTo>
                  <a:lnTo>
                    <a:pt x="0" y="2476185"/>
                  </a:lnTo>
                  <a:lnTo>
                    <a:pt x="0" y="2470204"/>
                  </a:lnTo>
                  <a:lnTo>
                    <a:pt x="0" y="2464223"/>
                  </a:lnTo>
                  <a:lnTo>
                    <a:pt x="0" y="2458241"/>
                  </a:lnTo>
                  <a:lnTo>
                    <a:pt x="0" y="2452260"/>
                  </a:lnTo>
                  <a:lnTo>
                    <a:pt x="0" y="2446279"/>
                  </a:lnTo>
                  <a:lnTo>
                    <a:pt x="0" y="2440298"/>
                  </a:lnTo>
                  <a:lnTo>
                    <a:pt x="0" y="2434317"/>
                  </a:lnTo>
                  <a:lnTo>
                    <a:pt x="0" y="2428336"/>
                  </a:lnTo>
                  <a:lnTo>
                    <a:pt x="0" y="2422355"/>
                  </a:lnTo>
                  <a:lnTo>
                    <a:pt x="0" y="2416374"/>
                  </a:lnTo>
                  <a:lnTo>
                    <a:pt x="0" y="2410392"/>
                  </a:lnTo>
                  <a:lnTo>
                    <a:pt x="0" y="2404411"/>
                  </a:lnTo>
                  <a:lnTo>
                    <a:pt x="0" y="2398430"/>
                  </a:lnTo>
                  <a:lnTo>
                    <a:pt x="0" y="2392449"/>
                  </a:lnTo>
                  <a:lnTo>
                    <a:pt x="0" y="2386468"/>
                  </a:lnTo>
                  <a:lnTo>
                    <a:pt x="0" y="2380487"/>
                  </a:lnTo>
                  <a:lnTo>
                    <a:pt x="0" y="2374506"/>
                  </a:lnTo>
                  <a:lnTo>
                    <a:pt x="0" y="2368525"/>
                  </a:lnTo>
                  <a:lnTo>
                    <a:pt x="0" y="2362543"/>
                  </a:lnTo>
                  <a:lnTo>
                    <a:pt x="0" y="2356562"/>
                  </a:lnTo>
                  <a:lnTo>
                    <a:pt x="0" y="2350581"/>
                  </a:lnTo>
                  <a:lnTo>
                    <a:pt x="0" y="2344600"/>
                  </a:lnTo>
                  <a:lnTo>
                    <a:pt x="0" y="2338619"/>
                  </a:lnTo>
                  <a:lnTo>
                    <a:pt x="0" y="2332638"/>
                  </a:lnTo>
                  <a:lnTo>
                    <a:pt x="0" y="2326657"/>
                  </a:lnTo>
                  <a:lnTo>
                    <a:pt x="0" y="2320676"/>
                  </a:lnTo>
                  <a:lnTo>
                    <a:pt x="0" y="2314694"/>
                  </a:lnTo>
                  <a:lnTo>
                    <a:pt x="0" y="2308713"/>
                  </a:lnTo>
                  <a:lnTo>
                    <a:pt x="0" y="2302732"/>
                  </a:lnTo>
                  <a:lnTo>
                    <a:pt x="0" y="2296751"/>
                  </a:lnTo>
                  <a:lnTo>
                    <a:pt x="0" y="2290770"/>
                  </a:lnTo>
                  <a:lnTo>
                    <a:pt x="0" y="2284789"/>
                  </a:lnTo>
                  <a:lnTo>
                    <a:pt x="0" y="2278808"/>
                  </a:lnTo>
                  <a:lnTo>
                    <a:pt x="0" y="2272827"/>
                  </a:lnTo>
                  <a:lnTo>
                    <a:pt x="0" y="2266845"/>
                  </a:lnTo>
                  <a:lnTo>
                    <a:pt x="0" y="2260864"/>
                  </a:lnTo>
                  <a:lnTo>
                    <a:pt x="0" y="2254883"/>
                  </a:lnTo>
                  <a:lnTo>
                    <a:pt x="0" y="2248902"/>
                  </a:lnTo>
                  <a:lnTo>
                    <a:pt x="0" y="2242921"/>
                  </a:lnTo>
                  <a:lnTo>
                    <a:pt x="0" y="2236940"/>
                  </a:lnTo>
                  <a:lnTo>
                    <a:pt x="0" y="2230959"/>
                  </a:lnTo>
                  <a:lnTo>
                    <a:pt x="0" y="2224978"/>
                  </a:lnTo>
                  <a:lnTo>
                    <a:pt x="0" y="2218996"/>
                  </a:lnTo>
                  <a:lnTo>
                    <a:pt x="0" y="2213015"/>
                  </a:lnTo>
                  <a:lnTo>
                    <a:pt x="0" y="2207034"/>
                  </a:lnTo>
                  <a:lnTo>
                    <a:pt x="0" y="2201053"/>
                  </a:lnTo>
                  <a:lnTo>
                    <a:pt x="0" y="2195072"/>
                  </a:lnTo>
                  <a:lnTo>
                    <a:pt x="0" y="2189091"/>
                  </a:lnTo>
                  <a:lnTo>
                    <a:pt x="0" y="2183110"/>
                  </a:lnTo>
                  <a:lnTo>
                    <a:pt x="0" y="2177129"/>
                  </a:lnTo>
                  <a:lnTo>
                    <a:pt x="0" y="2171147"/>
                  </a:lnTo>
                  <a:lnTo>
                    <a:pt x="0" y="2165166"/>
                  </a:lnTo>
                  <a:lnTo>
                    <a:pt x="0" y="2159185"/>
                  </a:lnTo>
                  <a:lnTo>
                    <a:pt x="0" y="2153204"/>
                  </a:lnTo>
                  <a:lnTo>
                    <a:pt x="0" y="2147223"/>
                  </a:lnTo>
                  <a:lnTo>
                    <a:pt x="0" y="2141242"/>
                  </a:lnTo>
                  <a:lnTo>
                    <a:pt x="0" y="2135261"/>
                  </a:lnTo>
                  <a:lnTo>
                    <a:pt x="0" y="2129280"/>
                  </a:lnTo>
                  <a:lnTo>
                    <a:pt x="0" y="2123298"/>
                  </a:lnTo>
                  <a:lnTo>
                    <a:pt x="0" y="2117317"/>
                  </a:lnTo>
                  <a:lnTo>
                    <a:pt x="0" y="2111336"/>
                  </a:lnTo>
                  <a:lnTo>
                    <a:pt x="0" y="2105355"/>
                  </a:lnTo>
                  <a:lnTo>
                    <a:pt x="0" y="2099374"/>
                  </a:lnTo>
                  <a:lnTo>
                    <a:pt x="0" y="2093393"/>
                  </a:lnTo>
                  <a:lnTo>
                    <a:pt x="0" y="2087412"/>
                  </a:lnTo>
                  <a:lnTo>
                    <a:pt x="0" y="2081431"/>
                  </a:lnTo>
                  <a:lnTo>
                    <a:pt x="0" y="2075449"/>
                  </a:lnTo>
                  <a:lnTo>
                    <a:pt x="0" y="2069468"/>
                  </a:lnTo>
                  <a:lnTo>
                    <a:pt x="0" y="2063487"/>
                  </a:lnTo>
                  <a:lnTo>
                    <a:pt x="0" y="2057506"/>
                  </a:lnTo>
                  <a:lnTo>
                    <a:pt x="0" y="2051525"/>
                  </a:lnTo>
                  <a:lnTo>
                    <a:pt x="0" y="2045544"/>
                  </a:lnTo>
                  <a:lnTo>
                    <a:pt x="0" y="2039563"/>
                  </a:lnTo>
                  <a:lnTo>
                    <a:pt x="0" y="2033582"/>
                  </a:lnTo>
                  <a:lnTo>
                    <a:pt x="0" y="2027600"/>
                  </a:lnTo>
                  <a:lnTo>
                    <a:pt x="0" y="2021619"/>
                  </a:lnTo>
                  <a:lnTo>
                    <a:pt x="0" y="2015638"/>
                  </a:lnTo>
                  <a:lnTo>
                    <a:pt x="0" y="2009657"/>
                  </a:lnTo>
                  <a:lnTo>
                    <a:pt x="0" y="2003676"/>
                  </a:lnTo>
                  <a:lnTo>
                    <a:pt x="0" y="1997695"/>
                  </a:lnTo>
                  <a:lnTo>
                    <a:pt x="0" y="1991714"/>
                  </a:lnTo>
                  <a:lnTo>
                    <a:pt x="0" y="1985733"/>
                  </a:lnTo>
                  <a:lnTo>
                    <a:pt x="0" y="1979751"/>
                  </a:lnTo>
                  <a:lnTo>
                    <a:pt x="0" y="1973770"/>
                  </a:lnTo>
                  <a:lnTo>
                    <a:pt x="0" y="1967789"/>
                  </a:lnTo>
                  <a:lnTo>
                    <a:pt x="0" y="1961808"/>
                  </a:lnTo>
                  <a:lnTo>
                    <a:pt x="0" y="1955827"/>
                  </a:lnTo>
                  <a:lnTo>
                    <a:pt x="0" y="1949846"/>
                  </a:lnTo>
                  <a:lnTo>
                    <a:pt x="0" y="1943865"/>
                  </a:lnTo>
                  <a:lnTo>
                    <a:pt x="0" y="1937884"/>
                  </a:lnTo>
                  <a:lnTo>
                    <a:pt x="0" y="1931903"/>
                  </a:lnTo>
                  <a:lnTo>
                    <a:pt x="0" y="1925921"/>
                  </a:lnTo>
                  <a:lnTo>
                    <a:pt x="0" y="1919940"/>
                  </a:lnTo>
                  <a:lnTo>
                    <a:pt x="0" y="1913959"/>
                  </a:lnTo>
                  <a:lnTo>
                    <a:pt x="0" y="1907978"/>
                  </a:lnTo>
                  <a:lnTo>
                    <a:pt x="0" y="1901997"/>
                  </a:lnTo>
                  <a:lnTo>
                    <a:pt x="0" y="1896016"/>
                  </a:lnTo>
                  <a:lnTo>
                    <a:pt x="0" y="1890035"/>
                  </a:lnTo>
                  <a:lnTo>
                    <a:pt x="0" y="1884054"/>
                  </a:lnTo>
                  <a:lnTo>
                    <a:pt x="0" y="1878072"/>
                  </a:lnTo>
                  <a:lnTo>
                    <a:pt x="0" y="1872091"/>
                  </a:lnTo>
                  <a:lnTo>
                    <a:pt x="0" y="1866110"/>
                  </a:lnTo>
                  <a:lnTo>
                    <a:pt x="0" y="1860129"/>
                  </a:lnTo>
                  <a:lnTo>
                    <a:pt x="0" y="1854148"/>
                  </a:lnTo>
                  <a:lnTo>
                    <a:pt x="0" y="1848167"/>
                  </a:lnTo>
                  <a:lnTo>
                    <a:pt x="0" y="1842186"/>
                  </a:lnTo>
                  <a:lnTo>
                    <a:pt x="0" y="1836205"/>
                  </a:lnTo>
                  <a:lnTo>
                    <a:pt x="0" y="1830223"/>
                  </a:lnTo>
                  <a:lnTo>
                    <a:pt x="0" y="1824242"/>
                  </a:lnTo>
                  <a:lnTo>
                    <a:pt x="0" y="1818261"/>
                  </a:lnTo>
                  <a:lnTo>
                    <a:pt x="0" y="1812280"/>
                  </a:lnTo>
                  <a:lnTo>
                    <a:pt x="0" y="1806299"/>
                  </a:lnTo>
                  <a:lnTo>
                    <a:pt x="0" y="1800318"/>
                  </a:lnTo>
                  <a:lnTo>
                    <a:pt x="0" y="1794337"/>
                  </a:lnTo>
                  <a:lnTo>
                    <a:pt x="0" y="1788356"/>
                  </a:lnTo>
                  <a:lnTo>
                    <a:pt x="0" y="1782374"/>
                  </a:lnTo>
                  <a:lnTo>
                    <a:pt x="0" y="1776393"/>
                  </a:lnTo>
                  <a:lnTo>
                    <a:pt x="0" y="1770412"/>
                  </a:lnTo>
                  <a:lnTo>
                    <a:pt x="0" y="1764431"/>
                  </a:lnTo>
                  <a:lnTo>
                    <a:pt x="0" y="1758450"/>
                  </a:lnTo>
                  <a:lnTo>
                    <a:pt x="0" y="1752469"/>
                  </a:lnTo>
                  <a:lnTo>
                    <a:pt x="0" y="1746488"/>
                  </a:lnTo>
                  <a:lnTo>
                    <a:pt x="0" y="1740507"/>
                  </a:lnTo>
                  <a:lnTo>
                    <a:pt x="0" y="1734525"/>
                  </a:lnTo>
                  <a:lnTo>
                    <a:pt x="0" y="1728544"/>
                  </a:lnTo>
                  <a:lnTo>
                    <a:pt x="0" y="1722563"/>
                  </a:lnTo>
                  <a:lnTo>
                    <a:pt x="0" y="1716582"/>
                  </a:lnTo>
                  <a:lnTo>
                    <a:pt x="0" y="1710601"/>
                  </a:lnTo>
                  <a:lnTo>
                    <a:pt x="0" y="1704620"/>
                  </a:lnTo>
                  <a:lnTo>
                    <a:pt x="0" y="1698639"/>
                  </a:lnTo>
                  <a:lnTo>
                    <a:pt x="0" y="1692658"/>
                  </a:lnTo>
                  <a:lnTo>
                    <a:pt x="0" y="1686676"/>
                  </a:lnTo>
                  <a:lnTo>
                    <a:pt x="0" y="1680695"/>
                  </a:lnTo>
                  <a:lnTo>
                    <a:pt x="0" y="1674714"/>
                  </a:lnTo>
                  <a:lnTo>
                    <a:pt x="0" y="1668733"/>
                  </a:lnTo>
                  <a:lnTo>
                    <a:pt x="0" y="1662752"/>
                  </a:lnTo>
                  <a:lnTo>
                    <a:pt x="0" y="1656771"/>
                  </a:lnTo>
                  <a:lnTo>
                    <a:pt x="0" y="1650790"/>
                  </a:lnTo>
                  <a:lnTo>
                    <a:pt x="0" y="1644809"/>
                  </a:lnTo>
                  <a:lnTo>
                    <a:pt x="0" y="1638827"/>
                  </a:lnTo>
                  <a:lnTo>
                    <a:pt x="0" y="1632846"/>
                  </a:lnTo>
                  <a:lnTo>
                    <a:pt x="0" y="1626865"/>
                  </a:lnTo>
                  <a:lnTo>
                    <a:pt x="0" y="1620884"/>
                  </a:lnTo>
                  <a:lnTo>
                    <a:pt x="0" y="1614903"/>
                  </a:lnTo>
                  <a:lnTo>
                    <a:pt x="0" y="1608922"/>
                  </a:lnTo>
                  <a:lnTo>
                    <a:pt x="0" y="1602941"/>
                  </a:lnTo>
                  <a:lnTo>
                    <a:pt x="0" y="1596960"/>
                  </a:lnTo>
                  <a:lnTo>
                    <a:pt x="0" y="1590978"/>
                  </a:lnTo>
                  <a:lnTo>
                    <a:pt x="0" y="1584997"/>
                  </a:lnTo>
                  <a:lnTo>
                    <a:pt x="0" y="1579016"/>
                  </a:lnTo>
                  <a:lnTo>
                    <a:pt x="0" y="1573035"/>
                  </a:lnTo>
                  <a:lnTo>
                    <a:pt x="0" y="1567054"/>
                  </a:lnTo>
                  <a:lnTo>
                    <a:pt x="0" y="1561073"/>
                  </a:lnTo>
                  <a:lnTo>
                    <a:pt x="0" y="1555092"/>
                  </a:lnTo>
                  <a:lnTo>
                    <a:pt x="0" y="1549111"/>
                  </a:lnTo>
                  <a:lnTo>
                    <a:pt x="0" y="1543129"/>
                  </a:lnTo>
                  <a:lnTo>
                    <a:pt x="0" y="1537148"/>
                  </a:lnTo>
                  <a:lnTo>
                    <a:pt x="0" y="1531167"/>
                  </a:lnTo>
                  <a:lnTo>
                    <a:pt x="0" y="1525186"/>
                  </a:lnTo>
                  <a:lnTo>
                    <a:pt x="0" y="1519205"/>
                  </a:lnTo>
                  <a:lnTo>
                    <a:pt x="0" y="1513224"/>
                  </a:lnTo>
                  <a:lnTo>
                    <a:pt x="0" y="1507243"/>
                  </a:lnTo>
                  <a:lnTo>
                    <a:pt x="0" y="1501262"/>
                  </a:lnTo>
                  <a:lnTo>
                    <a:pt x="0" y="1495280"/>
                  </a:lnTo>
                  <a:lnTo>
                    <a:pt x="0" y="1489299"/>
                  </a:lnTo>
                  <a:lnTo>
                    <a:pt x="0" y="1483318"/>
                  </a:lnTo>
                  <a:lnTo>
                    <a:pt x="0" y="1477337"/>
                  </a:lnTo>
                  <a:lnTo>
                    <a:pt x="0" y="1471356"/>
                  </a:lnTo>
                  <a:lnTo>
                    <a:pt x="0" y="1465375"/>
                  </a:lnTo>
                  <a:lnTo>
                    <a:pt x="0" y="1459394"/>
                  </a:lnTo>
                  <a:lnTo>
                    <a:pt x="0" y="1453413"/>
                  </a:lnTo>
                  <a:lnTo>
                    <a:pt x="0" y="1447431"/>
                  </a:lnTo>
                  <a:lnTo>
                    <a:pt x="0" y="1441450"/>
                  </a:lnTo>
                  <a:lnTo>
                    <a:pt x="0" y="1435469"/>
                  </a:lnTo>
                  <a:lnTo>
                    <a:pt x="0" y="1429488"/>
                  </a:lnTo>
                  <a:lnTo>
                    <a:pt x="0" y="1423507"/>
                  </a:lnTo>
                  <a:lnTo>
                    <a:pt x="0" y="1417526"/>
                  </a:lnTo>
                  <a:lnTo>
                    <a:pt x="0" y="1411545"/>
                  </a:lnTo>
                  <a:lnTo>
                    <a:pt x="0" y="1405564"/>
                  </a:lnTo>
                  <a:lnTo>
                    <a:pt x="0" y="1399582"/>
                  </a:lnTo>
                  <a:lnTo>
                    <a:pt x="0" y="1393601"/>
                  </a:lnTo>
                  <a:lnTo>
                    <a:pt x="0" y="1387620"/>
                  </a:lnTo>
                  <a:lnTo>
                    <a:pt x="0" y="1381639"/>
                  </a:lnTo>
                  <a:lnTo>
                    <a:pt x="0" y="1375658"/>
                  </a:lnTo>
                  <a:lnTo>
                    <a:pt x="0" y="1369677"/>
                  </a:lnTo>
                  <a:lnTo>
                    <a:pt x="0" y="1363696"/>
                  </a:lnTo>
                  <a:lnTo>
                    <a:pt x="0" y="1357715"/>
                  </a:lnTo>
                  <a:lnTo>
                    <a:pt x="0" y="1351733"/>
                  </a:lnTo>
                  <a:lnTo>
                    <a:pt x="0" y="1345752"/>
                  </a:lnTo>
                  <a:lnTo>
                    <a:pt x="0" y="1339771"/>
                  </a:lnTo>
                  <a:lnTo>
                    <a:pt x="0" y="1333790"/>
                  </a:lnTo>
                  <a:lnTo>
                    <a:pt x="0" y="1327809"/>
                  </a:lnTo>
                  <a:lnTo>
                    <a:pt x="0" y="1321828"/>
                  </a:lnTo>
                  <a:lnTo>
                    <a:pt x="0" y="1315847"/>
                  </a:lnTo>
                  <a:lnTo>
                    <a:pt x="0" y="1309866"/>
                  </a:lnTo>
                  <a:lnTo>
                    <a:pt x="0" y="1303885"/>
                  </a:lnTo>
                  <a:lnTo>
                    <a:pt x="0" y="1297903"/>
                  </a:lnTo>
                  <a:lnTo>
                    <a:pt x="0" y="1291922"/>
                  </a:lnTo>
                  <a:lnTo>
                    <a:pt x="0" y="1285941"/>
                  </a:lnTo>
                  <a:lnTo>
                    <a:pt x="0" y="1279960"/>
                  </a:lnTo>
                  <a:lnTo>
                    <a:pt x="0" y="1273979"/>
                  </a:lnTo>
                  <a:lnTo>
                    <a:pt x="0" y="1267998"/>
                  </a:lnTo>
                  <a:lnTo>
                    <a:pt x="0" y="1262017"/>
                  </a:lnTo>
                  <a:lnTo>
                    <a:pt x="0" y="1256036"/>
                  </a:lnTo>
                  <a:lnTo>
                    <a:pt x="0" y="1250054"/>
                  </a:lnTo>
                  <a:lnTo>
                    <a:pt x="0" y="1244073"/>
                  </a:lnTo>
                  <a:lnTo>
                    <a:pt x="0" y="1238092"/>
                  </a:lnTo>
                  <a:lnTo>
                    <a:pt x="0" y="1232111"/>
                  </a:lnTo>
                  <a:lnTo>
                    <a:pt x="0" y="1226130"/>
                  </a:lnTo>
                  <a:lnTo>
                    <a:pt x="0" y="1220149"/>
                  </a:lnTo>
                  <a:lnTo>
                    <a:pt x="0" y="1214168"/>
                  </a:lnTo>
                  <a:lnTo>
                    <a:pt x="0" y="1208187"/>
                  </a:lnTo>
                  <a:lnTo>
                    <a:pt x="0" y="1202205"/>
                  </a:lnTo>
                  <a:lnTo>
                    <a:pt x="0" y="1196224"/>
                  </a:lnTo>
                  <a:lnTo>
                    <a:pt x="0" y="1190243"/>
                  </a:lnTo>
                  <a:lnTo>
                    <a:pt x="0" y="1184262"/>
                  </a:lnTo>
                  <a:lnTo>
                    <a:pt x="0" y="1178281"/>
                  </a:lnTo>
                  <a:lnTo>
                    <a:pt x="0" y="1172300"/>
                  </a:lnTo>
                  <a:lnTo>
                    <a:pt x="0" y="1166319"/>
                  </a:lnTo>
                  <a:lnTo>
                    <a:pt x="0" y="1160338"/>
                  </a:lnTo>
                  <a:lnTo>
                    <a:pt x="0" y="1154356"/>
                  </a:lnTo>
                  <a:lnTo>
                    <a:pt x="0" y="1148375"/>
                  </a:lnTo>
                  <a:lnTo>
                    <a:pt x="0" y="1142394"/>
                  </a:lnTo>
                  <a:lnTo>
                    <a:pt x="0" y="1136413"/>
                  </a:lnTo>
                  <a:lnTo>
                    <a:pt x="0" y="1130432"/>
                  </a:lnTo>
                  <a:lnTo>
                    <a:pt x="0" y="1124451"/>
                  </a:lnTo>
                  <a:lnTo>
                    <a:pt x="0" y="1118470"/>
                  </a:lnTo>
                  <a:lnTo>
                    <a:pt x="0" y="1112489"/>
                  </a:lnTo>
                  <a:lnTo>
                    <a:pt x="0" y="1106507"/>
                  </a:lnTo>
                  <a:lnTo>
                    <a:pt x="0" y="1100526"/>
                  </a:lnTo>
                  <a:lnTo>
                    <a:pt x="0" y="1094545"/>
                  </a:lnTo>
                  <a:lnTo>
                    <a:pt x="0" y="1088564"/>
                  </a:lnTo>
                  <a:lnTo>
                    <a:pt x="0" y="1082583"/>
                  </a:lnTo>
                  <a:lnTo>
                    <a:pt x="0" y="1076602"/>
                  </a:lnTo>
                  <a:lnTo>
                    <a:pt x="0" y="1070621"/>
                  </a:lnTo>
                  <a:lnTo>
                    <a:pt x="0" y="1064640"/>
                  </a:lnTo>
                  <a:lnTo>
                    <a:pt x="0" y="1058658"/>
                  </a:lnTo>
                  <a:lnTo>
                    <a:pt x="0" y="1052677"/>
                  </a:lnTo>
                  <a:lnTo>
                    <a:pt x="0" y="1046696"/>
                  </a:lnTo>
                  <a:lnTo>
                    <a:pt x="0" y="1040715"/>
                  </a:lnTo>
                  <a:lnTo>
                    <a:pt x="0" y="1034734"/>
                  </a:lnTo>
                  <a:lnTo>
                    <a:pt x="0" y="1028753"/>
                  </a:lnTo>
                  <a:lnTo>
                    <a:pt x="0" y="1022772"/>
                  </a:lnTo>
                  <a:lnTo>
                    <a:pt x="0" y="1016791"/>
                  </a:lnTo>
                  <a:lnTo>
                    <a:pt x="0" y="1010809"/>
                  </a:lnTo>
                  <a:lnTo>
                    <a:pt x="0" y="1004828"/>
                  </a:lnTo>
                  <a:lnTo>
                    <a:pt x="0" y="998847"/>
                  </a:lnTo>
                  <a:lnTo>
                    <a:pt x="0" y="992866"/>
                  </a:lnTo>
                  <a:lnTo>
                    <a:pt x="0" y="986885"/>
                  </a:lnTo>
                  <a:lnTo>
                    <a:pt x="0" y="980904"/>
                  </a:lnTo>
                  <a:lnTo>
                    <a:pt x="0" y="974923"/>
                  </a:lnTo>
                  <a:lnTo>
                    <a:pt x="0" y="968942"/>
                  </a:lnTo>
                  <a:lnTo>
                    <a:pt x="0" y="962960"/>
                  </a:lnTo>
                  <a:lnTo>
                    <a:pt x="0" y="956979"/>
                  </a:lnTo>
                  <a:lnTo>
                    <a:pt x="0" y="950998"/>
                  </a:lnTo>
                  <a:lnTo>
                    <a:pt x="0" y="945017"/>
                  </a:lnTo>
                  <a:lnTo>
                    <a:pt x="0" y="939036"/>
                  </a:lnTo>
                  <a:lnTo>
                    <a:pt x="0" y="933055"/>
                  </a:lnTo>
                  <a:lnTo>
                    <a:pt x="0" y="927074"/>
                  </a:lnTo>
                  <a:lnTo>
                    <a:pt x="0" y="921093"/>
                  </a:lnTo>
                  <a:lnTo>
                    <a:pt x="0" y="915111"/>
                  </a:lnTo>
                  <a:lnTo>
                    <a:pt x="0" y="909130"/>
                  </a:lnTo>
                  <a:lnTo>
                    <a:pt x="0" y="903149"/>
                  </a:lnTo>
                  <a:lnTo>
                    <a:pt x="0" y="897168"/>
                  </a:lnTo>
                  <a:lnTo>
                    <a:pt x="0" y="891187"/>
                  </a:lnTo>
                  <a:lnTo>
                    <a:pt x="0" y="885206"/>
                  </a:lnTo>
                  <a:lnTo>
                    <a:pt x="0" y="879225"/>
                  </a:lnTo>
                  <a:lnTo>
                    <a:pt x="0" y="873244"/>
                  </a:lnTo>
                  <a:lnTo>
                    <a:pt x="0" y="867262"/>
                  </a:lnTo>
                  <a:lnTo>
                    <a:pt x="0" y="861281"/>
                  </a:lnTo>
                  <a:lnTo>
                    <a:pt x="0" y="855300"/>
                  </a:lnTo>
                  <a:lnTo>
                    <a:pt x="0" y="849319"/>
                  </a:lnTo>
                  <a:lnTo>
                    <a:pt x="0" y="843338"/>
                  </a:lnTo>
                  <a:lnTo>
                    <a:pt x="0" y="837357"/>
                  </a:lnTo>
                  <a:lnTo>
                    <a:pt x="0" y="831376"/>
                  </a:lnTo>
                  <a:lnTo>
                    <a:pt x="0" y="825395"/>
                  </a:lnTo>
                  <a:lnTo>
                    <a:pt x="0" y="819413"/>
                  </a:lnTo>
                  <a:lnTo>
                    <a:pt x="0" y="813432"/>
                  </a:lnTo>
                  <a:lnTo>
                    <a:pt x="0" y="807451"/>
                  </a:lnTo>
                  <a:lnTo>
                    <a:pt x="0" y="801470"/>
                  </a:lnTo>
                  <a:lnTo>
                    <a:pt x="0" y="795489"/>
                  </a:lnTo>
                  <a:lnTo>
                    <a:pt x="0" y="789508"/>
                  </a:lnTo>
                  <a:lnTo>
                    <a:pt x="0" y="783527"/>
                  </a:lnTo>
                  <a:lnTo>
                    <a:pt x="0" y="777546"/>
                  </a:lnTo>
                  <a:lnTo>
                    <a:pt x="0" y="771564"/>
                  </a:lnTo>
                  <a:lnTo>
                    <a:pt x="0" y="765583"/>
                  </a:lnTo>
                  <a:lnTo>
                    <a:pt x="0" y="759602"/>
                  </a:lnTo>
                  <a:lnTo>
                    <a:pt x="0" y="753621"/>
                  </a:lnTo>
                  <a:lnTo>
                    <a:pt x="0" y="747640"/>
                  </a:lnTo>
                  <a:lnTo>
                    <a:pt x="0" y="741659"/>
                  </a:lnTo>
                  <a:lnTo>
                    <a:pt x="0" y="735678"/>
                  </a:lnTo>
                  <a:lnTo>
                    <a:pt x="0" y="729697"/>
                  </a:lnTo>
                  <a:lnTo>
                    <a:pt x="0" y="723715"/>
                  </a:lnTo>
                  <a:lnTo>
                    <a:pt x="0" y="717734"/>
                  </a:lnTo>
                  <a:lnTo>
                    <a:pt x="0" y="711753"/>
                  </a:lnTo>
                  <a:lnTo>
                    <a:pt x="0" y="705772"/>
                  </a:lnTo>
                  <a:lnTo>
                    <a:pt x="0" y="699791"/>
                  </a:lnTo>
                  <a:lnTo>
                    <a:pt x="0" y="693810"/>
                  </a:lnTo>
                  <a:lnTo>
                    <a:pt x="0" y="687829"/>
                  </a:lnTo>
                  <a:lnTo>
                    <a:pt x="0" y="681848"/>
                  </a:lnTo>
                  <a:lnTo>
                    <a:pt x="0" y="675866"/>
                  </a:lnTo>
                  <a:lnTo>
                    <a:pt x="0" y="669885"/>
                  </a:lnTo>
                  <a:lnTo>
                    <a:pt x="0" y="663904"/>
                  </a:lnTo>
                  <a:lnTo>
                    <a:pt x="0" y="657923"/>
                  </a:lnTo>
                  <a:lnTo>
                    <a:pt x="0" y="651942"/>
                  </a:lnTo>
                  <a:lnTo>
                    <a:pt x="0" y="645961"/>
                  </a:lnTo>
                  <a:lnTo>
                    <a:pt x="0" y="639980"/>
                  </a:lnTo>
                  <a:lnTo>
                    <a:pt x="0" y="633999"/>
                  </a:lnTo>
                  <a:lnTo>
                    <a:pt x="0" y="628018"/>
                  </a:lnTo>
                  <a:lnTo>
                    <a:pt x="0" y="622036"/>
                  </a:lnTo>
                  <a:lnTo>
                    <a:pt x="0" y="616055"/>
                  </a:lnTo>
                  <a:lnTo>
                    <a:pt x="0" y="610074"/>
                  </a:lnTo>
                  <a:lnTo>
                    <a:pt x="0" y="604093"/>
                  </a:lnTo>
                  <a:lnTo>
                    <a:pt x="0" y="598112"/>
                  </a:lnTo>
                  <a:lnTo>
                    <a:pt x="0" y="592131"/>
                  </a:lnTo>
                  <a:lnTo>
                    <a:pt x="0" y="586150"/>
                  </a:lnTo>
                  <a:lnTo>
                    <a:pt x="0" y="580169"/>
                  </a:lnTo>
                  <a:lnTo>
                    <a:pt x="0" y="574187"/>
                  </a:lnTo>
                  <a:lnTo>
                    <a:pt x="0" y="568206"/>
                  </a:lnTo>
                  <a:lnTo>
                    <a:pt x="0" y="562225"/>
                  </a:lnTo>
                  <a:lnTo>
                    <a:pt x="0" y="556244"/>
                  </a:lnTo>
                  <a:lnTo>
                    <a:pt x="0" y="550263"/>
                  </a:lnTo>
                  <a:lnTo>
                    <a:pt x="0" y="544282"/>
                  </a:lnTo>
                  <a:lnTo>
                    <a:pt x="0" y="538301"/>
                  </a:lnTo>
                  <a:lnTo>
                    <a:pt x="0" y="532320"/>
                  </a:lnTo>
                  <a:lnTo>
                    <a:pt x="0" y="526338"/>
                  </a:lnTo>
                  <a:lnTo>
                    <a:pt x="0" y="520357"/>
                  </a:lnTo>
                  <a:lnTo>
                    <a:pt x="0" y="514376"/>
                  </a:lnTo>
                  <a:lnTo>
                    <a:pt x="0" y="508395"/>
                  </a:lnTo>
                  <a:lnTo>
                    <a:pt x="0" y="502414"/>
                  </a:lnTo>
                  <a:lnTo>
                    <a:pt x="0" y="496433"/>
                  </a:lnTo>
                  <a:lnTo>
                    <a:pt x="0" y="490452"/>
                  </a:lnTo>
                  <a:lnTo>
                    <a:pt x="0" y="484471"/>
                  </a:lnTo>
                  <a:lnTo>
                    <a:pt x="0" y="478489"/>
                  </a:lnTo>
                  <a:lnTo>
                    <a:pt x="0" y="472508"/>
                  </a:lnTo>
                  <a:lnTo>
                    <a:pt x="0" y="466527"/>
                  </a:lnTo>
                  <a:lnTo>
                    <a:pt x="0" y="460546"/>
                  </a:lnTo>
                  <a:lnTo>
                    <a:pt x="0" y="454565"/>
                  </a:lnTo>
                  <a:lnTo>
                    <a:pt x="0" y="448584"/>
                  </a:lnTo>
                  <a:lnTo>
                    <a:pt x="0" y="442603"/>
                  </a:lnTo>
                  <a:lnTo>
                    <a:pt x="0" y="436622"/>
                  </a:lnTo>
                  <a:lnTo>
                    <a:pt x="0" y="430640"/>
                  </a:lnTo>
                  <a:lnTo>
                    <a:pt x="0" y="424659"/>
                  </a:lnTo>
                  <a:lnTo>
                    <a:pt x="0" y="418678"/>
                  </a:lnTo>
                  <a:lnTo>
                    <a:pt x="0" y="412697"/>
                  </a:lnTo>
                  <a:lnTo>
                    <a:pt x="0" y="406716"/>
                  </a:lnTo>
                  <a:lnTo>
                    <a:pt x="0" y="400735"/>
                  </a:lnTo>
                  <a:lnTo>
                    <a:pt x="0" y="394754"/>
                  </a:lnTo>
                  <a:lnTo>
                    <a:pt x="0" y="388773"/>
                  </a:lnTo>
                  <a:lnTo>
                    <a:pt x="0" y="382791"/>
                  </a:lnTo>
                  <a:lnTo>
                    <a:pt x="0" y="376810"/>
                  </a:lnTo>
                  <a:lnTo>
                    <a:pt x="0" y="370829"/>
                  </a:lnTo>
                  <a:lnTo>
                    <a:pt x="0" y="364848"/>
                  </a:lnTo>
                  <a:lnTo>
                    <a:pt x="0" y="358867"/>
                  </a:lnTo>
                  <a:lnTo>
                    <a:pt x="0" y="352886"/>
                  </a:lnTo>
                  <a:lnTo>
                    <a:pt x="0" y="346905"/>
                  </a:lnTo>
                  <a:lnTo>
                    <a:pt x="0" y="340924"/>
                  </a:lnTo>
                  <a:lnTo>
                    <a:pt x="0" y="334942"/>
                  </a:lnTo>
                  <a:lnTo>
                    <a:pt x="0" y="328961"/>
                  </a:lnTo>
                  <a:lnTo>
                    <a:pt x="0" y="322980"/>
                  </a:lnTo>
                  <a:lnTo>
                    <a:pt x="0" y="316999"/>
                  </a:lnTo>
                  <a:lnTo>
                    <a:pt x="0" y="311018"/>
                  </a:lnTo>
                  <a:lnTo>
                    <a:pt x="0" y="305037"/>
                  </a:lnTo>
                  <a:lnTo>
                    <a:pt x="0" y="299056"/>
                  </a:lnTo>
                  <a:lnTo>
                    <a:pt x="0" y="293075"/>
                  </a:lnTo>
                  <a:lnTo>
                    <a:pt x="0" y="287093"/>
                  </a:lnTo>
                  <a:lnTo>
                    <a:pt x="0" y="281112"/>
                  </a:lnTo>
                  <a:lnTo>
                    <a:pt x="0" y="275131"/>
                  </a:lnTo>
                  <a:lnTo>
                    <a:pt x="0" y="269150"/>
                  </a:lnTo>
                  <a:lnTo>
                    <a:pt x="0" y="263169"/>
                  </a:lnTo>
                  <a:lnTo>
                    <a:pt x="0" y="257188"/>
                  </a:lnTo>
                  <a:lnTo>
                    <a:pt x="0" y="251207"/>
                  </a:lnTo>
                  <a:lnTo>
                    <a:pt x="0" y="245226"/>
                  </a:lnTo>
                  <a:lnTo>
                    <a:pt x="0" y="239244"/>
                  </a:lnTo>
                  <a:lnTo>
                    <a:pt x="0" y="233263"/>
                  </a:lnTo>
                  <a:lnTo>
                    <a:pt x="0" y="227282"/>
                  </a:lnTo>
                  <a:lnTo>
                    <a:pt x="0" y="221301"/>
                  </a:lnTo>
                  <a:lnTo>
                    <a:pt x="0" y="215320"/>
                  </a:lnTo>
                  <a:lnTo>
                    <a:pt x="0" y="209339"/>
                  </a:lnTo>
                  <a:lnTo>
                    <a:pt x="0" y="203358"/>
                  </a:lnTo>
                  <a:lnTo>
                    <a:pt x="0" y="197377"/>
                  </a:lnTo>
                  <a:lnTo>
                    <a:pt x="0" y="191395"/>
                  </a:lnTo>
                  <a:lnTo>
                    <a:pt x="0" y="185414"/>
                  </a:lnTo>
                  <a:lnTo>
                    <a:pt x="0" y="179433"/>
                  </a:lnTo>
                  <a:lnTo>
                    <a:pt x="0" y="173452"/>
                  </a:lnTo>
                  <a:lnTo>
                    <a:pt x="0" y="167471"/>
                  </a:lnTo>
                  <a:lnTo>
                    <a:pt x="0" y="161490"/>
                  </a:lnTo>
                  <a:lnTo>
                    <a:pt x="0" y="155509"/>
                  </a:lnTo>
                  <a:lnTo>
                    <a:pt x="0" y="149528"/>
                  </a:lnTo>
                  <a:lnTo>
                    <a:pt x="0" y="143546"/>
                  </a:lnTo>
                  <a:lnTo>
                    <a:pt x="0" y="137565"/>
                  </a:lnTo>
                  <a:lnTo>
                    <a:pt x="0" y="131584"/>
                  </a:lnTo>
                  <a:lnTo>
                    <a:pt x="0" y="125603"/>
                  </a:lnTo>
                  <a:lnTo>
                    <a:pt x="0" y="119622"/>
                  </a:lnTo>
                  <a:lnTo>
                    <a:pt x="0" y="113641"/>
                  </a:lnTo>
                  <a:lnTo>
                    <a:pt x="0" y="107660"/>
                  </a:lnTo>
                  <a:lnTo>
                    <a:pt x="0" y="101679"/>
                  </a:lnTo>
                  <a:lnTo>
                    <a:pt x="0" y="95697"/>
                  </a:lnTo>
                  <a:lnTo>
                    <a:pt x="0" y="89716"/>
                  </a:lnTo>
                  <a:lnTo>
                    <a:pt x="0" y="83735"/>
                  </a:lnTo>
                  <a:lnTo>
                    <a:pt x="0" y="77754"/>
                  </a:lnTo>
                  <a:lnTo>
                    <a:pt x="0" y="71773"/>
                  </a:lnTo>
                  <a:lnTo>
                    <a:pt x="0" y="65792"/>
                  </a:lnTo>
                  <a:lnTo>
                    <a:pt x="0" y="59811"/>
                  </a:lnTo>
                  <a:lnTo>
                    <a:pt x="0" y="53830"/>
                  </a:lnTo>
                  <a:lnTo>
                    <a:pt x="0" y="47848"/>
                  </a:lnTo>
                  <a:lnTo>
                    <a:pt x="0" y="41867"/>
                  </a:lnTo>
                  <a:lnTo>
                    <a:pt x="0" y="35886"/>
                  </a:lnTo>
                  <a:lnTo>
                    <a:pt x="0" y="29905"/>
                  </a:lnTo>
                  <a:lnTo>
                    <a:pt x="0" y="23924"/>
                  </a:lnTo>
                  <a:lnTo>
                    <a:pt x="0" y="17943"/>
                  </a:lnTo>
                  <a:lnTo>
                    <a:pt x="0" y="11962"/>
                  </a:lnTo>
                  <a:lnTo>
                    <a:pt x="0" y="5981"/>
                  </a:lnTo>
                  <a:lnTo>
                    <a:pt x="1" y="0"/>
                  </a:lnTo>
                  <a:lnTo>
                    <a:pt x="3" y="5981"/>
                  </a:lnTo>
                  <a:lnTo>
                    <a:pt x="5" y="11962"/>
                  </a:lnTo>
                  <a:lnTo>
                    <a:pt x="8" y="17943"/>
                  </a:lnTo>
                  <a:lnTo>
                    <a:pt x="13" y="23924"/>
                  </a:lnTo>
                  <a:lnTo>
                    <a:pt x="20" y="29905"/>
                  </a:lnTo>
                  <a:lnTo>
                    <a:pt x="30" y="35886"/>
                  </a:lnTo>
                  <a:lnTo>
                    <a:pt x="43" y="41867"/>
                  </a:lnTo>
                  <a:lnTo>
                    <a:pt x="59" y="47848"/>
                  </a:lnTo>
                  <a:lnTo>
                    <a:pt x="78" y="53830"/>
                  </a:lnTo>
                  <a:lnTo>
                    <a:pt x="101" y="59811"/>
                  </a:lnTo>
                  <a:lnTo>
                    <a:pt x="126" y="65792"/>
                  </a:lnTo>
                  <a:lnTo>
                    <a:pt x="153" y="71773"/>
                  </a:lnTo>
                  <a:lnTo>
                    <a:pt x="179" y="77754"/>
                  </a:lnTo>
                  <a:lnTo>
                    <a:pt x="205" y="83735"/>
                  </a:lnTo>
                  <a:lnTo>
                    <a:pt x="227" y="89716"/>
                  </a:lnTo>
                  <a:lnTo>
                    <a:pt x="245" y="95697"/>
                  </a:lnTo>
                  <a:lnTo>
                    <a:pt x="257" y="101679"/>
                  </a:lnTo>
                  <a:lnTo>
                    <a:pt x="261" y="107660"/>
                  </a:lnTo>
                  <a:lnTo>
                    <a:pt x="259" y="113641"/>
                  </a:lnTo>
                  <a:lnTo>
                    <a:pt x="249" y="119622"/>
                  </a:lnTo>
                  <a:lnTo>
                    <a:pt x="233" y="125603"/>
                  </a:lnTo>
                  <a:lnTo>
                    <a:pt x="213" y="131584"/>
                  </a:lnTo>
                  <a:lnTo>
                    <a:pt x="189" y="137565"/>
                  </a:lnTo>
                  <a:lnTo>
                    <a:pt x="162" y="143546"/>
                  </a:lnTo>
                  <a:lnTo>
                    <a:pt x="136" y="149528"/>
                  </a:lnTo>
                  <a:lnTo>
                    <a:pt x="111" y="155509"/>
                  </a:lnTo>
                  <a:lnTo>
                    <a:pt x="88" y="161490"/>
                  </a:lnTo>
                  <a:lnTo>
                    <a:pt x="69" y="167471"/>
                  </a:lnTo>
                  <a:lnTo>
                    <a:pt x="54" y="173452"/>
                  </a:lnTo>
                  <a:lnTo>
                    <a:pt x="44" y="179433"/>
                  </a:lnTo>
                  <a:lnTo>
                    <a:pt x="39" y="185414"/>
                  </a:lnTo>
                  <a:lnTo>
                    <a:pt x="40" y="191395"/>
                  </a:lnTo>
                  <a:lnTo>
                    <a:pt x="46" y="197377"/>
                  </a:lnTo>
                  <a:lnTo>
                    <a:pt x="59" y="203358"/>
                  </a:lnTo>
                  <a:lnTo>
                    <a:pt x="76" y="209339"/>
                  </a:lnTo>
                  <a:lnTo>
                    <a:pt x="99" y="215320"/>
                  </a:lnTo>
                  <a:lnTo>
                    <a:pt x="127" y="221301"/>
                  </a:lnTo>
                  <a:lnTo>
                    <a:pt x="157" y="227282"/>
                  </a:lnTo>
                  <a:lnTo>
                    <a:pt x="189" y="233263"/>
                  </a:lnTo>
                  <a:lnTo>
                    <a:pt x="220" y="239244"/>
                  </a:lnTo>
                  <a:lnTo>
                    <a:pt x="248" y="245226"/>
                  </a:lnTo>
                  <a:lnTo>
                    <a:pt x="270" y="251207"/>
                  </a:lnTo>
                  <a:lnTo>
                    <a:pt x="284" y="257188"/>
                  </a:lnTo>
                  <a:lnTo>
                    <a:pt x="288" y="263169"/>
                  </a:lnTo>
                  <a:lnTo>
                    <a:pt x="282" y="269150"/>
                  </a:lnTo>
                  <a:lnTo>
                    <a:pt x="267" y="275131"/>
                  </a:lnTo>
                  <a:lnTo>
                    <a:pt x="244" y="281112"/>
                  </a:lnTo>
                  <a:lnTo>
                    <a:pt x="215" y="287093"/>
                  </a:lnTo>
                  <a:lnTo>
                    <a:pt x="184" y="293075"/>
                  </a:lnTo>
                  <a:lnTo>
                    <a:pt x="151" y="299056"/>
                  </a:lnTo>
                  <a:lnTo>
                    <a:pt x="121" y="305037"/>
                  </a:lnTo>
                  <a:lnTo>
                    <a:pt x="93" y="311018"/>
                  </a:lnTo>
                  <a:lnTo>
                    <a:pt x="69" y="316999"/>
                  </a:lnTo>
                  <a:lnTo>
                    <a:pt x="49" y="322980"/>
                  </a:lnTo>
                  <a:lnTo>
                    <a:pt x="34" y="328961"/>
                  </a:lnTo>
                  <a:lnTo>
                    <a:pt x="22" y="334942"/>
                  </a:lnTo>
                  <a:lnTo>
                    <a:pt x="14" y="340924"/>
                  </a:lnTo>
                  <a:lnTo>
                    <a:pt x="9" y="346905"/>
                  </a:lnTo>
                  <a:lnTo>
                    <a:pt x="5" y="352886"/>
                  </a:lnTo>
                  <a:lnTo>
                    <a:pt x="3" y="358867"/>
                  </a:lnTo>
                  <a:lnTo>
                    <a:pt x="1" y="364848"/>
                  </a:lnTo>
                  <a:lnTo>
                    <a:pt x="0" y="370829"/>
                  </a:lnTo>
                  <a:lnTo>
                    <a:pt x="0" y="376810"/>
                  </a:lnTo>
                  <a:lnTo>
                    <a:pt x="0" y="382791"/>
                  </a:lnTo>
                  <a:lnTo>
                    <a:pt x="0" y="388773"/>
                  </a:lnTo>
                  <a:lnTo>
                    <a:pt x="0" y="394754"/>
                  </a:lnTo>
                  <a:lnTo>
                    <a:pt x="0" y="400735"/>
                  </a:lnTo>
                  <a:lnTo>
                    <a:pt x="0" y="406716"/>
                  </a:lnTo>
                  <a:lnTo>
                    <a:pt x="0" y="412697"/>
                  </a:lnTo>
                  <a:lnTo>
                    <a:pt x="0" y="418678"/>
                  </a:lnTo>
                  <a:lnTo>
                    <a:pt x="0" y="424659"/>
                  </a:lnTo>
                  <a:lnTo>
                    <a:pt x="0" y="430640"/>
                  </a:lnTo>
                  <a:lnTo>
                    <a:pt x="1" y="436622"/>
                  </a:lnTo>
                  <a:lnTo>
                    <a:pt x="2" y="442603"/>
                  </a:lnTo>
                  <a:lnTo>
                    <a:pt x="4" y="448584"/>
                  </a:lnTo>
                  <a:lnTo>
                    <a:pt x="6" y="454565"/>
                  </a:lnTo>
                  <a:lnTo>
                    <a:pt x="10" y="460546"/>
                  </a:lnTo>
                  <a:lnTo>
                    <a:pt x="16" y="466527"/>
                  </a:lnTo>
                  <a:lnTo>
                    <a:pt x="23" y="472508"/>
                  </a:lnTo>
                  <a:lnTo>
                    <a:pt x="33" y="478489"/>
                  </a:lnTo>
                  <a:lnTo>
                    <a:pt x="46" y="484471"/>
                  </a:lnTo>
                  <a:lnTo>
                    <a:pt x="61" y="490452"/>
                  </a:lnTo>
                  <a:lnTo>
                    <a:pt x="78" y="496433"/>
                  </a:lnTo>
                  <a:lnTo>
                    <a:pt x="97" y="502414"/>
                  </a:lnTo>
                  <a:lnTo>
                    <a:pt x="116" y="508395"/>
                  </a:lnTo>
                  <a:lnTo>
                    <a:pt x="135" y="514376"/>
                  </a:lnTo>
                  <a:lnTo>
                    <a:pt x="153" y="520357"/>
                  </a:lnTo>
                  <a:lnTo>
                    <a:pt x="169" y="526338"/>
                  </a:lnTo>
                  <a:lnTo>
                    <a:pt x="182" y="532320"/>
                  </a:lnTo>
                  <a:lnTo>
                    <a:pt x="192" y="538301"/>
                  </a:lnTo>
                  <a:lnTo>
                    <a:pt x="200" y="544282"/>
                  </a:lnTo>
                  <a:lnTo>
                    <a:pt x="205" y="550263"/>
                  </a:lnTo>
                  <a:lnTo>
                    <a:pt x="207" y="556244"/>
                  </a:lnTo>
                  <a:lnTo>
                    <a:pt x="207" y="562225"/>
                  </a:lnTo>
                  <a:lnTo>
                    <a:pt x="205" y="568206"/>
                  </a:lnTo>
                  <a:lnTo>
                    <a:pt x="200" y="574187"/>
                  </a:lnTo>
                  <a:lnTo>
                    <a:pt x="192" y="580169"/>
                  </a:lnTo>
                  <a:lnTo>
                    <a:pt x="182" y="586150"/>
                  </a:lnTo>
                  <a:lnTo>
                    <a:pt x="168" y="592131"/>
                  </a:lnTo>
                  <a:lnTo>
                    <a:pt x="152" y="598112"/>
                  </a:lnTo>
                  <a:lnTo>
                    <a:pt x="134" y="604093"/>
                  </a:lnTo>
                  <a:lnTo>
                    <a:pt x="115" y="610074"/>
                  </a:lnTo>
                  <a:lnTo>
                    <a:pt x="95" y="616055"/>
                  </a:lnTo>
                  <a:lnTo>
                    <a:pt x="76" y="622036"/>
                  </a:lnTo>
                  <a:lnTo>
                    <a:pt x="59" y="628018"/>
                  </a:lnTo>
                  <a:lnTo>
                    <a:pt x="45" y="633999"/>
                  </a:lnTo>
                  <a:lnTo>
                    <a:pt x="32" y="639980"/>
                  </a:lnTo>
                  <a:lnTo>
                    <a:pt x="22" y="645961"/>
                  </a:lnTo>
                  <a:lnTo>
                    <a:pt x="15" y="651942"/>
                  </a:lnTo>
                  <a:lnTo>
                    <a:pt x="10" y="657923"/>
                  </a:lnTo>
                  <a:lnTo>
                    <a:pt x="6" y="663904"/>
                  </a:lnTo>
                  <a:lnTo>
                    <a:pt x="3" y="669885"/>
                  </a:lnTo>
                  <a:lnTo>
                    <a:pt x="2" y="675866"/>
                  </a:lnTo>
                  <a:lnTo>
                    <a:pt x="1" y="681848"/>
                  </a:lnTo>
                  <a:lnTo>
                    <a:pt x="0" y="687829"/>
                  </a:lnTo>
                  <a:lnTo>
                    <a:pt x="0" y="693810"/>
                  </a:lnTo>
                  <a:lnTo>
                    <a:pt x="0" y="699791"/>
                  </a:lnTo>
                  <a:lnTo>
                    <a:pt x="0" y="705772"/>
                  </a:lnTo>
                  <a:lnTo>
                    <a:pt x="0" y="711753"/>
                  </a:lnTo>
                  <a:lnTo>
                    <a:pt x="0" y="717734"/>
                  </a:lnTo>
                  <a:lnTo>
                    <a:pt x="0" y="723715"/>
                  </a:lnTo>
                  <a:lnTo>
                    <a:pt x="0" y="729697"/>
                  </a:lnTo>
                  <a:lnTo>
                    <a:pt x="0" y="735678"/>
                  </a:lnTo>
                  <a:lnTo>
                    <a:pt x="0" y="741659"/>
                  </a:lnTo>
                  <a:lnTo>
                    <a:pt x="1" y="747640"/>
                  </a:lnTo>
                  <a:lnTo>
                    <a:pt x="3" y="753621"/>
                  </a:lnTo>
                  <a:lnTo>
                    <a:pt x="5" y="759602"/>
                  </a:lnTo>
                  <a:lnTo>
                    <a:pt x="8" y="765583"/>
                  </a:lnTo>
                  <a:lnTo>
                    <a:pt x="14" y="771564"/>
                  </a:lnTo>
                  <a:lnTo>
                    <a:pt x="21" y="777546"/>
                  </a:lnTo>
                  <a:lnTo>
                    <a:pt x="32" y="783527"/>
                  </a:lnTo>
                  <a:lnTo>
                    <a:pt x="47" y="789508"/>
                  </a:lnTo>
                  <a:lnTo>
                    <a:pt x="65" y="795489"/>
                  </a:lnTo>
                  <a:lnTo>
                    <a:pt x="88" y="801470"/>
                  </a:lnTo>
                  <a:lnTo>
                    <a:pt x="116" y="807451"/>
                  </a:lnTo>
                  <a:lnTo>
                    <a:pt x="147" y="813432"/>
                  </a:lnTo>
                  <a:lnTo>
                    <a:pt x="181" y="819413"/>
                  </a:lnTo>
                  <a:lnTo>
                    <a:pt x="216" y="825395"/>
                  </a:lnTo>
                  <a:lnTo>
                    <a:pt x="249" y="831376"/>
                  </a:lnTo>
                  <a:lnTo>
                    <a:pt x="280" y="837357"/>
                  </a:lnTo>
                  <a:lnTo>
                    <a:pt x="308" y="843338"/>
                  </a:lnTo>
                  <a:lnTo>
                    <a:pt x="330" y="849319"/>
                  </a:lnTo>
                  <a:lnTo>
                    <a:pt x="348" y="855300"/>
                  </a:lnTo>
                  <a:lnTo>
                    <a:pt x="361" y="861281"/>
                  </a:lnTo>
                  <a:lnTo>
                    <a:pt x="372" y="867262"/>
                  </a:lnTo>
                  <a:lnTo>
                    <a:pt x="380" y="873244"/>
                  </a:lnTo>
                  <a:lnTo>
                    <a:pt x="388" y="879225"/>
                  </a:lnTo>
                  <a:lnTo>
                    <a:pt x="396" y="885206"/>
                  </a:lnTo>
                  <a:lnTo>
                    <a:pt x="404" y="891187"/>
                  </a:lnTo>
                  <a:lnTo>
                    <a:pt x="412" y="897168"/>
                  </a:lnTo>
                  <a:lnTo>
                    <a:pt x="419" y="903149"/>
                  </a:lnTo>
                  <a:lnTo>
                    <a:pt x="424" y="909130"/>
                  </a:lnTo>
                  <a:lnTo>
                    <a:pt x="425" y="915111"/>
                  </a:lnTo>
                  <a:lnTo>
                    <a:pt x="424" y="921093"/>
                  </a:lnTo>
                  <a:lnTo>
                    <a:pt x="419" y="927074"/>
                  </a:lnTo>
                  <a:lnTo>
                    <a:pt x="412" y="933055"/>
                  </a:lnTo>
                  <a:lnTo>
                    <a:pt x="404" y="939036"/>
                  </a:lnTo>
                  <a:lnTo>
                    <a:pt x="396" y="945017"/>
                  </a:lnTo>
                  <a:lnTo>
                    <a:pt x="390" y="950998"/>
                  </a:lnTo>
                  <a:lnTo>
                    <a:pt x="385" y="956979"/>
                  </a:lnTo>
                  <a:lnTo>
                    <a:pt x="383" y="962960"/>
                  </a:lnTo>
                  <a:lnTo>
                    <a:pt x="383" y="968942"/>
                  </a:lnTo>
                  <a:lnTo>
                    <a:pt x="382" y="974923"/>
                  </a:lnTo>
                  <a:lnTo>
                    <a:pt x="381" y="980904"/>
                  </a:lnTo>
                  <a:lnTo>
                    <a:pt x="376" y="986885"/>
                  </a:lnTo>
                  <a:lnTo>
                    <a:pt x="367" y="992866"/>
                  </a:lnTo>
                  <a:lnTo>
                    <a:pt x="353" y="998847"/>
                  </a:lnTo>
                  <a:lnTo>
                    <a:pt x="335" y="1004828"/>
                  </a:lnTo>
                  <a:lnTo>
                    <a:pt x="315" y="1010809"/>
                  </a:lnTo>
                  <a:lnTo>
                    <a:pt x="295" y="1016791"/>
                  </a:lnTo>
                  <a:lnTo>
                    <a:pt x="276" y="1022772"/>
                  </a:lnTo>
                  <a:lnTo>
                    <a:pt x="262" y="1028753"/>
                  </a:lnTo>
                  <a:lnTo>
                    <a:pt x="255" y="1034734"/>
                  </a:lnTo>
                  <a:lnTo>
                    <a:pt x="255" y="1040715"/>
                  </a:lnTo>
                  <a:lnTo>
                    <a:pt x="265" y="1046696"/>
                  </a:lnTo>
                  <a:lnTo>
                    <a:pt x="282" y="1052677"/>
                  </a:lnTo>
                  <a:lnTo>
                    <a:pt x="306" y="1058658"/>
                  </a:lnTo>
                  <a:lnTo>
                    <a:pt x="335" y="1064640"/>
                  </a:lnTo>
                  <a:lnTo>
                    <a:pt x="365" y="1070621"/>
                  </a:lnTo>
                  <a:lnTo>
                    <a:pt x="395" y="1076602"/>
                  </a:lnTo>
                  <a:lnTo>
                    <a:pt x="424" y="1082583"/>
                  </a:lnTo>
                  <a:lnTo>
                    <a:pt x="450" y="1088564"/>
                  </a:lnTo>
                  <a:lnTo>
                    <a:pt x="472" y="1094545"/>
                  </a:lnTo>
                  <a:lnTo>
                    <a:pt x="493" y="1100526"/>
                  </a:lnTo>
                  <a:lnTo>
                    <a:pt x="513" y="1106507"/>
                  </a:lnTo>
                  <a:lnTo>
                    <a:pt x="535" y="1112489"/>
                  </a:lnTo>
                  <a:lnTo>
                    <a:pt x="561" y="1118470"/>
                  </a:lnTo>
                  <a:lnTo>
                    <a:pt x="596" y="1124451"/>
                  </a:lnTo>
                  <a:lnTo>
                    <a:pt x="640" y="1130432"/>
                  </a:lnTo>
                  <a:lnTo>
                    <a:pt x="698" y="1136413"/>
                  </a:lnTo>
                  <a:lnTo>
                    <a:pt x="768" y="1142394"/>
                  </a:lnTo>
                  <a:lnTo>
                    <a:pt x="849" y="1148375"/>
                  </a:lnTo>
                  <a:lnTo>
                    <a:pt x="938" y="1154356"/>
                  </a:lnTo>
                  <a:lnTo>
                    <a:pt x="1030" y="1160338"/>
                  </a:lnTo>
                  <a:lnTo>
                    <a:pt x="1122" y="1166319"/>
                  </a:lnTo>
                  <a:lnTo>
                    <a:pt x="1207" y="1172300"/>
                  </a:lnTo>
                  <a:lnTo>
                    <a:pt x="1280" y="1178281"/>
                  </a:lnTo>
                  <a:lnTo>
                    <a:pt x="1335" y="1184262"/>
                  </a:lnTo>
                  <a:lnTo>
                    <a:pt x="1371" y="1190243"/>
                  </a:lnTo>
                  <a:lnTo>
                    <a:pt x="1385" y="1196224"/>
                  </a:lnTo>
                  <a:lnTo>
                    <a:pt x="1380" y="1202205"/>
                  </a:lnTo>
                  <a:lnTo>
                    <a:pt x="1358" y="1208187"/>
                  </a:lnTo>
                  <a:lnTo>
                    <a:pt x="1327" y="1214168"/>
                  </a:lnTo>
                  <a:lnTo>
                    <a:pt x="1295" y="1220149"/>
                  </a:lnTo>
                  <a:lnTo>
                    <a:pt x="1269" y="1226130"/>
                  </a:lnTo>
                  <a:lnTo>
                    <a:pt x="1257" y="1232111"/>
                  </a:lnTo>
                  <a:lnTo>
                    <a:pt x="1262" y="1238092"/>
                  </a:lnTo>
                  <a:lnTo>
                    <a:pt x="1287" y="1244073"/>
                  </a:lnTo>
                  <a:lnTo>
                    <a:pt x="1328" y="1250054"/>
                  </a:lnTo>
                  <a:lnTo>
                    <a:pt x="1383" y="1256036"/>
                  </a:lnTo>
                  <a:lnTo>
                    <a:pt x="1445" y="1262017"/>
                  </a:lnTo>
                  <a:lnTo>
                    <a:pt x="1508" y="1267998"/>
                  </a:lnTo>
                  <a:lnTo>
                    <a:pt x="1566" y="1273979"/>
                  </a:lnTo>
                  <a:lnTo>
                    <a:pt x="1614" y="1279960"/>
                  </a:lnTo>
                  <a:lnTo>
                    <a:pt x="1651" y="1285941"/>
                  </a:lnTo>
                  <a:lnTo>
                    <a:pt x="1677" y="1291922"/>
                  </a:lnTo>
                  <a:lnTo>
                    <a:pt x="1697" y="1297903"/>
                  </a:lnTo>
                  <a:lnTo>
                    <a:pt x="1718" y="1303885"/>
                  </a:lnTo>
                  <a:lnTo>
                    <a:pt x="1749" y="1309866"/>
                  </a:lnTo>
                  <a:lnTo>
                    <a:pt x="1795" y="1315847"/>
                  </a:lnTo>
                  <a:lnTo>
                    <a:pt x="1864" y="1321828"/>
                  </a:lnTo>
                  <a:lnTo>
                    <a:pt x="1956" y="1327809"/>
                  </a:lnTo>
                  <a:lnTo>
                    <a:pt x="2074" y="1333790"/>
                  </a:lnTo>
                  <a:lnTo>
                    <a:pt x="2212" y="1339771"/>
                  </a:lnTo>
                  <a:lnTo>
                    <a:pt x="2365" y="1345752"/>
                  </a:lnTo>
                  <a:lnTo>
                    <a:pt x="2523" y="1351733"/>
                  </a:lnTo>
                  <a:lnTo>
                    <a:pt x="2676" y="1357715"/>
                  </a:lnTo>
                  <a:lnTo>
                    <a:pt x="2815" y="1363696"/>
                  </a:lnTo>
                  <a:lnTo>
                    <a:pt x="2932" y="1369677"/>
                  </a:lnTo>
                  <a:lnTo>
                    <a:pt x="3018" y="1375658"/>
                  </a:lnTo>
                  <a:lnTo>
                    <a:pt x="3074" y="1381639"/>
                  </a:lnTo>
                  <a:lnTo>
                    <a:pt x="3102" y="1387620"/>
                  </a:lnTo>
                  <a:lnTo>
                    <a:pt x="3108" y="1393601"/>
                  </a:lnTo>
                  <a:lnTo>
                    <a:pt x="3095" y="1399582"/>
                  </a:lnTo>
                  <a:lnTo>
                    <a:pt x="3072" y="1405564"/>
                  </a:lnTo>
                  <a:lnTo>
                    <a:pt x="3044" y="1411545"/>
                  </a:lnTo>
                  <a:lnTo>
                    <a:pt x="3014" y="1417526"/>
                  </a:lnTo>
                  <a:lnTo>
                    <a:pt x="2985" y="1423507"/>
                  </a:lnTo>
                  <a:lnTo>
                    <a:pt x="2957" y="1429488"/>
                  </a:lnTo>
                  <a:lnTo>
                    <a:pt x="2926" y="1435469"/>
                  </a:lnTo>
                  <a:lnTo>
                    <a:pt x="2890" y="1441450"/>
                  </a:lnTo>
                  <a:lnTo>
                    <a:pt x="2845" y="1447431"/>
                  </a:lnTo>
                  <a:lnTo>
                    <a:pt x="2787" y="1453413"/>
                  </a:lnTo>
                  <a:lnTo>
                    <a:pt x="2715" y="1459394"/>
                  </a:lnTo>
                  <a:lnTo>
                    <a:pt x="2631" y="1465375"/>
                  </a:lnTo>
                  <a:lnTo>
                    <a:pt x="2537" y="1471356"/>
                  </a:lnTo>
                  <a:lnTo>
                    <a:pt x="2440" y="1477337"/>
                  </a:lnTo>
                  <a:lnTo>
                    <a:pt x="2344" y="1483318"/>
                  </a:lnTo>
                  <a:lnTo>
                    <a:pt x="2258" y="1489299"/>
                  </a:lnTo>
                  <a:lnTo>
                    <a:pt x="2187" y="1495280"/>
                  </a:lnTo>
                  <a:lnTo>
                    <a:pt x="2138" y="1501262"/>
                  </a:lnTo>
                  <a:lnTo>
                    <a:pt x="2114" y="1507243"/>
                  </a:lnTo>
                  <a:lnTo>
                    <a:pt x="2118" y="1513224"/>
                  </a:lnTo>
                  <a:lnTo>
                    <a:pt x="2151" y="1519205"/>
                  </a:lnTo>
                  <a:lnTo>
                    <a:pt x="2215" y="1525186"/>
                  </a:lnTo>
                  <a:lnTo>
                    <a:pt x="2309" y="1531167"/>
                  </a:lnTo>
                  <a:lnTo>
                    <a:pt x="2433" y="1537148"/>
                  </a:lnTo>
                  <a:lnTo>
                    <a:pt x="2580" y="1543129"/>
                  </a:lnTo>
                  <a:lnTo>
                    <a:pt x="2748" y="1549111"/>
                  </a:lnTo>
                  <a:lnTo>
                    <a:pt x="2930" y="1555092"/>
                  </a:lnTo>
                  <a:lnTo>
                    <a:pt x="3118" y="1561073"/>
                  </a:lnTo>
                  <a:lnTo>
                    <a:pt x="3303" y="1567054"/>
                  </a:lnTo>
                  <a:lnTo>
                    <a:pt x="3475" y="1573035"/>
                  </a:lnTo>
                  <a:lnTo>
                    <a:pt x="3624" y="1579016"/>
                  </a:lnTo>
                  <a:lnTo>
                    <a:pt x="3741" y="1584997"/>
                  </a:lnTo>
                  <a:lnTo>
                    <a:pt x="3821" y="1590978"/>
                  </a:lnTo>
                  <a:lnTo>
                    <a:pt x="3863" y="1596960"/>
                  </a:lnTo>
                  <a:lnTo>
                    <a:pt x="3869" y="1602941"/>
                  </a:lnTo>
                  <a:lnTo>
                    <a:pt x="3846" y="1608922"/>
                  </a:lnTo>
                  <a:lnTo>
                    <a:pt x="3807" y="1614903"/>
                  </a:lnTo>
                  <a:lnTo>
                    <a:pt x="3768" y="1620884"/>
                  </a:lnTo>
                  <a:lnTo>
                    <a:pt x="3744" y="1626865"/>
                  </a:lnTo>
                  <a:lnTo>
                    <a:pt x="3747" y="1632846"/>
                  </a:lnTo>
                  <a:lnTo>
                    <a:pt x="3788" y="1638827"/>
                  </a:lnTo>
                  <a:lnTo>
                    <a:pt x="3873" y="1644809"/>
                  </a:lnTo>
                  <a:lnTo>
                    <a:pt x="4002" y="1650790"/>
                  </a:lnTo>
                  <a:lnTo>
                    <a:pt x="4171" y="1656771"/>
                  </a:lnTo>
                  <a:lnTo>
                    <a:pt x="4372" y="1662752"/>
                  </a:lnTo>
                  <a:lnTo>
                    <a:pt x="4593" y="1668733"/>
                  </a:lnTo>
                  <a:lnTo>
                    <a:pt x="4819" y="1674714"/>
                  </a:lnTo>
                  <a:lnTo>
                    <a:pt x="5037" y="1680695"/>
                  </a:lnTo>
                  <a:lnTo>
                    <a:pt x="5233" y="1686676"/>
                  </a:lnTo>
                  <a:lnTo>
                    <a:pt x="5395" y="1692658"/>
                  </a:lnTo>
                  <a:lnTo>
                    <a:pt x="5519" y="1698639"/>
                  </a:lnTo>
                  <a:lnTo>
                    <a:pt x="5605" y="1704620"/>
                  </a:lnTo>
                  <a:lnTo>
                    <a:pt x="5655" y="1710601"/>
                  </a:lnTo>
                  <a:lnTo>
                    <a:pt x="5676" y="1716582"/>
                  </a:lnTo>
                  <a:lnTo>
                    <a:pt x="5677" y="1722563"/>
                  </a:lnTo>
                  <a:lnTo>
                    <a:pt x="5668" y="1728544"/>
                  </a:lnTo>
                  <a:lnTo>
                    <a:pt x="5657" y="1734525"/>
                  </a:lnTo>
                  <a:lnTo>
                    <a:pt x="5656" y="1740507"/>
                  </a:lnTo>
                  <a:lnTo>
                    <a:pt x="5669" y="1746488"/>
                  </a:lnTo>
                  <a:lnTo>
                    <a:pt x="5701" y="1752469"/>
                  </a:lnTo>
                  <a:lnTo>
                    <a:pt x="5755" y="1758450"/>
                  </a:lnTo>
                  <a:lnTo>
                    <a:pt x="5827" y="1764431"/>
                  </a:lnTo>
                  <a:lnTo>
                    <a:pt x="5913" y="1770412"/>
                  </a:lnTo>
                  <a:lnTo>
                    <a:pt x="6005" y="1776393"/>
                  </a:lnTo>
                  <a:lnTo>
                    <a:pt x="6096" y="1782374"/>
                  </a:lnTo>
                  <a:lnTo>
                    <a:pt x="6180" y="1788356"/>
                  </a:lnTo>
                  <a:lnTo>
                    <a:pt x="6253" y="1794337"/>
                  </a:lnTo>
                  <a:lnTo>
                    <a:pt x="6316" y="1800318"/>
                  </a:lnTo>
                  <a:lnTo>
                    <a:pt x="6373" y="1806299"/>
                  </a:lnTo>
                  <a:lnTo>
                    <a:pt x="6432" y="1812280"/>
                  </a:lnTo>
                  <a:lnTo>
                    <a:pt x="6504" y="1818261"/>
                  </a:lnTo>
                  <a:lnTo>
                    <a:pt x="6600" y="1824242"/>
                  </a:lnTo>
                  <a:lnTo>
                    <a:pt x="6732" y="1830223"/>
                  </a:lnTo>
                  <a:lnTo>
                    <a:pt x="6909" y="1836205"/>
                  </a:lnTo>
                  <a:lnTo>
                    <a:pt x="7136" y="1842186"/>
                  </a:lnTo>
                  <a:lnTo>
                    <a:pt x="7414" y="1848167"/>
                  </a:lnTo>
                  <a:lnTo>
                    <a:pt x="7737" y="1854148"/>
                  </a:lnTo>
                  <a:lnTo>
                    <a:pt x="8091" y="1860129"/>
                  </a:lnTo>
                  <a:lnTo>
                    <a:pt x="8460" y="1866110"/>
                  </a:lnTo>
                  <a:lnTo>
                    <a:pt x="8833" y="1872091"/>
                  </a:lnTo>
                  <a:lnTo>
                    <a:pt x="9199" y="1878072"/>
                  </a:lnTo>
                  <a:lnTo>
                    <a:pt x="9550" y="1884054"/>
                  </a:lnTo>
                  <a:lnTo>
                    <a:pt x="9885" y="1890035"/>
                  </a:lnTo>
                  <a:lnTo>
                    <a:pt x="10206" y="1896016"/>
                  </a:lnTo>
                  <a:lnTo>
                    <a:pt x="10521" y="1901997"/>
                  </a:lnTo>
                  <a:lnTo>
                    <a:pt x="10838" y="1907978"/>
                  </a:lnTo>
                  <a:lnTo>
                    <a:pt x="11167" y="1913959"/>
                  </a:lnTo>
                  <a:lnTo>
                    <a:pt x="11519" y="1919940"/>
                  </a:lnTo>
                  <a:lnTo>
                    <a:pt x="11903" y="1925921"/>
                  </a:lnTo>
                  <a:lnTo>
                    <a:pt x="12328" y="1931903"/>
                  </a:lnTo>
                  <a:lnTo>
                    <a:pt x="12797" y="1937884"/>
                  </a:lnTo>
                  <a:lnTo>
                    <a:pt x="13310" y="1943865"/>
                  </a:lnTo>
                  <a:lnTo>
                    <a:pt x="13868" y="1949846"/>
                  </a:lnTo>
                  <a:lnTo>
                    <a:pt x="14466" y="1955827"/>
                  </a:lnTo>
                  <a:lnTo>
                    <a:pt x="15099" y="1961808"/>
                  </a:lnTo>
                  <a:lnTo>
                    <a:pt x="15758" y="1967789"/>
                  </a:lnTo>
                  <a:lnTo>
                    <a:pt x="16435" y="1973770"/>
                  </a:lnTo>
                  <a:lnTo>
                    <a:pt x="17121" y="1979751"/>
                  </a:lnTo>
                  <a:lnTo>
                    <a:pt x="17806" y="1985733"/>
                  </a:lnTo>
                  <a:lnTo>
                    <a:pt x="18479" y="1991714"/>
                  </a:lnTo>
                  <a:lnTo>
                    <a:pt x="19133" y="1997695"/>
                  </a:lnTo>
                  <a:lnTo>
                    <a:pt x="19758" y="2003676"/>
                  </a:lnTo>
                  <a:lnTo>
                    <a:pt x="20342" y="2009657"/>
                  </a:lnTo>
                  <a:lnTo>
                    <a:pt x="20879" y="2015638"/>
                  </a:lnTo>
                  <a:lnTo>
                    <a:pt x="21361" y="2021619"/>
                  </a:lnTo>
                  <a:lnTo>
                    <a:pt x="21786" y="2027600"/>
                  </a:lnTo>
                  <a:lnTo>
                    <a:pt x="22153" y="2033582"/>
                  </a:lnTo>
                  <a:lnTo>
                    <a:pt x="22467" y="2039563"/>
                  </a:lnTo>
                  <a:lnTo>
                    <a:pt x="22738" y="2045544"/>
                  </a:lnTo>
                  <a:lnTo>
                    <a:pt x="22980" y="2051525"/>
                  </a:lnTo>
                  <a:lnTo>
                    <a:pt x="23213" y="2057506"/>
                  </a:lnTo>
                  <a:lnTo>
                    <a:pt x="23458" y="2063487"/>
                  </a:lnTo>
                  <a:lnTo>
                    <a:pt x="23735" y="2069468"/>
                  </a:lnTo>
                  <a:lnTo>
                    <a:pt x="24063" y="2075449"/>
                  </a:lnTo>
                  <a:lnTo>
                    <a:pt x="24457" y="2081431"/>
                  </a:lnTo>
                  <a:lnTo>
                    <a:pt x="24929" y="2087412"/>
                  </a:lnTo>
                  <a:lnTo>
                    <a:pt x="25478" y="2093393"/>
                  </a:lnTo>
                  <a:lnTo>
                    <a:pt x="26094" y="2099374"/>
                  </a:lnTo>
                  <a:lnTo>
                    <a:pt x="26768" y="2105355"/>
                  </a:lnTo>
                  <a:lnTo>
                    <a:pt x="27487" y="2111336"/>
                  </a:lnTo>
                  <a:lnTo>
                    <a:pt x="28240" y="2117317"/>
                  </a:lnTo>
                  <a:lnTo>
                    <a:pt x="29021" y="2123298"/>
                  </a:lnTo>
                  <a:lnTo>
                    <a:pt x="29827" y="2129280"/>
                  </a:lnTo>
                  <a:lnTo>
                    <a:pt x="30661" y="2135261"/>
                  </a:lnTo>
                  <a:lnTo>
                    <a:pt x="31529" y="2141242"/>
                  </a:lnTo>
                  <a:lnTo>
                    <a:pt x="32440" y="2147223"/>
                  </a:lnTo>
                  <a:lnTo>
                    <a:pt x="33401" y="2153204"/>
                  </a:lnTo>
                  <a:lnTo>
                    <a:pt x="34420" y="2159185"/>
                  </a:lnTo>
                  <a:lnTo>
                    <a:pt x="35501" y="2165166"/>
                  </a:lnTo>
                  <a:lnTo>
                    <a:pt x="36643" y="2171147"/>
                  </a:lnTo>
                  <a:lnTo>
                    <a:pt x="37834" y="2177129"/>
                  </a:lnTo>
                  <a:lnTo>
                    <a:pt x="39058" y="2183110"/>
                  </a:lnTo>
                  <a:lnTo>
                    <a:pt x="40299" y="2189091"/>
                  </a:lnTo>
                  <a:lnTo>
                    <a:pt x="41534" y="2195072"/>
                  </a:lnTo>
                  <a:lnTo>
                    <a:pt x="42740" y="2201053"/>
                  </a:lnTo>
                  <a:lnTo>
                    <a:pt x="43890" y="2207034"/>
                  </a:lnTo>
                  <a:lnTo>
                    <a:pt x="44963" y="2213015"/>
                  </a:lnTo>
                  <a:lnTo>
                    <a:pt x="45937" y="2218996"/>
                  </a:lnTo>
                  <a:lnTo>
                    <a:pt x="46799" y="2224978"/>
                  </a:lnTo>
                  <a:lnTo>
                    <a:pt x="47545" y="2230959"/>
                  </a:lnTo>
                  <a:lnTo>
                    <a:pt x="48179" y="2236940"/>
                  </a:lnTo>
                  <a:lnTo>
                    <a:pt x="48721" y="2242921"/>
                  </a:lnTo>
                  <a:lnTo>
                    <a:pt x="49201" y="2248902"/>
                  </a:lnTo>
                  <a:lnTo>
                    <a:pt x="49672" y="2254883"/>
                  </a:lnTo>
                  <a:lnTo>
                    <a:pt x="50190" y="2260864"/>
                  </a:lnTo>
                  <a:lnTo>
                    <a:pt x="50813" y="2266845"/>
                  </a:lnTo>
                  <a:lnTo>
                    <a:pt x="51598" y="2272827"/>
                  </a:lnTo>
                  <a:lnTo>
                    <a:pt x="52595" y="2278808"/>
                  </a:lnTo>
                  <a:lnTo>
                    <a:pt x="53843" y="2284789"/>
                  </a:lnTo>
                  <a:lnTo>
                    <a:pt x="55364" y="2290770"/>
                  </a:lnTo>
                  <a:lnTo>
                    <a:pt x="57162" y="2296751"/>
                  </a:lnTo>
                  <a:lnTo>
                    <a:pt x="59220" y="2302732"/>
                  </a:lnTo>
                  <a:lnTo>
                    <a:pt x="61505" y="2308713"/>
                  </a:lnTo>
                  <a:lnTo>
                    <a:pt x="63968" y="2314694"/>
                  </a:lnTo>
                  <a:lnTo>
                    <a:pt x="66557" y="2320676"/>
                  </a:lnTo>
                  <a:lnTo>
                    <a:pt x="69216" y="2326657"/>
                  </a:lnTo>
                  <a:lnTo>
                    <a:pt x="71891" y="2332638"/>
                  </a:lnTo>
                  <a:lnTo>
                    <a:pt x="74553" y="2338619"/>
                  </a:lnTo>
                  <a:lnTo>
                    <a:pt x="77185" y="2344600"/>
                  </a:lnTo>
                  <a:lnTo>
                    <a:pt x="79787" y="2350581"/>
                  </a:lnTo>
                  <a:lnTo>
                    <a:pt x="82367" y="2356562"/>
                  </a:lnTo>
                  <a:lnTo>
                    <a:pt x="84938" y="2362543"/>
                  </a:lnTo>
                  <a:lnTo>
                    <a:pt x="87511" y="2368525"/>
                  </a:lnTo>
                  <a:lnTo>
                    <a:pt x="90092" y="2374506"/>
                  </a:lnTo>
                  <a:lnTo>
                    <a:pt x="92675" y="2380487"/>
                  </a:lnTo>
                  <a:lnTo>
                    <a:pt x="95249" y="2386468"/>
                  </a:lnTo>
                  <a:lnTo>
                    <a:pt x="97791" y="2392449"/>
                  </a:lnTo>
                  <a:lnTo>
                    <a:pt x="100274" y="2398430"/>
                  </a:lnTo>
                  <a:lnTo>
                    <a:pt x="102664" y="2404411"/>
                  </a:lnTo>
                  <a:lnTo>
                    <a:pt x="104937" y="2410392"/>
                  </a:lnTo>
                  <a:lnTo>
                    <a:pt x="107084" y="2416374"/>
                  </a:lnTo>
                  <a:lnTo>
                    <a:pt x="109106" y="2422355"/>
                  </a:lnTo>
                  <a:lnTo>
                    <a:pt x="111019" y="2428336"/>
                  </a:lnTo>
                  <a:lnTo>
                    <a:pt x="112848" y="2434317"/>
                  </a:lnTo>
                  <a:lnTo>
                    <a:pt x="114635" y="2440298"/>
                  </a:lnTo>
                  <a:lnTo>
                    <a:pt x="116427" y="2446279"/>
                  </a:lnTo>
                  <a:lnTo>
                    <a:pt x="118275" y="2452260"/>
                  </a:lnTo>
                  <a:lnTo>
                    <a:pt x="120231" y="2458241"/>
                  </a:lnTo>
                  <a:lnTo>
                    <a:pt x="122341" y="2464223"/>
                  </a:lnTo>
                  <a:lnTo>
                    <a:pt x="124641" y="2470204"/>
                  </a:lnTo>
                  <a:lnTo>
                    <a:pt x="127156" y="2476185"/>
                  </a:lnTo>
                  <a:lnTo>
                    <a:pt x="129903" y="2482166"/>
                  </a:lnTo>
                  <a:lnTo>
                    <a:pt x="132884" y="2488147"/>
                  </a:lnTo>
                  <a:lnTo>
                    <a:pt x="136063" y="2494128"/>
                  </a:lnTo>
                  <a:lnTo>
                    <a:pt x="139411" y="2500109"/>
                  </a:lnTo>
                  <a:lnTo>
                    <a:pt x="142888" y="2506090"/>
                  </a:lnTo>
                  <a:lnTo>
                    <a:pt x="146455" y="2512072"/>
                  </a:lnTo>
                  <a:lnTo>
                    <a:pt x="150071" y="2518053"/>
                  </a:lnTo>
                  <a:lnTo>
                    <a:pt x="153697" y="2524034"/>
                  </a:lnTo>
                  <a:lnTo>
                    <a:pt x="157303" y="2530015"/>
                  </a:lnTo>
                  <a:lnTo>
                    <a:pt x="160865" y="2535996"/>
                  </a:lnTo>
                  <a:lnTo>
                    <a:pt x="164369" y="2541977"/>
                  </a:lnTo>
                  <a:lnTo>
                    <a:pt x="167813" y="2547958"/>
                  </a:lnTo>
                  <a:lnTo>
                    <a:pt x="171206" y="2553939"/>
                  </a:lnTo>
                  <a:lnTo>
                    <a:pt x="174565" y="2559921"/>
                  </a:lnTo>
                  <a:lnTo>
                    <a:pt x="177918" y="2565902"/>
                  </a:lnTo>
                  <a:lnTo>
                    <a:pt x="181296" y="2571883"/>
                  </a:lnTo>
                  <a:lnTo>
                    <a:pt x="184724" y="2577864"/>
                  </a:lnTo>
                  <a:lnTo>
                    <a:pt x="188217" y="2583845"/>
                  </a:lnTo>
                  <a:lnTo>
                    <a:pt x="191782" y="2589826"/>
                  </a:lnTo>
                  <a:lnTo>
                    <a:pt x="195415" y="2595807"/>
                  </a:lnTo>
                  <a:lnTo>
                    <a:pt x="199099" y="2601788"/>
                  </a:lnTo>
                  <a:lnTo>
                    <a:pt x="202811" y="2607770"/>
                  </a:lnTo>
                  <a:lnTo>
                    <a:pt x="206524" y="2613751"/>
                  </a:lnTo>
                  <a:lnTo>
                    <a:pt x="210215" y="2619732"/>
                  </a:lnTo>
                  <a:lnTo>
                    <a:pt x="213863" y="2625713"/>
                  </a:lnTo>
                  <a:lnTo>
                    <a:pt x="217459" y="2631694"/>
                  </a:lnTo>
                  <a:lnTo>
                    <a:pt x="221000" y="2637675"/>
                  </a:lnTo>
                  <a:lnTo>
                    <a:pt x="224489" y="2643656"/>
                  </a:lnTo>
                  <a:lnTo>
                    <a:pt x="227935" y="2649637"/>
                  </a:lnTo>
                  <a:lnTo>
                    <a:pt x="231340" y="2655618"/>
                  </a:lnTo>
                  <a:lnTo>
                    <a:pt x="234692" y="2661600"/>
                  </a:lnTo>
                  <a:lnTo>
                    <a:pt x="237963" y="2667581"/>
                  </a:lnTo>
                  <a:lnTo>
                    <a:pt x="241112" y="2673562"/>
                  </a:lnTo>
                  <a:lnTo>
                    <a:pt x="244081" y="2679543"/>
                  </a:lnTo>
                  <a:lnTo>
                    <a:pt x="246807" y="2685524"/>
                  </a:lnTo>
                  <a:lnTo>
                    <a:pt x="249224" y="2691505"/>
                  </a:lnTo>
                  <a:lnTo>
                    <a:pt x="251273" y="2697486"/>
                  </a:lnTo>
                  <a:lnTo>
                    <a:pt x="252905" y="2703467"/>
                  </a:lnTo>
                  <a:lnTo>
                    <a:pt x="254091" y="2709449"/>
                  </a:lnTo>
                  <a:lnTo>
                    <a:pt x="254816" y="2715430"/>
                  </a:lnTo>
                  <a:lnTo>
                    <a:pt x="255068" y="2721411"/>
                  </a:lnTo>
                  <a:lnTo>
                    <a:pt x="254857" y="2727392"/>
                  </a:lnTo>
                  <a:lnTo>
                    <a:pt x="254227" y="2733373"/>
                  </a:lnTo>
                  <a:lnTo>
                    <a:pt x="253195" y="2739354"/>
                  </a:lnTo>
                  <a:lnTo>
                    <a:pt x="251770" y="2745335"/>
                  </a:lnTo>
                  <a:lnTo>
                    <a:pt x="249958" y="2751316"/>
                  </a:lnTo>
                  <a:lnTo>
                    <a:pt x="247751" y="2757298"/>
                  </a:lnTo>
                  <a:lnTo>
                    <a:pt x="245140" y="2763279"/>
                  </a:lnTo>
                  <a:lnTo>
                    <a:pt x="242109" y="2769260"/>
                  </a:lnTo>
                  <a:lnTo>
                    <a:pt x="238640" y="2775241"/>
                  </a:lnTo>
                  <a:lnTo>
                    <a:pt x="234714" y="2781222"/>
                  </a:lnTo>
                  <a:lnTo>
                    <a:pt x="230311" y="2787203"/>
                  </a:lnTo>
                  <a:lnTo>
                    <a:pt x="225408" y="2793184"/>
                  </a:lnTo>
                  <a:lnTo>
                    <a:pt x="219976" y="2799165"/>
                  </a:lnTo>
                  <a:lnTo>
                    <a:pt x="213962" y="2805147"/>
                  </a:lnTo>
                  <a:lnTo>
                    <a:pt x="207394" y="2811128"/>
                  </a:lnTo>
                  <a:lnTo>
                    <a:pt x="200275" y="2817109"/>
                  </a:lnTo>
                  <a:lnTo>
                    <a:pt x="192617" y="2823090"/>
                  </a:lnTo>
                  <a:lnTo>
                    <a:pt x="184451" y="2829071"/>
                  </a:lnTo>
                  <a:lnTo>
                    <a:pt x="175816" y="2835052"/>
                  </a:lnTo>
                  <a:lnTo>
                    <a:pt x="166762" y="2841033"/>
                  </a:lnTo>
                  <a:lnTo>
                    <a:pt x="157342" y="2847014"/>
                  </a:lnTo>
                  <a:lnTo>
                    <a:pt x="147610" y="2852996"/>
                  </a:lnTo>
                  <a:lnTo>
                    <a:pt x="137624" y="2858977"/>
                  </a:lnTo>
                  <a:lnTo>
                    <a:pt x="127441" y="2864958"/>
                  </a:lnTo>
                  <a:lnTo>
                    <a:pt x="117126" y="2870939"/>
                  </a:lnTo>
                  <a:lnTo>
                    <a:pt x="106753" y="2876920"/>
                  </a:lnTo>
                  <a:lnTo>
                    <a:pt x="96422" y="2882901"/>
                  </a:lnTo>
                  <a:lnTo>
                    <a:pt x="86246" y="2888882"/>
                  </a:lnTo>
                  <a:lnTo>
                    <a:pt x="76339" y="2894863"/>
                  </a:lnTo>
                  <a:lnTo>
                    <a:pt x="66819" y="2900845"/>
                  </a:lnTo>
                  <a:lnTo>
                    <a:pt x="57799" y="2906826"/>
                  </a:lnTo>
                  <a:lnTo>
                    <a:pt x="49378" y="2912807"/>
                  </a:lnTo>
                  <a:lnTo>
                    <a:pt x="41637" y="2918788"/>
                  </a:lnTo>
                  <a:lnTo>
                    <a:pt x="34631" y="2924769"/>
                  </a:lnTo>
                  <a:lnTo>
                    <a:pt x="28392" y="2930750"/>
                  </a:lnTo>
                  <a:lnTo>
                    <a:pt x="22927" y="2936731"/>
                  </a:lnTo>
                  <a:lnTo>
                    <a:pt x="18219" y="2942712"/>
                  </a:lnTo>
                  <a:lnTo>
                    <a:pt x="14234" y="2948694"/>
                  </a:lnTo>
                  <a:lnTo>
                    <a:pt x="10921" y="2954675"/>
                  </a:lnTo>
                  <a:lnTo>
                    <a:pt x="8249" y="2960656"/>
                  </a:lnTo>
                  <a:lnTo>
                    <a:pt x="6127" y="2966637"/>
                  </a:lnTo>
                  <a:lnTo>
                    <a:pt x="4462" y="2972618"/>
                  </a:lnTo>
                  <a:lnTo>
                    <a:pt x="3183" y="2978599"/>
                  </a:lnTo>
                  <a:lnTo>
                    <a:pt x="2222" y="2984580"/>
                  </a:lnTo>
                  <a:lnTo>
                    <a:pt x="1517" y="2990561"/>
                  </a:lnTo>
                  <a:lnTo>
                    <a:pt x="1011" y="2996543"/>
                  </a:lnTo>
                  <a:close/>
                </a:path>
              </a:pathLst>
            </a:custGeom>
            <a:solidFill>
              <a:srgbClr val="EFC000">
                <a:alpha val="29803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4" name="pg72">
              <a:extLst>
                <a:ext uri="{FF2B5EF4-FFF2-40B4-BE49-F238E27FC236}">
                  <a16:creationId xmlns:a16="http://schemas.microsoft.com/office/drawing/2014/main" id="{95F83C91-33A5-4A25-865C-B963BF24E57F}"/>
                </a:ext>
              </a:extLst>
            </p:cNvPr>
            <p:cNvSpPr/>
            <p:nvPr/>
          </p:nvSpPr>
          <p:spPr>
            <a:xfrm>
              <a:off x="8118164" y="3601405"/>
              <a:ext cx="322093" cy="2219308"/>
            </a:xfrm>
            <a:custGeom>
              <a:avLst/>
              <a:gdLst/>
              <a:ahLst/>
              <a:cxnLst/>
              <a:rect l="0" t="0" r="0" b="0"/>
              <a:pathLst>
                <a:path w="322093" h="2219308">
                  <a:moveTo>
                    <a:pt x="0" y="2219308"/>
                  </a:moveTo>
                  <a:lnTo>
                    <a:pt x="0" y="2214878"/>
                  </a:lnTo>
                  <a:lnTo>
                    <a:pt x="0" y="2210448"/>
                  </a:lnTo>
                  <a:lnTo>
                    <a:pt x="0" y="2206018"/>
                  </a:lnTo>
                  <a:lnTo>
                    <a:pt x="0" y="2201589"/>
                  </a:lnTo>
                  <a:lnTo>
                    <a:pt x="0" y="2197159"/>
                  </a:lnTo>
                  <a:lnTo>
                    <a:pt x="0" y="2192729"/>
                  </a:lnTo>
                  <a:lnTo>
                    <a:pt x="0" y="2188299"/>
                  </a:lnTo>
                  <a:lnTo>
                    <a:pt x="0" y="2183870"/>
                  </a:lnTo>
                  <a:lnTo>
                    <a:pt x="0" y="2179440"/>
                  </a:lnTo>
                  <a:lnTo>
                    <a:pt x="0" y="2175010"/>
                  </a:lnTo>
                  <a:lnTo>
                    <a:pt x="0" y="2170580"/>
                  </a:lnTo>
                  <a:lnTo>
                    <a:pt x="0" y="2166151"/>
                  </a:lnTo>
                  <a:lnTo>
                    <a:pt x="0" y="2161721"/>
                  </a:lnTo>
                  <a:lnTo>
                    <a:pt x="0" y="2157291"/>
                  </a:lnTo>
                  <a:lnTo>
                    <a:pt x="0" y="2152861"/>
                  </a:lnTo>
                  <a:lnTo>
                    <a:pt x="0" y="2148432"/>
                  </a:lnTo>
                  <a:lnTo>
                    <a:pt x="0" y="2144002"/>
                  </a:lnTo>
                  <a:lnTo>
                    <a:pt x="0" y="2139572"/>
                  </a:lnTo>
                  <a:lnTo>
                    <a:pt x="0" y="2135142"/>
                  </a:lnTo>
                  <a:lnTo>
                    <a:pt x="0" y="2130712"/>
                  </a:lnTo>
                  <a:lnTo>
                    <a:pt x="0" y="2126283"/>
                  </a:lnTo>
                  <a:lnTo>
                    <a:pt x="0" y="2121853"/>
                  </a:lnTo>
                  <a:lnTo>
                    <a:pt x="0" y="2117423"/>
                  </a:lnTo>
                  <a:lnTo>
                    <a:pt x="0" y="2112993"/>
                  </a:lnTo>
                  <a:lnTo>
                    <a:pt x="0" y="2108564"/>
                  </a:lnTo>
                  <a:lnTo>
                    <a:pt x="0" y="2104134"/>
                  </a:lnTo>
                  <a:lnTo>
                    <a:pt x="0" y="2099704"/>
                  </a:lnTo>
                  <a:lnTo>
                    <a:pt x="0" y="2095274"/>
                  </a:lnTo>
                  <a:lnTo>
                    <a:pt x="0" y="2090845"/>
                  </a:lnTo>
                  <a:lnTo>
                    <a:pt x="0" y="2086415"/>
                  </a:lnTo>
                  <a:lnTo>
                    <a:pt x="0" y="2081985"/>
                  </a:lnTo>
                  <a:lnTo>
                    <a:pt x="0" y="2077555"/>
                  </a:lnTo>
                  <a:lnTo>
                    <a:pt x="0" y="2073126"/>
                  </a:lnTo>
                  <a:lnTo>
                    <a:pt x="0" y="2068696"/>
                  </a:lnTo>
                  <a:lnTo>
                    <a:pt x="0" y="2064266"/>
                  </a:lnTo>
                  <a:lnTo>
                    <a:pt x="0" y="2059836"/>
                  </a:lnTo>
                  <a:lnTo>
                    <a:pt x="0" y="2055407"/>
                  </a:lnTo>
                  <a:lnTo>
                    <a:pt x="0" y="2050977"/>
                  </a:lnTo>
                  <a:lnTo>
                    <a:pt x="0" y="2046547"/>
                  </a:lnTo>
                  <a:lnTo>
                    <a:pt x="0" y="2042117"/>
                  </a:lnTo>
                  <a:lnTo>
                    <a:pt x="0" y="2037688"/>
                  </a:lnTo>
                  <a:lnTo>
                    <a:pt x="0" y="2033258"/>
                  </a:lnTo>
                  <a:lnTo>
                    <a:pt x="0" y="2028828"/>
                  </a:lnTo>
                  <a:lnTo>
                    <a:pt x="0" y="2024398"/>
                  </a:lnTo>
                  <a:lnTo>
                    <a:pt x="0" y="2019969"/>
                  </a:lnTo>
                  <a:lnTo>
                    <a:pt x="0" y="2015539"/>
                  </a:lnTo>
                  <a:lnTo>
                    <a:pt x="0" y="2011109"/>
                  </a:lnTo>
                  <a:lnTo>
                    <a:pt x="0" y="2006679"/>
                  </a:lnTo>
                  <a:lnTo>
                    <a:pt x="0" y="2002250"/>
                  </a:lnTo>
                  <a:lnTo>
                    <a:pt x="0" y="1997820"/>
                  </a:lnTo>
                  <a:lnTo>
                    <a:pt x="0" y="1993390"/>
                  </a:lnTo>
                  <a:lnTo>
                    <a:pt x="0" y="1988960"/>
                  </a:lnTo>
                  <a:lnTo>
                    <a:pt x="0" y="1984531"/>
                  </a:lnTo>
                  <a:lnTo>
                    <a:pt x="0" y="1980101"/>
                  </a:lnTo>
                  <a:lnTo>
                    <a:pt x="0" y="1975671"/>
                  </a:lnTo>
                  <a:lnTo>
                    <a:pt x="0" y="1971241"/>
                  </a:lnTo>
                  <a:lnTo>
                    <a:pt x="0" y="1966811"/>
                  </a:lnTo>
                  <a:lnTo>
                    <a:pt x="0" y="1962382"/>
                  </a:lnTo>
                  <a:lnTo>
                    <a:pt x="0" y="1957952"/>
                  </a:lnTo>
                  <a:lnTo>
                    <a:pt x="0" y="1953522"/>
                  </a:lnTo>
                  <a:lnTo>
                    <a:pt x="0" y="1949092"/>
                  </a:lnTo>
                  <a:lnTo>
                    <a:pt x="0" y="1944663"/>
                  </a:lnTo>
                  <a:lnTo>
                    <a:pt x="0" y="1940233"/>
                  </a:lnTo>
                  <a:lnTo>
                    <a:pt x="0" y="1935803"/>
                  </a:lnTo>
                  <a:lnTo>
                    <a:pt x="0" y="1931373"/>
                  </a:lnTo>
                  <a:lnTo>
                    <a:pt x="0" y="1926944"/>
                  </a:lnTo>
                  <a:lnTo>
                    <a:pt x="0" y="1922514"/>
                  </a:lnTo>
                  <a:lnTo>
                    <a:pt x="0" y="1918084"/>
                  </a:lnTo>
                  <a:lnTo>
                    <a:pt x="0" y="1913654"/>
                  </a:lnTo>
                  <a:lnTo>
                    <a:pt x="0" y="1909225"/>
                  </a:lnTo>
                  <a:lnTo>
                    <a:pt x="0" y="1904795"/>
                  </a:lnTo>
                  <a:lnTo>
                    <a:pt x="0" y="1900365"/>
                  </a:lnTo>
                  <a:lnTo>
                    <a:pt x="0" y="1895935"/>
                  </a:lnTo>
                  <a:lnTo>
                    <a:pt x="0" y="1891506"/>
                  </a:lnTo>
                  <a:lnTo>
                    <a:pt x="0" y="1887076"/>
                  </a:lnTo>
                  <a:lnTo>
                    <a:pt x="0" y="1882646"/>
                  </a:lnTo>
                  <a:lnTo>
                    <a:pt x="0" y="1878216"/>
                  </a:lnTo>
                  <a:lnTo>
                    <a:pt x="0" y="1873787"/>
                  </a:lnTo>
                  <a:lnTo>
                    <a:pt x="0" y="1869357"/>
                  </a:lnTo>
                  <a:lnTo>
                    <a:pt x="0" y="1864927"/>
                  </a:lnTo>
                  <a:lnTo>
                    <a:pt x="0" y="1860497"/>
                  </a:lnTo>
                  <a:lnTo>
                    <a:pt x="0" y="1856068"/>
                  </a:lnTo>
                  <a:lnTo>
                    <a:pt x="0" y="1851638"/>
                  </a:lnTo>
                  <a:lnTo>
                    <a:pt x="0" y="1847208"/>
                  </a:lnTo>
                  <a:lnTo>
                    <a:pt x="0" y="1842778"/>
                  </a:lnTo>
                  <a:lnTo>
                    <a:pt x="0" y="1838349"/>
                  </a:lnTo>
                  <a:lnTo>
                    <a:pt x="0" y="1833919"/>
                  </a:lnTo>
                  <a:lnTo>
                    <a:pt x="0" y="1829489"/>
                  </a:lnTo>
                  <a:lnTo>
                    <a:pt x="0" y="1825059"/>
                  </a:lnTo>
                  <a:lnTo>
                    <a:pt x="0" y="1820630"/>
                  </a:lnTo>
                  <a:lnTo>
                    <a:pt x="0" y="1816200"/>
                  </a:lnTo>
                  <a:lnTo>
                    <a:pt x="0" y="1811770"/>
                  </a:lnTo>
                  <a:lnTo>
                    <a:pt x="0" y="1807340"/>
                  </a:lnTo>
                  <a:lnTo>
                    <a:pt x="0" y="1802910"/>
                  </a:lnTo>
                  <a:lnTo>
                    <a:pt x="0" y="1798481"/>
                  </a:lnTo>
                  <a:lnTo>
                    <a:pt x="0" y="1794051"/>
                  </a:lnTo>
                  <a:lnTo>
                    <a:pt x="0" y="1789621"/>
                  </a:lnTo>
                  <a:lnTo>
                    <a:pt x="0" y="1785191"/>
                  </a:lnTo>
                  <a:lnTo>
                    <a:pt x="0" y="1780762"/>
                  </a:lnTo>
                  <a:lnTo>
                    <a:pt x="0" y="1776332"/>
                  </a:lnTo>
                  <a:lnTo>
                    <a:pt x="0" y="1771902"/>
                  </a:lnTo>
                  <a:lnTo>
                    <a:pt x="0" y="1767472"/>
                  </a:lnTo>
                  <a:lnTo>
                    <a:pt x="0" y="1763043"/>
                  </a:lnTo>
                  <a:lnTo>
                    <a:pt x="0" y="1758613"/>
                  </a:lnTo>
                  <a:lnTo>
                    <a:pt x="0" y="1754183"/>
                  </a:lnTo>
                  <a:lnTo>
                    <a:pt x="0" y="1749753"/>
                  </a:lnTo>
                  <a:lnTo>
                    <a:pt x="0" y="1745324"/>
                  </a:lnTo>
                  <a:lnTo>
                    <a:pt x="0" y="1740894"/>
                  </a:lnTo>
                  <a:lnTo>
                    <a:pt x="0" y="1736464"/>
                  </a:lnTo>
                  <a:lnTo>
                    <a:pt x="0" y="1732034"/>
                  </a:lnTo>
                  <a:lnTo>
                    <a:pt x="0" y="1727605"/>
                  </a:lnTo>
                  <a:lnTo>
                    <a:pt x="0" y="1723175"/>
                  </a:lnTo>
                  <a:lnTo>
                    <a:pt x="0" y="1718745"/>
                  </a:lnTo>
                  <a:lnTo>
                    <a:pt x="0" y="1714315"/>
                  </a:lnTo>
                  <a:lnTo>
                    <a:pt x="0" y="1709886"/>
                  </a:lnTo>
                  <a:lnTo>
                    <a:pt x="0" y="1705456"/>
                  </a:lnTo>
                  <a:lnTo>
                    <a:pt x="0" y="1701026"/>
                  </a:lnTo>
                  <a:lnTo>
                    <a:pt x="0" y="1696596"/>
                  </a:lnTo>
                  <a:lnTo>
                    <a:pt x="0" y="1692167"/>
                  </a:lnTo>
                  <a:lnTo>
                    <a:pt x="0" y="1687737"/>
                  </a:lnTo>
                  <a:lnTo>
                    <a:pt x="0" y="1683307"/>
                  </a:lnTo>
                  <a:lnTo>
                    <a:pt x="0" y="1678877"/>
                  </a:lnTo>
                  <a:lnTo>
                    <a:pt x="0" y="1674448"/>
                  </a:lnTo>
                  <a:lnTo>
                    <a:pt x="0" y="1670018"/>
                  </a:lnTo>
                  <a:lnTo>
                    <a:pt x="0" y="1665588"/>
                  </a:lnTo>
                  <a:lnTo>
                    <a:pt x="0" y="1661158"/>
                  </a:lnTo>
                  <a:lnTo>
                    <a:pt x="0" y="1656729"/>
                  </a:lnTo>
                  <a:lnTo>
                    <a:pt x="0" y="1652299"/>
                  </a:lnTo>
                  <a:lnTo>
                    <a:pt x="0" y="1647869"/>
                  </a:lnTo>
                  <a:lnTo>
                    <a:pt x="0" y="1643439"/>
                  </a:lnTo>
                  <a:lnTo>
                    <a:pt x="0" y="1639009"/>
                  </a:lnTo>
                  <a:lnTo>
                    <a:pt x="0" y="1634580"/>
                  </a:lnTo>
                  <a:lnTo>
                    <a:pt x="0" y="1630150"/>
                  </a:lnTo>
                  <a:lnTo>
                    <a:pt x="0" y="1625720"/>
                  </a:lnTo>
                  <a:lnTo>
                    <a:pt x="0" y="1621290"/>
                  </a:lnTo>
                  <a:lnTo>
                    <a:pt x="0" y="1616861"/>
                  </a:lnTo>
                  <a:lnTo>
                    <a:pt x="0" y="1612431"/>
                  </a:lnTo>
                  <a:lnTo>
                    <a:pt x="0" y="1608001"/>
                  </a:lnTo>
                  <a:lnTo>
                    <a:pt x="0" y="1603571"/>
                  </a:lnTo>
                  <a:lnTo>
                    <a:pt x="0" y="1599142"/>
                  </a:lnTo>
                  <a:lnTo>
                    <a:pt x="0" y="1594712"/>
                  </a:lnTo>
                  <a:lnTo>
                    <a:pt x="0" y="1590282"/>
                  </a:lnTo>
                  <a:lnTo>
                    <a:pt x="0" y="1585852"/>
                  </a:lnTo>
                  <a:lnTo>
                    <a:pt x="0" y="1581423"/>
                  </a:lnTo>
                  <a:lnTo>
                    <a:pt x="0" y="1576993"/>
                  </a:lnTo>
                  <a:lnTo>
                    <a:pt x="0" y="1572563"/>
                  </a:lnTo>
                  <a:lnTo>
                    <a:pt x="0" y="1568133"/>
                  </a:lnTo>
                  <a:lnTo>
                    <a:pt x="0" y="1563704"/>
                  </a:lnTo>
                  <a:lnTo>
                    <a:pt x="0" y="1559274"/>
                  </a:lnTo>
                  <a:lnTo>
                    <a:pt x="0" y="1554844"/>
                  </a:lnTo>
                  <a:lnTo>
                    <a:pt x="0" y="1550414"/>
                  </a:lnTo>
                  <a:lnTo>
                    <a:pt x="0" y="1545985"/>
                  </a:lnTo>
                  <a:lnTo>
                    <a:pt x="0" y="1541555"/>
                  </a:lnTo>
                  <a:lnTo>
                    <a:pt x="0" y="1537125"/>
                  </a:lnTo>
                  <a:lnTo>
                    <a:pt x="0" y="1532695"/>
                  </a:lnTo>
                  <a:lnTo>
                    <a:pt x="0" y="1528266"/>
                  </a:lnTo>
                  <a:lnTo>
                    <a:pt x="0" y="1523836"/>
                  </a:lnTo>
                  <a:lnTo>
                    <a:pt x="0" y="1519406"/>
                  </a:lnTo>
                  <a:lnTo>
                    <a:pt x="0" y="1514976"/>
                  </a:lnTo>
                  <a:lnTo>
                    <a:pt x="0" y="1510547"/>
                  </a:lnTo>
                  <a:lnTo>
                    <a:pt x="0" y="1506117"/>
                  </a:lnTo>
                  <a:lnTo>
                    <a:pt x="0" y="1501687"/>
                  </a:lnTo>
                  <a:lnTo>
                    <a:pt x="0" y="1497257"/>
                  </a:lnTo>
                  <a:lnTo>
                    <a:pt x="0" y="1492828"/>
                  </a:lnTo>
                  <a:lnTo>
                    <a:pt x="0" y="1488398"/>
                  </a:lnTo>
                  <a:lnTo>
                    <a:pt x="0" y="1483968"/>
                  </a:lnTo>
                  <a:lnTo>
                    <a:pt x="0" y="1479538"/>
                  </a:lnTo>
                  <a:lnTo>
                    <a:pt x="0" y="1475108"/>
                  </a:lnTo>
                  <a:lnTo>
                    <a:pt x="0" y="1470679"/>
                  </a:lnTo>
                  <a:lnTo>
                    <a:pt x="0" y="1466249"/>
                  </a:lnTo>
                  <a:lnTo>
                    <a:pt x="0" y="1461819"/>
                  </a:lnTo>
                  <a:lnTo>
                    <a:pt x="0" y="1457389"/>
                  </a:lnTo>
                  <a:lnTo>
                    <a:pt x="0" y="1452960"/>
                  </a:lnTo>
                  <a:lnTo>
                    <a:pt x="0" y="1448530"/>
                  </a:lnTo>
                  <a:lnTo>
                    <a:pt x="0" y="1444100"/>
                  </a:lnTo>
                  <a:lnTo>
                    <a:pt x="0" y="1439670"/>
                  </a:lnTo>
                  <a:lnTo>
                    <a:pt x="0" y="1435241"/>
                  </a:lnTo>
                  <a:lnTo>
                    <a:pt x="0" y="1430811"/>
                  </a:lnTo>
                  <a:lnTo>
                    <a:pt x="0" y="1426381"/>
                  </a:lnTo>
                  <a:lnTo>
                    <a:pt x="0" y="1421951"/>
                  </a:lnTo>
                  <a:lnTo>
                    <a:pt x="0" y="1417522"/>
                  </a:lnTo>
                  <a:lnTo>
                    <a:pt x="0" y="1413092"/>
                  </a:lnTo>
                  <a:lnTo>
                    <a:pt x="0" y="1408662"/>
                  </a:lnTo>
                  <a:lnTo>
                    <a:pt x="0" y="1404232"/>
                  </a:lnTo>
                  <a:lnTo>
                    <a:pt x="0" y="1399803"/>
                  </a:lnTo>
                  <a:lnTo>
                    <a:pt x="0" y="1395373"/>
                  </a:lnTo>
                  <a:lnTo>
                    <a:pt x="0" y="1390943"/>
                  </a:lnTo>
                  <a:lnTo>
                    <a:pt x="0" y="1386513"/>
                  </a:lnTo>
                  <a:lnTo>
                    <a:pt x="0" y="1382084"/>
                  </a:lnTo>
                  <a:lnTo>
                    <a:pt x="0" y="1377654"/>
                  </a:lnTo>
                  <a:lnTo>
                    <a:pt x="0" y="1373224"/>
                  </a:lnTo>
                  <a:lnTo>
                    <a:pt x="0" y="1368794"/>
                  </a:lnTo>
                  <a:lnTo>
                    <a:pt x="0" y="1364365"/>
                  </a:lnTo>
                  <a:lnTo>
                    <a:pt x="0" y="1359935"/>
                  </a:lnTo>
                  <a:lnTo>
                    <a:pt x="0" y="1355505"/>
                  </a:lnTo>
                  <a:lnTo>
                    <a:pt x="0" y="1351075"/>
                  </a:lnTo>
                  <a:lnTo>
                    <a:pt x="0" y="1346646"/>
                  </a:lnTo>
                  <a:lnTo>
                    <a:pt x="0" y="1342216"/>
                  </a:lnTo>
                  <a:lnTo>
                    <a:pt x="0" y="1337786"/>
                  </a:lnTo>
                  <a:lnTo>
                    <a:pt x="0" y="1333356"/>
                  </a:lnTo>
                  <a:lnTo>
                    <a:pt x="0" y="1328927"/>
                  </a:lnTo>
                  <a:lnTo>
                    <a:pt x="0" y="1324497"/>
                  </a:lnTo>
                  <a:lnTo>
                    <a:pt x="0" y="1320067"/>
                  </a:lnTo>
                  <a:lnTo>
                    <a:pt x="0" y="1315637"/>
                  </a:lnTo>
                  <a:lnTo>
                    <a:pt x="0" y="1311207"/>
                  </a:lnTo>
                  <a:lnTo>
                    <a:pt x="0" y="1306778"/>
                  </a:lnTo>
                  <a:lnTo>
                    <a:pt x="0" y="1302348"/>
                  </a:lnTo>
                  <a:lnTo>
                    <a:pt x="0" y="1297918"/>
                  </a:lnTo>
                  <a:lnTo>
                    <a:pt x="0" y="1293488"/>
                  </a:lnTo>
                  <a:lnTo>
                    <a:pt x="0" y="1289059"/>
                  </a:lnTo>
                  <a:lnTo>
                    <a:pt x="0" y="1284629"/>
                  </a:lnTo>
                  <a:lnTo>
                    <a:pt x="0" y="1280199"/>
                  </a:lnTo>
                  <a:lnTo>
                    <a:pt x="0" y="1275769"/>
                  </a:lnTo>
                  <a:lnTo>
                    <a:pt x="0" y="1271340"/>
                  </a:lnTo>
                  <a:lnTo>
                    <a:pt x="0" y="1266910"/>
                  </a:lnTo>
                  <a:lnTo>
                    <a:pt x="0" y="1262480"/>
                  </a:lnTo>
                  <a:lnTo>
                    <a:pt x="0" y="1258050"/>
                  </a:lnTo>
                  <a:lnTo>
                    <a:pt x="0" y="1253621"/>
                  </a:lnTo>
                  <a:lnTo>
                    <a:pt x="0" y="1249191"/>
                  </a:lnTo>
                  <a:lnTo>
                    <a:pt x="0" y="1244761"/>
                  </a:lnTo>
                  <a:lnTo>
                    <a:pt x="0" y="1240331"/>
                  </a:lnTo>
                  <a:lnTo>
                    <a:pt x="0" y="1235902"/>
                  </a:lnTo>
                  <a:lnTo>
                    <a:pt x="0" y="1231472"/>
                  </a:lnTo>
                  <a:lnTo>
                    <a:pt x="0" y="1227042"/>
                  </a:lnTo>
                  <a:lnTo>
                    <a:pt x="0" y="1222612"/>
                  </a:lnTo>
                  <a:lnTo>
                    <a:pt x="0" y="1218183"/>
                  </a:lnTo>
                  <a:lnTo>
                    <a:pt x="0" y="1213753"/>
                  </a:lnTo>
                  <a:lnTo>
                    <a:pt x="0" y="1209323"/>
                  </a:lnTo>
                  <a:lnTo>
                    <a:pt x="0" y="1204893"/>
                  </a:lnTo>
                  <a:lnTo>
                    <a:pt x="0" y="1200464"/>
                  </a:lnTo>
                  <a:lnTo>
                    <a:pt x="0" y="1196034"/>
                  </a:lnTo>
                  <a:lnTo>
                    <a:pt x="0" y="1191604"/>
                  </a:lnTo>
                  <a:lnTo>
                    <a:pt x="0" y="1187174"/>
                  </a:lnTo>
                  <a:lnTo>
                    <a:pt x="0" y="1182745"/>
                  </a:lnTo>
                  <a:lnTo>
                    <a:pt x="0" y="1178315"/>
                  </a:lnTo>
                  <a:lnTo>
                    <a:pt x="0" y="1173885"/>
                  </a:lnTo>
                  <a:lnTo>
                    <a:pt x="0" y="1169455"/>
                  </a:lnTo>
                  <a:lnTo>
                    <a:pt x="0" y="1165026"/>
                  </a:lnTo>
                  <a:lnTo>
                    <a:pt x="0" y="1160596"/>
                  </a:lnTo>
                  <a:lnTo>
                    <a:pt x="0" y="1156166"/>
                  </a:lnTo>
                  <a:lnTo>
                    <a:pt x="0" y="1151736"/>
                  </a:lnTo>
                  <a:lnTo>
                    <a:pt x="0" y="1147306"/>
                  </a:lnTo>
                  <a:lnTo>
                    <a:pt x="0" y="1142877"/>
                  </a:lnTo>
                  <a:lnTo>
                    <a:pt x="0" y="1138447"/>
                  </a:lnTo>
                  <a:lnTo>
                    <a:pt x="0" y="1134017"/>
                  </a:lnTo>
                  <a:lnTo>
                    <a:pt x="0" y="1129587"/>
                  </a:lnTo>
                  <a:lnTo>
                    <a:pt x="0" y="1125158"/>
                  </a:lnTo>
                  <a:lnTo>
                    <a:pt x="0" y="1120728"/>
                  </a:lnTo>
                  <a:lnTo>
                    <a:pt x="0" y="1116298"/>
                  </a:lnTo>
                  <a:lnTo>
                    <a:pt x="0" y="1111868"/>
                  </a:lnTo>
                  <a:lnTo>
                    <a:pt x="0" y="1107439"/>
                  </a:lnTo>
                  <a:lnTo>
                    <a:pt x="0" y="1103009"/>
                  </a:lnTo>
                  <a:lnTo>
                    <a:pt x="0" y="1098579"/>
                  </a:lnTo>
                  <a:lnTo>
                    <a:pt x="0" y="1094149"/>
                  </a:lnTo>
                  <a:lnTo>
                    <a:pt x="0" y="1089720"/>
                  </a:lnTo>
                  <a:lnTo>
                    <a:pt x="0" y="1085290"/>
                  </a:lnTo>
                  <a:lnTo>
                    <a:pt x="0" y="1080860"/>
                  </a:lnTo>
                  <a:lnTo>
                    <a:pt x="0" y="1076430"/>
                  </a:lnTo>
                  <a:lnTo>
                    <a:pt x="0" y="1072001"/>
                  </a:lnTo>
                  <a:lnTo>
                    <a:pt x="0" y="1067571"/>
                  </a:lnTo>
                  <a:lnTo>
                    <a:pt x="0" y="1063141"/>
                  </a:lnTo>
                  <a:lnTo>
                    <a:pt x="0" y="1058711"/>
                  </a:lnTo>
                  <a:lnTo>
                    <a:pt x="0" y="1054282"/>
                  </a:lnTo>
                  <a:lnTo>
                    <a:pt x="0" y="1049852"/>
                  </a:lnTo>
                  <a:lnTo>
                    <a:pt x="0" y="1045422"/>
                  </a:lnTo>
                  <a:lnTo>
                    <a:pt x="0" y="1040992"/>
                  </a:lnTo>
                  <a:lnTo>
                    <a:pt x="0" y="1036563"/>
                  </a:lnTo>
                  <a:lnTo>
                    <a:pt x="0" y="1032133"/>
                  </a:lnTo>
                  <a:lnTo>
                    <a:pt x="0" y="1027703"/>
                  </a:lnTo>
                  <a:lnTo>
                    <a:pt x="0" y="1023273"/>
                  </a:lnTo>
                  <a:lnTo>
                    <a:pt x="0" y="1018844"/>
                  </a:lnTo>
                  <a:lnTo>
                    <a:pt x="0" y="1014414"/>
                  </a:lnTo>
                  <a:lnTo>
                    <a:pt x="0" y="1009984"/>
                  </a:lnTo>
                  <a:lnTo>
                    <a:pt x="0" y="1005554"/>
                  </a:lnTo>
                  <a:lnTo>
                    <a:pt x="0" y="1001125"/>
                  </a:lnTo>
                  <a:lnTo>
                    <a:pt x="0" y="996695"/>
                  </a:lnTo>
                  <a:lnTo>
                    <a:pt x="0" y="992265"/>
                  </a:lnTo>
                  <a:lnTo>
                    <a:pt x="0" y="987835"/>
                  </a:lnTo>
                  <a:lnTo>
                    <a:pt x="0" y="983405"/>
                  </a:lnTo>
                  <a:lnTo>
                    <a:pt x="0" y="978976"/>
                  </a:lnTo>
                  <a:lnTo>
                    <a:pt x="0" y="974546"/>
                  </a:lnTo>
                  <a:lnTo>
                    <a:pt x="0" y="970116"/>
                  </a:lnTo>
                  <a:lnTo>
                    <a:pt x="0" y="965686"/>
                  </a:lnTo>
                  <a:lnTo>
                    <a:pt x="0" y="961257"/>
                  </a:lnTo>
                  <a:lnTo>
                    <a:pt x="0" y="956827"/>
                  </a:lnTo>
                  <a:lnTo>
                    <a:pt x="0" y="952397"/>
                  </a:lnTo>
                  <a:lnTo>
                    <a:pt x="0" y="947967"/>
                  </a:lnTo>
                  <a:lnTo>
                    <a:pt x="0" y="943538"/>
                  </a:lnTo>
                  <a:lnTo>
                    <a:pt x="0" y="939108"/>
                  </a:lnTo>
                  <a:lnTo>
                    <a:pt x="0" y="934678"/>
                  </a:lnTo>
                  <a:lnTo>
                    <a:pt x="0" y="930248"/>
                  </a:lnTo>
                  <a:lnTo>
                    <a:pt x="0" y="925819"/>
                  </a:lnTo>
                  <a:lnTo>
                    <a:pt x="0" y="921389"/>
                  </a:lnTo>
                  <a:lnTo>
                    <a:pt x="0" y="916959"/>
                  </a:lnTo>
                  <a:lnTo>
                    <a:pt x="0" y="912529"/>
                  </a:lnTo>
                  <a:lnTo>
                    <a:pt x="0" y="908100"/>
                  </a:lnTo>
                  <a:lnTo>
                    <a:pt x="0" y="903670"/>
                  </a:lnTo>
                  <a:lnTo>
                    <a:pt x="0" y="899240"/>
                  </a:lnTo>
                  <a:lnTo>
                    <a:pt x="0" y="894810"/>
                  </a:lnTo>
                  <a:lnTo>
                    <a:pt x="0" y="890381"/>
                  </a:lnTo>
                  <a:lnTo>
                    <a:pt x="0" y="885951"/>
                  </a:lnTo>
                  <a:lnTo>
                    <a:pt x="0" y="881521"/>
                  </a:lnTo>
                  <a:lnTo>
                    <a:pt x="0" y="877091"/>
                  </a:lnTo>
                  <a:lnTo>
                    <a:pt x="0" y="872662"/>
                  </a:lnTo>
                  <a:lnTo>
                    <a:pt x="0" y="868232"/>
                  </a:lnTo>
                  <a:lnTo>
                    <a:pt x="0" y="863802"/>
                  </a:lnTo>
                  <a:lnTo>
                    <a:pt x="0" y="859372"/>
                  </a:lnTo>
                  <a:lnTo>
                    <a:pt x="0" y="854943"/>
                  </a:lnTo>
                  <a:lnTo>
                    <a:pt x="0" y="850513"/>
                  </a:lnTo>
                  <a:lnTo>
                    <a:pt x="0" y="846083"/>
                  </a:lnTo>
                  <a:lnTo>
                    <a:pt x="0" y="841653"/>
                  </a:lnTo>
                  <a:lnTo>
                    <a:pt x="0" y="837224"/>
                  </a:lnTo>
                  <a:lnTo>
                    <a:pt x="0" y="832794"/>
                  </a:lnTo>
                  <a:lnTo>
                    <a:pt x="0" y="828364"/>
                  </a:lnTo>
                  <a:lnTo>
                    <a:pt x="0" y="823934"/>
                  </a:lnTo>
                  <a:lnTo>
                    <a:pt x="0" y="819504"/>
                  </a:lnTo>
                  <a:lnTo>
                    <a:pt x="0" y="815075"/>
                  </a:lnTo>
                  <a:lnTo>
                    <a:pt x="0" y="810645"/>
                  </a:lnTo>
                  <a:lnTo>
                    <a:pt x="0" y="806215"/>
                  </a:lnTo>
                  <a:lnTo>
                    <a:pt x="0" y="801785"/>
                  </a:lnTo>
                  <a:lnTo>
                    <a:pt x="0" y="797356"/>
                  </a:lnTo>
                  <a:lnTo>
                    <a:pt x="0" y="792926"/>
                  </a:lnTo>
                  <a:lnTo>
                    <a:pt x="0" y="788496"/>
                  </a:lnTo>
                  <a:lnTo>
                    <a:pt x="0" y="784066"/>
                  </a:lnTo>
                  <a:lnTo>
                    <a:pt x="0" y="779637"/>
                  </a:lnTo>
                  <a:lnTo>
                    <a:pt x="0" y="775207"/>
                  </a:lnTo>
                  <a:lnTo>
                    <a:pt x="0" y="770777"/>
                  </a:lnTo>
                  <a:lnTo>
                    <a:pt x="0" y="766347"/>
                  </a:lnTo>
                  <a:lnTo>
                    <a:pt x="0" y="761918"/>
                  </a:lnTo>
                  <a:lnTo>
                    <a:pt x="0" y="757488"/>
                  </a:lnTo>
                  <a:lnTo>
                    <a:pt x="0" y="753058"/>
                  </a:lnTo>
                  <a:lnTo>
                    <a:pt x="0" y="748628"/>
                  </a:lnTo>
                  <a:lnTo>
                    <a:pt x="0" y="744199"/>
                  </a:lnTo>
                  <a:lnTo>
                    <a:pt x="0" y="739769"/>
                  </a:lnTo>
                  <a:lnTo>
                    <a:pt x="0" y="735339"/>
                  </a:lnTo>
                  <a:lnTo>
                    <a:pt x="0" y="730909"/>
                  </a:lnTo>
                  <a:lnTo>
                    <a:pt x="0" y="726480"/>
                  </a:lnTo>
                  <a:lnTo>
                    <a:pt x="0" y="722050"/>
                  </a:lnTo>
                  <a:lnTo>
                    <a:pt x="0" y="717620"/>
                  </a:lnTo>
                  <a:lnTo>
                    <a:pt x="0" y="713190"/>
                  </a:lnTo>
                  <a:lnTo>
                    <a:pt x="0" y="708761"/>
                  </a:lnTo>
                  <a:lnTo>
                    <a:pt x="0" y="704331"/>
                  </a:lnTo>
                  <a:lnTo>
                    <a:pt x="0" y="699901"/>
                  </a:lnTo>
                  <a:lnTo>
                    <a:pt x="0" y="695471"/>
                  </a:lnTo>
                  <a:lnTo>
                    <a:pt x="0" y="691042"/>
                  </a:lnTo>
                  <a:lnTo>
                    <a:pt x="0" y="686612"/>
                  </a:lnTo>
                  <a:lnTo>
                    <a:pt x="0" y="682182"/>
                  </a:lnTo>
                  <a:lnTo>
                    <a:pt x="0" y="677752"/>
                  </a:lnTo>
                  <a:lnTo>
                    <a:pt x="0" y="673323"/>
                  </a:lnTo>
                  <a:lnTo>
                    <a:pt x="0" y="668893"/>
                  </a:lnTo>
                  <a:lnTo>
                    <a:pt x="0" y="664463"/>
                  </a:lnTo>
                  <a:lnTo>
                    <a:pt x="0" y="660033"/>
                  </a:lnTo>
                  <a:lnTo>
                    <a:pt x="0" y="655603"/>
                  </a:lnTo>
                  <a:lnTo>
                    <a:pt x="0" y="651174"/>
                  </a:lnTo>
                  <a:lnTo>
                    <a:pt x="0" y="646744"/>
                  </a:lnTo>
                  <a:lnTo>
                    <a:pt x="0" y="642314"/>
                  </a:lnTo>
                  <a:lnTo>
                    <a:pt x="0" y="637884"/>
                  </a:lnTo>
                  <a:lnTo>
                    <a:pt x="0" y="633455"/>
                  </a:lnTo>
                  <a:lnTo>
                    <a:pt x="0" y="629025"/>
                  </a:lnTo>
                  <a:lnTo>
                    <a:pt x="0" y="624595"/>
                  </a:lnTo>
                  <a:lnTo>
                    <a:pt x="0" y="620165"/>
                  </a:lnTo>
                  <a:lnTo>
                    <a:pt x="0" y="615736"/>
                  </a:lnTo>
                  <a:lnTo>
                    <a:pt x="0" y="611306"/>
                  </a:lnTo>
                  <a:lnTo>
                    <a:pt x="0" y="606876"/>
                  </a:lnTo>
                  <a:lnTo>
                    <a:pt x="0" y="602446"/>
                  </a:lnTo>
                  <a:lnTo>
                    <a:pt x="0" y="598017"/>
                  </a:lnTo>
                  <a:lnTo>
                    <a:pt x="0" y="593587"/>
                  </a:lnTo>
                  <a:lnTo>
                    <a:pt x="0" y="589157"/>
                  </a:lnTo>
                  <a:lnTo>
                    <a:pt x="0" y="584727"/>
                  </a:lnTo>
                  <a:lnTo>
                    <a:pt x="0" y="580298"/>
                  </a:lnTo>
                  <a:lnTo>
                    <a:pt x="0" y="575868"/>
                  </a:lnTo>
                  <a:lnTo>
                    <a:pt x="0" y="571438"/>
                  </a:lnTo>
                  <a:lnTo>
                    <a:pt x="0" y="567008"/>
                  </a:lnTo>
                  <a:lnTo>
                    <a:pt x="0" y="562579"/>
                  </a:lnTo>
                  <a:lnTo>
                    <a:pt x="0" y="558149"/>
                  </a:lnTo>
                  <a:lnTo>
                    <a:pt x="0" y="553719"/>
                  </a:lnTo>
                  <a:lnTo>
                    <a:pt x="0" y="549289"/>
                  </a:lnTo>
                  <a:lnTo>
                    <a:pt x="0" y="544860"/>
                  </a:lnTo>
                  <a:lnTo>
                    <a:pt x="0" y="540430"/>
                  </a:lnTo>
                  <a:lnTo>
                    <a:pt x="0" y="536000"/>
                  </a:lnTo>
                  <a:lnTo>
                    <a:pt x="0" y="531570"/>
                  </a:lnTo>
                  <a:lnTo>
                    <a:pt x="0" y="527141"/>
                  </a:lnTo>
                  <a:lnTo>
                    <a:pt x="0" y="522711"/>
                  </a:lnTo>
                  <a:lnTo>
                    <a:pt x="0" y="518281"/>
                  </a:lnTo>
                  <a:lnTo>
                    <a:pt x="0" y="513851"/>
                  </a:lnTo>
                  <a:lnTo>
                    <a:pt x="0" y="509422"/>
                  </a:lnTo>
                  <a:lnTo>
                    <a:pt x="0" y="504992"/>
                  </a:lnTo>
                  <a:lnTo>
                    <a:pt x="0" y="500562"/>
                  </a:lnTo>
                  <a:lnTo>
                    <a:pt x="0" y="496132"/>
                  </a:lnTo>
                  <a:lnTo>
                    <a:pt x="0" y="491702"/>
                  </a:lnTo>
                  <a:lnTo>
                    <a:pt x="0" y="487273"/>
                  </a:lnTo>
                  <a:lnTo>
                    <a:pt x="0" y="482843"/>
                  </a:lnTo>
                  <a:lnTo>
                    <a:pt x="0" y="478413"/>
                  </a:lnTo>
                  <a:lnTo>
                    <a:pt x="0" y="473983"/>
                  </a:lnTo>
                  <a:lnTo>
                    <a:pt x="0" y="469554"/>
                  </a:lnTo>
                  <a:lnTo>
                    <a:pt x="0" y="465124"/>
                  </a:lnTo>
                  <a:lnTo>
                    <a:pt x="0" y="460694"/>
                  </a:lnTo>
                  <a:lnTo>
                    <a:pt x="0" y="456264"/>
                  </a:lnTo>
                  <a:lnTo>
                    <a:pt x="0" y="451835"/>
                  </a:lnTo>
                  <a:lnTo>
                    <a:pt x="0" y="447405"/>
                  </a:lnTo>
                  <a:lnTo>
                    <a:pt x="0" y="442975"/>
                  </a:lnTo>
                  <a:lnTo>
                    <a:pt x="0" y="438545"/>
                  </a:lnTo>
                  <a:lnTo>
                    <a:pt x="0" y="434116"/>
                  </a:lnTo>
                  <a:lnTo>
                    <a:pt x="0" y="429686"/>
                  </a:lnTo>
                  <a:lnTo>
                    <a:pt x="0" y="425256"/>
                  </a:lnTo>
                  <a:lnTo>
                    <a:pt x="0" y="420826"/>
                  </a:lnTo>
                  <a:lnTo>
                    <a:pt x="0" y="416397"/>
                  </a:lnTo>
                  <a:lnTo>
                    <a:pt x="0" y="411967"/>
                  </a:lnTo>
                  <a:lnTo>
                    <a:pt x="0" y="407537"/>
                  </a:lnTo>
                  <a:lnTo>
                    <a:pt x="0" y="403107"/>
                  </a:lnTo>
                  <a:lnTo>
                    <a:pt x="0" y="398678"/>
                  </a:lnTo>
                  <a:lnTo>
                    <a:pt x="0" y="394248"/>
                  </a:lnTo>
                  <a:lnTo>
                    <a:pt x="0" y="389818"/>
                  </a:lnTo>
                  <a:lnTo>
                    <a:pt x="0" y="385388"/>
                  </a:lnTo>
                  <a:lnTo>
                    <a:pt x="0" y="380959"/>
                  </a:lnTo>
                  <a:lnTo>
                    <a:pt x="0" y="376529"/>
                  </a:lnTo>
                  <a:lnTo>
                    <a:pt x="0" y="372099"/>
                  </a:lnTo>
                  <a:lnTo>
                    <a:pt x="0" y="367669"/>
                  </a:lnTo>
                  <a:lnTo>
                    <a:pt x="0" y="363240"/>
                  </a:lnTo>
                  <a:lnTo>
                    <a:pt x="0" y="358810"/>
                  </a:lnTo>
                  <a:lnTo>
                    <a:pt x="0" y="354380"/>
                  </a:lnTo>
                  <a:lnTo>
                    <a:pt x="0" y="349950"/>
                  </a:lnTo>
                  <a:lnTo>
                    <a:pt x="0" y="345521"/>
                  </a:lnTo>
                  <a:lnTo>
                    <a:pt x="0" y="341091"/>
                  </a:lnTo>
                  <a:lnTo>
                    <a:pt x="0" y="336661"/>
                  </a:lnTo>
                  <a:lnTo>
                    <a:pt x="0" y="332231"/>
                  </a:lnTo>
                  <a:lnTo>
                    <a:pt x="0" y="327801"/>
                  </a:lnTo>
                  <a:lnTo>
                    <a:pt x="0" y="323372"/>
                  </a:lnTo>
                  <a:lnTo>
                    <a:pt x="0" y="318942"/>
                  </a:lnTo>
                  <a:lnTo>
                    <a:pt x="0" y="314512"/>
                  </a:lnTo>
                  <a:lnTo>
                    <a:pt x="0" y="310082"/>
                  </a:lnTo>
                  <a:lnTo>
                    <a:pt x="0" y="305653"/>
                  </a:lnTo>
                  <a:lnTo>
                    <a:pt x="0" y="301223"/>
                  </a:lnTo>
                  <a:lnTo>
                    <a:pt x="0" y="296793"/>
                  </a:lnTo>
                  <a:lnTo>
                    <a:pt x="0" y="292363"/>
                  </a:lnTo>
                  <a:lnTo>
                    <a:pt x="0" y="287934"/>
                  </a:lnTo>
                  <a:lnTo>
                    <a:pt x="0" y="283504"/>
                  </a:lnTo>
                  <a:lnTo>
                    <a:pt x="0" y="279074"/>
                  </a:lnTo>
                  <a:lnTo>
                    <a:pt x="0" y="274644"/>
                  </a:lnTo>
                  <a:lnTo>
                    <a:pt x="0" y="270215"/>
                  </a:lnTo>
                  <a:lnTo>
                    <a:pt x="0" y="265785"/>
                  </a:lnTo>
                  <a:lnTo>
                    <a:pt x="0" y="261355"/>
                  </a:lnTo>
                  <a:lnTo>
                    <a:pt x="0" y="256925"/>
                  </a:lnTo>
                  <a:lnTo>
                    <a:pt x="0" y="252496"/>
                  </a:lnTo>
                  <a:lnTo>
                    <a:pt x="0" y="248066"/>
                  </a:lnTo>
                  <a:lnTo>
                    <a:pt x="0" y="243636"/>
                  </a:lnTo>
                  <a:lnTo>
                    <a:pt x="0" y="239206"/>
                  </a:lnTo>
                  <a:lnTo>
                    <a:pt x="0" y="234777"/>
                  </a:lnTo>
                  <a:lnTo>
                    <a:pt x="0" y="230347"/>
                  </a:lnTo>
                  <a:lnTo>
                    <a:pt x="0" y="225917"/>
                  </a:lnTo>
                  <a:lnTo>
                    <a:pt x="0" y="221487"/>
                  </a:lnTo>
                  <a:lnTo>
                    <a:pt x="0" y="217058"/>
                  </a:lnTo>
                  <a:lnTo>
                    <a:pt x="0" y="212628"/>
                  </a:lnTo>
                  <a:lnTo>
                    <a:pt x="0" y="208198"/>
                  </a:lnTo>
                  <a:lnTo>
                    <a:pt x="0" y="203768"/>
                  </a:lnTo>
                  <a:lnTo>
                    <a:pt x="0" y="199339"/>
                  </a:lnTo>
                  <a:lnTo>
                    <a:pt x="0" y="194909"/>
                  </a:lnTo>
                  <a:lnTo>
                    <a:pt x="0" y="190479"/>
                  </a:lnTo>
                  <a:lnTo>
                    <a:pt x="0" y="186049"/>
                  </a:lnTo>
                  <a:lnTo>
                    <a:pt x="0" y="181620"/>
                  </a:lnTo>
                  <a:lnTo>
                    <a:pt x="0" y="177190"/>
                  </a:lnTo>
                  <a:lnTo>
                    <a:pt x="0" y="172760"/>
                  </a:lnTo>
                  <a:lnTo>
                    <a:pt x="0" y="168330"/>
                  </a:lnTo>
                  <a:lnTo>
                    <a:pt x="0" y="163900"/>
                  </a:lnTo>
                  <a:lnTo>
                    <a:pt x="0" y="159471"/>
                  </a:lnTo>
                  <a:lnTo>
                    <a:pt x="0" y="155041"/>
                  </a:lnTo>
                  <a:lnTo>
                    <a:pt x="0" y="150611"/>
                  </a:lnTo>
                  <a:lnTo>
                    <a:pt x="0" y="146181"/>
                  </a:lnTo>
                  <a:lnTo>
                    <a:pt x="0" y="141752"/>
                  </a:lnTo>
                  <a:lnTo>
                    <a:pt x="0" y="137322"/>
                  </a:lnTo>
                  <a:lnTo>
                    <a:pt x="0" y="132892"/>
                  </a:lnTo>
                  <a:lnTo>
                    <a:pt x="0" y="128462"/>
                  </a:lnTo>
                  <a:lnTo>
                    <a:pt x="0" y="124033"/>
                  </a:lnTo>
                  <a:lnTo>
                    <a:pt x="0" y="119603"/>
                  </a:lnTo>
                  <a:lnTo>
                    <a:pt x="0" y="115173"/>
                  </a:lnTo>
                  <a:lnTo>
                    <a:pt x="0" y="110743"/>
                  </a:lnTo>
                  <a:lnTo>
                    <a:pt x="0" y="106314"/>
                  </a:lnTo>
                  <a:lnTo>
                    <a:pt x="0" y="101884"/>
                  </a:lnTo>
                  <a:lnTo>
                    <a:pt x="0" y="97454"/>
                  </a:lnTo>
                  <a:lnTo>
                    <a:pt x="0" y="93024"/>
                  </a:lnTo>
                  <a:lnTo>
                    <a:pt x="0" y="88595"/>
                  </a:lnTo>
                  <a:lnTo>
                    <a:pt x="0" y="84165"/>
                  </a:lnTo>
                  <a:lnTo>
                    <a:pt x="0" y="79735"/>
                  </a:lnTo>
                  <a:lnTo>
                    <a:pt x="0" y="75305"/>
                  </a:lnTo>
                  <a:lnTo>
                    <a:pt x="0" y="70876"/>
                  </a:lnTo>
                  <a:lnTo>
                    <a:pt x="0" y="66446"/>
                  </a:lnTo>
                  <a:lnTo>
                    <a:pt x="0" y="62016"/>
                  </a:lnTo>
                  <a:lnTo>
                    <a:pt x="0" y="57586"/>
                  </a:lnTo>
                  <a:lnTo>
                    <a:pt x="0" y="53157"/>
                  </a:lnTo>
                  <a:lnTo>
                    <a:pt x="0" y="48727"/>
                  </a:lnTo>
                  <a:lnTo>
                    <a:pt x="0" y="44297"/>
                  </a:lnTo>
                  <a:lnTo>
                    <a:pt x="0" y="39867"/>
                  </a:lnTo>
                  <a:lnTo>
                    <a:pt x="0" y="35438"/>
                  </a:lnTo>
                  <a:lnTo>
                    <a:pt x="0" y="31008"/>
                  </a:lnTo>
                  <a:lnTo>
                    <a:pt x="0" y="26578"/>
                  </a:lnTo>
                  <a:lnTo>
                    <a:pt x="0" y="22148"/>
                  </a:lnTo>
                  <a:lnTo>
                    <a:pt x="0" y="17719"/>
                  </a:lnTo>
                  <a:lnTo>
                    <a:pt x="0" y="13289"/>
                  </a:lnTo>
                  <a:lnTo>
                    <a:pt x="0" y="8859"/>
                  </a:lnTo>
                  <a:lnTo>
                    <a:pt x="0" y="4429"/>
                  </a:lnTo>
                  <a:lnTo>
                    <a:pt x="2" y="0"/>
                  </a:lnTo>
                  <a:lnTo>
                    <a:pt x="3" y="4429"/>
                  </a:lnTo>
                  <a:lnTo>
                    <a:pt x="6" y="8859"/>
                  </a:lnTo>
                  <a:lnTo>
                    <a:pt x="9" y="13289"/>
                  </a:lnTo>
                  <a:lnTo>
                    <a:pt x="14" y="17719"/>
                  </a:lnTo>
                  <a:lnTo>
                    <a:pt x="21" y="22148"/>
                  </a:lnTo>
                  <a:lnTo>
                    <a:pt x="30" y="26578"/>
                  </a:lnTo>
                  <a:lnTo>
                    <a:pt x="42" y="31008"/>
                  </a:lnTo>
                  <a:lnTo>
                    <a:pt x="56" y="35438"/>
                  </a:lnTo>
                  <a:lnTo>
                    <a:pt x="73" y="39867"/>
                  </a:lnTo>
                  <a:lnTo>
                    <a:pt x="92" y="44297"/>
                  </a:lnTo>
                  <a:lnTo>
                    <a:pt x="112" y="48727"/>
                  </a:lnTo>
                  <a:lnTo>
                    <a:pt x="132" y="53157"/>
                  </a:lnTo>
                  <a:lnTo>
                    <a:pt x="151" y="57586"/>
                  </a:lnTo>
                  <a:lnTo>
                    <a:pt x="167" y="62016"/>
                  </a:lnTo>
                  <a:lnTo>
                    <a:pt x="179" y="66446"/>
                  </a:lnTo>
                  <a:lnTo>
                    <a:pt x="186" y="70876"/>
                  </a:lnTo>
                  <a:lnTo>
                    <a:pt x="187" y="75305"/>
                  </a:lnTo>
                  <a:lnTo>
                    <a:pt x="181" y="79735"/>
                  </a:lnTo>
                  <a:lnTo>
                    <a:pt x="170" y="84165"/>
                  </a:lnTo>
                  <a:lnTo>
                    <a:pt x="155" y="88595"/>
                  </a:lnTo>
                  <a:lnTo>
                    <a:pt x="137" y="93024"/>
                  </a:lnTo>
                  <a:lnTo>
                    <a:pt x="117" y="97454"/>
                  </a:lnTo>
                  <a:lnTo>
                    <a:pt x="97" y="101884"/>
                  </a:lnTo>
                  <a:lnTo>
                    <a:pt x="78" y="106314"/>
                  </a:lnTo>
                  <a:lnTo>
                    <a:pt x="60" y="110743"/>
                  </a:lnTo>
                  <a:lnTo>
                    <a:pt x="45" y="115173"/>
                  </a:lnTo>
                  <a:lnTo>
                    <a:pt x="33" y="119603"/>
                  </a:lnTo>
                  <a:lnTo>
                    <a:pt x="23" y="124033"/>
                  </a:lnTo>
                  <a:lnTo>
                    <a:pt x="15" y="128462"/>
                  </a:lnTo>
                  <a:lnTo>
                    <a:pt x="10" y="132892"/>
                  </a:lnTo>
                  <a:lnTo>
                    <a:pt x="6" y="137322"/>
                  </a:lnTo>
                  <a:lnTo>
                    <a:pt x="4" y="141752"/>
                  </a:lnTo>
                  <a:lnTo>
                    <a:pt x="2" y="146181"/>
                  </a:lnTo>
                  <a:lnTo>
                    <a:pt x="1" y="150611"/>
                  </a:lnTo>
                  <a:lnTo>
                    <a:pt x="1" y="155041"/>
                  </a:lnTo>
                  <a:lnTo>
                    <a:pt x="0" y="159471"/>
                  </a:lnTo>
                  <a:lnTo>
                    <a:pt x="1" y="163900"/>
                  </a:lnTo>
                  <a:lnTo>
                    <a:pt x="1" y="168330"/>
                  </a:lnTo>
                  <a:lnTo>
                    <a:pt x="2" y="172760"/>
                  </a:lnTo>
                  <a:lnTo>
                    <a:pt x="4" y="177190"/>
                  </a:lnTo>
                  <a:lnTo>
                    <a:pt x="7" y="181620"/>
                  </a:lnTo>
                  <a:lnTo>
                    <a:pt x="12" y="186049"/>
                  </a:lnTo>
                  <a:lnTo>
                    <a:pt x="20" y="190479"/>
                  </a:lnTo>
                  <a:lnTo>
                    <a:pt x="32" y="194909"/>
                  </a:lnTo>
                  <a:lnTo>
                    <a:pt x="48" y="199339"/>
                  </a:lnTo>
                  <a:lnTo>
                    <a:pt x="71" y="203768"/>
                  </a:lnTo>
                  <a:lnTo>
                    <a:pt x="100" y="208198"/>
                  </a:lnTo>
                  <a:lnTo>
                    <a:pt x="137" y="212628"/>
                  </a:lnTo>
                  <a:lnTo>
                    <a:pt x="181" y="217058"/>
                  </a:lnTo>
                  <a:lnTo>
                    <a:pt x="232" y="221487"/>
                  </a:lnTo>
                  <a:lnTo>
                    <a:pt x="288" y="225917"/>
                  </a:lnTo>
                  <a:lnTo>
                    <a:pt x="348" y="230347"/>
                  </a:lnTo>
                  <a:lnTo>
                    <a:pt x="406" y="234777"/>
                  </a:lnTo>
                  <a:lnTo>
                    <a:pt x="461" y="239206"/>
                  </a:lnTo>
                  <a:lnTo>
                    <a:pt x="506" y="243636"/>
                  </a:lnTo>
                  <a:lnTo>
                    <a:pt x="538" y="248066"/>
                  </a:lnTo>
                  <a:lnTo>
                    <a:pt x="553" y="252496"/>
                  </a:lnTo>
                  <a:lnTo>
                    <a:pt x="552" y="256925"/>
                  </a:lnTo>
                  <a:lnTo>
                    <a:pt x="534" y="261355"/>
                  </a:lnTo>
                  <a:lnTo>
                    <a:pt x="500" y="265785"/>
                  </a:lnTo>
                  <a:lnTo>
                    <a:pt x="455" y="270215"/>
                  </a:lnTo>
                  <a:lnTo>
                    <a:pt x="401" y="274644"/>
                  </a:lnTo>
                  <a:lnTo>
                    <a:pt x="342" y="279074"/>
                  </a:lnTo>
                  <a:lnTo>
                    <a:pt x="283" y="283504"/>
                  </a:lnTo>
                  <a:lnTo>
                    <a:pt x="226" y="287934"/>
                  </a:lnTo>
                  <a:lnTo>
                    <a:pt x="176" y="292363"/>
                  </a:lnTo>
                  <a:lnTo>
                    <a:pt x="132" y="296793"/>
                  </a:lnTo>
                  <a:lnTo>
                    <a:pt x="96" y="301223"/>
                  </a:lnTo>
                  <a:lnTo>
                    <a:pt x="68" y="305653"/>
                  </a:lnTo>
                  <a:lnTo>
                    <a:pt x="46" y="310082"/>
                  </a:lnTo>
                  <a:lnTo>
                    <a:pt x="31" y="314512"/>
                  </a:lnTo>
                  <a:lnTo>
                    <a:pt x="20" y="318942"/>
                  </a:lnTo>
                  <a:lnTo>
                    <a:pt x="12" y="323372"/>
                  </a:lnTo>
                  <a:lnTo>
                    <a:pt x="7" y="327801"/>
                  </a:lnTo>
                  <a:lnTo>
                    <a:pt x="4" y="332231"/>
                  </a:lnTo>
                  <a:lnTo>
                    <a:pt x="2" y="336661"/>
                  </a:lnTo>
                  <a:lnTo>
                    <a:pt x="1" y="341091"/>
                  </a:lnTo>
                  <a:lnTo>
                    <a:pt x="0" y="345521"/>
                  </a:lnTo>
                  <a:lnTo>
                    <a:pt x="0" y="349950"/>
                  </a:lnTo>
                  <a:lnTo>
                    <a:pt x="0" y="354380"/>
                  </a:lnTo>
                  <a:lnTo>
                    <a:pt x="0" y="358810"/>
                  </a:lnTo>
                  <a:lnTo>
                    <a:pt x="0" y="363240"/>
                  </a:lnTo>
                  <a:lnTo>
                    <a:pt x="0" y="367669"/>
                  </a:lnTo>
                  <a:lnTo>
                    <a:pt x="0" y="372099"/>
                  </a:lnTo>
                  <a:lnTo>
                    <a:pt x="0" y="376529"/>
                  </a:lnTo>
                  <a:lnTo>
                    <a:pt x="1" y="380959"/>
                  </a:lnTo>
                  <a:lnTo>
                    <a:pt x="2" y="385388"/>
                  </a:lnTo>
                  <a:lnTo>
                    <a:pt x="3" y="389818"/>
                  </a:lnTo>
                  <a:lnTo>
                    <a:pt x="6" y="394248"/>
                  </a:lnTo>
                  <a:lnTo>
                    <a:pt x="10" y="398678"/>
                  </a:lnTo>
                  <a:lnTo>
                    <a:pt x="15" y="403107"/>
                  </a:lnTo>
                  <a:lnTo>
                    <a:pt x="24" y="407537"/>
                  </a:lnTo>
                  <a:lnTo>
                    <a:pt x="36" y="411967"/>
                  </a:lnTo>
                  <a:lnTo>
                    <a:pt x="52" y="416397"/>
                  </a:lnTo>
                  <a:lnTo>
                    <a:pt x="73" y="420826"/>
                  </a:lnTo>
                  <a:lnTo>
                    <a:pt x="100" y="425256"/>
                  </a:lnTo>
                  <a:lnTo>
                    <a:pt x="133" y="429686"/>
                  </a:lnTo>
                  <a:lnTo>
                    <a:pt x="170" y="434116"/>
                  </a:lnTo>
                  <a:lnTo>
                    <a:pt x="212" y="438545"/>
                  </a:lnTo>
                  <a:lnTo>
                    <a:pt x="258" y="442975"/>
                  </a:lnTo>
                  <a:lnTo>
                    <a:pt x="304" y="447405"/>
                  </a:lnTo>
                  <a:lnTo>
                    <a:pt x="350" y="451835"/>
                  </a:lnTo>
                  <a:lnTo>
                    <a:pt x="393" y="456264"/>
                  </a:lnTo>
                  <a:lnTo>
                    <a:pt x="431" y="460694"/>
                  </a:lnTo>
                  <a:lnTo>
                    <a:pt x="463" y="465124"/>
                  </a:lnTo>
                  <a:lnTo>
                    <a:pt x="487" y="469554"/>
                  </a:lnTo>
                  <a:lnTo>
                    <a:pt x="504" y="473983"/>
                  </a:lnTo>
                  <a:lnTo>
                    <a:pt x="515" y="478413"/>
                  </a:lnTo>
                  <a:lnTo>
                    <a:pt x="521" y="482843"/>
                  </a:lnTo>
                  <a:lnTo>
                    <a:pt x="524" y="487273"/>
                  </a:lnTo>
                  <a:lnTo>
                    <a:pt x="525" y="491702"/>
                  </a:lnTo>
                  <a:lnTo>
                    <a:pt x="527" y="496132"/>
                  </a:lnTo>
                  <a:lnTo>
                    <a:pt x="530" y="500562"/>
                  </a:lnTo>
                  <a:lnTo>
                    <a:pt x="536" y="504992"/>
                  </a:lnTo>
                  <a:lnTo>
                    <a:pt x="546" y="509422"/>
                  </a:lnTo>
                  <a:lnTo>
                    <a:pt x="560" y="513851"/>
                  </a:lnTo>
                  <a:lnTo>
                    <a:pt x="578" y="518281"/>
                  </a:lnTo>
                  <a:lnTo>
                    <a:pt x="599" y="522711"/>
                  </a:lnTo>
                  <a:lnTo>
                    <a:pt x="622" y="527141"/>
                  </a:lnTo>
                  <a:lnTo>
                    <a:pt x="645" y="531570"/>
                  </a:lnTo>
                  <a:lnTo>
                    <a:pt x="667" y="536000"/>
                  </a:lnTo>
                  <a:lnTo>
                    <a:pt x="684" y="540430"/>
                  </a:lnTo>
                  <a:lnTo>
                    <a:pt x="695" y="544860"/>
                  </a:lnTo>
                  <a:lnTo>
                    <a:pt x="700" y="549289"/>
                  </a:lnTo>
                  <a:lnTo>
                    <a:pt x="697" y="553719"/>
                  </a:lnTo>
                  <a:lnTo>
                    <a:pt x="687" y="558149"/>
                  </a:lnTo>
                  <a:lnTo>
                    <a:pt x="671" y="562579"/>
                  </a:lnTo>
                  <a:lnTo>
                    <a:pt x="651" y="567008"/>
                  </a:lnTo>
                  <a:lnTo>
                    <a:pt x="629" y="571438"/>
                  </a:lnTo>
                  <a:lnTo>
                    <a:pt x="607" y="575868"/>
                  </a:lnTo>
                  <a:lnTo>
                    <a:pt x="588" y="580298"/>
                  </a:lnTo>
                  <a:lnTo>
                    <a:pt x="574" y="584727"/>
                  </a:lnTo>
                  <a:lnTo>
                    <a:pt x="566" y="589157"/>
                  </a:lnTo>
                  <a:lnTo>
                    <a:pt x="563" y="593587"/>
                  </a:lnTo>
                  <a:lnTo>
                    <a:pt x="564" y="598017"/>
                  </a:lnTo>
                  <a:lnTo>
                    <a:pt x="568" y="602446"/>
                  </a:lnTo>
                  <a:lnTo>
                    <a:pt x="575" y="606876"/>
                  </a:lnTo>
                  <a:lnTo>
                    <a:pt x="582" y="611306"/>
                  </a:lnTo>
                  <a:lnTo>
                    <a:pt x="589" y="615736"/>
                  </a:lnTo>
                  <a:lnTo>
                    <a:pt x="596" y="620165"/>
                  </a:lnTo>
                  <a:lnTo>
                    <a:pt x="603" y="624595"/>
                  </a:lnTo>
                  <a:lnTo>
                    <a:pt x="611" y="629025"/>
                  </a:lnTo>
                  <a:lnTo>
                    <a:pt x="621" y="633455"/>
                  </a:lnTo>
                  <a:lnTo>
                    <a:pt x="635" y="637884"/>
                  </a:lnTo>
                  <a:lnTo>
                    <a:pt x="654" y="642314"/>
                  </a:lnTo>
                  <a:lnTo>
                    <a:pt x="679" y="646744"/>
                  </a:lnTo>
                  <a:lnTo>
                    <a:pt x="710" y="651174"/>
                  </a:lnTo>
                  <a:lnTo>
                    <a:pt x="748" y="655603"/>
                  </a:lnTo>
                  <a:lnTo>
                    <a:pt x="792" y="660033"/>
                  </a:lnTo>
                  <a:lnTo>
                    <a:pt x="842" y="664463"/>
                  </a:lnTo>
                  <a:lnTo>
                    <a:pt x="897" y="668893"/>
                  </a:lnTo>
                  <a:lnTo>
                    <a:pt x="955" y="673323"/>
                  </a:lnTo>
                  <a:lnTo>
                    <a:pt x="1013" y="677752"/>
                  </a:lnTo>
                  <a:lnTo>
                    <a:pt x="1070" y="682182"/>
                  </a:lnTo>
                  <a:lnTo>
                    <a:pt x="1122" y="686612"/>
                  </a:lnTo>
                  <a:lnTo>
                    <a:pt x="1164" y="691042"/>
                  </a:lnTo>
                  <a:lnTo>
                    <a:pt x="1194" y="695471"/>
                  </a:lnTo>
                  <a:lnTo>
                    <a:pt x="1210" y="699901"/>
                  </a:lnTo>
                  <a:lnTo>
                    <a:pt x="1210" y="704331"/>
                  </a:lnTo>
                  <a:lnTo>
                    <a:pt x="1194" y="708761"/>
                  </a:lnTo>
                  <a:lnTo>
                    <a:pt x="1164" y="713190"/>
                  </a:lnTo>
                  <a:lnTo>
                    <a:pt x="1123" y="717620"/>
                  </a:lnTo>
                  <a:lnTo>
                    <a:pt x="1076" y="722050"/>
                  </a:lnTo>
                  <a:lnTo>
                    <a:pt x="1027" y="726480"/>
                  </a:lnTo>
                  <a:lnTo>
                    <a:pt x="983" y="730909"/>
                  </a:lnTo>
                  <a:lnTo>
                    <a:pt x="948" y="735339"/>
                  </a:lnTo>
                  <a:lnTo>
                    <a:pt x="926" y="739769"/>
                  </a:lnTo>
                  <a:lnTo>
                    <a:pt x="920" y="744199"/>
                  </a:lnTo>
                  <a:lnTo>
                    <a:pt x="933" y="748628"/>
                  </a:lnTo>
                  <a:lnTo>
                    <a:pt x="962" y="753058"/>
                  </a:lnTo>
                  <a:lnTo>
                    <a:pt x="1005" y="757488"/>
                  </a:lnTo>
                  <a:lnTo>
                    <a:pt x="1057" y="761918"/>
                  </a:lnTo>
                  <a:lnTo>
                    <a:pt x="1117" y="766347"/>
                  </a:lnTo>
                  <a:lnTo>
                    <a:pt x="1180" y="770777"/>
                  </a:lnTo>
                  <a:lnTo>
                    <a:pt x="1244" y="775207"/>
                  </a:lnTo>
                  <a:lnTo>
                    <a:pt x="1307" y="779637"/>
                  </a:lnTo>
                  <a:lnTo>
                    <a:pt x="1368" y="784066"/>
                  </a:lnTo>
                  <a:lnTo>
                    <a:pt x="1426" y="788496"/>
                  </a:lnTo>
                  <a:lnTo>
                    <a:pt x="1480" y="792926"/>
                  </a:lnTo>
                  <a:lnTo>
                    <a:pt x="1530" y="797356"/>
                  </a:lnTo>
                  <a:lnTo>
                    <a:pt x="1574" y="801785"/>
                  </a:lnTo>
                  <a:lnTo>
                    <a:pt x="1610" y="806215"/>
                  </a:lnTo>
                  <a:lnTo>
                    <a:pt x="1637" y="810645"/>
                  </a:lnTo>
                  <a:lnTo>
                    <a:pt x="1654" y="815075"/>
                  </a:lnTo>
                  <a:lnTo>
                    <a:pt x="1657" y="819504"/>
                  </a:lnTo>
                  <a:lnTo>
                    <a:pt x="1648" y="823934"/>
                  </a:lnTo>
                  <a:lnTo>
                    <a:pt x="1624" y="828364"/>
                  </a:lnTo>
                  <a:lnTo>
                    <a:pt x="1586" y="832794"/>
                  </a:lnTo>
                  <a:lnTo>
                    <a:pt x="1536" y="837224"/>
                  </a:lnTo>
                  <a:lnTo>
                    <a:pt x="1475" y="841653"/>
                  </a:lnTo>
                  <a:lnTo>
                    <a:pt x="1404" y="846083"/>
                  </a:lnTo>
                  <a:lnTo>
                    <a:pt x="1327" y="850513"/>
                  </a:lnTo>
                  <a:lnTo>
                    <a:pt x="1244" y="854943"/>
                  </a:lnTo>
                  <a:lnTo>
                    <a:pt x="1160" y="859372"/>
                  </a:lnTo>
                  <a:lnTo>
                    <a:pt x="1075" y="863802"/>
                  </a:lnTo>
                  <a:lnTo>
                    <a:pt x="993" y="868232"/>
                  </a:lnTo>
                  <a:lnTo>
                    <a:pt x="915" y="872662"/>
                  </a:lnTo>
                  <a:lnTo>
                    <a:pt x="842" y="877091"/>
                  </a:lnTo>
                  <a:lnTo>
                    <a:pt x="776" y="881521"/>
                  </a:lnTo>
                  <a:lnTo>
                    <a:pt x="719" y="885951"/>
                  </a:lnTo>
                  <a:lnTo>
                    <a:pt x="672" y="890381"/>
                  </a:lnTo>
                  <a:lnTo>
                    <a:pt x="638" y="894810"/>
                  </a:lnTo>
                  <a:lnTo>
                    <a:pt x="619" y="899240"/>
                  </a:lnTo>
                  <a:lnTo>
                    <a:pt x="618" y="903670"/>
                  </a:lnTo>
                  <a:lnTo>
                    <a:pt x="636" y="908100"/>
                  </a:lnTo>
                  <a:lnTo>
                    <a:pt x="677" y="912529"/>
                  </a:lnTo>
                  <a:lnTo>
                    <a:pt x="741" y="916959"/>
                  </a:lnTo>
                  <a:lnTo>
                    <a:pt x="827" y="921389"/>
                  </a:lnTo>
                  <a:lnTo>
                    <a:pt x="934" y="925819"/>
                  </a:lnTo>
                  <a:lnTo>
                    <a:pt x="1058" y="930248"/>
                  </a:lnTo>
                  <a:lnTo>
                    <a:pt x="1197" y="934678"/>
                  </a:lnTo>
                  <a:lnTo>
                    <a:pt x="1345" y="939108"/>
                  </a:lnTo>
                  <a:lnTo>
                    <a:pt x="1499" y="943538"/>
                  </a:lnTo>
                  <a:lnTo>
                    <a:pt x="1654" y="947967"/>
                  </a:lnTo>
                  <a:lnTo>
                    <a:pt x="1806" y="952397"/>
                  </a:lnTo>
                  <a:lnTo>
                    <a:pt x="1953" y="956827"/>
                  </a:lnTo>
                  <a:lnTo>
                    <a:pt x="2095" y="961257"/>
                  </a:lnTo>
                  <a:lnTo>
                    <a:pt x="2229" y="965686"/>
                  </a:lnTo>
                  <a:lnTo>
                    <a:pt x="2358" y="970116"/>
                  </a:lnTo>
                  <a:lnTo>
                    <a:pt x="2481" y="974546"/>
                  </a:lnTo>
                  <a:lnTo>
                    <a:pt x="2603" y="978976"/>
                  </a:lnTo>
                  <a:lnTo>
                    <a:pt x="2722" y="983405"/>
                  </a:lnTo>
                  <a:lnTo>
                    <a:pt x="2842" y="987835"/>
                  </a:lnTo>
                  <a:lnTo>
                    <a:pt x="2963" y="992265"/>
                  </a:lnTo>
                  <a:lnTo>
                    <a:pt x="3086" y="996695"/>
                  </a:lnTo>
                  <a:lnTo>
                    <a:pt x="3211" y="1001125"/>
                  </a:lnTo>
                  <a:lnTo>
                    <a:pt x="3338" y="1005554"/>
                  </a:lnTo>
                  <a:lnTo>
                    <a:pt x="3468" y="1009984"/>
                  </a:lnTo>
                  <a:lnTo>
                    <a:pt x="3600" y="1014414"/>
                  </a:lnTo>
                  <a:lnTo>
                    <a:pt x="3733" y="1018844"/>
                  </a:lnTo>
                  <a:lnTo>
                    <a:pt x="3864" y="1023273"/>
                  </a:lnTo>
                  <a:lnTo>
                    <a:pt x="3991" y="1027703"/>
                  </a:lnTo>
                  <a:lnTo>
                    <a:pt x="4108" y="1032133"/>
                  </a:lnTo>
                  <a:lnTo>
                    <a:pt x="4210" y="1036563"/>
                  </a:lnTo>
                  <a:lnTo>
                    <a:pt x="4292" y="1040992"/>
                  </a:lnTo>
                  <a:lnTo>
                    <a:pt x="4347" y="1045422"/>
                  </a:lnTo>
                  <a:lnTo>
                    <a:pt x="4374" y="1049852"/>
                  </a:lnTo>
                  <a:lnTo>
                    <a:pt x="4371" y="1054282"/>
                  </a:lnTo>
                  <a:lnTo>
                    <a:pt x="4338" y="1058711"/>
                  </a:lnTo>
                  <a:lnTo>
                    <a:pt x="4282" y="1063141"/>
                  </a:lnTo>
                  <a:lnTo>
                    <a:pt x="4208" y="1067571"/>
                  </a:lnTo>
                  <a:lnTo>
                    <a:pt x="4125" y="1072001"/>
                  </a:lnTo>
                  <a:lnTo>
                    <a:pt x="4043" y="1076430"/>
                  </a:lnTo>
                  <a:lnTo>
                    <a:pt x="3971" y="1080860"/>
                  </a:lnTo>
                  <a:lnTo>
                    <a:pt x="3916" y="1085290"/>
                  </a:lnTo>
                  <a:lnTo>
                    <a:pt x="3883" y="1089720"/>
                  </a:lnTo>
                  <a:lnTo>
                    <a:pt x="3874" y="1094149"/>
                  </a:lnTo>
                  <a:lnTo>
                    <a:pt x="3890" y="1098579"/>
                  </a:lnTo>
                  <a:lnTo>
                    <a:pt x="3930" y="1103009"/>
                  </a:lnTo>
                  <a:lnTo>
                    <a:pt x="3992" y="1107439"/>
                  </a:lnTo>
                  <a:lnTo>
                    <a:pt x="4075" y="1111868"/>
                  </a:lnTo>
                  <a:lnTo>
                    <a:pt x="4176" y="1116298"/>
                  </a:lnTo>
                  <a:lnTo>
                    <a:pt x="4294" y="1120728"/>
                  </a:lnTo>
                  <a:lnTo>
                    <a:pt x="4428" y="1125158"/>
                  </a:lnTo>
                  <a:lnTo>
                    <a:pt x="4576" y="1129587"/>
                  </a:lnTo>
                  <a:lnTo>
                    <a:pt x="4737" y="1134017"/>
                  </a:lnTo>
                  <a:lnTo>
                    <a:pt x="4911" y="1138447"/>
                  </a:lnTo>
                  <a:lnTo>
                    <a:pt x="5094" y="1142877"/>
                  </a:lnTo>
                  <a:lnTo>
                    <a:pt x="5283" y="1147306"/>
                  </a:lnTo>
                  <a:lnTo>
                    <a:pt x="5474" y="1151736"/>
                  </a:lnTo>
                  <a:lnTo>
                    <a:pt x="5664" y="1156166"/>
                  </a:lnTo>
                  <a:lnTo>
                    <a:pt x="5849" y="1160596"/>
                  </a:lnTo>
                  <a:lnTo>
                    <a:pt x="6025" y="1165026"/>
                  </a:lnTo>
                  <a:lnTo>
                    <a:pt x="6189" y="1169455"/>
                  </a:lnTo>
                  <a:lnTo>
                    <a:pt x="6339" y="1173885"/>
                  </a:lnTo>
                  <a:lnTo>
                    <a:pt x="6474" y="1178315"/>
                  </a:lnTo>
                  <a:lnTo>
                    <a:pt x="6593" y="1182745"/>
                  </a:lnTo>
                  <a:lnTo>
                    <a:pt x="6694" y="1187174"/>
                  </a:lnTo>
                  <a:lnTo>
                    <a:pt x="6778" y="1191604"/>
                  </a:lnTo>
                  <a:lnTo>
                    <a:pt x="6846" y="1196034"/>
                  </a:lnTo>
                  <a:lnTo>
                    <a:pt x="6900" y="1200464"/>
                  </a:lnTo>
                  <a:lnTo>
                    <a:pt x="6941" y="1204893"/>
                  </a:lnTo>
                  <a:lnTo>
                    <a:pt x="6974" y="1209323"/>
                  </a:lnTo>
                  <a:lnTo>
                    <a:pt x="7000" y="1213753"/>
                  </a:lnTo>
                  <a:lnTo>
                    <a:pt x="7024" y="1218183"/>
                  </a:lnTo>
                  <a:lnTo>
                    <a:pt x="7050" y="1222612"/>
                  </a:lnTo>
                  <a:lnTo>
                    <a:pt x="7082" y="1227042"/>
                  </a:lnTo>
                  <a:lnTo>
                    <a:pt x="7124" y="1231472"/>
                  </a:lnTo>
                  <a:lnTo>
                    <a:pt x="7182" y="1235902"/>
                  </a:lnTo>
                  <a:lnTo>
                    <a:pt x="7260" y="1240331"/>
                  </a:lnTo>
                  <a:lnTo>
                    <a:pt x="7365" y="1244761"/>
                  </a:lnTo>
                  <a:lnTo>
                    <a:pt x="7506" y="1249191"/>
                  </a:lnTo>
                  <a:lnTo>
                    <a:pt x="7685" y="1253621"/>
                  </a:lnTo>
                  <a:lnTo>
                    <a:pt x="7908" y="1258050"/>
                  </a:lnTo>
                  <a:lnTo>
                    <a:pt x="8178" y="1262480"/>
                  </a:lnTo>
                  <a:lnTo>
                    <a:pt x="8493" y="1266910"/>
                  </a:lnTo>
                  <a:lnTo>
                    <a:pt x="8849" y="1271340"/>
                  </a:lnTo>
                  <a:lnTo>
                    <a:pt x="9239" y="1275769"/>
                  </a:lnTo>
                  <a:lnTo>
                    <a:pt x="9653" y="1280199"/>
                  </a:lnTo>
                  <a:lnTo>
                    <a:pt x="10077" y="1284629"/>
                  </a:lnTo>
                  <a:lnTo>
                    <a:pt x="10496" y="1289059"/>
                  </a:lnTo>
                  <a:lnTo>
                    <a:pt x="10897" y="1293488"/>
                  </a:lnTo>
                  <a:lnTo>
                    <a:pt x="11268" y="1297918"/>
                  </a:lnTo>
                  <a:lnTo>
                    <a:pt x="11597" y="1302348"/>
                  </a:lnTo>
                  <a:lnTo>
                    <a:pt x="11883" y="1306778"/>
                  </a:lnTo>
                  <a:lnTo>
                    <a:pt x="12129" y="1311207"/>
                  </a:lnTo>
                  <a:lnTo>
                    <a:pt x="12342" y="1315637"/>
                  </a:lnTo>
                  <a:lnTo>
                    <a:pt x="12533" y="1320067"/>
                  </a:lnTo>
                  <a:lnTo>
                    <a:pt x="12714" y="1324497"/>
                  </a:lnTo>
                  <a:lnTo>
                    <a:pt x="12900" y="1328927"/>
                  </a:lnTo>
                  <a:lnTo>
                    <a:pt x="13104" y="1333356"/>
                  </a:lnTo>
                  <a:lnTo>
                    <a:pt x="13338" y="1337786"/>
                  </a:lnTo>
                  <a:lnTo>
                    <a:pt x="13610" y="1342216"/>
                  </a:lnTo>
                  <a:lnTo>
                    <a:pt x="13922" y="1346646"/>
                  </a:lnTo>
                  <a:lnTo>
                    <a:pt x="14274" y="1351075"/>
                  </a:lnTo>
                  <a:lnTo>
                    <a:pt x="14663" y="1355505"/>
                  </a:lnTo>
                  <a:lnTo>
                    <a:pt x="15081" y="1359935"/>
                  </a:lnTo>
                  <a:lnTo>
                    <a:pt x="15517" y="1364365"/>
                  </a:lnTo>
                  <a:lnTo>
                    <a:pt x="15965" y="1368794"/>
                  </a:lnTo>
                  <a:lnTo>
                    <a:pt x="16420" y="1373224"/>
                  </a:lnTo>
                  <a:lnTo>
                    <a:pt x="16878" y="1377654"/>
                  </a:lnTo>
                  <a:lnTo>
                    <a:pt x="17339" y="1382084"/>
                  </a:lnTo>
                  <a:lnTo>
                    <a:pt x="17799" y="1386513"/>
                  </a:lnTo>
                  <a:lnTo>
                    <a:pt x="18256" y="1390943"/>
                  </a:lnTo>
                  <a:lnTo>
                    <a:pt x="18705" y="1395373"/>
                  </a:lnTo>
                  <a:lnTo>
                    <a:pt x="19138" y="1399803"/>
                  </a:lnTo>
                  <a:lnTo>
                    <a:pt x="19545" y="1404232"/>
                  </a:lnTo>
                  <a:lnTo>
                    <a:pt x="19915" y="1408662"/>
                  </a:lnTo>
                  <a:lnTo>
                    <a:pt x="20234" y="1413092"/>
                  </a:lnTo>
                  <a:lnTo>
                    <a:pt x="20497" y="1417522"/>
                  </a:lnTo>
                  <a:lnTo>
                    <a:pt x="20704" y="1421951"/>
                  </a:lnTo>
                  <a:lnTo>
                    <a:pt x="20858" y="1426381"/>
                  </a:lnTo>
                  <a:lnTo>
                    <a:pt x="20968" y="1430811"/>
                  </a:lnTo>
                  <a:lnTo>
                    <a:pt x="21047" y="1435241"/>
                  </a:lnTo>
                  <a:lnTo>
                    <a:pt x="21113" y="1439670"/>
                  </a:lnTo>
                  <a:lnTo>
                    <a:pt x="21184" y="1444100"/>
                  </a:lnTo>
                  <a:lnTo>
                    <a:pt x="21279" y="1448530"/>
                  </a:lnTo>
                  <a:lnTo>
                    <a:pt x="21416" y="1452960"/>
                  </a:lnTo>
                  <a:lnTo>
                    <a:pt x="21611" y="1457389"/>
                  </a:lnTo>
                  <a:lnTo>
                    <a:pt x="21877" y="1461819"/>
                  </a:lnTo>
                  <a:lnTo>
                    <a:pt x="22228" y="1466249"/>
                  </a:lnTo>
                  <a:lnTo>
                    <a:pt x="22674" y="1470679"/>
                  </a:lnTo>
                  <a:lnTo>
                    <a:pt x="23210" y="1475108"/>
                  </a:lnTo>
                  <a:lnTo>
                    <a:pt x="23835" y="1479538"/>
                  </a:lnTo>
                  <a:lnTo>
                    <a:pt x="24543" y="1483968"/>
                  </a:lnTo>
                  <a:lnTo>
                    <a:pt x="25326" y="1488398"/>
                  </a:lnTo>
                  <a:lnTo>
                    <a:pt x="26177" y="1492828"/>
                  </a:lnTo>
                  <a:lnTo>
                    <a:pt x="27084" y="1497257"/>
                  </a:lnTo>
                  <a:lnTo>
                    <a:pt x="28040" y="1501687"/>
                  </a:lnTo>
                  <a:lnTo>
                    <a:pt x="29038" y="1506117"/>
                  </a:lnTo>
                  <a:lnTo>
                    <a:pt x="30070" y="1510547"/>
                  </a:lnTo>
                  <a:lnTo>
                    <a:pt x="31132" y="1514976"/>
                  </a:lnTo>
                  <a:lnTo>
                    <a:pt x="32218" y="1519406"/>
                  </a:lnTo>
                  <a:lnTo>
                    <a:pt x="33322" y="1523836"/>
                  </a:lnTo>
                  <a:lnTo>
                    <a:pt x="34437" y="1528266"/>
                  </a:lnTo>
                  <a:lnTo>
                    <a:pt x="35552" y="1532695"/>
                  </a:lnTo>
                  <a:lnTo>
                    <a:pt x="36663" y="1537125"/>
                  </a:lnTo>
                  <a:lnTo>
                    <a:pt x="37762" y="1541555"/>
                  </a:lnTo>
                  <a:lnTo>
                    <a:pt x="38850" y="1545985"/>
                  </a:lnTo>
                  <a:lnTo>
                    <a:pt x="39931" y="1550414"/>
                  </a:lnTo>
                  <a:lnTo>
                    <a:pt x="41015" y="1554844"/>
                  </a:lnTo>
                  <a:lnTo>
                    <a:pt x="42117" y="1559274"/>
                  </a:lnTo>
                  <a:lnTo>
                    <a:pt x="43253" y="1563704"/>
                  </a:lnTo>
                  <a:lnTo>
                    <a:pt x="44444" y="1568133"/>
                  </a:lnTo>
                  <a:lnTo>
                    <a:pt x="45708" y="1572563"/>
                  </a:lnTo>
                  <a:lnTo>
                    <a:pt x="47061" y="1576993"/>
                  </a:lnTo>
                  <a:lnTo>
                    <a:pt x="48515" y="1581423"/>
                  </a:lnTo>
                  <a:lnTo>
                    <a:pt x="50061" y="1585852"/>
                  </a:lnTo>
                  <a:lnTo>
                    <a:pt x="51687" y="1590282"/>
                  </a:lnTo>
                  <a:lnTo>
                    <a:pt x="53372" y="1594712"/>
                  </a:lnTo>
                  <a:lnTo>
                    <a:pt x="55090" y="1599142"/>
                  </a:lnTo>
                  <a:lnTo>
                    <a:pt x="56810" y="1603571"/>
                  </a:lnTo>
                  <a:lnTo>
                    <a:pt x="58500" y="1608001"/>
                  </a:lnTo>
                  <a:lnTo>
                    <a:pt x="60132" y="1612431"/>
                  </a:lnTo>
                  <a:lnTo>
                    <a:pt x="61684" y="1616861"/>
                  </a:lnTo>
                  <a:lnTo>
                    <a:pt x="63142" y="1621290"/>
                  </a:lnTo>
                  <a:lnTo>
                    <a:pt x="64506" y="1625720"/>
                  </a:lnTo>
                  <a:lnTo>
                    <a:pt x="65787" y="1630150"/>
                  </a:lnTo>
                  <a:lnTo>
                    <a:pt x="67003" y="1634580"/>
                  </a:lnTo>
                  <a:lnTo>
                    <a:pt x="68191" y="1639009"/>
                  </a:lnTo>
                  <a:lnTo>
                    <a:pt x="69387" y="1643439"/>
                  </a:lnTo>
                  <a:lnTo>
                    <a:pt x="70621" y="1647869"/>
                  </a:lnTo>
                  <a:lnTo>
                    <a:pt x="71920" y="1652299"/>
                  </a:lnTo>
                  <a:lnTo>
                    <a:pt x="73304" y="1656729"/>
                  </a:lnTo>
                  <a:lnTo>
                    <a:pt x="74782" y="1661158"/>
                  </a:lnTo>
                  <a:lnTo>
                    <a:pt x="76358" y="1665588"/>
                  </a:lnTo>
                  <a:lnTo>
                    <a:pt x="78028" y="1670018"/>
                  </a:lnTo>
                  <a:lnTo>
                    <a:pt x="79784" y="1674448"/>
                  </a:lnTo>
                  <a:lnTo>
                    <a:pt x="81615" y="1678877"/>
                  </a:lnTo>
                  <a:lnTo>
                    <a:pt x="83512" y="1683307"/>
                  </a:lnTo>
                  <a:lnTo>
                    <a:pt x="85466" y="1687737"/>
                  </a:lnTo>
                  <a:lnTo>
                    <a:pt x="87477" y="1692167"/>
                  </a:lnTo>
                  <a:lnTo>
                    <a:pt x="89543" y="1696596"/>
                  </a:lnTo>
                  <a:lnTo>
                    <a:pt x="91667" y="1701026"/>
                  </a:lnTo>
                  <a:lnTo>
                    <a:pt x="93857" y="1705456"/>
                  </a:lnTo>
                  <a:lnTo>
                    <a:pt x="96120" y="1709886"/>
                  </a:lnTo>
                  <a:lnTo>
                    <a:pt x="98464" y="1714315"/>
                  </a:lnTo>
                  <a:lnTo>
                    <a:pt x="100892" y="1718745"/>
                  </a:lnTo>
                  <a:lnTo>
                    <a:pt x="103407" y="1723175"/>
                  </a:lnTo>
                  <a:lnTo>
                    <a:pt x="106007" y="1727605"/>
                  </a:lnTo>
                  <a:lnTo>
                    <a:pt x="108688" y="1732034"/>
                  </a:lnTo>
                  <a:lnTo>
                    <a:pt x="111443" y="1736464"/>
                  </a:lnTo>
                  <a:lnTo>
                    <a:pt x="114262" y="1740894"/>
                  </a:lnTo>
                  <a:lnTo>
                    <a:pt x="117137" y="1745324"/>
                  </a:lnTo>
                  <a:lnTo>
                    <a:pt x="120056" y="1749753"/>
                  </a:lnTo>
                  <a:lnTo>
                    <a:pt x="123006" y="1754183"/>
                  </a:lnTo>
                  <a:lnTo>
                    <a:pt x="125979" y="1758613"/>
                  </a:lnTo>
                  <a:lnTo>
                    <a:pt x="128965" y="1763043"/>
                  </a:lnTo>
                  <a:lnTo>
                    <a:pt x="131956" y="1767472"/>
                  </a:lnTo>
                  <a:lnTo>
                    <a:pt x="134946" y="1771902"/>
                  </a:lnTo>
                  <a:lnTo>
                    <a:pt x="137934" y="1776332"/>
                  </a:lnTo>
                  <a:lnTo>
                    <a:pt x="140919" y="1780762"/>
                  </a:lnTo>
                  <a:lnTo>
                    <a:pt x="143911" y="1785191"/>
                  </a:lnTo>
                  <a:lnTo>
                    <a:pt x="146923" y="1789621"/>
                  </a:lnTo>
                  <a:lnTo>
                    <a:pt x="149975" y="1794051"/>
                  </a:lnTo>
                  <a:lnTo>
                    <a:pt x="153092" y="1798481"/>
                  </a:lnTo>
                  <a:lnTo>
                    <a:pt x="156309" y="1802910"/>
                  </a:lnTo>
                  <a:lnTo>
                    <a:pt x="159638" y="1807340"/>
                  </a:lnTo>
                  <a:lnTo>
                    <a:pt x="163087" y="1811770"/>
                  </a:lnTo>
                  <a:lnTo>
                    <a:pt x="166653" y="1816200"/>
                  </a:lnTo>
                  <a:lnTo>
                    <a:pt x="170320" y="1820630"/>
                  </a:lnTo>
                  <a:lnTo>
                    <a:pt x="174062" y="1825059"/>
                  </a:lnTo>
                  <a:lnTo>
                    <a:pt x="177849" y="1829489"/>
                  </a:lnTo>
                  <a:lnTo>
                    <a:pt x="181649" y="1833919"/>
                  </a:lnTo>
                  <a:lnTo>
                    <a:pt x="185437" y="1838349"/>
                  </a:lnTo>
                  <a:lnTo>
                    <a:pt x="189200" y="1842778"/>
                  </a:lnTo>
                  <a:lnTo>
                    <a:pt x="192937" y="1847208"/>
                  </a:lnTo>
                  <a:lnTo>
                    <a:pt x="196664" y="1851638"/>
                  </a:lnTo>
                  <a:lnTo>
                    <a:pt x="200414" y="1856068"/>
                  </a:lnTo>
                  <a:lnTo>
                    <a:pt x="204227" y="1860497"/>
                  </a:lnTo>
                  <a:lnTo>
                    <a:pt x="208140" y="1864927"/>
                  </a:lnTo>
                  <a:lnTo>
                    <a:pt x="212180" y="1869357"/>
                  </a:lnTo>
                  <a:lnTo>
                    <a:pt x="216363" y="1873787"/>
                  </a:lnTo>
                  <a:lnTo>
                    <a:pt x="220687" y="1878216"/>
                  </a:lnTo>
                  <a:lnTo>
                    <a:pt x="225136" y="1882646"/>
                  </a:lnTo>
                  <a:lnTo>
                    <a:pt x="229681" y="1887076"/>
                  </a:lnTo>
                  <a:lnTo>
                    <a:pt x="234281" y="1891506"/>
                  </a:lnTo>
                  <a:lnTo>
                    <a:pt x="238896" y="1895935"/>
                  </a:lnTo>
                  <a:lnTo>
                    <a:pt x="243486" y="1900365"/>
                  </a:lnTo>
                  <a:lnTo>
                    <a:pt x="248017" y="1904795"/>
                  </a:lnTo>
                  <a:lnTo>
                    <a:pt x="252468" y="1909225"/>
                  </a:lnTo>
                  <a:lnTo>
                    <a:pt x="256821" y="1913654"/>
                  </a:lnTo>
                  <a:lnTo>
                    <a:pt x="261090" y="1918084"/>
                  </a:lnTo>
                  <a:lnTo>
                    <a:pt x="265285" y="1922514"/>
                  </a:lnTo>
                  <a:lnTo>
                    <a:pt x="269422" y="1926944"/>
                  </a:lnTo>
                  <a:lnTo>
                    <a:pt x="273517" y="1931373"/>
                  </a:lnTo>
                  <a:lnTo>
                    <a:pt x="277580" y="1935803"/>
                  </a:lnTo>
                  <a:lnTo>
                    <a:pt x="281616" y="1940233"/>
                  </a:lnTo>
                  <a:lnTo>
                    <a:pt x="285621" y="1944663"/>
                  </a:lnTo>
                  <a:lnTo>
                    <a:pt x="289582" y="1949092"/>
                  </a:lnTo>
                  <a:lnTo>
                    <a:pt x="293476" y="1953522"/>
                  </a:lnTo>
                  <a:lnTo>
                    <a:pt x="297272" y="1957952"/>
                  </a:lnTo>
                  <a:lnTo>
                    <a:pt x="300934" y="1962382"/>
                  </a:lnTo>
                  <a:lnTo>
                    <a:pt x="304409" y="1966811"/>
                  </a:lnTo>
                  <a:lnTo>
                    <a:pt x="307643" y="1971241"/>
                  </a:lnTo>
                  <a:lnTo>
                    <a:pt x="310605" y="1975671"/>
                  </a:lnTo>
                  <a:lnTo>
                    <a:pt x="313256" y="1980101"/>
                  </a:lnTo>
                  <a:lnTo>
                    <a:pt x="315570" y="1984531"/>
                  </a:lnTo>
                  <a:lnTo>
                    <a:pt x="317527" y="1988960"/>
                  </a:lnTo>
                  <a:lnTo>
                    <a:pt x="319122" y="1993390"/>
                  </a:lnTo>
                  <a:lnTo>
                    <a:pt x="320359" y="1997820"/>
                  </a:lnTo>
                  <a:lnTo>
                    <a:pt x="321254" y="2002250"/>
                  </a:lnTo>
                  <a:lnTo>
                    <a:pt x="321825" y="2006679"/>
                  </a:lnTo>
                  <a:lnTo>
                    <a:pt x="322093" y="2011109"/>
                  </a:lnTo>
                  <a:lnTo>
                    <a:pt x="322075" y="2015539"/>
                  </a:lnTo>
                  <a:lnTo>
                    <a:pt x="321778" y="2019969"/>
                  </a:lnTo>
                  <a:lnTo>
                    <a:pt x="321167" y="2024398"/>
                  </a:lnTo>
                  <a:lnTo>
                    <a:pt x="320236" y="2028828"/>
                  </a:lnTo>
                  <a:lnTo>
                    <a:pt x="318940" y="2033258"/>
                  </a:lnTo>
                  <a:lnTo>
                    <a:pt x="317218" y="2037688"/>
                  </a:lnTo>
                  <a:lnTo>
                    <a:pt x="314996" y="2042117"/>
                  </a:lnTo>
                  <a:lnTo>
                    <a:pt x="312194" y="2046547"/>
                  </a:lnTo>
                  <a:lnTo>
                    <a:pt x="308729" y="2050977"/>
                  </a:lnTo>
                  <a:lnTo>
                    <a:pt x="304519" y="2055407"/>
                  </a:lnTo>
                  <a:lnTo>
                    <a:pt x="299490" y="2059836"/>
                  </a:lnTo>
                  <a:lnTo>
                    <a:pt x="293580" y="2064266"/>
                  </a:lnTo>
                  <a:lnTo>
                    <a:pt x="286745" y="2068696"/>
                  </a:lnTo>
                  <a:lnTo>
                    <a:pt x="278960" y="2073126"/>
                  </a:lnTo>
                  <a:lnTo>
                    <a:pt x="270191" y="2077555"/>
                  </a:lnTo>
                  <a:lnTo>
                    <a:pt x="260459" y="2081985"/>
                  </a:lnTo>
                  <a:lnTo>
                    <a:pt x="249882" y="2086415"/>
                  </a:lnTo>
                  <a:lnTo>
                    <a:pt x="238549" y="2090845"/>
                  </a:lnTo>
                  <a:lnTo>
                    <a:pt x="226567" y="2095274"/>
                  </a:lnTo>
                  <a:lnTo>
                    <a:pt x="214059" y="2099704"/>
                  </a:lnTo>
                  <a:lnTo>
                    <a:pt x="201155" y="2104134"/>
                  </a:lnTo>
                  <a:lnTo>
                    <a:pt x="187987" y="2108564"/>
                  </a:lnTo>
                  <a:lnTo>
                    <a:pt x="174683" y="2112993"/>
                  </a:lnTo>
                  <a:lnTo>
                    <a:pt x="161365" y="2117423"/>
                  </a:lnTo>
                  <a:lnTo>
                    <a:pt x="148145" y="2121853"/>
                  </a:lnTo>
                  <a:lnTo>
                    <a:pt x="135124" y="2126283"/>
                  </a:lnTo>
                  <a:lnTo>
                    <a:pt x="122392" y="2130712"/>
                  </a:lnTo>
                  <a:lnTo>
                    <a:pt x="110072" y="2135142"/>
                  </a:lnTo>
                  <a:lnTo>
                    <a:pt x="98222" y="2139572"/>
                  </a:lnTo>
                  <a:lnTo>
                    <a:pt x="86909" y="2144002"/>
                  </a:lnTo>
                  <a:lnTo>
                    <a:pt x="76199" y="2148432"/>
                  </a:lnTo>
                  <a:lnTo>
                    <a:pt x="66155" y="2152861"/>
                  </a:lnTo>
                  <a:lnTo>
                    <a:pt x="56832" y="2157291"/>
                  </a:lnTo>
                  <a:lnTo>
                    <a:pt x="48276" y="2161721"/>
                  </a:lnTo>
                  <a:lnTo>
                    <a:pt x="40519" y="2166151"/>
                  </a:lnTo>
                  <a:lnTo>
                    <a:pt x="33578" y="2170580"/>
                  </a:lnTo>
                  <a:lnTo>
                    <a:pt x="27454" y="2175010"/>
                  </a:lnTo>
                  <a:lnTo>
                    <a:pt x="22131" y="2179440"/>
                  </a:lnTo>
                  <a:lnTo>
                    <a:pt x="17576" y="2183870"/>
                  </a:lnTo>
                  <a:lnTo>
                    <a:pt x="13762" y="2188299"/>
                  </a:lnTo>
                  <a:lnTo>
                    <a:pt x="10641" y="2192729"/>
                  </a:lnTo>
                  <a:lnTo>
                    <a:pt x="8099" y="2197159"/>
                  </a:lnTo>
                  <a:lnTo>
                    <a:pt x="6062" y="2201589"/>
                  </a:lnTo>
                  <a:lnTo>
                    <a:pt x="4459" y="2206018"/>
                  </a:lnTo>
                  <a:lnTo>
                    <a:pt x="3221" y="2210448"/>
                  </a:lnTo>
                  <a:lnTo>
                    <a:pt x="2282" y="2214878"/>
                  </a:lnTo>
                  <a:lnTo>
                    <a:pt x="1584" y="2219308"/>
                  </a:lnTo>
                  <a:close/>
                </a:path>
              </a:pathLst>
            </a:custGeom>
            <a:solidFill>
              <a:srgbClr val="0073C2">
                <a:alpha val="29803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5" name="pl73">
              <a:extLst>
                <a:ext uri="{FF2B5EF4-FFF2-40B4-BE49-F238E27FC236}">
                  <a16:creationId xmlns:a16="http://schemas.microsoft.com/office/drawing/2014/main" id="{559746A3-0A4E-4DC6-B76F-0A9DCA7427B3}"/>
                </a:ext>
              </a:extLst>
            </p:cNvPr>
            <p:cNvSpPr/>
            <p:nvPr/>
          </p:nvSpPr>
          <p:spPr>
            <a:xfrm>
              <a:off x="7688706" y="574209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40651" cap="flat">
              <a:solidFill>
                <a:srgbClr val="D3D3D3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6" name="pl74">
              <a:extLst>
                <a:ext uri="{FF2B5EF4-FFF2-40B4-BE49-F238E27FC236}">
                  <a16:creationId xmlns:a16="http://schemas.microsoft.com/office/drawing/2014/main" id="{317C5289-ABC2-43B8-AF0F-FA7235DFFE7E}"/>
                </a:ext>
              </a:extLst>
            </p:cNvPr>
            <p:cNvSpPr/>
            <p:nvPr/>
          </p:nvSpPr>
          <p:spPr>
            <a:xfrm>
              <a:off x="7688706" y="568274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40651" cap="flat">
              <a:solidFill>
                <a:srgbClr val="000000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7" name="rc75">
              <a:extLst>
                <a:ext uri="{FF2B5EF4-FFF2-40B4-BE49-F238E27FC236}">
                  <a16:creationId xmlns:a16="http://schemas.microsoft.com/office/drawing/2014/main" id="{6AE42905-2E08-45DB-8D02-B7107A5771B0}"/>
                </a:ext>
              </a:extLst>
            </p:cNvPr>
            <p:cNvSpPr/>
            <p:nvPr/>
          </p:nvSpPr>
          <p:spPr>
            <a:xfrm>
              <a:off x="7688706" y="2378098"/>
              <a:ext cx="858915" cy="3442736"/>
            </a:xfrm>
            <a:prstGeom prst="rect">
              <a:avLst/>
            </a:prstGeom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8" name="rc76">
              <a:extLst>
                <a:ext uri="{FF2B5EF4-FFF2-40B4-BE49-F238E27FC236}">
                  <a16:creationId xmlns:a16="http://schemas.microsoft.com/office/drawing/2014/main" id="{1744BD8F-2D7F-4E49-8D4A-451788FACADD}"/>
                </a:ext>
              </a:extLst>
            </p:cNvPr>
            <p:cNvSpPr/>
            <p:nvPr/>
          </p:nvSpPr>
          <p:spPr>
            <a:xfrm>
              <a:off x="6760202" y="2163235"/>
              <a:ext cx="858915" cy="214862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9" name="tx77">
              <a:extLst>
                <a:ext uri="{FF2B5EF4-FFF2-40B4-BE49-F238E27FC236}">
                  <a16:creationId xmlns:a16="http://schemas.microsoft.com/office/drawing/2014/main" id="{F0465C55-B3A2-4A0C-8A13-6668A087CFE7}"/>
                </a:ext>
              </a:extLst>
            </p:cNvPr>
            <p:cNvSpPr/>
            <p:nvPr/>
          </p:nvSpPr>
          <p:spPr>
            <a:xfrm>
              <a:off x="7065348" y="2228975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2020</a:t>
              </a:r>
            </a:p>
          </p:txBody>
        </p:sp>
        <p:sp>
          <p:nvSpPr>
            <p:cNvPr id="260" name="rc78">
              <a:extLst>
                <a:ext uri="{FF2B5EF4-FFF2-40B4-BE49-F238E27FC236}">
                  <a16:creationId xmlns:a16="http://schemas.microsoft.com/office/drawing/2014/main" id="{9D7CA540-E47F-4C8F-82E9-46407EA06A57}"/>
                </a:ext>
              </a:extLst>
            </p:cNvPr>
            <p:cNvSpPr/>
            <p:nvPr/>
          </p:nvSpPr>
          <p:spPr>
            <a:xfrm>
              <a:off x="7688706" y="2163235"/>
              <a:ext cx="858915" cy="214862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1" name="tx79">
              <a:extLst>
                <a:ext uri="{FF2B5EF4-FFF2-40B4-BE49-F238E27FC236}">
                  <a16:creationId xmlns:a16="http://schemas.microsoft.com/office/drawing/2014/main" id="{2B8EE22D-D9EF-4B84-91D5-9379C15350E9}"/>
                </a:ext>
              </a:extLst>
            </p:cNvPr>
            <p:cNvSpPr/>
            <p:nvPr/>
          </p:nvSpPr>
          <p:spPr>
            <a:xfrm>
              <a:off x="7993853" y="2228975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2050</a:t>
              </a:r>
            </a:p>
          </p:txBody>
        </p:sp>
        <p:sp>
          <p:nvSpPr>
            <p:cNvPr id="262" name="pl80">
              <a:extLst>
                <a:ext uri="{FF2B5EF4-FFF2-40B4-BE49-F238E27FC236}">
                  <a16:creationId xmlns:a16="http://schemas.microsoft.com/office/drawing/2014/main" id="{6812DACA-66C6-4935-8FEA-142DDD32E66C}"/>
                </a:ext>
              </a:extLst>
            </p:cNvPr>
            <p:cNvSpPr/>
            <p:nvPr/>
          </p:nvSpPr>
          <p:spPr>
            <a:xfrm>
              <a:off x="7189660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3" name="tx81">
              <a:extLst>
                <a:ext uri="{FF2B5EF4-FFF2-40B4-BE49-F238E27FC236}">
                  <a16:creationId xmlns:a16="http://schemas.microsoft.com/office/drawing/2014/main" id="{20A4BC36-F455-4EF1-A32B-E4820AC46CAC}"/>
                </a:ext>
              </a:extLst>
            </p:cNvPr>
            <p:cNvSpPr/>
            <p:nvPr/>
          </p:nvSpPr>
          <p:spPr>
            <a:xfrm>
              <a:off x="7065348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2020</a:t>
              </a:r>
            </a:p>
          </p:txBody>
        </p:sp>
        <p:sp>
          <p:nvSpPr>
            <p:cNvPr id="264" name="pl82">
              <a:extLst>
                <a:ext uri="{FF2B5EF4-FFF2-40B4-BE49-F238E27FC236}">
                  <a16:creationId xmlns:a16="http://schemas.microsoft.com/office/drawing/2014/main" id="{8DDEB197-D959-4BCD-8E32-F2982F809176}"/>
                </a:ext>
              </a:extLst>
            </p:cNvPr>
            <p:cNvSpPr/>
            <p:nvPr/>
          </p:nvSpPr>
          <p:spPr>
            <a:xfrm>
              <a:off x="8118164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5" name="tx83">
              <a:extLst>
                <a:ext uri="{FF2B5EF4-FFF2-40B4-BE49-F238E27FC236}">
                  <a16:creationId xmlns:a16="http://schemas.microsoft.com/office/drawing/2014/main" id="{4A0B1EE2-37A5-4195-B761-331B877A386F}"/>
                </a:ext>
              </a:extLst>
            </p:cNvPr>
            <p:cNvSpPr/>
            <p:nvPr/>
          </p:nvSpPr>
          <p:spPr>
            <a:xfrm>
              <a:off x="7993853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2050</a:t>
              </a:r>
            </a:p>
          </p:txBody>
        </p:sp>
        <p:sp>
          <p:nvSpPr>
            <p:cNvPr id="266" name="tx84">
              <a:extLst>
                <a:ext uri="{FF2B5EF4-FFF2-40B4-BE49-F238E27FC236}">
                  <a16:creationId xmlns:a16="http://schemas.microsoft.com/office/drawing/2014/main" id="{CE2BBE9B-1726-4A74-8E95-C59AD1F65161}"/>
                </a:ext>
              </a:extLst>
            </p:cNvPr>
            <p:cNvSpPr/>
            <p:nvPr/>
          </p:nvSpPr>
          <p:spPr>
            <a:xfrm>
              <a:off x="6635416" y="5779143"/>
              <a:ext cx="62155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267" name="tx85">
              <a:extLst>
                <a:ext uri="{FF2B5EF4-FFF2-40B4-BE49-F238E27FC236}">
                  <a16:creationId xmlns:a16="http://schemas.microsoft.com/office/drawing/2014/main" id="{D13C2F82-EC3B-4806-AF08-79FFA4B2CC57}"/>
                </a:ext>
              </a:extLst>
            </p:cNvPr>
            <p:cNvSpPr/>
            <p:nvPr/>
          </p:nvSpPr>
          <p:spPr>
            <a:xfrm>
              <a:off x="6573261" y="4631564"/>
              <a:ext cx="124311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268" name="tx86">
              <a:extLst>
                <a:ext uri="{FF2B5EF4-FFF2-40B4-BE49-F238E27FC236}">
                  <a16:creationId xmlns:a16="http://schemas.microsoft.com/office/drawing/2014/main" id="{30603B56-63E3-4653-97ED-69EF89040E54}"/>
                </a:ext>
              </a:extLst>
            </p:cNvPr>
            <p:cNvSpPr/>
            <p:nvPr/>
          </p:nvSpPr>
          <p:spPr>
            <a:xfrm>
              <a:off x="6511105" y="3483985"/>
              <a:ext cx="186466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100</a:t>
              </a:r>
            </a:p>
          </p:txBody>
        </p:sp>
        <p:sp>
          <p:nvSpPr>
            <p:cNvPr id="269" name="tx87">
              <a:extLst>
                <a:ext uri="{FF2B5EF4-FFF2-40B4-BE49-F238E27FC236}">
                  <a16:creationId xmlns:a16="http://schemas.microsoft.com/office/drawing/2014/main" id="{A77E42A8-EC1A-478C-9275-EA4B316395E7}"/>
                </a:ext>
              </a:extLst>
            </p:cNvPr>
            <p:cNvSpPr/>
            <p:nvPr/>
          </p:nvSpPr>
          <p:spPr>
            <a:xfrm>
              <a:off x="6511105" y="2336406"/>
              <a:ext cx="186466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150</a:t>
              </a:r>
            </a:p>
          </p:txBody>
        </p:sp>
        <p:sp>
          <p:nvSpPr>
            <p:cNvPr id="270" name="pl88">
              <a:extLst>
                <a:ext uri="{FF2B5EF4-FFF2-40B4-BE49-F238E27FC236}">
                  <a16:creationId xmlns:a16="http://schemas.microsoft.com/office/drawing/2014/main" id="{92F8C740-924B-4836-869F-679F088633C8}"/>
                </a:ext>
              </a:extLst>
            </p:cNvPr>
            <p:cNvSpPr/>
            <p:nvPr/>
          </p:nvSpPr>
          <p:spPr>
            <a:xfrm>
              <a:off x="6725407" y="5820834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1" name="pl89">
              <a:extLst>
                <a:ext uri="{FF2B5EF4-FFF2-40B4-BE49-F238E27FC236}">
                  <a16:creationId xmlns:a16="http://schemas.microsoft.com/office/drawing/2014/main" id="{53B2A5FB-09A9-4F1A-8563-A02A6614F453}"/>
                </a:ext>
              </a:extLst>
            </p:cNvPr>
            <p:cNvSpPr/>
            <p:nvPr/>
          </p:nvSpPr>
          <p:spPr>
            <a:xfrm>
              <a:off x="6725407" y="4673255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2" name="pl90">
              <a:extLst>
                <a:ext uri="{FF2B5EF4-FFF2-40B4-BE49-F238E27FC236}">
                  <a16:creationId xmlns:a16="http://schemas.microsoft.com/office/drawing/2014/main" id="{F44A466D-4553-4ACE-8A08-585B7D5B919C}"/>
                </a:ext>
              </a:extLst>
            </p:cNvPr>
            <p:cNvSpPr/>
            <p:nvPr/>
          </p:nvSpPr>
          <p:spPr>
            <a:xfrm>
              <a:off x="6725407" y="3525677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3" name="pl91">
              <a:extLst>
                <a:ext uri="{FF2B5EF4-FFF2-40B4-BE49-F238E27FC236}">
                  <a16:creationId xmlns:a16="http://schemas.microsoft.com/office/drawing/2014/main" id="{183DDA7E-9F3F-4883-8FCC-6D2BD0717940}"/>
                </a:ext>
              </a:extLst>
            </p:cNvPr>
            <p:cNvSpPr/>
            <p:nvPr/>
          </p:nvSpPr>
          <p:spPr>
            <a:xfrm>
              <a:off x="6725407" y="2378098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4" name="tx92">
              <a:extLst>
                <a:ext uri="{FF2B5EF4-FFF2-40B4-BE49-F238E27FC236}">
                  <a16:creationId xmlns:a16="http://schemas.microsoft.com/office/drawing/2014/main" id="{88FE512B-0F31-4C61-AB11-E2F58EDD21C7}"/>
                </a:ext>
              </a:extLst>
            </p:cNvPr>
            <p:cNvSpPr/>
            <p:nvPr/>
          </p:nvSpPr>
          <p:spPr>
            <a:xfrm>
              <a:off x="6760202" y="1934847"/>
              <a:ext cx="1591679" cy="12939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0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Distribution within country</a:t>
              </a: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4B4378BA-AF2B-4729-9142-1EAAE3E6C55D}"/>
              </a:ext>
            </a:extLst>
          </p:cNvPr>
          <p:cNvSpPr txBox="1"/>
          <p:nvPr/>
        </p:nvSpPr>
        <p:spPr>
          <a:xfrm>
            <a:off x="6807264" y="2703062"/>
            <a:ext cx="1243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Abadi Extra Light" panose="020B0204020104020204" pitchFamily="34" charset="0"/>
              </a:rPr>
              <a:t>Mitigation</a:t>
            </a:r>
            <a:endParaRPr lang="en-AT" b="1" dirty="0">
              <a:solidFill>
                <a:schemeClr val="tx2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1C3F370-42AD-4E9D-AAA7-2F81A964F47E}"/>
              </a:ext>
            </a:extLst>
          </p:cNvPr>
          <p:cNvSpPr txBox="1"/>
          <p:nvPr/>
        </p:nvSpPr>
        <p:spPr>
          <a:xfrm>
            <a:off x="6020899" y="2389210"/>
            <a:ext cx="1875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4">
                    <a:lumMod val="75000"/>
                  </a:schemeClr>
                </a:solidFill>
                <a:latin typeface="Abadi Extra Light" panose="020B0204020104020204" pitchFamily="34" charset="0"/>
              </a:rPr>
              <a:t>No climate policies</a:t>
            </a:r>
            <a:endParaRPr lang="en-AT" b="1">
              <a:solidFill>
                <a:schemeClr val="accent4">
                  <a:lumMod val="75000"/>
                </a:schemeClr>
              </a:solidFill>
              <a:latin typeface="Abadi Extra Light" panose="020B0204020104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3DBCD0F-D418-4B7D-8952-D8AC7157A8D5}"/>
              </a:ext>
            </a:extLst>
          </p:cNvPr>
          <p:cNvSpPr txBox="1"/>
          <p:nvPr/>
        </p:nvSpPr>
        <p:spPr>
          <a:xfrm>
            <a:off x="2646730" y="2469017"/>
            <a:ext cx="69963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800" dirty="0"/>
              <a:t>Brazil</a:t>
            </a:r>
          </a:p>
        </p:txBody>
      </p:sp>
      <p:pic>
        <p:nvPicPr>
          <p:cNvPr id="96" name="Picture 9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55C4B14-5C8C-4EB4-A3AB-0E97AA35A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05384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Content Placeholder 2">
            <a:extLst>
              <a:ext uri="{FF2B5EF4-FFF2-40B4-BE49-F238E27FC236}">
                <a16:creationId xmlns:a16="http://schemas.microsoft.com/office/drawing/2014/main" id="{6C1F1CDB-19C6-4749-839F-0B95BE5B2AA8}"/>
              </a:ext>
            </a:extLst>
          </p:cNvPr>
          <p:cNvGrpSpPr/>
          <p:nvPr/>
        </p:nvGrpSpPr>
        <p:grpSpPr>
          <a:xfrm>
            <a:off x="1906099" y="1611351"/>
            <a:ext cx="8229600" cy="4525963"/>
            <a:chOff x="457200" y="1600200"/>
            <a:chExt cx="8229600" cy="4525963"/>
          </a:xfrm>
        </p:grpSpPr>
        <p:sp>
          <p:nvSpPr>
            <p:cNvPr id="97" name="rc3">
              <a:extLst>
                <a:ext uri="{FF2B5EF4-FFF2-40B4-BE49-F238E27FC236}">
                  <a16:creationId xmlns:a16="http://schemas.microsoft.com/office/drawing/2014/main" id="{CC3114CA-FC7D-42DA-B7A8-2F9E7933A42D}"/>
                </a:ext>
              </a:extLst>
            </p:cNvPr>
            <p:cNvSpPr/>
            <p:nvPr/>
          </p:nvSpPr>
          <p:spPr>
            <a:xfrm>
              <a:off x="457200" y="1600200"/>
              <a:ext cx="8229600" cy="4525962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9525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8" name="rc4">
              <a:extLst>
                <a:ext uri="{FF2B5EF4-FFF2-40B4-BE49-F238E27FC236}">
                  <a16:creationId xmlns:a16="http://schemas.microsoft.com/office/drawing/2014/main" id="{632C59B0-3A22-4E8C-AC57-C1665AB8062B}"/>
                </a:ext>
              </a:extLst>
            </p:cNvPr>
            <p:cNvSpPr/>
            <p:nvPr/>
          </p:nvSpPr>
          <p:spPr>
            <a:xfrm>
              <a:off x="457200" y="1600200"/>
              <a:ext cx="8229600" cy="4525962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9" name="rc5">
              <a:extLst>
                <a:ext uri="{FF2B5EF4-FFF2-40B4-BE49-F238E27FC236}">
                  <a16:creationId xmlns:a16="http://schemas.microsoft.com/office/drawing/2014/main" id="{1F6110D4-25B7-4E9B-8E17-E9B2C83CBE70}"/>
                </a:ext>
              </a:extLst>
            </p:cNvPr>
            <p:cNvSpPr/>
            <p:nvPr/>
          </p:nvSpPr>
          <p:spPr>
            <a:xfrm>
              <a:off x="526789" y="1669789"/>
              <a:ext cx="5914727" cy="4386784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00" name="rc6">
              <a:extLst>
                <a:ext uri="{FF2B5EF4-FFF2-40B4-BE49-F238E27FC236}">
                  <a16:creationId xmlns:a16="http://schemas.microsoft.com/office/drawing/2014/main" id="{3504EB9A-0C31-4761-94A7-CB1353B5CA0A}"/>
                </a:ext>
              </a:extLst>
            </p:cNvPr>
            <p:cNvSpPr/>
            <p:nvPr/>
          </p:nvSpPr>
          <p:spPr>
            <a:xfrm>
              <a:off x="1009669" y="2378098"/>
              <a:ext cx="5362258" cy="3442736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1" name="pl7">
              <a:extLst>
                <a:ext uri="{FF2B5EF4-FFF2-40B4-BE49-F238E27FC236}">
                  <a16:creationId xmlns:a16="http://schemas.microsoft.com/office/drawing/2014/main" id="{4B90E7E1-E74E-479C-99DB-6E1699C287F6}"/>
                </a:ext>
              </a:extLst>
            </p:cNvPr>
            <p:cNvSpPr/>
            <p:nvPr/>
          </p:nvSpPr>
          <p:spPr>
            <a:xfrm>
              <a:off x="1009669" y="5247045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02" name="pl8">
              <a:extLst>
                <a:ext uri="{FF2B5EF4-FFF2-40B4-BE49-F238E27FC236}">
                  <a16:creationId xmlns:a16="http://schemas.microsoft.com/office/drawing/2014/main" id="{06D757BC-CBDB-454A-985C-373814EB4094}"/>
                </a:ext>
              </a:extLst>
            </p:cNvPr>
            <p:cNvSpPr/>
            <p:nvPr/>
          </p:nvSpPr>
          <p:spPr>
            <a:xfrm>
              <a:off x="1009669" y="4099466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03" name="pl9">
              <a:extLst>
                <a:ext uri="{FF2B5EF4-FFF2-40B4-BE49-F238E27FC236}">
                  <a16:creationId xmlns:a16="http://schemas.microsoft.com/office/drawing/2014/main" id="{1EDB9C20-80C3-4027-8E8E-7AFA3EA15773}"/>
                </a:ext>
              </a:extLst>
            </p:cNvPr>
            <p:cNvSpPr/>
            <p:nvPr/>
          </p:nvSpPr>
          <p:spPr>
            <a:xfrm>
              <a:off x="1009669" y="2951887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04" name="pl10">
              <a:extLst>
                <a:ext uri="{FF2B5EF4-FFF2-40B4-BE49-F238E27FC236}">
                  <a16:creationId xmlns:a16="http://schemas.microsoft.com/office/drawing/2014/main" id="{73D216C7-8479-4459-8B94-80AC499421A4}"/>
                </a:ext>
              </a:extLst>
            </p:cNvPr>
            <p:cNvSpPr/>
            <p:nvPr/>
          </p:nvSpPr>
          <p:spPr>
            <a:xfrm>
              <a:off x="1679951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05" name="pl11">
              <a:extLst>
                <a:ext uri="{FF2B5EF4-FFF2-40B4-BE49-F238E27FC236}">
                  <a16:creationId xmlns:a16="http://schemas.microsoft.com/office/drawing/2014/main" id="{F1D24589-2B15-4D95-807C-48F7CE951144}"/>
                </a:ext>
              </a:extLst>
            </p:cNvPr>
            <p:cNvSpPr/>
            <p:nvPr/>
          </p:nvSpPr>
          <p:spPr>
            <a:xfrm>
              <a:off x="3020516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06" name="pl12">
              <a:extLst>
                <a:ext uri="{FF2B5EF4-FFF2-40B4-BE49-F238E27FC236}">
                  <a16:creationId xmlns:a16="http://schemas.microsoft.com/office/drawing/2014/main" id="{454E3018-332A-4793-A05C-85B0AEF87E9D}"/>
                </a:ext>
              </a:extLst>
            </p:cNvPr>
            <p:cNvSpPr/>
            <p:nvPr/>
          </p:nvSpPr>
          <p:spPr>
            <a:xfrm>
              <a:off x="4361080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07" name="pl13">
              <a:extLst>
                <a:ext uri="{FF2B5EF4-FFF2-40B4-BE49-F238E27FC236}">
                  <a16:creationId xmlns:a16="http://schemas.microsoft.com/office/drawing/2014/main" id="{4DEEE6EF-D3B7-44F2-A9C9-BE7D589C55BE}"/>
                </a:ext>
              </a:extLst>
            </p:cNvPr>
            <p:cNvSpPr/>
            <p:nvPr/>
          </p:nvSpPr>
          <p:spPr>
            <a:xfrm>
              <a:off x="5701645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08" name="pl14">
              <a:extLst>
                <a:ext uri="{FF2B5EF4-FFF2-40B4-BE49-F238E27FC236}">
                  <a16:creationId xmlns:a16="http://schemas.microsoft.com/office/drawing/2014/main" id="{D593C83B-512D-4E8F-BE30-4D3AAC4EEFF9}"/>
                </a:ext>
              </a:extLst>
            </p:cNvPr>
            <p:cNvSpPr/>
            <p:nvPr/>
          </p:nvSpPr>
          <p:spPr>
            <a:xfrm>
              <a:off x="6371927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09" name="pl15">
              <a:extLst>
                <a:ext uri="{FF2B5EF4-FFF2-40B4-BE49-F238E27FC236}">
                  <a16:creationId xmlns:a16="http://schemas.microsoft.com/office/drawing/2014/main" id="{C3A6C689-B3B6-4A04-89FD-E4BF05A089D0}"/>
                </a:ext>
              </a:extLst>
            </p:cNvPr>
            <p:cNvSpPr/>
            <p:nvPr/>
          </p:nvSpPr>
          <p:spPr>
            <a:xfrm>
              <a:off x="1009669" y="5820834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10" name="pl16">
              <a:extLst>
                <a:ext uri="{FF2B5EF4-FFF2-40B4-BE49-F238E27FC236}">
                  <a16:creationId xmlns:a16="http://schemas.microsoft.com/office/drawing/2014/main" id="{E60D2551-BD6B-40D2-9D68-BBF02D1F2735}"/>
                </a:ext>
              </a:extLst>
            </p:cNvPr>
            <p:cNvSpPr/>
            <p:nvPr/>
          </p:nvSpPr>
          <p:spPr>
            <a:xfrm>
              <a:off x="1009669" y="4673255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11" name="pl17">
              <a:extLst>
                <a:ext uri="{FF2B5EF4-FFF2-40B4-BE49-F238E27FC236}">
                  <a16:creationId xmlns:a16="http://schemas.microsoft.com/office/drawing/2014/main" id="{C3589FB2-88EF-4AE9-90AD-A75F7AAEC036}"/>
                </a:ext>
              </a:extLst>
            </p:cNvPr>
            <p:cNvSpPr/>
            <p:nvPr/>
          </p:nvSpPr>
          <p:spPr>
            <a:xfrm>
              <a:off x="1009669" y="3525677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12" name="pl18">
              <a:extLst>
                <a:ext uri="{FF2B5EF4-FFF2-40B4-BE49-F238E27FC236}">
                  <a16:creationId xmlns:a16="http://schemas.microsoft.com/office/drawing/2014/main" id="{D0C6D10A-489F-4DAA-B694-5FB2EECE1EB4}"/>
                </a:ext>
              </a:extLst>
            </p:cNvPr>
            <p:cNvSpPr/>
            <p:nvPr/>
          </p:nvSpPr>
          <p:spPr>
            <a:xfrm>
              <a:off x="1009669" y="2378098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13" name="pl19">
              <a:extLst>
                <a:ext uri="{FF2B5EF4-FFF2-40B4-BE49-F238E27FC236}">
                  <a16:creationId xmlns:a16="http://schemas.microsoft.com/office/drawing/2014/main" id="{2F8AC2BD-320E-4173-B592-DFA931731DA8}"/>
                </a:ext>
              </a:extLst>
            </p:cNvPr>
            <p:cNvSpPr/>
            <p:nvPr/>
          </p:nvSpPr>
          <p:spPr>
            <a:xfrm>
              <a:off x="1009669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14" name="pl20">
              <a:extLst>
                <a:ext uri="{FF2B5EF4-FFF2-40B4-BE49-F238E27FC236}">
                  <a16:creationId xmlns:a16="http://schemas.microsoft.com/office/drawing/2014/main" id="{6EB39063-FEFA-41B1-BCA7-910C0EEA2EB5}"/>
                </a:ext>
              </a:extLst>
            </p:cNvPr>
            <p:cNvSpPr/>
            <p:nvPr/>
          </p:nvSpPr>
          <p:spPr>
            <a:xfrm>
              <a:off x="2350233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15" name="pl21">
              <a:extLst>
                <a:ext uri="{FF2B5EF4-FFF2-40B4-BE49-F238E27FC236}">
                  <a16:creationId xmlns:a16="http://schemas.microsoft.com/office/drawing/2014/main" id="{0819D61D-BF49-4866-BC63-E1706770D2C8}"/>
                </a:ext>
              </a:extLst>
            </p:cNvPr>
            <p:cNvSpPr/>
            <p:nvPr/>
          </p:nvSpPr>
          <p:spPr>
            <a:xfrm>
              <a:off x="3690798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16" name="pl22">
              <a:extLst>
                <a:ext uri="{FF2B5EF4-FFF2-40B4-BE49-F238E27FC236}">
                  <a16:creationId xmlns:a16="http://schemas.microsoft.com/office/drawing/2014/main" id="{B4241B5D-E0BB-4CAA-90C6-0E2DC77559DB}"/>
                </a:ext>
              </a:extLst>
            </p:cNvPr>
            <p:cNvSpPr/>
            <p:nvPr/>
          </p:nvSpPr>
          <p:spPr>
            <a:xfrm>
              <a:off x="5031362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17" name="pl23">
              <a:extLst>
                <a:ext uri="{FF2B5EF4-FFF2-40B4-BE49-F238E27FC236}">
                  <a16:creationId xmlns:a16="http://schemas.microsoft.com/office/drawing/2014/main" id="{EC8A6882-CEA0-49E4-B37C-24A11DFE0101}"/>
                </a:ext>
              </a:extLst>
            </p:cNvPr>
            <p:cNvSpPr/>
            <p:nvPr/>
          </p:nvSpPr>
          <p:spPr>
            <a:xfrm>
              <a:off x="1009669" y="5206225"/>
              <a:ext cx="5362258" cy="151880"/>
            </a:xfrm>
            <a:custGeom>
              <a:avLst/>
              <a:gdLst/>
              <a:ahLst/>
              <a:cxnLst/>
              <a:rect l="0" t="0" r="0" b="0"/>
              <a:pathLst>
                <a:path w="5362258" h="151880">
                  <a:moveTo>
                    <a:pt x="0" y="151880"/>
                  </a:moveTo>
                  <a:lnTo>
                    <a:pt x="670282" y="139186"/>
                  </a:lnTo>
                  <a:lnTo>
                    <a:pt x="1340564" y="117134"/>
                  </a:lnTo>
                  <a:lnTo>
                    <a:pt x="2010846" y="85210"/>
                  </a:lnTo>
                  <a:lnTo>
                    <a:pt x="2681129" y="45845"/>
                  </a:lnTo>
                  <a:lnTo>
                    <a:pt x="3351411" y="26736"/>
                  </a:lnTo>
                  <a:lnTo>
                    <a:pt x="4021693" y="12171"/>
                  </a:lnTo>
                  <a:lnTo>
                    <a:pt x="4691975" y="8487"/>
                  </a:ln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40651" cap="flat">
              <a:solidFill>
                <a:srgbClr val="EFC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18" name="pl24">
              <a:extLst>
                <a:ext uri="{FF2B5EF4-FFF2-40B4-BE49-F238E27FC236}">
                  <a16:creationId xmlns:a16="http://schemas.microsoft.com/office/drawing/2014/main" id="{2055FBED-706D-4667-B467-BDD03E9F70B0}"/>
                </a:ext>
              </a:extLst>
            </p:cNvPr>
            <p:cNvSpPr/>
            <p:nvPr/>
          </p:nvSpPr>
          <p:spPr>
            <a:xfrm>
              <a:off x="1009669" y="5283330"/>
              <a:ext cx="5362258" cy="109271"/>
            </a:xfrm>
            <a:custGeom>
              <a:avLst/>
              <a:gdLst/>
              <a:ahLst/>
              <a:cxnLst/>
              <a:rect l="0" t="0" r="0" b="0"/>
              <a:pathLst>
                <a:path w="5362258" h="109271">
                  <a:moveTo>
                    <a:pt x="0" y="75296"/>
                  </a:moveTo>
                  <a:lnTo>
                    <a:pt x="670282" y="99180"/>
                  </a:lnTo>
                  <a:lnTo>
                    <a:pt x="1340564" y="109271"/>
                  </a:lnTo>
                  <a:lnTo>
                    <a:pt x="2010846" y="95325"/>
                  </a:lnTo>
                  <a:lnTo>
                    <a:pt x="2681129" y="78745"/>
                  </a:lnTo>
                  <a:lnTo>
                    <a:pt x="3351411" y="45401"/>
                  </a:lnTo>
                  <a:lnTo>
                    <a:pt x="4021693" y="27698"/>
                  </a:lnTo>
                  <a:lnTo>
                    <a:pt x="4691975" y="24187"/>
                  </a:ln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40651" cap="flat">
              <a:solidFill>
                <a:srgbClr val="0073C2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19" name="pl25">
              <a:extLst>
                <a:ext uri="{FF2B5EF4-FFF2-40B4-BE49-F238E27FC236}">
                  <a16:creationId xmlns:a16="http://schemas.microsoft.com/office/drawing/2014/main" id="{FD5FD658-E2BC-46FF-ABD7-12ACC1224A31}"/>
                </a:ext>
              </a:extLst>
            </p:cNvPr>
            <p:cNvSpPr/>
            <p:nvPr/>
          </p:nvSpPr>
          <p:spPr>
            <a:xfrm>
              <a:off x="1009669" y="5651977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0" y="0"/>
                  </a:lnTo>
                  <a:lnTo>
                    <a:pt x="670282" y="0"/>
                  </a:lnTo>
                  <a:lnTo>
                    <a:pt x="670282" y="0"/>
                  </a:lnTo>
                  <a:lnTo>
                    <a:pt x="1340564" y="0"/>
                  </a:lnTo>
                  <a:lnTo>
                    <a:pt x="1340564" y="0"/>
                  </a:lnTo>
                  <a:lnTo>
                    <a:pt x="2010846" y="0"/>
                  </a:lnTo>
                  <a:lnTo>
                    <a:pt x="2010846" y="0"/>
                  </a:lnTo>
                  <a:lnTo>
                    <a:pt x="2681129" y="0"/>
                  </a:lnTo>
                  <a:lnTo>
                    <a:pt x="2681129" y="0"/>
                  </a:lnTo>
                  <a:lnTo>
                    <a:pt x="3351411" y="0"/>
                  </a:lnTo>
                  <a:lnTo>
                    <a:pt x="3351411" y="0"/>
                  </a:lnTo>
                  <a:lnTo>
                    <a:pt x="4021693" y="0"/>
                  </a:lnTo>
                  <a:lnTo>
                    <a:pt x="4021693" y="0"/>
                  </a:lnTo>
                  <a:lnTo>
                    <a:pt x="4691975" y="0"/>
                  </a:lnTo>
                  <a:lnTo>
                    <a:pt x="4691975" y="0"/>
                  </a:lnTo>
                  <a:lnTo>
                    <a:pt x="5362258" y="0"/>
                  </a:ln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40651" cap="flat">
              <a:solidFill>
                <a:srgbClr val="000000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0" name="pl26">
              <a:extLst>
                <a:ext uri="{FF2B5EF4-FFF2-40B4-BE49-F238E27FC236}">
                  <a16:creationId xmlns:a16="http://schemas.microsoft.com/office/drawing/2014/main" id="{2E262BB3-F6B0-4782-94EE-E97D936F22EB}"/>
                </a:ext>
              </a:extLst>
            </p:cNvPr>
            <p:cNvSpPr/>
            <p:nvPr/>
          </p:nvSpPr>
          <p:spPr>
            <a:xfrm>
              <a:off x="1009669" y="5651977"/>
              <a:ext cx="5362258" cy="26436"/>
            </a:xfrm>
            <a:custGeom>
              <a:avLst/>
              <a:gdLst/>
              <a:ahLst/>
              <a:cxnLst/>
              <a:rect l="0" t="0" r="0" b="0"/>
              <a:pathLst>
                <a:path w="5362258" h="26436">
                  <a:moveTo>
                    <a:pt x="0" y="0"/>
                  </a:moveTo>
                  <a:lnTo>
                    <a:pt x="670282" y="8635"/>
                  </a:lnTo>
                  <a:lnTo>
                    <a:pt x="1340564" y="16431"/>
                  </a:lnTo>
                  <a:lnTo>
                    <a:pt x="2010846" y="21184"/>
                  </a:lnTo>
                  <a:lnTo>
                    <a:pt x="2681129" y="25650"/>
                  </a:lnTo>
                  <a:lnTo>
                    <a:pt x="3351411" y="25173"/>
                  </a:lnTo>
                  <a:lnTo>
                    <a:pt x="4021693" y="24693"/>
                  </a:lnTo>
                  <a:lnTo>
                    <a:pt x="4691975" y="25570"/>
                  </a:lnTo>
                  <a:lnTo>
                    <a:pt x="5362258" y="26436"/>
                  </a:lnTo>
                  <a:lnTo>
                    <a:pt x="5362258" y="26436"/>
                  </a:lnTo>
                </a:path>
              </a:pathLst>
            </a:custGeom>
            <a:ln w="40651" cap="flat">
              <a:solidFill>
                <a:srgbClr val="D3D3D3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1" name="rc27">
              <a:extLst>
                <a:ext uri="{FF2B5EF4-FFF2-40B4-BE49-F238E27FC236}">
                  <a16:creationId xmlns:a16="http://schemas.microsoft.com/office/drawing/2014/main" id="{560E52E0-6F4C-42FC-9C24-BBE2A9F3C6AF}"/>
                </a:ext>
              </a:extLst>
            </p:cNvPr>
            <p:cNvSpPr/>
            <p:nvPr/>
          </p:nvSpPr>
          <p:spPr>
            <a:xfrm>
              <a:off x="1009669" y="2378098"/>
              <a:ext cx="5362258" cy="3442736"/>
            </a:xfrm>
            <a:prstGeom prst="rect">
              <a:avLst/>
            </a:prstGeom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2" name="tx28">
              <a:extLst>
                <a:ext uri="{FF2B5EF4-FFF2-40B4-BE49-F238E27FC236}">
                  <a16:creationId xmlns:a16="http://schemas.microsoft.com/office/drawing/2014/main" id="{3D8364E5-C2FE-4DC8-B00B-1622C1764498}"/>
                </a:ext>
              </a:extLst>
            </p:cNvPr>
            <p:cNvSpPr/>
            <p:nvPr/>
          </p:nvSpPr>
          <p:spPr>
            <a:xfrm>
              <a:off x="884883" y="5779143"/>
              <a:ext cx="62155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123" name="tx29">
              <a:extLst>
                <a:ext uri="{FF2B5EF4-FFF2-40B4-BE49-F238E27FC236}">
                  <a16:creationId xmlns:a16="http://schemas.microsoft.com/office/drawing/2014/main" id="{84169FA2-8A0F-4D74-B52A-039BF9D08633}"/>
                </a:ext>
              </a:extLst>
            </p:cNvPr>
            <p:cNvSpPr/>
            <p:nvPr/>
          </p:nvSpPr>
          <p:spPr>
            <a:xfrm>
              <a:off x="822728" y="4631564"/>
              <a:ext cx="124311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124" name="tx30">
              <a:extLst>
                <a:ext uri="{FF2B5EF4-FFF2-40B4-BE49-F238E27FC236}">
                  <a16:creationId xmlns:a16="http://schemas.microsoft.com/office/drawing/2014/main" id="{184C0F1B-AFCD-408A-B566-8545EB7738C3}"/>
                </a:ext>
              </a:extLst>
            </p:cNvPr>
            <p:cNvSpPr/>
            <p:nvPr/>
          </p:nvSpPr>
          <p:spPr>
            <a:xfrm>
              <a:off x="760572" y="3483985"/>
              <a:ext cx="186466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100</a:t>
              </a:r>
            </a:p>
          </p:txBody>
        </p:sp>
        <p:sp>
          <p:nvSpPr>
            <p:cNvPr id="125" name="tx31">
              <a:extLst>
                <a:ext uri="{FF2B5EF4-FFF2-40B4-BE49-F238E27FC236}">
                  <a16:creationId xmlns:a16="http://schemas.microsoft.com/office/drawing/2014/main" id="{D1A63221-DCFB-48ED-B808-B12103F94B2D}"/>
                </a:ext>
              </a:extLst>
            </p:cNvPr>
            <p:cNvSpPr/>
            <p:nvPr/>
          </p:nvSpPr>
          <p:spPr>
            <a:xfrm>
              <a:off x="760572" y="2336406"/>
              <a:ext cx="186466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150</a:t>
              </a:r>
            </a:p>
          </p:txBody>
        </p:sp>
        <p:sp>
          <p:nvSpPr>
            <p:cNvPr id="126" name="pl32">
              <a:extLst>
                <a:ext uri="{FF2B5EF4-FFF2-40B4-BE49-F238E27FC236}">
                  <a16:creationId xmlns:a16="http://schemas.microsoft.com/office/drawing/2014/main" id="{A3248EFD-CC6B-4D10-9531-69F8DB1BBEF7}"/>
                </a:ext>
              </a:extLst>
            </p:cNvPr>
            <p:cNvSpPr/>
            <p:nvPr/>
          </p:nvSpPr>
          <p:spPr>
            <a:xfrm>
              <a:off x="974874" y="5820834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7" name="pl33">
              <a:extLst>
                <a:ext uri="{FF2B5EF4-FFF2-40B4-BE49-F238E27FC236}">
                  <a16:creationId xmlns:a16="http://schemas.microsoft.com/office/drawing/2014/main" id="{3A334D52-3111-40BE-BC4A-3E83A55D7016}"/>
                </a:ext>
              </a:extLst>
            </p:cNvPr>
            <p:cNvSpPr/>
            <p:nvPr/>
          </p:nvSpPr>
          <p:spPr>
            <a:xfrm>
              <a:off x="974874" y="4673255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8" name="pl34">
              <a:extLst>
                <a:ext uri="{FF2B5EF4-FFF2-40B4-BE49-F238E27FC236}">
                  <a16:creationId xmlns:a16="http://schemas.microsoft.com/office/drawing/2014/main" id="{806B9D9B-B0B8-4D56-ACB1-4BAF892E652A}"/>
                </a:ext>
              </a:extLst>
            </p:cNvPr>
            <p:cNvSpPr/>
            <p:nvPr/>
          </p:nvSpPr>
          <p:spPr>
            <a:xfrm>
              <a:off x="974874" y="3525677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9" name="pl35">
              <a:extLst>
                <a:ext uri="{FF2B5EF4-FFF2-40B4-BE49-F238E27FC236}">
                  <a16:creationId xmlns:a16="http://schemas.microsoft.com/office/drawing/2014/main" id="{BDFA709F-ACA1-4C5D-8A33-59E96DD69057}"/>
                </a:ext>
              </a:extLst>
            </p:cNvPr>
            <p:cNvSpPr/>
            <p:nvPr/>
          </p:nvSpPr>
          <p:spPr>
            <a:xfrm>
              <a:off x="974874" y="2378098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30" name="pl36">
              <a:extLst>
                <a:ext uri="{FF2B5EF4-FFF2-40B4-BE49-F238E27FC236}">
                  <a16:creationId xmlns:a16="http://schemas.microsoft.com/office/drawing/2014/main" id="{D3F9B486-5970-473D-BCFC-C28158962837}"/>
                </a:ext>
              </a:extLst>
            </p:cNvPr>
            <p:cNvSpPr/>
            <p:nvPr/>
          </p:nvSpPr>
          <p:spPr>
            <a:xfrm>
              <a:off x="1009669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31" name="pl37">
              <a:extLst>
                <a:ext uri="{FF2B5EF4-FFF2-40B4-BE49-F238E27FC236}">
                  <a16:creationId xmlns:a16="http://schemas.microsoft.com/office/drawing/2014/main" id="{BDB49F93-77F5-469B-AE3A-083FFB919321}"/>
                </a:ext>
              </a:extLst>
            </p:cNvPr>
            <p:cNvSpPr/>
            <p:nvPr/>
          </p:nvSpPr>
          <p:spPr>
            <a:xfrm>
              <a:off x="2350233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32" name="pl38">
              <a:extLst>
                <a:ext uri="{FF2B5EF4-FFF2-40B4-BE49-F238E27FC236}">
                  <a16:creationId xmlns:a16="http://schemas.microsoft.com/office/drawing/2014/main" id="{C7F5FEE7-75E4-4B9F-86DB-6C538D6C61D3}"/>
                </a:ext>
              </a:extLst>
            </p:cNvPr>
            <p:cNvSpPr/>
            <p:nvPr/>
          </p:nvSpPr>
          <p:spPr>
            <a:xfrm>
              <a:off x="3690798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33" name="pl39">
              <a:extLst>
                <a:ext uri="{FF2B5EF4-FFF2-40B4-BE49-F238E27FC236}">
                  <a16:creationId xmlns:a16="http://schemas.microsoft.com/office/drawing/2014/main" id="{9CB20368-7081-4D47-B5CF-92FF9B5EFCEE}"/>
                </a:ext>
              </a:extLst>
            </p:cNvPr>
            <p:cNvSpPr/>
            <p:nvPr/>
          </p:nvSpPr>
          <p:spPr>
            <a:xfrm>
              <a:off x="5031362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34" name="tx40">
              <a:extLst>
                <a:ext uri="{FF2B5EF4-FFF2-40B4-BE49-F238E27FC236}">
                  <a16:creationId xmlns:a16="http://schemas.microsoft.com/office/drawing/2014/main" id="{C78BB494-33D5-4842-840E-2571FF7C6B98}"/>
                </a:ext>
              </a:extLst>
            </p:cNvPr>
            <p:cNvSpPr/>
            <p:nvPr/>
          </p:nvSpPr>
          <p:spPr>
            <a:xfrm>
              <a:off x="885358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2020</a:t>
              </a:r>
            </a:p>
          </p:txBody>
        </p:sp>
        <p:sp>
          <p:nvSpPr>
            <p:cNvPr id="135" name="tx41">
              <a:extLst>
                <a:ext uri="{FF2B5EF4-FFF2-40B4-BE49-F238E27FC236}">
                  <a16:creationId xmlns:a16="http://schemas.microsoft.com/office/drawing/2014/main" id="{F9EBD5F1-B787-44D6-8357-08F865C8C395}"/>
                </a:ext>
              </a:extLst>
            </p:cNvPr>
            <p:cNvSpPr/>
            <p:nvPr/>
          </p:nvSpPr>
          <p:spPr>
            <a:xfrm>
              <a:off x="2225922" y="5881718"/>
              <a:ext cx="248622" cy="8174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2030</a:t>
              </a:r>
            </a:p>
          </p:txBody>
        </p:sp>
        <p:sp>
          <p:nvSpPr>
            <p:cNvPr id="136" name="tx42">
              <a:extLst>
                <a:ext uri="{FF2B5EF4-FFF2-40B4-BE49-F238E27FC236}">
                  <a16:creationId xmlns:a16="http://schemas.microsoft.com/office/drawing/2014/main" id="{81E65D53-08FC-4103-9277-D90CD1C2FD2C}"/>
                </a:ext>
              </a:extLst>
            </p:cNvPr>
            <p:cNvSpPr/>
            <p:nvPr/>
          </p:nvSpPr>
          <p:spPr>
            <a:xfrm>
              <a:off x="3566487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2040</a:t>
              </a:r>
            </a:p>
          </p:txBody>
        </p:sp>
        <p:sp>
          <p:nvSpPr>
            <p:cNvPr id="137" name="tx43">
              <a:extLst>
                <a:ext uri="{FF2B5EF4-FFF2-40B4-BE49-F238E27FC236}">
                  <a16:creationId xmlns:a16="http://schemas.microsoft.com/office/drawing/2014/main" id="{357C64E1-FE41-407C-86E1-645DA8D66A4D}"/>
                </a:ext>
              </a:extLst>
            </p:cNvPr>
            <p:cNvSpPr/>
            <p:nvPr/>
          </p:nvSpPr>
          <p:spPr>
            <a:xfrm>
              <a:off x="4907051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2050</a:t>
              </a:r>
            </a:p>
          </p:txBody>
        </p:sp>
        <p:sp>
          <p:nvSpPr>
            <p:cNvPr id="138" name="tx44">
              <a:extLst>
                <a:ext uri="{FF2B5EF4-FFF2-40B4-BE49-F238E27FC236}">
                  <a16:creationId xmlns:a16="http://schemas.microsoft.com/office/drawing/2014/main" id="{D2830FF8-CDEC-46D4-A9F3-01DDAEBA8FC7}"/>
                </a:ext>
              </a:extLst>
            </p:cNvPr>
            <p:cNvSpPr/>
            <p:nvPr/>
          </p:nvSpPr>
          <p:spPr>
            <a:xfrm rot="-5400000">
              <a:off x="-813377" y="4033913"/>
              <a:ext cx="2888406" cy="13110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0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Final Energy consumption per capita (GJ/year)</a:t>
              </a:r>
            </a:p>
          </p:txBody>
        </p:sp>
        <p:sp>
          <p:nvSpPr>
            <p:cNvPr id="139" name="tx45">
              <a:extLst>
                <a:ext uri="{FF2B5EF4-FFF2-40B4-BE49-F238E27FC236}">
                  <a16:creationId xmlns:a16="http://schemas.microsoft.com/office/drawing/2014/main" id="{FC7DB917-0A02-41D1-9880-04FD3D5BE215}"/>
                </a:ext>
              </a:extLst>
            </p:cNvPr>
            <p:cNvSpPr/>
            <p:nvPr/>
          </p:nvSpPr>
          <p:spPr>
            <a:xfrm>
              <a:off x="1009669" y="1934847"/>
              <a:ext cx="2826673" cy="12939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0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National average energy consumption in BRA</a:t>
              </a:r>
            </a:p>
          </p:txBody>
        </p:sp>
        <p:sp>
          <p:nvSpPr>
            <p:cNvPr id="140" name="tx46">
              <a:extLst>
                <a:ext uri="{FF2B5EF4-FFF2-40B4-BE49-F238E27FC236}">
                  <a16:creationId xmlns:a16="http://schemas.microsoft.com/office/drawing/2014/main" id="{3DEEE2AE-1A0B-4346-A7FF-075DFEE00928}"/>
                </a:ext>
              </a:extLst>
            </p:cNvPr>
            <p:cNvSpPr/>
            <p:nvPr/>
          </p:nvSpPr>
          <p:spPr>
            <a:xfrm>
              <a:off x="1009669" y="1702051"/>
              <a:ext cx="1580956" cy="15732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3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2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Final Energy|Industry</a:t>
              </a:r>
            </a:p>
          </p:txBody>
        </p:sp>
        <p:sp>
          <p:nvSpPr>
            <p:cNvPr id="141" name="rc47">
              <a:extLst>
                <a:ext uri="{FF2B5EF4-FFF2-40B4-BE49-F238E27FC236}">
                  <a16:creationId xmlns:a16="http://schemas.microsoft.com/office/drawing/2014/main" id="{C901F118-4EAF-4604-BEB3-6F52F2DFDD1E}"/>
                </a:ext>
              </a:extLst>
            </p:cNvPr>
            <p:cNvSpPr/>
            <p:nvPr/>
          </p:nvSpPr>
          <p:spPr>
            <a:xfrm>
              <a:off x="6441516" y="1669789"/>
              <a:ext cx="2175694" cy="4386784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2" name="rc48">
              <a:extLst>
                <a:ext uri="{FF2B5EF4-FFF2-40B4-BE49-F238E27FC236}">
                  <a16:creationId xmlns:a16="http://schemas.microsoft.com/office/drawing/2014/main" id="{8E47E755-535F-485C-B846-7DD64BA15C24}"/>
                </a:ext>
              </a:extLst>
            </p:cNvPr>
            <p:cNvSpPr/>
            <p:nvPr/>
          </p:nvSpPr>
          <p:spPr>
            <a:xfrm>
              <a:off x="6760202" y="2378098"/>
              <a:ext cx="858915" cy="3442736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43" name="pl49">
              <a:extLst>
                <a:ext uri="{FF2B5EF4-FFF2-40B4-BE49-F238E27FC236}">
                  <a16:creationId xmlns:a16="http://schemas.microsoft.com/office/drawing/2014/main" id="{B834F161-97C8-4A3E-9AC6-24170F76729F}"/>
                </a:ext>
              </a:extLst>
            </p:cNvPr>
            <p:cNvSpPr/>
            <p:nvPr/>
          </p:nvSpPr>
          <p:spPr>
            <a:xfrm>
              <a:off x="6760202" y="5247045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4" name="pl50">
              <a:extLst>
                <a:ext uri="{FF2B5EF4-FFF2-40B4-BE49-F238E27FC236}">
                  <a16:creationId xmlns:a16="http://schemas.microsoft.com/office/drawing/2014/main" id="{316DF8CA-6D7D-4BAA-B83C-B9482FA904A2}"/>
                </a:ext>
              </a:extLst>
            </p:cNvPr>
            <p:cNvSpPr/>
            <p:nvPr/>
          </p:nvSpPr>
          <p:spPr>
            <a:xfrm>
              <a:off x="6760202" y="4099466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5" name="pl51">
              <a:extLst>
                <a:ext uri="{FF2B5EF4-FFF2-40B4-BE49-F238E27FC236}">
                  <a16:creationId xmlns:a16="http://schemas.microsoft.com/office/drawing/2014/main" id="{E4898F8D-6841-44E1-9F98-9551BA742B4F}"/>
                </a:ext>
              </a:extLst>
            </p:cNvPr>
            <p:cNvSpPr/>
            <p:nvPr/>
          </p:nvSpPr>
          <p:spPr>
            <a:xfrm>
              <a:off x="6760202" y="295188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6" name="pl52">
              <a:extLst>
                <a:ext uri="{FF2B5EF4-FFF2-40B4-BE49-F238E27FC236}">
                  <a16:creationId xmlns:a16="http://schemas.microsoft.com/office/drawing/2014/main" id="{ABBD5A21-EAC5-4145-B6A1-CD198CBE6122}"/>
                </a:ext>
              </a:extLst>
            </p:cNvPr>
            <p:cNvSpPr/>
            <p:nvPr/>
          </p:nvSpPr>
          <p:spPr>
            <a:xfrm>
              <a:off x="6760202" y="5820834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7" name="pl53">
              <a:extLst>
                <a:ext uri="{FF2B5EF4-FFF2-40B4-BE49-F238E27FC236}">
                  <a16:creationId xmlns:a16="http://schemas.microsoft.com/office/drawing/2014/main" id="{D1976E02-741A-422E-A034-CF0FFDF113C6}"/>
                </a:ext>
              </a:extLst>
            </p:cNvPr>
            <p:cNvSpPr/>
            <p:nvPr/>
          </p:nvSpPr>
          <p:spPr>
            <a:xfrm>
              <a:off x="6760202" y="4673255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8" name="pl54">
              <a:extLst>
                <a:ext uri="{FF2B5EF4-FFF2-40B4-BE49-F238E27FC236}">
                  <a16:creationId xmlns:a16="http://schemas.microsoft.com/office/drawing/2014/main" id="{5CC5FDD1-B87D-4848-9975-3D3C587F02AF}"/>
                </a:ext>
              </a:extLst>
            </p:cNvPr>
            <p:cNvSpPr/>
            <p:nvPr/>
          </p:nvSpPr>
          <p:spPr>
            <a:xfrm>
              <a:off x="6760202" y="352567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9" name="pl55">
              <a:extLst>
                <a:ext uri="{FF2B5EF4-FFF2-40B4-BE49-F238E27FC236}">
                  <a16:creationId xmlns:a16="http://schemas.microsoft.com/office/drawing/2014/main" id="{B975BAA7-6090-4E2A-8EA5-40603600F23E}"/>
                </a:ext>
              </a:extLst>
            </p:cNvPr>
            <p:cNvSpPr/>
            <p:nvPr/>
          </p:nvSpPr>
          <p:spPr>
            <a:xfrm>
              <a:off x="6760202" y="2378098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50" name="pl56">
              <a:extLst>
                <a:ext uri="{FF2B5EF4-FFF2-40B4-BE49-F238E27FC236}">
                  <a16:creationId xmlns:a16="http://schemas.microsoft.com/office/drawing/2014/main" id="{528C682A-0DA5-42E8-993B-A1AAA8F6A739}"/>
                </a:ext>
              </a:extLst>
            </p:cNvPr>
            <p:cNvSpPr/>
            <p:nvPr/>
          </p:nvSpPr>
          <p:spPr>
            <a:xfrm>
              <a:off x="7189660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51" name="pg57">
              <a:extLst>
                <a:ext uri="{FF2B5EF4-FFF2-40B4-BE49-F238E27FC236}">
                  <a16:creationId xmlns:a16="http://schemas.microsoft.com/office/drawing/2014/main" id="{CF6A1532-BB9E-4CA3-BF2C-1A9201F5F7DC}"/>
                </a:ext>
              </a:extLst>
            </p:cNvPr>
            <p:cNvSpPr/>
            <p:nvPr/>
          </p:nvSpPr>
          <p:spPr>
            <a:xfrm>
              <a:off x="7189660" y="2383494"/>
              <a:ext cx="322093" cy="3437166"/>
            </a:xfrm>
            <a:custGeom>
              <a:avLst/>
              <a:gdLst/>
              <a:ahLst/>
              <a:cxnLst/>
              <a:rect l="0" t="0" r="0" b="0"/>
              <a:pathLst>
                <a:path w="322093" h="3437166">
                  <a:moveTo>
                    <a:pt x="0" y="3437166"/>
                  </a:moveTo>
                  <a:lnTo>
                    <a:pt x="0" y="3430035"/>
                  </a:lnTo>
                  <a:lnTo>
                    <a:pt x="0" y="3422904"/>
                  </a:lnTo>
                  <a:lnTo>
                    <a:pt x="0" y="3415773"/>
                  </a:lnTo>
                  <a:lnTo>
                    <a:pt x="0" y="3408642"/>
                  </a:lnTo>
                  <a:lnTo>
                    <a:pt x="0" y="3401511"/>
                  </a:lnTo>
                  <a:lnTo>
                    <a:pt x="0" y="3394380"/>
                  </a:lnTo>
                  <a:lnTo>
                    <a:pt x="0" y="3387248"/>
                  </a:lnTo>
                  <a:lnTo>
                    <a:pt x="0" y="3380117"/>
                  </a:lnTo>
                  <a:lnTo>
                    <a:pt x="0" y="3372986"/>
                  </a:lnTo>
                  <a:lnTo>
                    <a:pt x="0" y="3365855"/>
                  </a:lnTo>
                  <a:lnTo>
                    <a:pt x="0" y="3358724"/>
                  </a:lnTo>
                  <a:lnTo>
                    <a:pt x="0" y="3351593"/>
                  </a:lnTo>
                  <a:lnTo>
                    <a:pt x="0" y="3344462"/>
                  </a:lnTo>
                  <a:lnTo>
                    <a:pt x="0" y="3337331"/>
                  </a:lnTo>
                  <a:lnTo>
                    <a:pt x="0" y="3330200"/>
                  </a:lnTo>
                  <a:lnTo>
                    <a:pt x="0" y="3323069"/>
                  </a:lnTo>
                  <a:lnTo>
                    <a:pt x="0" y="3315938"/>
                  </a:lnTo>
                  <a:lnTo>
                    <a:pt x="0" y="3308807"/>
                  </a:lnTo>
                  <a:lnTo>
                    <a:pt x="0" y="3301676"/>
                  </a:lnTo>
                  <a:lnTo>
                    <a:pt x="0" y="3294545"/>
                  </a:lnTo>
                  <a:lnTo>
                    <a:pt x="0" y="3287414"/>
                  </a:lnTo>
                  <a:lnTo>
                    <a:pt x="0" y="3280283"/>
                  </a:lnTo>
                  <a:lnTo>
                    <a:pt x="0" y="3273152"/>
                  </a:lnTo>
                  <a:lnTo>
                    <a:pt x="0" y="3266021"/>
                  </a:lnTo>
                  <a:lnTo>
                    <a:pt x="0" y="3258890"/>
                  </a:lnTo>
                  <a:lnTo>
                    <a:pt x="0" y="3251759"/>
                  </a:lnTo>
                  <a:lnTo>
                    <a:pt x="0" y="3244627"/>
                  </a:lnTo>
                  <a:lnTo>
                    <a:pt x="0" y="3237496"/>
                  </a:lnTo>
                  <a:lnTo>
                    <a:pt x="0" y="3230365"/>
                  </a:lnTo>
                  <a:lnTo>
                    <a:pt x="0" y="3223234"/>
                  </a:lnTo>
                  <a:lnTo>
                    <a:pt x="0" y="3216103"/>
                  </a:lnTo>
                  <a:lnTo>
                    <a:pt x="0" y="3208972"/>
                  </a:lnTo>
                  <a:lnTo>
                    <a:pt x="0" y="3201841"/>
                  </a:lnTo>
                  <a:lnTo>
                    <a:pt x="0" y="3194710"/>
                  </a:lnTo>
                  <a:lnTo>
                    <a:pt x="0" y="3187579"/>
                  </a:lnTo>
                  <a:lnTo>
                    <a:pt x="0" y="3180448"/>
                  </a:lnTo>
                  <a:lnTo>
                    <a:pt x="0" y="3173317"/>
                  </a:lnTo>
                  <a:lnTo>
                    <a:pt x="0" y="3166186"/>
                  </a:lnTo>
                  <a:lnTo>
                    <a:pt x="0" y="3159055"/>
                  </a:lnTo>
                  <a:lnTo>
                    <a:pt x="0" y="3151924"/>
                  </a:lnTo>
                  <a:lnTo>
                    <a:pt x="0" y="3144793"/>
                  </a:lnTo>
                  <a:lnTo>
                    <a:pt x="0" y="3137662"/>
                  </a:lnTo>
                  <a:lnTo>
                    <a:pt x="0" y="3130531"/>
                  </a:lnTo>
                  <a:lnTo>
                    <a:pt x="0" y="3123400"/>
                  </a:lnTo>
                  <a:lnTo>
                    <a:pt x="0" y="3116269"/>
                  </a:lnTo>
                  <a:lnTo>
                    <a:pt x="0" y="3109138"/>
                  </a:lnTo>
                  <a:lnTo>
                    <a:pt x="0" y="3102006"/>
                  </a:lnTo>
                  <a:lnTo>
                    <a:pt x="0" y="3094875"/>
                  </a:lnTo>
                  <a:lnTo>
                    <a:pt x="0" y="3087744"/>
                  </a:lnTo>
                  <a:lnTo>
                    <a:pt x="0" y="3080613"/>
                  </a:lnTo>
                  <a:lnTo>
                    <a:pt x="0" y="3073482"/>
                  </a:lnTo>
                  <a:lnTo>
                    <a:pt x="0" y="3066351"/>
                  </a:lnTo>
                  <a:lnTo>
                    <a:pt x="0" y="3059220"/>
                  </a:lnTo>
                  <a:lnTo>
                    <a:pt x="0" y="3052089"/>
                  </a:lnTo>
                  <a:lnTo>
                    <a:pt x="0" y="3044958"/>
                  </a:lnTo>
                  <a:lnTo>
                    <a:pt x="0" y="3037827"/>
                  </a:lnTo>
                  <a:lnTo>
                    <a:pt x="0" y="3030696"/>
                  </a:lnTo>
                  <a:lnTo>
                    <a:pt x="0" y="3023565"/>
                  </a:lnTo>
                  <a:lnTo>
                    <a:pt x="0" y="3016434"/>
                  </a:lnTo>
                  <a:lnTo>
                    <a:pt x="0" y="3009303"/>
                  </a:lnTo>
                  <a:lnTo>
                    <a:pt x="0" y="3002172"/>
                  </a:lnTo>
                  <a:lnTo>
                    <a:pt x="0" y="2995041"/>
                  </a:lnTo>
                  <a:lnTo>
                    <a:pt x="0" y="2987910"/>
                  </a:lnTo>
                  <a:lnTo>
                    <a:pt x="0" y="2980779"/>
                  </a:lnTo>
                  <a:lnTo>
                    <a:pt x="0" y="2973648"/>
                  </a:lnTo>
                  <a:lnTo>
                    <a:pt x="0" y="2966517"/>
                  </a:lnTo>
                  <a:lnTo>
                    <a:pt x="0" y="2959385"/>
                  </a:lnTo>
                  <a:lnTo>
                    <a:pt x="0" y="2952254"/>
                  </a:lnTo>
                  <a:lnTo>
                    <a:pt x="0" y="2945123"/>
                  </a:lnTo>
                  <a:lnTo>
                    <a:pt x="0" y="2937992"/>
                  </a:lnTo>
                  <a:lnTo>
                    <a:pt x="0" y="2930861"/>
                  </a:lnTo>
                  <a:lnTo>
                    <a:pt x="0" y="2923730"/>
                  </a:lnTo>
                  <a:lnTo>
                    <a:pt x="0" y="2916599"/>
                  </a:lnTo>
                  <a:lnTo>
                    <a:pt x="0" y="2909468"/>
                  </a:lnTo>
                  <a:lnTo>
                    <a:pt x="0" y="2902337"/>
                  </a:lnTo>
                  <a:lnTo>
                    <a:pt x="0" y="2895206"/>
                  </a:lnTo>
                  <a:lnTo>
                    <a:pt x="0" y="2888075"/>
                  </a:lnTo>
                  <a:lnTo>
                    <a:pt x="0" y="2880944"/>
                  </a:lnTo>
                  <a:lnTo>
                    <a:pt x="0" y="2873813"/>
                  </a:lnTo>
                  <a:lnTo>
                    <a:pt x="0" y="2866682"/>
                  </a:lnTo>
                  <a:lnTo>
                    <a:pt x="0" y="2859551"/>
                  </a:lnTo>
                  <a:lnTo>
                    <a:pt x="0" y="2852420"/>
                  </a:lnTo>
                  <a:lnTo>
                    <a:pt x="0" y="2845289"/>
                  </a:lnTo>
                  <a:lnTo>
                    <a:pt x="0" y="2838158"/>
                  </a:lnTo>
                  <a:lnTo>
                    <a:pt x="0" y="2831027"/>
                  </a:lnTo>
                  <a:lnTo>
                    <a:pt x="0" y="2823895"/>
                  </a:lnTo>
                  <a:lnTo>
                    <a:pt x="0" y="2816764"/>
                  </a:lnTo>
                  <a:lnTo>
                    <a:pt x="0" y="2809633"/>
                  </a:lnTo>
                  <a:lnTo>
                    <a:pt x="0" y="2802502"/>
                  </a:lnTo>
                  <a:lnTo>
                    <a:pt x="0" y="2795371"/>
                  </a:lnTo>
                  <a:lnTo>
                    <a:pt x="0" y="2788240"/>
                  </a:lnTo>
                  <a:lnTo>
                    <a:pt x="0" y="2781109"/>
                  </a:lnTo>
                  <a:lnTo>
                    <a:pt x="0" y="2773978"/>
                  </a:lnTo>
                  <a:lnTo>
                    <a:pt x="0" y="2766847"/>
                  </a:lnTo>
                  <a:lnTo>
                    <a:pt x="0" y="2759716"/>
                  </a:lnTo>
                  <a:lnTo>
                    <a:pt x="0" y="2752585"/>
                  </a:lnTo>
                  <a:lnTo>
                    <a:pt x="0" y="2745454"/>
                  </a:lnTo>
                  <a:lnTo>
                    <a:pt x="0" y="2738323"/>
                  </a:lnTo>
                  <a:lnTo>
                    <a:pt x="0" y="2731192"/>
                  </a:lnTo>
                  <a:lnTo>
                    <a:pt x="0" y="2724061"/>
                  </a:lnTo>
                  <a:lnTo>
                    <a:pt x="0" y="2716930"/>
                  </a:lnTo>
                  <a:lnTo>
                    <a:pt x="0" y="2709799"/>
                  </a:lnTo>
                  <a:lnTo>
                    <a:pt x="0" y="2702668"/>
                  </a:lnTo>
                  <a:lnTo>
                    <a:pt x="0" y="2695537"/>
                  </a:lnTo>
                  <a:lnTo>
                    <a:pt x="0" y="2688406"/>
                  </a:lnTo>
                  <a:lnTo>
                    <a:pt x="0" y="2681274"/>
                  </a:lnTo>
                  <a:lnTo>
                    <a:pt x="0" y="2674143"/>
                  </a:lnTo>
                  <a:lnTo>
                    <a:pt x="0" y="2667012"/>
                  </a:lnTo>
                  <a:lnTo>
                    <a:pt x="0" y="2659881"/>
                  </a:lnTo>
                  <a:lnTo>
                    <a:pt x="0" y="2652750"/>
                  </a:lnTo>
                  <a:lnTo>
                    <a:pt x="0" y="2645619"/>
                  </a:lnTo>
                  <a:lnTo>
                    <a:pt x="0" y="2638488"/>
                  </a:lnTo>
                  <a:lnTo>
                    <a:pt x="0" y="2631357"/>
                  </a:lnTo>
                  <a:lnTo>
                    <a:pt x="0" y="2624226"/>
                  </a:lnTo>
                  <a:lnTo>
                    <a:pt x="0" y="2617095"/>
                  </a:lnTo>
                  <a:lnTo>
                    <a:pt x="0" y="2609964"/>
                  </a:lnTo>
                  <a:lnTo>
                    <a:pt x="0" y="2602833"/>
                  </a:lnTo>
                  <a:lnTo>
                    <a:pt x="0" y="2595702"/>
                  </a:lnTo>
                  <a:lnTo>
                    <a:pt x="0" y="2588571"/>
                  </a:lnTo>
                  <a:lnTo>
                    <a:pt x="0" y="2581440"/>
                  </a:lnTo>
                  <a:lnTo>
                    <a:pt x="0" y="2574309"/>
                  </a:lnTo>
                  <a:lnTo>
                    <a:pt x="0" y="2567178"/>
                  </a:lnTo>
                  <a:lnTo>
                    <a:pt x="0" y="2560047"/>
                  </a:lnTo>
                  <a:lnTo>
                    <a:pt x="0" y="2552916"/>
                  </a:lnTo>
                  <a:lnTo>
                    <a:pt x="0" y="2545785"/>
                  </a:lnTo>
                  <a:lnTo>
                    <a:pt x="0" y="2538653"/>
                  </a:lnTo>
                  <a:lnTo>
                    <a:pt x="0" y="2531522"/>
                  </a:lnTo>
                  <a:lnTo>
                    <a:pt x="0" y="2524391"/>
                  </a:lnTo>
                  <a:lnTo>
                    <a:pt x="0" y="2517260"/>
                  </a:lnTo>
                  <a:lnTo>
                    <a:pt x="0" y="2510129"/>
                  </a:lnTo>
                  <a:lnTo>
                    <a:pt x="0" y="2502998"/>
                  </a:lnTo>
                  <a:lnTo>
                    <a:pt x="0" y="2495867"/>
                  </a:lnTo>
                  <a:lnTo>
                    <a:pt x="0" y="2488736"/>
                  </a:lnTo>
                  <a:lnTo>
                    <a:pt x="0" y="2481605"/>
                  </a:lnTo>
                  <a:lnTo>
                    <a:pt x="0" y="2474474"/>
                  </a:lnTo>
                  <a:lnTo>
                    <a:pt x="0" y="2467343"/>
                  </a:lnTo>
                  <a:lnTo>
                    <a:pt x="0" y="2460212"/>
                  </a:lnTo>
                  <a:lnTo>
                    <a:pt x="0" y="2453081"/>
                  </a:lnTo>
                  <a:lnTo>
                    <a:pt x="0" y="2445950"/>
                  </a:lnTo>
                  <a:lnTo>
                    <a:pt x="0" y="2438819"/>
                  </a:lnTo>
                  <a:lnTo>
                    <a:pt x="0" y="2431688"/>
                  </a:lnTo>
                  <a:lnTo>
                    <a:pt x="0" y="2424557"/>
                  </a:lnTo>
                  <a:lnTo>
                    <a:pt x="0" y="2417426"/>
                  </a:lnTo>
                  <a:lnTo>
                    <a:pt x="0" y="2410295"/>
                  </a:lnTo>
                  <a:lnTo>
                    <a:pt x="0" y="2403164"/>
                  </a:lnTo>
                  <a:lnTo>
                    <a:pt x="0" y="2396032"/>
                  </a:lnTo>
                  <a:lnTo>
                    <a:pt x="0" y="2388901"/>
                  </a:lnTo>
                  <a:lnTo>
                    <a:pt x="0" y="2381770"/>
                  </a:lnTo>
                  <a:lnTo>
                    <a:pt x="0" y="2374639"/>
                  </a:lnTo>
                  <a:lnTo>
                    <a:pt x="0" y="2367508"/>
                  </a:lnTo>
                  <a:lnTo>
                    <a:pt x="0" y="2360377"/>
                  </a:lnTo>
                  <a:lnTo>
                    <a:pt x="0" y="2353246"/>
                  </a:lnTo>
                  <a:lnTo>
                    <a:pt x="0" y="2346115"/>
                  </a:lnTo>
                  <a:lnTo>
                    <a:pt x="0" y="2338984"/>
                  </a:lnTo>
                  <a:lnTo>
                    <a:pt x="0" y="2331853"/>
                  </a:lnTo>
                  <a:lnTo>
                    <a:pt x="0" y="2324722"/>
                  </a:lnTo>
                  <a:lnTo>
                    <a:pt x="0" y="2317591"/>
                  </a:lnTo>
                  <a:lnTo>
                    <a:pt x="0" y="2310460"/>
                  </a:lnTo>
                  <a:lnTo>
                    <a:pt x="0" y="2303329"/>
                  </a:lnTo>
                  <a:lnTo>
                    <a:pt x="0" y="2296198"/>
                  </a:lnTo>
                  <a:lnTo>
                    <a:pt x="0" y="2289067"/>
                  </a:lnTo>
                  <a:lnTo>
                    <a:pt x="0" y="2281936"/>
                  </a:lnTo>
                  <a:lnTo>
                    <a:pt x="0" y="2274805"/>
                  </a:lnTo>
                  <a:lnTo>
                    <a:pt x="0" y="2267674"/>
                  </a:lnTo>
                  <a:lnTo>
                    <a:pt x="0" y="2260543"/>
                  </a:lnTo>
                  <a:lnTo>
                    <a:pt x="0" y="2253411"/>
                  </a:lnTo>
                  <a:lnTo>
                    <a:pt x="0" y="2246280"/>
                  </a:lnTo>
                  <a:lnTo>
                    <a:pt x="0" y="2239149"/>
                  </a:lnTo>
                  <a:lnTo>
                    <a:pt x="0" y="2232018"/>
                  </a:lnTo>
                  <a:lnTo>
                    <a:pt x="0" y="2224887"/>
                  </a:lnTo>
                  <a:lnTo>
                    <a:pt x="0" y="2217756"/>
                  </a:lnTo>
                  <a:lnTo>
                    <a:pt x="0" y="2210625"/>
                  </a:lnTo>
                  <a:lnTo>
                    <a:pt x="0" y="2203494"/>
                  </a:lnTo>
                  <a:lnTo>
                    <a:pt x="0" y="2196363"/>
                  </a:lnTo>
                  <a:lnTo>
                    <a:pt x="0" y="2189232"/>
                  </a:lnTo>
                  <a:lnTo>
                    <a:pt x="0" y="2182101"/>
                  </a:lnTo>
                  <a:lnTo>
                    <a:pt x="0" y="2174970"/>
                  </a:lnTo>
                  <a:lnTo>
                    <a:pt x="0" y="2167839"/>
                  </a:lnTo>
                  <a:lnTo>
                    <a:pt x="0" y="2160708"/>
                  </a:lnTo>
                  <a:lnTo>
                    <a:pt x="0" y="2153577"/>
                  </a:lnTo>
                  <a:lnTo>
                    <a:pt x="0" y="2146446"/>
                  </a:lnTo>
                  <a:lnTo>
                    <a:pt x="0" y="2139315"/>
                  </a:lnTo>
                  <a:lnTo>
                    <a:pt x="0" y="2132184"/>
                  </a:lnTo>
                  <a:lnTo>
                    <a:pt x="0" y="2125053"/>
                  </a:lnTo>
                  <a:lnTo>
                    <a:pt x="0" y="2117921"/>
                  </a:lnTo>
                  <a:lnTo>
                    <a:pt x="0" y="2110790"/>
                  </a:lnTo>
                  <a:lnTo>
                    <a:pt x="0" y="2103659"/>
                  </a:lnTo>
                  <a:lnTo>
                    <a:pt x="0" y="2096528"/>
                  </a:lnTo>
                  <a:lnTo>
                    <a:pt x="0" y="2089397"/>
                  </a:lnTo>
                  <a:lnTo>
                    <a:pt x="0" y="2082266"/>
                  </a:lnTo>
                  <a:lnTo>
                    <a:pt x="0" y="2075135"/>
                  </a:lnTo>
                  <a:lnTo>
                    <a:pt x="0" y="2068004"/>
                  </a:lnTo>
                  <a:lnTo>
                    <a:pt x="0" y="2060873"/>
                  </a:lnTo>
                  <a:lnTo>
                    <a:pt x="0" y="2053742"/>
                  </a:lnTo>
                  <a:lnTo>
                    <a:pt x="0" y="2046611"/>
                  </a:lnTo>
                  <a:lnTo>
                    <a:pt x="0" y="2039480"/>
                  </a:lnTo>
                  <a:lnTo>
                    <a:pt x="0" y="2032349"/>
                  </a:lnTo>
                  <a:lnTo>
                    <a:pt x="0" y="2025218"/>
                  </a:lnTo>
                  <a:lnTo>
                    <a:pt x="0" y="2018087"/>
                  </a:lnTo>
                  <a:lnTo>
                    <a:pt x="0" y="2010956"/>
                  </a:lnTo>
                  <a:lnTo>
                    <a:pt x="0" y="2003825"/>
                  </a:lnTo>
                  <a:lnTo>
                    <a:pt x="0" y="1996694"/>
                  </a:lnTo>
                  <a:lnTo>
                    <a:pt x="0" y="1989563"/>
                  </a:lnTo>
                  <a:lnTo>
                    <a:pt x="0" y="1982432"/>
                  </a:lnTo>
                  <a:lnTo>
                    <a:pt x="0" y="1975300"/>
                  </a:lnTo>
                  <a:lnTo>
                    <a:pt x="0" y="1968169"/>
                  </a:lnTo>
                  <a:lnTo>
                    <a:pt x="0" y="1961038"/>
                  </a:lnTo>
                  <a:lnTo>
                    <a:pt x="0" y="1953907"/>
                  </a:lnTo>
                  <a:lnTo>
                    <a:pt x="0" y="1946776"/>
                  </a:lnTo>
                  <a:lnTo>
                    <a:pt x="0" y="1939645"/>
                  </a:lnTo>
                  <a:lnTo>
                    <a:pt x="0" y="1932514"/>
                  </a:lnTo>
                  <a:lnTo>
                    <a:pt x="0" y="1925383"/>
                  </a:lnTo>
                  <a:lnTo>
                    <a:pt x="0" y="1918252"/>
                  </a:lnTo>
                  <a:lnTo>
                    <a:pt x="0" y="1911121"/>
                  </a:lnTo>
                  <a:lnTo>
                    <a:pt x="0" y="1903990"/>
                  </a:lnTo>
                  <a:lnTo>
                    <a:pt x="0" y="1896859"/>
                  </a:lnTo>
                  <a:lnTo>
                    <a:pt x="0" y="1889728"/>
                  </a:lnTo>
                  <a:lnTo>
                    <a:pt x="0" y="1882597"/>
                  </a:lnTo>
                  <a:lnTo>
                    <a:pt x="0" y="1875466"/>
                  </a:lnTo>
                  <a:lnTo>
                    <a:pt x="0" y="1868335"/>
                  </a:lnTo>
                  <a:lnTo>
                    <a:pt x="0" y="1861204"/>
                  </a:lnTo>
                  <a:lnTo>
                    <a:pt x="0" y="1854073"/>
                  </a:lnTo>
                  <a:lnTo>
                    <a:pt x="0" y="1846942"/>
                  </a:lnTo>
                  <a:lnTo>
                    <a:pt x="0" y="1839811"/>
                  </a:lnTo>
                  <a:lnTo>
                    <a:pt x="0" y="1832679"/>
                  </a:lnTo>
                  <a:lnTo>
                    <a:pt x="0" y="1825548"/>
                  </a:lnTo>
                  <a:lnTo>
                    <a:pt x="0" y="1818417"/>
                  </a:lnTo>
                  <a:lnTo>
                    <a:pt x="0" y="1811286"/>
                  </a:lnTo>
                  <a:lnTo>
                    <a:pt x="0" y="1804155"/>
                  </a:lnTo>
                  <a:lnTo>
                    <a:pt x="0" y="1797024"/>
                  </a:lnTo>
                  <a:lnTo>
                    <a:pt x="0" y="1789893"/>
                  </a:lnTo>
                  <a:lnTo>
                    <a:pt x="0" y="1782762"/>
                  </a:lnTo>
                  <a:lnTo>
                    <a:pt x="0" y="1775631"/>
                  </a:lnTo>
                  <a:lnTo>
                    <a:pt x="0" y="1768500"/>
                  </a:lnTo>
                  <a:lnTo>
                    <a:pt x="0" y="1761369"/>
                  </a:lnTo>
                  <a:lnTo>
                    <a:pt x="0" y="1754238"/>
                  </a:lnTo>
                  <a:lnTo>
                    <a:pt x="0" y="1747107"/>
                  </a:lnTo>
                  <a:lnTo>
                    <a:pt x="0" y="1739976"/>
                  </a:lnTo>
                  <a:lnTo>
                    <a:pt x="0" y="1732845"/>
                  </a:lnTo>
                  <a:lnTo>
                    <a:pt x="0" y="1725714"/>
                  </a:lnTo>
                  <a:lnTo>
                    <a:pt x="0" y="1718583"/>
                  </a:lnTo>
                  <a:lnTo>
                    <a:pt x="0" y="1711452"/>
                  </a:lnTo>
                  <a:lnTo>
                    <a:pt x="0" y="1704321"/>
                  </a:lnTo>
                  <a:lnTo>
                    <a:pt x="0" y="1697190"/>
                  </a:lnTo>
                  <a:lnTo>
                    <a:pt x="0" y="1690058"/>
                  </a:lnTo>
                  <a:lnTo>
                    <a:pt x="0" y="1682927"/>
                  </a:lnTo>
                  <a:lnTo>
                    <a:pt x="0" y="1675796"/>
                  </a:lnTo>
                  <a:lnTo>
                    <a:pt x="0" y="1668665"/>
                  </a:lnTo>
                  <a:lnTo>
                    <a:pt x="0" y="1661534"/>
                  </a:lnTo>
                  <a:lnTo>
                    <a:pt x="0" y="1654403"/>
                  </a:lnTo>
                  <a:lnTo>
                    <a:pt x="0" y="1647272"/>
                  </a:lnTo>
                  <a:lnTo>
                    <a:pt x="0" y="1640141"/>
                  </a:lnTo>
                  <a:lnTo>
                    <a:pt x="0" y="1633010"/>
                  </a:lnTo>
                  <a:lnTo>
                    <a:pt x="0" y="1625879"/>
                  </a:lnTo>
                  <a:lnTo>
                    <a:pt x="0" y="1618748"/>
                  </a:lnTo>
                  <a:lnTo>
                    <a:pt x="0" y="1611617"/>
                  </a:lnTo>
                  <a:lnTo>
                    <a:pt x="0" y="1604486"/>
                  </a:lnTo>
                  <a:lnTo>
                    <a:pt x="0" y="1597355"/>
                  </a:lnTo>
                  <a:lnTo>
                    <a:pt x="0" y="1590224"/>
                  </a:lnTo>
                  <a:lnTo>
                    <a:pt x="0" y="1583093"/>
                  </a:lnTo>
                  <a:lnTo>
                    <a:pt x="0" y="1575962"/>
                  </a:lnTo>
                  <a:lnTo>
                    <a:pt x="0" y="1568831"/>
                  </a:lnTo>
                  <a:lnTo>
                    <a:pt x="0" y="1561700"/>
                  </a:lnTo>
                  <a:lnTo>
                    <a:pt x="0" y="1554569"/>
                  </a:lnTo>
                  <a:lnTo>
                    <a:pt x="0" y="1547437"/>
                  </a:lnTo>
                  <a:lnTo>
                    <a:pt x="0" y="1540306"/>
                  </a:lnTo>
                  <a:lnTo>
                    <a:pt x="0" y="1533175"/>
                  </a:lnTo>
                  <a:lnTo>
                    <a:pt x="0" y="1526044"/>
                  </a:lnTo>
                  <a:lnTo>
                    <a:pt x="0" y="1518913"/>
                  </a:lnTo>
                  <a:lnTo>
                    <a:pt x="0" y="1511782"/>
                  </a:lnTo>
                  <a:lnTo>
                    <a:pt x="0" y="1504651"/>
                  </a:lnTo>
                  <a:lnTo>
                    <a:pt x="0" y="1497520"/>
                  </a:lnTo>
                  <a:lnTo>
                    <a:pt x="0" y="1490389"/>
                  </a:lnTo>
                  <a:lnTo>
                    <a:pt x="0" y="1483258"/>
                  </a:lnTo>
                  <a:lnTo>
                    <a:pt x="0" y="1476127"/>
                  </a:lnTo>
                  <a:lnTo>
                    <a:pt x="0" y="1468996"/>
                  </a:lnTo>
                  <a:lnTo>
                    <a:pt x="0" y="1461865"/>
                  </a:lnTo>
                  <a:lnTo>
                    <a:pt x="0" y="1454734"/>
                  </a:lnTo>
                  <a:lnTo>
                    <a:pt x="0" y="1447603"/>
                  </a:lnTo>
                  <a:lnTo>
                    <a:pt x="0" y="1440472"/>
                  </a:lnTo>
                  <a:lnTo>
                    <a:pt x="0" y="1433341"/>
                  </a:lnTo>
                  <a:lnTo>
                    <a:pt x="0" y="1426210"/>
                  </a:lnTo>
                  <a:lnTo>
                    <a:pt x="0" y="1419079"/>
                  </a:lnTo>
                  <a:lnTo>
                    <a:pt x="0" y="1411947"/>
                  </a:lnTo>
                  <a:lnTo>
                    <a:pt x="0" y="1404816"/>
                  </a:lnTo>
                  <a:lnTo>
                    <a:pt x="0" y="1397685"/>
                  </a:lnTo>
                  <a:lnTo>
                    <a:pt x="0" y="1390554"/>
                  </a:lnTo>
                  <a:lnTo>
                    <a:pt x="0" y="1383423"/>
                  </a:lnTo>
                  <a:lnTo>
                    <a:pt x="0" y="1376292"/>
                  </a:lnTo>
                  <a:lnTo>
                    <a:pt x="0" y="1369161"/>
                  </a:lnTo>
                  <a:lnTo>
                    <a:pt x="0" y="1362030"/>
                  </a:lnTo>
                  <a:lnTo>
                    <a:pt x="0" y="1354899"/>
                  </a:lnTo>
                  <a:lnTo>
                    <a:pt x="0" y="1347768"/>
                  </a:lnTo>
                  <a:lnTo>
                    <a:pt x="0" y="1340637"/>
                  </a:lnTo>
                  <a:lnTo>
                    <a:pt x="0" y="1333506"/>
                  </a:lnTo>
                  <a:lnTo>
                    <a:pt x="0" y="1326375"/>
                  </a:lnTo>
                  <a:lnTo>
                    <a:pt x="0" y="1319244"/>
                  </a:lnTo>
                  <a:lnTo>
                    <a:pt x="0" y="1312113"/>
                  </a:lnTo>
                  <a:lnTo>
                    <a:pt x="0" y="1304982"/>
                  </a:lnTo>
                  <a:lnTo>
                    <a:pt x="0" y="1297851"/>
                  </a:lnTo>
                  <a:lnTo>
                    <a:pt x="0" y="1290720"/>
                  </a:lnTo>
                  <a:lnTo>
                    <a:pt x="0" y="1283589"/>
                  </a:lnTo>
                  <a:lnTo>
                    <a:pt x="0" y="1276458"/>
                  </a:lnTo>
                  <a:lnTo>
                    <a:pt x="0" y="1269326"/>
                  </a:lnTo>
                  <a:lnTo>
                    <a:pt x="0" y="1262195"/>
                  </a:lnTo>
                  <a:lnTo>
                    <a:pt x="0" y="1255064"/>
                  </a:lnTo>
                  <a:lnTo>
                    <a:pt x="0" y="1247933"/>
                  </a:lnTo>
                  <a:lnTo>
                    <a:pt x="0" y="1240802"/>
                  </a:lnTo>
                  <a:lnTo>
                    <a:pt x="0" y="1233671"/>
                  </a:lnTo>
                  <a:lnTo>
                    <a:pt x="0" y="1226540"/>
                  </a:lnTo>
                  <a:lnTo>
                    <a:pt x="0" y="1219409"/>
                  </a:lnTo>
                  <a:lnTo>
                    <a:pt x="0" y="1212278"/>
                  </a:lnTo>
                  <a:lnTo>
                    <a:pt x="0" y="1205147"/>
                  </a:lnTo>
                  <a:lnTo>
                    <a:pt x="0" y="1198016"/>
                  </a:lnTo>
                  <a:lnTo>
                    <a:pt x="0" y="1190885"/>
                  </a:lnTo>
                  <a:lnTo>
                    <a:pt x="0" y="1183754"/>
                  </a:lnTo>
                  <a:lnTo>
                    <a:pt x="0" y="1176623"/>
                  </a:lnTo>
                  <a:lnTo>
                    <a:pt x="0" y="1169492"/>
                  </a:lnTo>
                  <a:lnTo>
                    <a:pt x="0" y="1162361"/>
                  </a:lnTo>
                  <a:lnTo>
                    <a:pt x="0" y="1155230"/>
                  </a:lnTo>
                  <a:lnTo>
                    <a:pt x="0" y="1148099"/>
                  </a:lnTo>
                  <a:lnTo>
                    <a:pt x="0" y="1140968"/>
                  </a:lnTo>
                  <a:lnTo>
                    <a:pt x="0" y="1133837"/>
                  </a:lnTo>
                  <a:lnTo>
                    <a:pt x="0" y="1126705"/>
                  </a:lnTo>
                  <a:lnTo>
                    <a:pt x="0" y="1119574"/>
                  </a:lnTo>
                  <a:lnTo>
                    <a:pt x="0" y="1112443"/>
                  </a:lnTo>
                  <a:lnTo>
                    <a:pt x="0" y="1105312"/>
                  </a:lnTo>
                  <a:lnTo>
                    <a:pt x="0" y="1098181"/>
                  </a:lnTo>
                  <a:lnTo>
                    <a:pt x="0" y="1091050"/>
                  </a:lnTo>
                  <a:lnTo>
                    <a:pt x="0" y="1083919"/>
                  </a:lnTo>
                  <a:lnTo>
                    <a:pt x="0" y="1076788"/>
                  </a:lnTo>
                  <a:lnTo>
                    <a:pt x="0" y="1069657"/>
                  </a:lnTo>
                  <a:lnTo>
                    <a:pt x="0" y="1062526"/>
                  </a:lnTo>
                  <a:lnTo>
                    <a:pt x="0" y="1055395"/>
                  </a:lnTo>
                  <a:lnTo>
                    <a:pt x="0" y="1048264"/>
                  </a:lnTo>
                  <a:lnTo>
                    <a:pt x="0" y="1041133"/>
                  </a:lnTo>
                  <a:lnTo>
                    <a:pt x="0" y="1034002"/>
                  </a:lnTo>
                  <a:lnTo>
                    <a:pt x="0" y="1026871"/>
                  </a:lnTo>
                  <a:lnTo>
                    <a:pt x="0" y="1019740"/>
                  </a:lnTo>
                  <a:lnTo>
                    <a:pt x="0" y="1012609"/>
                  </a:lnTo>
                  <a:lnTo>
                    <a:pt x="0" y="1005478"/>
                  </a:lnTo>
                  <a:lnTo>
                    <a:pt x="0" y="998347"/>
                  </a:lnTo>
                  <a:lnTo>
                    <a:pt x="0" y="991216"/>
                  </a:lnTo>
                  <a:lnTo>
                    <a:pt x="0" y="984084"/>
                  </a:lnTo>
                  <a:lnTo>
                    <a:pt x="0" y="976953"/>
                  </a:lnTo>
                  <a:lnTo>
                    <a:pt x="0" y="969822"/>
                  </a:lnTo>
                  <a:lnTo>
                    <a:pt x="0" y="962691"/>
                  </a:lnTo>
                  <a:lnTo>
                    <a:pt x="0" y="955560"/>
                  </a:lnTo>
                  <a:lnTo>
                    <a:pt x="0" y="948429"/>
                  </a:lnTo>
                  <a:lnTo>
                    <a:pt x="0" y="941298"/>
                  </a:lnTo>
                  <a:lnTo>
                    <a:pt x="0" y="934167"/>
                  </a:lnTo>
                  <a:lnTo>
                    <a:pt x="0" y="927036"/>
                  </a:lnTo>
                  <a:lnTo>
                    <a:pt x="0" y="919905"/>
                  </a:lnTo>
                  <a:lnTo>
                    <a:pt x="0" y="912774"/>
                  </a:lnTo>
                  <a:lnTo>
                    <a:pt x="0" y="905643"/>
                  </a:lnTo>
                  <a:lnTo>
                    <a:pt x="0" y="898512"/>
                  </a:lnTo>
                  <a:lnTo>
                    <a:pt x="0" y="891381"/>
                  </a:lnTo>
                  <a:lnTo>
                    <a:pt x="0" y="884250"/>
                  </a:lnTo>
                  <a:lnTo>
                    <a:pt x="0" y="877119"/>
                  </a:lnTo>
                  <a:lnTo>
                    <a:pt x="0" y="869988"/>
                  </a:lnTo>
                  <a:lnTo>
                    <a:pt x="0" y="862857"/>
                  </a:lnTo>
                  <a:lnTo>
                    <a:pt x="0" y="855726"/>
                  </a:lnTo>
                  <a:lnTo>
                    <a:pt x="0" y="848595"/>
                  </a:lnTo>
                  <a:lnTo>
                    <a:pt x="0" y="841463"/>
                  </a:lnTo>
                  <a:lnTo>
                    <a:pt x="0" y="834332"/>
                  </a:lnTo>
                  <a:lnTo>
                    <a:pt x="0" y="827201"/>
                  </a:lnTo>
                  <a:lnTo>
                    <a:pt x="0" y="820070"/>
                  </a:lnTo>
                  <a:lnTo>
                    <a:pt x="0" y="812939"/>
                  </a:lnTo>
                  <a:lnTo>
                    <a:pt x="0" y="805808"/>
                  </a:lnTo>
                  <a:lnTo>
                    <a:pt x="0" y="798677"/>
                  </a:lnTo>
                  <a:lnTo>
                    <a:pt x="0" y="791546"/>
                  </a:lnTo>
                  <a:lnTo>
                    <a:pt x="0" y="784415"/>
                  </a:lnTo>
                  <a:lnTo>
                    <a:pt x="0" y="777284"/>
                  </a:lnTo>
                  <a:lnTo>
                    <a:pt x="0" y="770153"/>
                  </a:lnTo>
                  <a:lnTo>
                    <a:pt x="0" y="763022"/>
                  </a:lnTo>
                  <a:lnTo>
                    <a:pt x="0" y="755891"/>
                  </a:lnTo>
                  <a:lnTo>
                    <a:pt x="0" y="748760"/>
                  </a:lnTo>
                  <a:lnTo>
                    <a:pt x="0" y="741629"/>
                  </a:lnTo>
                  <a:lnTo>
                    <a:pt x="0" y="734498"/>
                  </a:lnTo>
                  <a:lnTo>
                    <a:pt x="0" y="727367"/>
                  </a:lnTo>
                  <a:lnTo>
                    <a:pt x="0" y="720236"/>
                  </a:lnTo>
                  <a:lnTo>
                    <a:pt x="0" y="713105"/>
                  </a:lnTo>
                  <a:lnTo>
                    <a:pt x="0" y="705973"/>
                  </a:lnTo>
                  <a:lnTo>
                    <a:pt x="0" y="698842"/>
                  </a:lnTo>
                  <a:lnTo>
                    <a:pt x="0" y="691711"/>
                  </a:lnTo>
                  <a:lnTo>
                    <a:pt x="0" y="684580"/>
                  </a:lnTo>
                  <a:lnTo>
                    <a:pt x="0" y="677449"/>
                  </a:lnTo>
                  <a:lnTo>
                    <a:pt x="0" y="670318"/>
                  </a:lnTo>
                  <a:lnTo>
                    <a:pt x="0" y="663187"/>
                  </a:lnTo>
                  <a:lnTo>
                    <a:pt x="0" y="656056"/>
                  </a:lnTo>
                  <a:lnTo>
                    <a:pt x="0" y="648925"/>
                  </a:lnTo>
                  <a:lnTo>
                    <a:pt x="0" y="641794"/>
                  </a:lnTo>
                  <a:lnTo>
                    <a:pt x="0" y="634663"/>
                  </a:lnTo>
                  <a:lnTo>
                    <a:pt x="0" y="627532"/>
                  </a:lnTo>
                  <a:lnTo>
                    <a:pt x="0" y="620401"/>
                  </a:lnTo>
                  <a:lnTo>
                    <a:pt x="0" y="613270"/>
                  </a:lnTo>
                  <a:lnTo>
                    <a:pt x="0" y="606139"/>
                  </a:lnTo>
                  <a:lnTo>
                    <a:pt x="0" y="599008"/>
                  </a:lnTo>
                  <a:lnTo>
                    <a:pt x="0" y="591877"/>
                  </a:lnTo>
                  <a:lnTo>
                    <a:pt x="0" y="584746"/>
                  </a:lnTo>
                  <a:lnTo>
                    <a:pt x="0" y="577615"/>
                  </a:lnTo>
                  <a:lnTo>
                    <a:pt x="0" y="570484"/>
                  </a:lnTo>
                  <a:lnTo>
                    <a:pt x="0" y="563352"/>
                  </a:lnTo>
                  <a:lnTo>
                    <a:pt x="0" y="556221"/>
                  </a:lnTo>
                  <a:lnTo>
                    <a:pt x="0" y="549090"/>
                  </a:lnTo>
                  <a:lnTo>
                    <a:pt x="0" y="541959"/>
                  </a:lnTo>
                  <a:lnTo>
                    <a:pt x="0" y="534828"/>
                  </a:lnTo>
                  <a:lnTo>
                    <a:pt x="0" y="527697"/>
                  </a:lnTo>
                  <a:lnTo>
                    <a:pt x="0" y="520566"/>
                  </a:lnTo>
                  <a:lnTo>
                    <a:pt x="0" y="513435"/>
                  </a:lnTo>
                  <a:lnTo>
                    <a:pt x="0" y="506304"/>
                  </a:lnTo>
                  <a:lnTo>
                    <a:pt x="0" y="499173"/>
                  </a:lnTo>
                  <a:lnTo>
                    <a:pt x="0" y="492042"/>
                  </a:lnTo>
                  <a:lnTo>
                    <a:pt x="0" y="484911"/>
                  </a:lnTo>
                  <a:lnTo>
                    <a:pt x="0" y="477780"/>
                  </a:lnTo>
                  <a:lnTo>
                    <a:pt x="0" y="470649"/>
                  </a:lnTo>
                  <a:lnTo>
                    <a:pt x="0" y="463518"/>
                  </a:lnTo>
                  <a:lnTo>
                    <a:pt x="0" y="456387"/>
                  </a:lnTo>
                  <a:lnTo>
                    <a:pt x="0" y="449256"/>
                  </a:lnTo>
                  <a:lnTo>
                    <a:pt x="0" y="442125"/>
                  </a:lnTo>
                  <a:lnTo>
                    <a:pt x="0" y="434994"/>
                  </a:lnTo>
                  <a:lnTo>
                    <a:pt x="0" y="427863"/>
                  </a:lnTo>
                  <a:lnTo>
                    <a:pt x="0" y="420731"/>
                  </a:lnTo>
                  <a:lnTo>
                    <a:pt x="0" y="413600"/>
                  </a:lnTo>
                  <a:lnTo>
                    <a:pt x="0" y="406469"/>
                  </a:lnTo>
                  <a:lnTo>
                    <a:pt x="0" y="399338"/>
                  </a:lnTo>
                  <a:lnTo>
                    <a:pt x="0" y="392207"/>
                  </a:lnTo>
                  <a:lnTo>
                    <a:pt x="0" y="385076"/>
                  </a:lnTo>
                  <a:lnTo>
                    <a:pt x="0" y="377945"/>
                  </a:lnTo>
                  <a:lnTo>
                    <a:pt x="0" y="370814"/>
                  </a:lnTo>
                  <a:lnTo>
                    <a:pt x="0" y="363683"/>
                  </a:lnTo>
                  <a:lnTo>
                    <a:pt x="0" y="356552"/>
                  </a:lnTo>
                  <a:lnTo>
                    <a:pt x="0" y="349421"/>
                  </a:lnTo>
                  <a:lnTo>
                    <a:pt x="0" y="342290"/>
                  </a:lnTo>
                  <a:lnTo>
                    <a:pt x="0" y="335159"/>
                  </a:lnTo>
                  <a:lnTo>
                    <a:pt x="0" y="328028"/>
                  </a:lnTo>
                  <a:lnTo>
                    <a:pt x="0" y="320897"/>
                  </a:lnTo>
                  <a:lnTo>
                    <a:pt x="0" y="313766"/>
                  </a:lnTo>
                  <a:lnTo>
                    <a:pt x="0" y="306635"/>
                  </a:lnTo>
                  <a:lnTo>
                    <a:pt x="0" y="299504"/>
                  </a:lnTo>
                  <a:lnTo>
                    <a:pt x="0" y="292373"/>
                  </a:lnTo>
                  <a:lnTo>
                    <a:pt x="0" y="285242"/>
                  </a:lnTo>
                  <a:lnTo>
                    <a:pt x="0" y="278110"/>
                  </a:lnTo>
                  <a:lnTo>
                    <a:pt x="0" y="270979"/>
                  </a:lnTo>
                  <a:lnTo>
                    <a:pt x="0" y="263848"/>
                  </a:lnTo>
                  <a:lnTo>
                    <a:pt x="0" y="256717"/>
                  </a:lnTo>
                  <a:lnTo>
                    <a:pt x="0" y="249586"/>
                  </a:lnTo>
                  <a:lnTo>
                    <a:pt x="0" y="242455"/>
                  </a:lnTo>
                  <a:lnTo>
                    <a:pt x="0" y="235324"/>
                  </a:lnTo>
                  <a:lnTo>
                    <a:pt x="0" y="228193"/>
                  </a:lnTo>
                  <a:lnTo>
                    <a:pt x="0" y="221062"/>
                  </a:lnTo>
                  <a:lnTo>
                    <a:pt x="0" y="213931"/>
                  </a:lnTo>
                  <a:lnTo>
                    <a:pt x="0" y="206800"/>
                  </a:lnTo>
                  <a:lnTo>
                    <a:pt x="0" y="199669"/>
                  </a:lnTo>
                  <a:lnTo>
                    <a:pt x="0" y="192538"/>
                  </a:lnTo>
                  <a:lnTo>
                    <a:pt x="0" y="185407"/>
                  </a:lnTo>
                  <a:lnTo>
                    <a:pt x="0" y="178276"/>
                  </a:lnTo>
                  <a:lnTo>
                    <a:pt x="0" y="171145"/>
                  </a:lnTo>
                  <a:lnTo>
                    <a:pt x="0" y="164014"/>
                  </a:lnTo>
                  <a:lnTo>
                    <a:pt x="0" y="156883"/>
                  </a:lnTo>
                  <a:lnTo>
                    <a:pt x="0" y="149752"/>
                  </a:lnTo>
                  <a:lnTo>
                    <a:pt x="0" y="142621"/>
                  </a:lnTo>
                  <a:lnTo>
                    <a:pt x="0" y="135489"/>
                  </a:lnTo>
                  <a:lnTo>
                    <a:pt x="0" y="128358"/>
                  </a:lnTo>
                  <a:lnTo>
                    <a:pt x="0" y="121227"/>
                  </a:lnTo>
                  <a:lnTo>
                    <a:pt x="0" y="114096"/>
                  </a:lnTo>
                  <a:lnTo>
                    <a:pt x="0" y="106965"/>
                  </a:lnTo>
                  <a:lnTo>
                    <a:pt x="0" y="99834"/>
                  </a:lnTo>
                  <a:lnTo>
                    <a:pt x="0" y="92703"/>
                  </a:lnTo>
                  <a:lnTo>
                    <a:pt x="0" y="85572"/>
                  </a:lnTo>
                  <a:lnTo>
                    <a:pt x="0" y="78441"/>
                  </a:lnTo>
                  <a:lnTo>
                    <a:pt x="0" y="71310"/>
                  </a:lnTo>
                  <a:lnTo>
                    <a:pt x="0" y="64179"/>
                  </a:lnTo>
                  <a:lnTo>
                    <a:pt x="0" y="57048"/>
                  </a:lnTo>
                  <a:lnTo>
                    <a:pt x="0" y="49917"/>
                  </a:lnTo>
                  <a:lnTo>
                    <a:pt x="0" y="42786"/>
                  </a:lnTo>
                  <a:lnTo>
                    <a:pt x="0" y="35655"/>
                  </a:lnTo>
                  <a:lnTo>
                    <a:pt x="0" y="28524"/>
                  </a:lnTo>
                  <a:lnTo>
                    <a:pt x="0" y="21393"/>
                  </a:lnTo>
                  <a:lnTo>
                    <a:pt x="0" y="14262"/>
                  </a:lnTo>
                  <a:lnTo>
                    <a:pt x="0" y="7131"/>
                  </a:lnTo>
                  <a:lnTo>
                    <a:pt x="123" y="0"/>
                  </a:lnTo>
                  <a:lnTo>
                    <a:pt x="141" y="7131"/>
                  </a:lnTo>
                  <a:lnTo>
                    <a:pt x="159" y="14262"/>
                  </a:lnTo>
                  <a:lnTo>
                    <a:pt x="176" y="21393"/>
                  </a:lnTo>
                  <a:lnTo>
                    <a:pt x="191" y="28524"/>
                  </a:lnTo>
                  <a:lnTo>
                    <a:pt x="206" y="35655"/>
                  </a:lnTo>
                  <a:lnTo>
                    <a:pt x="220" y="42786"/>
                  </a:lnTo>
                  <a:lnTo>
                    <a:pt x="235" y="49917"/>
                  </a:lnTo>
                  <a:lnTo>
                    <a:pt x="250" y="57048"/>
                  </a:lnTo>
                  <a:lnTo>
                    <a:pt x="268" y="64179"/>
                  </a:lnTo>
                  <a:lnTo>
                    <a:pt x="289" y="71310"/>
                  </a:lnTo>
                  <a:lnTo>
                    <a:pt x="312" y="78441"/>
                  </a:lnTo>
                  <a:lnTo>
                    <a:pt x="339" y="85572"/>
                  </a:lnTo>
                  <a:lnTo>
                    <a:pt x="369" y="92703"/>
                  </a:lnTo>
                  <a:lnTo>
                    <a:pt x="401" y="99834"/>
                  </a:lnTo>
                  <a:lnTo>
                    <a:pt x="436" y="106965"/>
                  </a:lnTo>
                  <a:lnTo>
                    <a:pt x="471" y="114096"/>
                  </a:lnTo>
                  <a:lnTo>
                    <a:pt x="507" y="121227"/>
                  </a:lnTo>
                  <a:lnTo>
                    <a:pt x="542" y="128358"/>
                  </a:lnTo>
                  <a:lnTo>
                    <a:pt x="576" y="135489"/>
                  </a:lnTo>
                  <a:lnTo>
                    <a:pt x="609" y="142621"/>
                  </a:lnTo>
                  <a:lnTo>
                    <a:pt x="639" y="149752"/>
                  </a:lnTo>
                  <a:lnTo>
                    <a:pt x="667" y="156883"/>
                  </a:lnTo>
                  <a:lnTo>
                    <a:pt x="691" y="164014"/>
                  </a:lnTo>
                  <a:lnTo>
                    <a:pt x="711" y="171145"/>
                  </a:lnTo>
                  <a:lnTo>
                    <a:pt x="726" y="178276"/>
                  </a:lnTo>
                  <a:lnTo>
                    <a:pt x="736" y="185407"/>
                  </a:lnTo>
                  <a:lnTo>
                    <a:pt x="740" y="192538"/>
                  </a:lnTo>
                  <a:lnTo>
                    <a:pt x="738" y="199669"/>
                  </a:lnTo>
                  <a:lnTo>
                    <a:pt x="730" y="206800"/>
                  </a:lnTo>
                  <a:lnTo>
                    <a:pt x="716" y="213931"/>
                  </a:lnTo>
                  <a:lnTo>
                    <a:pt x="697" y="221062"/>
                  </a:lnTo>
                  <a:lnTo>
                    <a:pt x="675" y="228193"/>
                  </a:lnTo>
                  <a:lnTo>
                    <a:pt x="649" y="235324"/>
                  </a:lnTo>
                  <a:lnTo>
                    <a:pt x="620" y="242455"/>
                  </a:lnTo>
                  <a:lnTo>
                    <a:pt x="591" y="249586"/>
                  </a:lnTo>
                  <a:lnTo>
                    <a:pt x="562" y="256717"/>
                  </a:lnTo>
                  <a:lnTo>
                    <a:pt x="533" y="263848"/>
                  </a:lnTo>
                  <a:lnTo>
                    <a:pt x="507" y="270979"/>
                  </a:lnTo>
                  <a:lnTo>
                    <a:pt x="484" y="278110"/>
                  </a:lnTo>
                  <a:lnTo>
                    <a:pt x="466" y="285242"/>
                  </a:lnTo>
                  <a:lnTo>
                    <a:pt x="452" y="292373"/>
                  </a:lnTo>
                  <a:lnTo>
                    <a:pt x="444" y="299504"/>
                  </a:lnTo>
                  <a:lnTo>
                    <a:pt x="441" y="306635"/>
                  </a:lnTo>
                  <a:lnTo>
                    <a:pt x="445" y="313766"/>
                  </a:lnTo>
                  <a:lnTo>
                    <a:pt x="456" y="320897"/>
                  </a:lnTo>
                  <a:lnTo>
                    <a:pt x="472" y="328028"/>
                  </a:lnTo>
                  <a:lnTo>
                    <a:pt x="495" y="335159"/>
                  </a:lnTo>
                  <a:lnTo>
                    <a:pt x="523" y="342290"/>
                  </a:lnTo>
                  <a:lnTo>
                    <a:pt x="557" y="349421"/>
                  </a:lnTo>
                  <a:lnTo>
                    <a:pt x="594" y="356552"/>
                  </a:lnTo>
                  <a:lnTo>
                    <a:pt x="634" y="363683"/>
                  </a:lnTo>
                  <a:lnTo>
                    <a:pt x="676" y="370814"/>
                  </a:lnTo>
                  <a:lnTo>
                    <a:pt x="717" y="377945"/>
                  </a:lnTo>
                  <a:lnTo>
                    <a:pt x="757" y="385076"/>
                  </a:lnTo>
                  <a:lnTo>
                    <a:pt x="794" y="392207"/>
                  </a:lnTo>
                  <a:lnTo>
                    <a:pt x="826" y="399338"/>
                  </a:lnTo>
                  <a:lnTo>
                    <a:pt x="853" y="406469"/>
                  </a:lnTo>
                  <a:lnTo>
                    <a:pt x="875" y="413600"/>
                  </a:lnTo>
                  <a:lnTo>
                    <a:pt x="891" y="420731"/>
                  </a:lnTo>
                  <a:lnTo>
                    <a:pt x="903" y="427863"/>
                  </a:lnTo>
                  <a:lnTo>
                    <a:pt x="910" y="434994"/>
                  </a:lnTo>
                  <a:lnTo>
                    <a:pt x="915" y="442125"/>
                  </a:lnTo>
                  <a:lnTo>
                    <a:pt x="920" y="449256"/>
                  </a:lnTo>
                  <a:lnTo>
                    <a:pt x="928" y="456387"/>
                  </a:lnTo>
                  <a:lnTo>
                    <a:pt x="939" y="463518"/>
                  </a:lnTo>
                  <a:lnTo>
                    <a:pt x="955" y="470649"/>
                  </a:lnTo>
                  <a:lnTo>
                    <a:pt x="976" y="477780"/>
                  </a:lnTo>
                  <a:lnTo>
                    <a:pt x="1003" y="484911"/>
                  </a:lnTo>
                  <a:lnTo>
                    <a:pt x="1032" y="492042"/>
                  </a:lnTo>
                  <a:lnTo>
                    <a:pt x="1061" y="499173"/>
                  </a:lnTo>
                  <a:lnTo>
                    <a:pt x="1089" y="506304"/>
                  </a:lnTo>
                  <a:lnTo>
                    <a:pt x="1111" y="513435"/>
                  </a:lnTo>
                  <a:lnTo>
                    <a:pt x="1126" y="520566"/>
                  </a:lnTo>
                  <a:lnTo>
                    <a:pt x="1130" y="527697"/>
                  </a:lnTo>
                  <a:lnTo>
                    <a:pt x="1124" y="534828"/>
                  </a:lnTo>
                  <a:lnTo>
                    <a:pt x="1108" y="541959"/>
                  </a:lnTo>
                  <a:lnTo>
                    <a:pt x="1084" y="549090"/>
                  </a:lnTo>
                  <a:lnTo>
                    <a:pt x="1056" y="556221"/>
                  </a:lnTo>
                  <a:lnTo>
                    <a:pt x="1027" y="563352"/>
                  </a:lnTo>
                  <a:lnTo>
                    <a:pt x="1002" y="570484"/>
                  </a:lnTo>
                  <a:lnTo>
                    <a:pt x="983" y="577615"/>
                  </a:lnTo>
                  <a:lnTo>
                    <a:pt x="972" y="584746"/>
                  </a:lnTo>
                  <a:lnTo>
                    <a:pt x="970" y="591877"/>
                  </a:lnTo>
                  <a:lnTo>
                    <a:pt x="977" y="599008"/>
                  </a:lnTo>
                  <a:lnTo>
                    <a:pt x="992" y="606139"/>
                  </a:lnTo>
                  <a:lnTo>
                    <a:pt x="1013" y="613270"/>
                  </a:lnTo>
                  <a:lnTo>
                    <a:pt x="1039" y="620401"/>
                  </a:lnTo>
                  <a:lnTo>
                    <a:pt x="1067" y="627532"/>
                  </a:lnTo>
                  <a:lnTo>
                    <a:pt x="1094" y="634663"/>
                  </a:lnTo>
                  <a:lnTo>
                    <a:pt x="1120" y="641794"/>
                  </a:lnTo>
                  <a:lnTo>
                    <a:pt x="1144" y="648925"/>
                  </a:lnTo>
                  <a:lnTo>
                    <a:pt x="1165" y="656056"/>
                  </a:lnTo>
                  <a:lnTo>
                    <a:pt x="1183" y="663187"/>
                  </a:lnTo>
                  <a:lnTo>
                    <a:pt x="1197" y="670318"/>
                  </a:lnTo>
                  <a:lnTo>
                    <a:pt x="1208" y="677449"/>
                  </a:lnTo>
                  <a:lnTo>
                    <a:pt x="1213" y="684580"/>
                  </a:lnTo>
                  <a:lnTo>
                    <a:pt x="1213" y="691711"/>
                  </a:lnTo>
                  <a:lnTo>
                    <a:pt x="1207" y="698842"/>
                  </a:lnTo>
                  <a:lnTo>
                    <a:pt x="1193" y="705973"/>
                  </a:lnTo>
                  <a:lnTo>
                    <a:pt x="1172" y="713105"/>
                  </a:lnTo>
                  <a:lnTo>
                    <a:pt x="1143" y="720236"/>
                  </a:lnTo>
                  <a:lnTo>
                    <a:pt x="1107" y="727367"/>
                  </a:lnTo>
                  <a:lnTo>
                    <a:pt x="1066" y="734498"/>
                  </a:lnTo>
                  <a:lnTo>
                    <a:pt x="1021" y="741629"/>
                  </a:lnTo>
                  <a:lnTo>
                    <a:pt x="976" y="748760"/>
                  </a:lnTo>
                  <a:lnTo>
                    <a:pt x="933" y="755891"/>
                  </a:lnTo>
                  <a:lnTo>
                    <a:pt x="896" y="763022"/>
                  </a:lnTo>
                  <a:lnTo>
                    <a:pt x="868" y="770153"/>
                  </a:lnTo>
                  <a:lnTo>
                    <a:pt x="852" y="777284"/>
                  </a:lnTo>
                  <a:lnTo>
                    <a:pt x="851" y="784415"/>
                  </a:lnTo>
                  <a:lnTo>
                    <a:pt x="867" y="791546"/>
                  </a:lnTo>
                  <a:lnTo>
                    <a:pt x="902" y="798677"/>
                  </a:lnTo>
                  <a:lnTo>
                    <a:pt x="955" y="805808"/>
                  </a:lnTo>
                  <a:lnTo>
                    <a:pt x="1024" y="812939"/>
                  </a:lnTo>
                  <a:lnTo>
                    <a:pt x="1108" y="820070"/>
                  </a:lnTo>
                  <a:lnTo>
                    <a:pt x="1205" y="827201"/>
                  </a:lnTo>
                  <a:lnTo>
                    <a:pt x="1310" y="834332"/>
                  </a:lnTo>
                  <a:lnTo>
                    <a:pt x="1423" y="841463"/>
                  </a:lnTo>
                  <a:lnTo>
                    <a:pt x="1540" y="848595"/>
                  </a:lnTo>
                  <a:lnTo>
                    <a:pt x="1659" y="855726"/>
                  </a:lnTo>
                  <a:lnTo>
                    <a:pt x="1777" y="862857"/>
                  </a:lnTo>
                  <a:lnTo>
                    <a:pt x="1895" y="869988"/>
                  </a:lnTo>
                  <a:lnTo>
                    <a:pt x="2010" y="877119"/>
                  </a:lnTo>
                  <a:lnTo>
                    <a:pt x="2123" y="884250"/>
                  </a:lnTo>
                  <a:lnTo>
                    <a:pt x="2232" y="891381"/>
                  </a:lnTo>
                  <a:lnTo>
                    <a:pt x="2336" y="898512"/>
                  </a:lnTo>
                  <a:lnTo>
                    <a:pt x="2434" y="905643"/>
                  </a:lnTo>
                  <a:lnTo>
                    <a:pt x="2525" y="912774"/>
                  </a:lnTo>
                  <a:lnTo>
                    <a:pt x="2604" y="919905"/>
                  </a:lnTo>
                  <a:lnTo>
                    <a:pt x="2670" y="927036"/>
                  </a:lnTo>
                  <a:lnTo>
                    <a:pt x="2720" y="934167"/>
                  </a:lnTo>
                  <a:lnTo>
                    <a:pt x="2752" y="941298"/>
                  </a:lnTo>
                  <a:lnTo>
                    <a:pt x="2763" y="948429"/>
                  </a:lnTo>
                  <a:lnTo>
                    <a:pt x="2755" y="955560"/>
                  </a:lnTo>
                  <a:lnTo>
                    <a:pt x="2728" y="962691"/>
                  </a:lnTo>
                  <a:lnTo>
                    <a:pt x="2683" y="969822"/>
                  </a:lnTo>
                  <a:lnTo>
                    <a:pt x="2626" y="976953"/>
                  </a:lnTo>
                  <a:lnTo>
                    <a:pt x="2562" y="984084"/>
                  </a:lnTo>
                  <a:lnTo>
                    <a:pt x="2493" y="991216"/>
                  </a:lnTo>
                  <a:lnTo>
                    <a:pt x="2422" y="998347"/>
                  </a:lnTo>
                  <a:lnTo>
                    <a:pt x="2352" y="1005478"/>
                  </a:lnTo>
                  <a:lnTo>
                    <a:pt x="2284" y="1012609"/>
                  </a:lnTo>
                  <a:lnTo>
                    <a:pt x="2218" y="1019740"/>
                  </a:lnTo>
                  <a:lnTo>
                    <a:pt x="2152" y="1026871"/>
                  </a:lnTo>
                  <a:lnTo>
                    <a:pt x="2085" y="1034002"/>
                  </a:lnTo>
                  <a:lnTo>
                    <a:pt x="2017" y="1041133"/>
                  </a:lnTo>
                  <a:lnTo>
                    <a:pt x="1946" y="1048264"/>
                  </a:lnTo>
                  <a:lnTo>
                    <a:pt x="1872" y="1055395"/>
                  </a:lnTo>
                  <a:lnTo>
                    <a:pt x="1797" y="1062526"/>
                  </a:lnTo>
                  <a:lnTo>
                    <a:pt x="1724" y="1069657"/>
                  </a:lnTo>
                  <a:lnTo>
                    <a:pt x="1654" y="1076788"/>
                  </a:lnTo>
                  <a:lnTo>
                    <a:pt x="1592" y="1083919"/>
                  </a:lnTo>
                  <a:lnTo>
                    <a:pt x="1538" y="1091050"/>
                  </a:lnTo>
                  <a:lnTo>
                    <a:pt x="1497" y="1098181"/>
                  </a:lnTo>
                  <a:lnTo>
                    <a:pt x="1467" y="1105312"/>
                  </a:lnTo>
                  <a:lnTo>
                    <a:pt x="1451" y="1112443"/>
                  </a:lnTo>
                  <a:lnTo>
                    <a:pt x="1448" y="1119574"/>
                  </a:lnTo>
                  <a:lnTo>
                    <a:pt x="1456" y="1126705"/>
                  </a:lnTo>
                  <a:lnTo>
                    <a:pt x="1475" y="1133837"/>
                  </a:lnTo>
                  <a:lnTo>
                    <a:pt x="1503" y="1140968"/>
                  </a:lnTo>
                  <a:lnTo>
                    <a:pt x="1539" y="1148099"/>
                  </a:lnTo>
                  <a:lnTo>
                    <a:pt x="1582" y="1155230"/>
                  </a:lnTo>
                  <a:lnTo>
                    <a:pt x="1631" y="1162361"/>
                  </a:lnTo>
                  <a:lnTo>
                    <a:pt x="1685" y="1169492"/>
                  </a:lnTo>
                  <a:lnTo>
                    <a:pt x="1744" y="1176623"/>
                  </a:lnTo>
                  <a:lnTo>
                    <a:pt x="1805" y="1183754"/>
                  </a:lnTo>
                  <a:lnTo>
                    <a:pt x="1867" y="1190885"/>
                  </a:lnTo>
                  <a:lnTo>
                    <a:pt x="1928" y="1198016"/>
                  </a:lnTo>
                  <a:lnTo>
                    <a:pt x="1985" y="1205147"/>
                  </a:lnTo>
                  <a:lnTo>
                    <a:pt x="2036" y="1212278"/>
                  </a:lnTo>
                  <a:lnTo>
                    <a:pt x="2080" y="1219409"/>
                  </a:lnTo>
                  <a:lnTo>
                    <a:pt x="2114" y="1226540"/>
                  </a:lnTo>
                  <a:lnTo>
                    <a:pt x="2141" y="1233671"/>
                  </a:lnTo>
                  <a:lnTo>
                    <a:pt x="2160" y="1240802"/>
                  </a:lnTo>
                  <a:lnTo>
                    <a:pt x="2172" y="1247933"/>
                  </a:lnTo>
                  <a:lnTo>
                    <a:pt x="2180" y="1255064"/>
                  </a:lnTo>
                  <a:lnTo>
                    <a:pt x="2186" y="1262195"/>
                  </a:lnTo>
                  <a:lnTo>
                    <a:pt x="2191" y="1269326"/>
                  </a:lnTo>
                  <a:lnTo>
                    <a:pt x="2197" y="1276458"/>
                  </a:lnTo>
                  <a:lnTo>
                    <a:pt x="2206" y="1283589"/>
                  </a:lnTo>
                  <a:lnTo>
                    <a:pt x="2219" y="1290720"/>
                  </a:lnTo>
                  <a:lnTo>
                    <a:pt x="2238" y="1297851"/>
                  </a:lnTo>
                  <a:lnTo>
                    <a:pt x="2264" y="1304982"/>
                  </a:lnTo>
                  <a:lnTo>
                    <a:pt x="2299" y="1312113"/>
                  </a:lnTo>
                  <a:lnTo>
                    <a:pt x="2345" y="1319244"/>
                  </a:lnTo>
                  <a:lnTo>
                    <a:pt x="2401" y="1326375"/>
                  </a:lnTo>
                  <a:lnTo>
                    <a:pt x="2469" y="1333506"/>
                  </a:lnTo>
                  <a:lnTo>
                    <a:pt x="2549" y="1340637"/>
                  </a:lnTo>
                  <a:lnTo>
                    <a:pt x="2642" y="1347768"/>
                  </a:lnTo>
                  <a:lnTo>
                    <a:pt x="2746" y="1354899"/>
                  </a:lnTo>
                  <a:lnTo>
                    <a:pt x="2861" y="1362030"/>
                  </a:lnTo>
                  <a:lnTo>
                    <a:pt x="2983" y="1369161"/>
                  </a:lnTo>
                  <a:lnTo>
                    <a:pt x="3112" y="1376292"/>
                  </a:lnTo>
                  <a:lnTo>
                    <a:pt x="3244" y="1383423"/>
                  </a:lnTo>
                  <a:lnTo>
                    <a:pt x="3375" y="1390554"/>
                  </a:lnTo>
                  <a:lnTo>
                    <a:pt x="3502" y="1397685"/>
                  </a:lnTo>
                  <a:lnTo>
                    <a:pt x="3623" y="1404816"/>
                  </a:lnTo>
                  <a:lnTo>
                    <a:pt x="3734" y="1411947"/>
                  </a:lnTo>
                  <a:lnTo>
                    <a:pt x="3835" y="1419079"/>
                  </a:lnTo>
                  <a:lnTo>
                    <a:pt x="3923" y="1426210"/>
                  </a:lnTo>
                  <a:lnTo>
                    <a:pt x="3997" y="1433341"/>
                  </a:lnTo>
                  <a:lnTo>
                    <a:pt x="4056" y="1440472"/>
                  </a:lnTo>
                  <a:lnTo>
                    <a:pt x="4099" y="1447603"/>
                  </a:lnTo>
                  <a:lnTo>
                    <a:pt x="4127" y="1454734"/>
                  </a:lnTo>
                  <a:lnTo>
                    <a:pt x="4138" y="1461865"/>
                  </a:lnTo>
                  <a:lnTo>
                    <a:pt x="4134" y="1468996"/>
                  </a:lnTo>
                  <a:lnTo>
                    <a:pt x="4116" y="1476127"/>
                  </a:lnTo>
                  <a:lnTo>
                    <a:pt x="4085" y="1483258"/>
                  </a:lnTo>
                  <a:lnTo>
                    <a:pt x="4046" y="1490389"/>
                  </a:lnTo>
                  <a:lnTo>
                    <a:pt x="4003" y="1497520"/>
                  </a:lnTo>
                  <a:lnTo>
                    <a:pt x="3960" y="1504651"/>
                  </a:lnTo>
                  <a:lnTo>
                    <a:pt x="3922" y="1511782"/>
                  </a:lnTo>
                  <a:lnTo>
                    <a:pt x="3893" y="1518913"/>
                  </a:lnTo>
                  <a:lnTo>
                    <a:pt x="3875" y="1526044"/>
                  </a:lnTo>
                  <a:lnTo>
                    <a:pt x="3873" y="1533175"/>
                  </a:lnTo>
                  <a:lnTo>
                    <a:pt x="3888" y="1540306"/>
                  </a:lnTo>
                  <a:lnTo>
                    <a:pt x="3922" y="1547437"/>
                  </a:lnTo>
                  <a:lnTo>
                    <a:pt x="3977" y="1554569"/>
                  </a:lnTo>
                  <a:lnTo>
                    <a:pt x="4054" y="1561700"/>
                  </a:lnTo>
                  <a:lnTo>
                    <a:pt x="4155" y="1568831"/>
                  </a:lnTo>
                  <a:lnTo>
                    <a:pt x="4281" y="1575962"/>
                  </a:lnTo>
                  <a:lnTo>
                    <a:pt x="4431" y="1583093"/>
                  </a:lnTo>
                  <a:lnTo>
                    <a:pt x="4606" y="1590224"/>
                  </a:lnTo>
                  <a:lnTo>
                    <a:pt x="4806" y="1597355"/>
                  </a:lnTo>
                  <a:lnTo>
                    <a:pt x="5029" y="1604486"/>
                  </a:lnTo>
                  <a:lnTo>
                    <a:pt x="5271" y="1611617"/>
                  </a:lnTo>
                  <a:lnTo>
                    <a:pt x="5528" y="1618748"/>
                  </a:lnTo>
                  <a:lnTo>
                    <a:pt x="5793" y="1625879"/>
                  </a:lnTo>
                  <a:lnTo>
                    <a:pt x="6060" y="1633010"/>
                  </a:lnTo>
                  <a:lnTo>
                    <a:pt x="6320" y="1640141"/>
                  </a:lnTo>
                  <a:lnTo>
                    <a:pt x="6564" y="1647272"/>
                  </a:lnTo>
                  <a:lnTo>
                    <a:pt x="6783" y="1654403"/>
                  </a:lnTo>
                  <a:lnTo>
                    <a:pt x="6971" y="1661534"/>
                  </a:lnTo>
                  <a:lnTo>
                    <a:pt x="7124" y="1668665"/>
                  </a:lnTo>
                  <a:lnTo>
                    <a:pt x="7241" y="1675796"/>
                  </a:lnTo>
                  <a:lnTo>
                    <a:pt x="7322" y="1682927"/>
                  </a:lnTo>
                  <a:lnTo>
                    <a:pt x="7371" y="1690058"/>
                  </a:lnTo>
                  <a:lnTo>
                    <a:pt x="7393" y="1697190"/>
                  </a:lnTo>
                  <a:lnTo>
                    <a:pt x="7395" y="1704321"/>
                  </a:lnTo>
                  <a:lnTo>
                    <a:pt x="7384" y="1711452"/>
                  </a:lnTo>
                  <a:lnTo>
                    <a:pt x="7369" y="1718583"/>
                  </a:lnTo>
                  <a:lnTo>
                    <a:pt x="7356" y="1725714"/>
                  </a:lnTo>
                  <a:lnTo>
                    <a:pt x="7349" y="1732845"/>
                  </a:lnTo>
                  <a:lnTo>
                    <a:pt x="7352" y="1739976"/>
                  </a:lnTo>
                  <a:lnTo>
                    <a:pt x="7364" y="1747107"/>
                  </a:lnTo>
                  <a:lnTo>
                    <a:pt x="7381" y="1754238"/>
                  </a:lnTo>
                  <a:lnTo>
                    <a:pt x="7399" y="1761369"/>
                  </a:lnTo>
                  <a:lnTo>
                    <a:pt x="7414" y="1768500"/>
                  </a:lnTo>
                  <a:lnTo>
                    <a:pt x="7421" y="1775631"/>
                  </a:lnTo>
                  <a:lnTo>
                    <a:pt x="7418" y="1782762"/>
                  </a:lnTo>
                  <a:lnTo>
                    <a:pt x="7404" y="1789893"/>
                  </a:lnTo>
                  <a:lnTo>
                    <a:pt x="7379" y="1797024"/>
                  </a:lnTo>
                  <a:lnTo>
                    <a:pt x="7348" y="1804155"/>
                  </a:lnTo>
                  <a:lnTo>
                    <a:pt x="7315" y="1811286"/>
                  </a:lnTo>
                  <a:lnTo>
                    <a:pt x="7286" y="1818417"/>
                  </a:lnTo>
                  <a:lnTo>
                    <a:pt x="7270" y="1825548"/>
                  </a:lnTo>
                  <a:lnTo>
                    <a:pt x="7270" y="1832679"/>
                  </a:lnTo>
                  <a:lnTo>
                    <a:pt x="7290" y="1839811"/>
                  </a:lnTo>
                  <a:lnTo>
                    <a:pt x="7331" y="1846942"/>
                  </a:lnTo>
                  <a:lnTo>
                    <a:pt x="7395" y="1854073"/>
                  </a:lnTo>
                  <a:lnTo>
                    <a:pt x="7480" y="1861204"/>
                  </a:lnTo>
                  <a:lnTo>
                    <a:pt x="7585" y="1868335"/>
                  </a:lnTo>
                  <a:lnTo>
                    <a:pt x="7711" y="1875466"/>
                  </a:lnTo>
                  <a:lnTo>
                    <a:pt x="7856" y="1882597"/>
                  </a:lnTo>
                  <a:lnTo>
                    <a:pt x="8024" y="1889728"/>
                  </a:lnTo>
                  <a:lnTo>
                    <a:pt x="8216" y="1896859"/>
                  </a:lnTo>
                  <a:lnTo>
                    <a:pt x="8439" y="1903990"/>
                  </a:lnTo>
                  <a:lnTo>
                    <a:pt x="8695" y="1911121"/>
                  </a:lnTo>
                  <a:lnTo>
                    <a:pt x="8988" y="1918252"/>
                  </a:lnTo>
                  <a:lnTo>
                    <a:pt x="9316" y="1925383"/>
                  </a:lnTo>
                  <a:lnTo>
                    <a:pt x="9679" y="1932514"/>
                  </a:lnTo>
                  <a:lnTo>
                    <a:pt x="10070" y="1939645"/>
                  </a:lnTo>
                  <a:lnTo>
                    <a:pt x="10482" y="1946776"/>
                  </a:lnTo>
                  <a:lnTo>
                    <a:pt x="10903" y="1953907"/>
                  </a:lnTo>
                  <a:lnTo>
                    <a:pt x="11322" y="1961038"/>
                  </a:lnTo>
                  <a:lnTo>
                    <a:pt x="11724" y="1968169"/>
                  </a:lnTo>
                  <a:lnTo>
                    <a:pt x="12097" y="1975300"/>
                  </a:lnTo>
                  <a:lnTo>
                    <a:pt x="12430" y="1982432"/>
                  </a:lnTo>
                  <a:lnTo>
                    <a:pt x="12710" y="1989563"/>
                  </a:lnTo>
                  <a:lnTo>
                    <a:pt x="12937" y="1996694"/>
                  </a:lnTo>
                  <a:lnTo>
                    <a:pt x="13117" y="2003825"/>
                  </a:lnTo>
                  <a:lnTo>
                    <a:pt x="13257" y="2010956"/>
                  </a:lnTo>
                  <a:lnTo>
                    <a:pt x="13374" y="2018087"/>
                  </a:lnTo>
                  <a:lnTo>
                    <a:pt x="13484" y="2025218"/>
                  </a:lnTo>
                  <a:lnTo>
                    <a:pt x="13606" y="2032349"/>
                  </a:lnTo>
                  <a:lnTo>
                    <a:pt x="13755" y="2039480"/>
                  </a:lnTo>
                  <a:lnTo>
                    <a:pt x="13946" y="2046611"/>
                  </a:lnTo>
                  <a:lnTo>
                    <a:pt x="14185" y="2053742"/>
                  </a:lnTo>
                  <a:lnTo>
                    <a:pt x="14470" y="2060873"/>
                  </a:lnTo>
                  <a:lnTo>
                    <a:pt x="14794" y="2068004"/>
                  </a:lnTo>
                  <a:lnTo>
                    <a:pt x="15141" y="2075135"/>
                  </a:lnTo>
                  <a:lnTo>
                    <a:pt x="15485" y="2082266"/>
                  </a:lnTo>
                  <a:lnTo>
                    <a:pt x="15801" y="2089397"/>
                  </a:lnTo>
                  <a:lnTo>
                    <a:pt x="16069" y="2096528"/>
                  </a:lnTo>
                  <a:lnTo>
                    <a:pt x="16271" y="2103659"/>
                  </a:lnTo>
                  <a:lnTo>
                    <a:pt x="16396" y="2110790"/>
                  </a:lnTo>
                  <a:lnTo>
                    <a:pt x="16443" y="2117921"/>
                  </a:lnTo>
                  <a:lnTo>
                    <a:pt x="16416" y="2125053"/>
                  </a:lnTo>
                  <a:lnTo>
                    <a:pt x="16329" y="2132184"/>
                  </a:lnTo>
                  <a:lnTo>
                    <a:pt x="16200" y="2139315"/>
                  </a:lnTo>
                  <a:lnTo>
                    <a:pt x="16051" y="2146446"/>
                  </a:lnTo>
                  <a:lnTo>
                    <a:pt x="15907" y="2153577"/>
                  </a:lnTo>
                  <a:lnTo>
                    <a:pt x="15794" y="2160708"/>
                  </a:lnTo>
                  <a:lnTo>
                    <a:pt x="15732" y="2167839"/>
                  </a:lnTo>
                  <a:lnTo>
                    <a:pt x="15734" y="2174970"/>
                  </a:lnTo>
                  <a:lnTo>
                    <a:pt x="15805" y="2182101"/>
                  </a:lnTo>
                  <a:lnTo>
                    <a:pt x="15945" y="2189232"/>
                  </a:lnTo>
                  <a:lnTo>
                    <a:pt x="16148" y="2196363"/>
                  </a:lnTo>
                  <a:lnTo>
                    <a:pt x="16403" y="2203494"/>
                  </a:lnTo>
                  <a:lnTo>
                    <a:pt x="16693" y="2210625"/>
                  </a:lnTo>
                  <a:lnTo>
                    <a:pt x="17001" y="2217756"/>
                  </a:lnTo>
                  <a:lnTo>
                    <a:pt x="17311" y="2224887"/>
                  </a:lnTo>
                  <a:lnTo>
                    <a:pt x="17607" y="2232018"/>
                  </a:lnTo>
                  <a:lnTo>
                    <a:pt x="17877" y="2239149"/>
                  </a:lnTo>
                  <a:lnTo>
                    <a:pt x="18111" y="2246280"/>
                  </a:lnTo>
                  <a:lnTo>
                    <a:pt x="18309" y="2253411"/>
                  </a:lnTo>
                  <a:lnTo>
                    <a:pt x="18477" y="2260543"/>
                  </a:lnTo>
                  <a:lnTo>
                    <a:pt x="18623" y="2267674"/>
                  </a:lnTo>
                  <a:lnTo>
                    <a:pt x="18760" y="2274805"/>
                  </a:lnTo>
                  <a:lnTo>
                    <a:pt x="18902" y="2281936"/>
                  </a:lnTo>
                  <a:lnTo>
                    <a:pt x="19062" y="2289067"/>
                  </a:lnTo>
                  <a:lnTo>
                    <a:pt x="19256" y="2296198"/>
                  </a:lnTo>
                  <a:lnTo>
                    <a:pt x="19498" y="2303329"/>
                  </a:lnTo>
                  <a:lnTo>
                    <a:pt x="19800" y="2310460"/>
                  </a:lnTo>
                  <a:lnTo>
                    <a:pt x="20175" y="2317591"/>
                  </a:lnTo>
                  <a:lnTo>
                    <a:pt x="20630" y="2324722"/>
                  </a:lnTo>
                  <a:lnTo>
                    <a:pt x="21176" y="2331853"/>
                  </a:lnTo>
                  <a:lnTo>
                    <a:pt x="21811" y="2338984"/>
                  </a:lnTo>
                  <a:lnTo>
                    <a:pt x="22525" y="2346115"/>
                  </a:lnTo>
                  <a:lnTo>
                    <a:pt x="23306" y="2353246"/>
                  </a:lnTo>
                  <a:lnTo>
                    <a:pt x="24136" y="2360377"/>
                  </a:lnTo>
                  <a:lnTo>
                    <a:pt x="24996" y="2367508"/>
                  </a:lnTo>
                  <a:lnTo>
                    <a:pt x="25862" y="2374639"/>
                  </a:lnTo>
                  <a:lnTo>
                    <a:pt x="26709" y="2381770"/>
                  </a:lnTo>
                  <a:lnTo>
                    <a:pt x="27518" y="2388901"/>
                  </a:lnTo>
                  <a:lnTo>
                    <a:pt x="28270" y="2396032"/>
                  </a:lnTo>
                  <a:lnTo>
                    <a:pt x="28955" y="2403164"/>
                  </a:lnTo>
                  <a:lnTo>
                    <a:pt x="29569" y="2410295"/>
                  </a:lnTo>
                  <a:lnTo>
                    <a:pt x="30113" y="2417426"/>
                  </a:lnTo>
                  <a:lnTo>
                    <a:pt x="30603" y="2424557"/>
                  </a:lnTo>
                  <a:lnTo>
                    <a:pt x="31062" y="2431688"/>
                  </a:lnTo>
                  <a:lnTo>
                    <a:pt x="31510" y="2438819"/>
                  </a:lnTo>
                  <a:lnTo>
                    <a:pt x="31971" y="2445950"/>
                  </a:lnTo>
                  <a:lnTo>
                    <a:pt x="32463" y="2453081"/>
                  </a:lnTo>
                  <a:lnTo>
                    <a:pt x="33005" y="2460212"/>
                  </a:lnTo>
                  <a:lnTo>
                    <a:pt x="33607" y="2467343"/>
                  </a:lnTo>
                  <a:lnTo>
                    <a:pt x="34274" y="2474474"/>
                  </a:lnTo>
                  <a:lnTo>
                    <a:pt x="35004" y="2481605"/>
                  </a:lnTo>
                  <a:lnTo>
                    <a:pt x="35791" y="2488736"/>
                  </a:lnTo>
                  <a:lnTo>
                    <a:pt x="36625" y="2495867"/>
                  </a:lnTo>
                  <a:lnTo>
                    <a:pt x="37492" y="2502998"/>
                  </a:lnTo>
                  <a:lnTo>
                    <a:pt x="38376" y="2510129"/>
                  </a:lnTo>
                  <a:lnTo>
                    <a:pt x="39264" y="2517260"/>
                  </a:lnTo>
                  <a:lnTo>
                    <a:pt x="40147" y="2524391"/>
                  </a:lnTo>
                  <a:lnTo>
                    <a:pt x="41022" y="2531522"/>
                  </a:lnTo>
                  <a:lnTo>
                    <a:pt x="41884" y="2538653"/>
                  </a:lnTo>
                  <a:lnTo>
                    <a:pt x="42735" y="2545785"/>
                  </a:lnTo>
                  <a:lnTo>
                    <a:pt x="43575" y="2552916"/>
                  </a:lnTo>
                  <a:lnTo>
                    <a:pt x="44404" y="2560047"/>
                  </a:lnTo>
                  <a:lnTo>
                    <a:pt x="45222" y="2567178"/>
                  </a:lnTo>
                  <a:lnTo>
                    <a:pt x="46025" y="2574309"/>
                  </a:lnTo>
                  <a:lnTo>
                    <a:pt x="46809" y="2581440"/>
                  </a:lnTo>
                  <a:lnTo>
                    <a:pt x="47565" y="2588571"/>
                  </a:lnTo>
                  <a:lnTo>
                    <a:pt x="48287" y="2595702"/>
                  </a:lnTo>
                  <a:lnTo>
                    <a:pt x="48974" y="2602833"/>
                  </a:lnTo>
                  <a:lnTo>
                    <a:pt x="49626" y="2609964"/>
                  </a:lnTo>
                  <a:lnTo>
                    <a:pt x="50252" y="2617095"/>
                  </a:lnTo>
                  <a:lnTo>
                    <a:pt x="50864" y="2624226"/>
                  </a:lnTo>
                  <a:lnTo>
                    <a:pt x="51480" y="2631357"/>
                  </a:lnTo>
                  <a:lnTo>
                    <a:pt x="52120" y="2638488"/>
                  </a:lnTo>
                  <a:lnTo>
                    <a:pt x="52806" y="2645619"/>
                  </a:lnTo>
                  <a:lnTo>
                    <a:pt x="53559" y="2652750"/>
                  </a:lnTo>
                  <a:lnTo>
                    <a:pt x="54395" y="2659881"/>
                  </a:lnTo>
                  <a:lnTo>
                    <a:pt x="55327" y="2667012"/>
                  </a:lnTo>
                  <a:lnTo>
                    <a:pt x="56367" y="2674143"/>
                  </a:lnTo>
                  <a:lnTo>
                    <a:pt x="57510" y="2681274"/>
                  </a:lnTo>
                  <a:lnTo>
                    <a:pt x="58749" y="2688406"/>
                  </a:lnTo>
                  <a:lnTo>
                    <a:pt x="60076" y="2695537"/>
                  </a:lnTo>
                  <a:lnTo>
                    <a:pt x="61481" y="2702668"/>
                  </a:lnTo>
                  <a:lnTo>
                    <a:pt x="62959" y="2709799"/>
                  </a:lnTo>
                  <a:lnTo>
                    <a:pt x="64500" y="2716930"/>
                  </a:lnTo>
                  <a:lnTo>
                    <a:pt x="66100" y="2724061"/>
                  </a:lnTo>
                  <a:lnTo>
                    <a:pt x="67754" y="2731192"/>
                  </a:lnTo>
                  <a:lnTo>
                    <a:pt x="69461" y="2738323"/>
                  </a:lnTo>
                  <a:lnTo>
                    <a:pt x="71218" y="2745454"/>
                  </a:lnTo>
                  <a:lnTo>
                    <a:pt x="73026" y="2752585"/>
                  </a:lnTo>
                  <a:lnTo>
                    <a:pt x="74887" y="2759716"/>
                  </a:lnTo>
                  <a:lnTo>
                    <a:pt x="76796" y="2766847"/>
                  </a:lnTo>
                  <a:lnTo>
                    <a:pt x="78749" y="2773978"/>
                  </a:lnTo>
                  <a:lnTo>
                    <a:pt x="80740" y="2781109"/>
                  </a:lnTo>
                  <a:lnTo>
                    <a:pt x="82760" y="2788240"/>
                  </a:lnTo>
                  <a:lnTo>
                    <a:pt x="84802" y="2795371"/>
                  </a:lnTo>
                  <a:lnTo>
                    <a:pt x="86855" y="2802502"/>
                  </a:lnTo>
                  <a:lnTo>
                    <a:pt x="88914" y="2809633"/>
                  </a:lnTo>
                  <a:lnTo>
                    <a:pt x="90974" y="2816764"/>
                  </a:lnTo>
                  <a:lnTo>
                    <a:pt x="93036" y="2823895"/>
                  </a:lnTo>
                  <a:lnTo>
                    <a:pt x="95108" y="2831027"/>
                  </a:lnTo>
                  <a:lnTo>
                    <a:pt x="97203" y="2838158"/>
                  </a:lnTo>
                  <a:lnTo>
                    <a:pt x="99340" y="2845289"/>
                  </a:lnTo>
                  <a:lnTo>
                    <a:pt x="101538" y="2852420"/>
                  </a:lnTo>
                  <a:lnTo>
                    <a:pt x="103811" y="2859551"/>
                  </a:lnTo>
                  <a:lnTo>
                    <a:pt x="106171" y="2866682"/>
                  </a:lnTo>
                  <a:lnTo>
                    <a:pt x="108619" y="2873813"/>
                  </a:lnTo>
                  <a:lnTo>
                    <a:pt x="111153" y="2880944"/>
                  </a:lnTo>
                  <a:lnTo>
                    <a:pt x="113759" y="2888075"/>
                  </a:lnTo>
                  <a:lnTo>
                    <a:pt x="116421" y="2895206"/>
                  </a:lnTo>
                  <a:lnTo>
                    <a:pt x="119116" y="2902337"/>
                  </a:lnTo>
                  <a:lnTo>
                    <a:pt x="121822" y="2909468"/>
                  </a:lnTo>
                  <a:lnTo>
                    <a:pt x="124517" y="2916599"/>
                  </a:lnTo>
                  <a:lnTo>
                    <a:pt x="127184" y="2923730"/>
                  </a:lnTo>
                  <a:lnTo>
                    <a:pt x="129809" y="2930861"/>
                  </a:lnTo>
                  <a:lnTo>
                    <a:pt x="132395" y="2937992"/>
                  </a:lnTo>
                  <a:lnTo>
                    <a:pt x="134954" y="2945123"/>
                  </a:lnTo>
                  <a:lnTo>
                    <a:pt x="137507" y="2952254"/>
                  </a:lnTo>
                  <a:lnTo>
                    <a:pt x="140083" y="2959385"/>
                  </a:lnTo>
                  <a:lnTo>
                    <a:pt x="142717" y="2966517"/>
                  </a:lnTo>
                  <a:lnTo>
                    <a:pt x="145450" y="2973648"/>
                  </a:lnTo>
                  <a:lnTo>
                    <a:pt x="148319" y="2980779"/>
                  </a:lnTo>
                  <a:lnTo>
                    <a:pt x="151359" y="2987910"/>
                  </a:lnTo>
                  <a:lnTo>
                    <a:pt x="154599" y="2995041"/>
                  </a:lnTo>
                  <a:lnTo>
                    <a:pt x="158057" y="3002172"/>
                  </a:lnTo>
                  <a:lnTo>
                    <a:pt x="161740" y="3009303"/>
                  </a:lnTo>
                  <a:lnTo>
                    <a:pt x="165661" y="3016434"/>
                  </a:lnTo>
                  <a:lnTo>
                    <a:pt x="169786" y="3023565"/>
                  </a:lnTo>
                  <a:lnTo>
                    <a:pt x="174090" y="3030696"/>
                  </a:lnTo>
                  <a:lnTo>
                    <a:pt x="178545" y="3037827"/>
                  </a:lnTo>
                  <a:lnTo>
                    <a:pt x="183123" y="3044958"/>
                  </a:lnTo>
                  <a:lnTo>
                    <a:pt x="187797" y="3052089"/>
                  </a:lnTo>
                  <a:lnTo>
                    <a:pt x="192541" y="3059220"/>
                  </a:lnTo>
                  <a:lnTo>
                    <a:pt x="197332" y="3066351"/>
                  </a:lnTo>
                  <a:lnTo>
                    <a:pt x="202145" y="3073482"/>
                  </a:lnTo>
                  <a:lnTo>
                    <a:pt x="206960" y="3080613"/>
                  </a:lnTo>
                  <a:lnTo>
                    <a:pt x="211755" y="3087744"/>
                  </a:lnTo>
                  <a:lnTo>
                    <a:pt x="216515" y="3094875"/>
                  </a:lnTo>
                  <a:lnTo>
                    <a:pt x="221224" y="3102006"/>
                  </a:lnTo>
                  <a:lnTo>
                    <a:pt x="225884" y="3109138"/>
                  </a:lnTo>
                  <a:lnTo>
                    <a:pt x="230508" y="3116269"/>
                  </a:lnTo>
                  <a:lnTo>
                    <a:pt x="235118" y="3123400"/>
                  </a:lnTo>
                  <a:lnTo>
                    <a:pt x="239747" y="3130531"/>
                  </a:lnTo>
                  <a:lnTo>
                    <a:pt x="244433" y="3137662"/>
                  </a:lnTo>
                  <a:lnTo>
                    <a:pt x="249213" y="3144793"/>
                  </a:lnTo>
                  <a:lnTo>
                    <a:pt x="254118" y="3151924"/>
                  </a:lnTo>
                  <a:lnTo>
                    <a:pt x="259169" y="3159055"/>
                  </a:lnTo>
                  <a:lnTo>
                    <a:pt x="264366" y="3166186"/>
                  </a:lnTo>
                  <a:lnTo>
                    <a:pt x="269690" y="3173317"/>
                  </a:lnTo>
                  <a:lnTo>
                    <a:pt x="275098" y="3180448"/>
                  </a:lnTo>
                  <a:lnTo>
                    <a:pt x="280525" y="3187579"/>
                  </a:lnTo>
                  <a:lnTo>
                    <a:pt x="285883" y="3194710"/>
                  </a:lnTo>
                  <a:lnTo>
                    <a:pt x="291091" y="3201841"/>
                  </a:lnTo>
                  <a:lnTo>
                    <a:pt x="296071" y="3208972"/>
                  </a:lnTo>
                  <a:lnTo>
                    <a:pt x="300757" y="3216103"/>
                  </a:lnTo>
                  <a:lnTo>
                    <a:pt x="305091" y="3223234"/>
                  </a:lnTo>
                  <a:lnTo>
                    <a:pt x="309029" y="3230365"/>
                  </a:lnTo>
                  <a:lnTo>
                    <a:pt x="312534" y="3237496"/>
                  </a:lnTo>
                  <a:lnTo>
                    <a:pt x="315575" y="3244627"/>
                  </a:lnTo>
                  <a:lnTo>
                    <a:pt x="318112" y="3251759"/>
                  </a:lnTo>
                  <a:lnTo>
                    <a:pt x="320101" y="3258890"/>
                  </a:lnTo>
                  <a:lnTo>
                    <a:pt x="321479" y="3266021"/>
                  </a:lnTo>
                  <a:lnTo>
                    <a:pt x="322093" y="3273152"/>
                  </a:lnTo>
                  <a:lnTo>
                    <a:pt x="321888" y="3280283"/>
                  </a:lnTo>
                  <a:lnTo>
                    <a:pt x="320755" y="3287414"/>
                  </a:lnTo>
                  <a:lnTo>
                    <a:pt x="318571" y="3294545"/>
                  </a:lnTo>
                  <a:lnTo>
                    <a:pt x="315209" y="3301676"/>
                  </a:lnTo>
                  <a:lnTo>
                    <a:pt x="310548" y="3308807"/>
                  </a:lnTo>
                  <a:lnTo>
                    <a:pt x="304475" y="3315938"/>
                  </a:lnTo>
                  <a:lnTo>
                    <a:pt x="296890" y="3323069"/>
                  </a:lnTo>
                  <a:lnTo>
                    <a:pt x="287717" y="3330200"/>
                  </a:lnTo>
                  <a:lnTo>
                    <a:pt x="276908" y="3337331"/>
                  </a:lnTo>
                  <a:lnTo>
                    <a:pt x="264453" y="3344462"/>
                  </a:lnTo>
                  <a:lnTo>
                    <a:pt x="250391" y="3351593"/>
                  </a:lnTo>
                  <a:lnTo>
                    <a:pt x="234693" y="3358724"/>
                  </a:lnTo>
                  <a:lnTo>
                    <a:pt x="217684" y="3365855"/>
                  </a:lnTo>
                  <a:lnTo>
                    <a:pt x="199623" y="3372986"/>
                  </a:lnTo>
                  <a:lnTo>
                    <a:pt x="180819" y="3380117"/>
                  </a:lnTo>
                  <a:lnTo>
                    <a:pt x="161628" y="3387248"/>
                  </a:lnTo>
                  <a:lnTo>
                    <a:pt x="142437" y="3394380"/>
                  </a:lnTo>
                  <a:lnTo>
                    <a:pt x="123638" y="3401511"/>
                  </a:lnTo>
                  <a:lnTo>
                    <a:pt x="105609" y="3408642"/>
                  </a:lnTo>
                  <a:lnTo>
                    <a:pt x="88688" y="3415773"/>
                  </a:lnTo>
                  <a:lnTo>
                    <a:pt x="73156" y="3422904"/>
                  </a:lnTo>
                  <a:lnTo>
                    <a:pt x="59218" y="3430035"/>
                  </a:lnTo>
                  <a:lnTo>
                    <a:pt x="46998" y="3437166"/>
                  </a:lnTo>
                  <a:close/>
                </a:path>
              </a:pathLst>
            </a:custGeom>
            <a:solidFill>
              <a:srgbClr val="EFC000">
                <a:alpha val="29803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52" name="pg58">
              <a:extLst>
                <a:ext uri="{FF2B5EF4-FFF2-40B4-BE49-F238E27FC236}">
                  <a16:creationId xmlns:a16="http://schemas.microsoft.com/office/drawing/2014/main" id="{1987470E-0D7C-4993-9348-95ECCFF14142}"/>
                </a:ext>
              </a:extLst>
            </p:cNvPr>
            <p:cNvSpPr/>
            <p:nvPr/>
          </p:nvSpPr>
          <p:spPr>
            <a:xfrm>
              <a:off x="7189660" y="2380375"/>
              <a:ext cx="312384" cy="3439613"/>
            </a:xfrm>
            <a:custGeom>
              <a:avLst/>
              <a:gdLst/>
              <a:ahLst/>
              <a:cxnLst/>
              <a:rect l="0" t="0" r="0" b="0"/>
              <a:pathLst>
                <a:path w="312384" h="3439613">
                  <a:moveTo>
                    <a:pt x="0" y="3439613"/>
                  </a:moveTo>
                  <a:lnTo>
                    <a:pt x="0" y="3432432"/>
                  </a:lnTo>
                  <a:lnTo>
                    <a:pt x="0" y="3425251"/>
                  </a:lnTo>
                  <a:lnTo>
                    <a:pt x="0" y="3418070"/>
                  </a:lnTo>
                  <a:lnTo>
                    <a:pt x="0" y="3410890"/>
                  </a:lnTo>
                  <a:lnTo>
                    <a:pt x="0" y="3403709"/>
                  </a:lnTo>
                  <a:lnTo>
                    <a:pt x="0" y="3396528"/>
                  </a:lnTo>
                  <a:lnTo>
                    <a:pt x="0" y="3389347"/>
                  </a:lnTo>
                  <a:lnTo>
                    <a:pt x="0" y="3382166"/>
                  </a:lnTo>
                  <a:lnTo>
                    <a:pt x="0" y="3374986"/>
                  </a:lnTo>
                  <a:lnTo>
                    <a:pt x="0" y="3367805"/>
                  </a:lnTo>
                  <a:lnTo>
                    <a:pt x="0" y="3360624"/>
                  </a:lnTo>
                  <a:lnTo>
                    <a:pt x="0" y="3353443"/>
                  </a:lnTo>
                  <a:lnTo>
                    <a:pt x="0" y="3346262"/>
                  </a:lnTo>
                  <a:lnTo>
                    <a:pt x="0" y="3339081"/>
                  </a:lnTo>
                  <a:lnTo>
                    <a:pt x="0" y="3331901"/>
                  </a:lnTo>
                  <a:lnTo>
                    <a:pt x="0" y="3324720"/>
                  </a:lnTo>
                  <a:lnTo>
                    <a:pt x="0" y="3317539"/>
                  </a:lnTo>
                  <a:lnTo>
                    <a:pt x="0" y="3310358"/>
                  </a:lnTo>
                  <a:lnTo>
                    <a:pt x="0" y="3303177"/>
                  </a:lnTo>
                  <a:lnTo>
                    <a:pt x="0" y="3295996"/>
                  </a:lnTo>
                  <a:lnTo>
                    <a:pt x="0" y="3288816"/>
                  </a:lnTo>
                  <a:lnTo>
                    <a:pt x="0" y="3281635"/>
                  </a:lnTo>
                  <a:lnTo>
                    <a:pt x="0" y="3274454"/>
                  </a:lnTo>
                  <a:lnTo>
                    <a:pt x="0" y="3267273"/>
                  </a:lnTo>
                  <a:lnTo>
                    <a:pt x="0" y="3260092"/>
                  </a:lnTo>
                  <a:lnTo>
                    <a:pt x="0" y="3252912"/>
                  </a:lnTo>
                  <a:lnTo>
                    <a:pt x="0" y="3245731"/>
                  </a:lnTo>
                  <a:lnTo>
                    <a:pt x="0" y="3238550"/>
                  </a:lnTo>
                  <a:lnTo>
                    <a:pt x="0" y="3231369"/>
                  </a:lnTo>
                  <a:lnTo>
                    <a:pt x="0" y="3224188"/>
                  </a:lnTo>
                  <a:lnTo>
                    <a:pt x="0" y="3217007"/>
                  </a:lnTo>
                  <a:lnTo>
                    <a:pt x="0" y="3209827"/>
                  </a:lnTo>
                  <a:lnTo>
                    <a:pt x="0" y="3202646"/>
                  </a:lnTo>
                  <a:lnTo>
                    <a:pt x="0" y="3195465"/>
                  </a:lnTo>
                  <a:lnTo>
                    <a:pt x="0" y="3188284"/>
                  </a:lnTo>
                  <a:lnTo>
                    <a:pt x="0" y="3181103"/>
                  </a:lnTo>
                  <a:lnTo>
                    <a:pt x="0" y="3173923"/>
                  </a:lnTo>
                  <a:lnTo>
                    <a:pt x="0" y="3166742"/>
                  </a:lnTo>
                  <a:lnTo>
                    <a:pt x="0" y="3159561"/>
                  </a:lnTo>
                  <a:lnTo>
                    <a:pt x="0" y="3152380"/>
                  </a:lnTo>
                  <a:lnTo>
                    <a:pt x="0" y="3145199"/>
                  </a:lnTo>
                  <a:lnTo>
                    <a:pt x="0" y="3138018"/>
                  </a:lnTo>
                  <a:lnTo>
                    <a:pt x="0" y="3130838"/>
                  </a:lnTo>
                  <a:lnTo>
                    <a:pt x="0" y="3123657"/>
                  </a:lnTo>
                  <a:lnTo>
                    <a:pt x="0" y="3116476"/>
                  </a:lnTo>
                  <a:lnTo>
                    <a:pt x="0" y="3109295"/>
                  </a:lnTo>
                  <a:lnTo>
                    <a:pt x="0" y="3102114"/>
                  </a:lnTo>
                  <a:lnTo>
                    <a:pt x="0" y="3094933"/>
                  </a:lnTo>
                  <a:lnTo>
                    <a:pt x="0" y="3087753"/>
                  </a:lnTo>
                  <a:lnTo>
                    <a:pt x="0" y="3080572"/>
                  </a:lnTo>
                  <a:lnTo>
                    <a:pt x="0" y="3073391"/>
                  </a:lnTo>
                  <a:lnTo>
                    <a:pt x="0" y="3066210"/>
                  </a:lnTo>
                  <a:lnTo>
                    <a:pt x="0" y="3059029"/>
                  </a:lnTo>
                  <a:lnTo>
                    <a:pt x="0" y="3051849"/>
                  </a:lnTo>
                  <a:lnTo>
                    <a:pt x="0" y="3044668"/>
                  </a:lnTo>
                  <a:lnTo>
                    <a:pt x="0" y="3037487"/>
                  </a:lnTo>
                  <a:lnTo>
                    <a:pt x="0" y="3030306"/>
                  </a:lnTo>
                  <a:lnTo>
                    <a:pt x="0" y="3023125"/>
                  </a:lnTo>
                  <a:lnTo>
                    <a:pt x="0" y="3015944"/>
                  </a:lnTo>
                  <a:lnTo>
                    <a:pt x="0" y="3008764"/>
                  </a:lnTo>
                  <a:lnTo>
                    <a:pt x="0" y="3001583"/>
                  </a:lnTo>
                  <a:lnTo>
                    <a:pt x="0" y="2994402"/>
                  </a:lnTo>
                  <a:lnTo>
                    <a:pt x="0" y="2987221"/>
                  </a:lnTo>
                  <a:lnTo>
                    <a:pt x="0" y="2980040"/>
                  </a:lnTo>
                  <a:lnTo>
                    <a:pt x="0" y="2972860"/>
                  </a:lnTo>
                  <a:lnTo>
                    <a:pt x="0" y="2965679"/>
                  </a:lnTo>
                  <a:lnTo>
                    <a:pt x="0" y="2958498"/>
                  </a:lnTo>
                  <a:lnTo>
                    <a:pt x="0" y="2951317"/>
                  </a:lnTo>
                  <a:lnTo>
                    <a:pt x="0" y="2944136"/>
                  </a:lnTo>
                  <a:lnTo>
                    <a:pt x="0" y="2936955"/>
                  </a:lnTo>
                  <a:lnTo>
                    <a:pt x="0" y="2929775"/>
                  </a:lnTo>
                  <a:lnTo>
                    <a:pt x="0" y="2922594"/>
                  </a:lnTo>
                  <a:lnTo>
                    <a:pt x="0" y="2915413"/>
                  </a:lnTo>
                  <a:lnTo>
                    <a:pt x="0" y="2908232"/>
                  </a:lnTo>
                  <a:lnTo>
                    <a:pt x="0" y="2901051"/>
                  </a:lnTo>
                  <a:lnTo>
                    <a:pt x="0" y="2893870"/>
                  </a:lnTo>
                  <a:lnTo>
                    <a:pt x="0" y="2886690"/>
                  </a:lnTo>
                  <a:lnTo>
                    <a:pt x="0" y="2879509"/>
                  </a:lnTo>
                  <a:lnTo>
                    <a:pt x="0" y="2872328"/>
                  </a:lnTo>
                  <a:lnTo>
                    <a:pt x="0" y="2865147"/>
                  </a:lnTo>
                  <a:lnTo>
                    <a:pt x="0" y="2857966"/>
                  </a:lnTo>
                  <a:lnTo>
                    <a:pt x="0" y="2850786"/>
                  </a:lnTo>
                  <a:lnTo>
                    <a:pt x="0" y="2843605"/>
                  </a:lnTo>
                  <a:lnTo>
                    <a:pt x="0" y="2836424"/>
                  </a:lnTo>
                  <a:lnTo>
                    <a:pt x="0" y="2829243"/>
                  </a:lnTo>
                  <a:lnTo>
                    <a:pt x="0" y="2822062"/>
                  </a:lnTo>
                  <a:lnTo>
                    <a:pt x="0" y="2814881"/>
                  </a:lnTo>
                  <a:lnTo>
                    <a:pt x="0" y="2807701"/>
                  </a:lnTo>
                  <a:lnTo>
                    <a:pt x="0" y="2800520"/>
                  </a:lnTo>
                  <a:lnTo>
                    <a:pt x="0" y="2793339"/>
                  </a:lnTo>
                  <a:lnTo>
                    <a:pt x="0" y="2786158"/>
                  </a:lnTo>
                  <a:lnTo>
                    <a:pt x="0" y="2778977"/>
                  </a:lnTo>
                  <a:lnTo>
                    <a:pt x="0" y="2771797"/>
                  </a:lnTo>
                  <a:lnTo>
                    <a:pt x="0" y="2764616"/>
                  </a:lnTo>
                  <a:lnTo>
                    <a:pt x="0" y="2757435"/>
                  </a:lnTo>
                  <a:lnTo>
                    <a:pt x="0" y="2750254"/>
                  </a:lnTo>
                  <a:lnTo>
                    <a:pt x="0" y="2743073"/>
                  </a:lnTo>
                  <a:lnTo>
                    <a:pt x="0" y="2735892"/>
                  </a:lnTo>
                  <a:lnTo>
                    <a:pt x="0" y="2728712"/>
                  </a:lnTo>
                  <a:lnTo>
                    <a:pt x="0" y="2721531"/>
                  </a:lnTo>
                  <a:lnTo>
                    <a:pt x="0" y="2714350"/>
                  </a:lnTo>
                  <a:lnTo>
                    <a:pt x="0" y="2707169"/>
                  </a:lnTo>
                  <a:lnTo>
                    <a:pt x="0" y="2699988"/>
                  </a:lnTo>
                  <a:lnTo>
                    <a:pt x="0" y="2692807"/>
                  </a:lnTo>
                  <a:lnTo>
                    <a:pt x="0" y="2685627"/>
                  </a:lnTo>
                  <a:lnTo>
                    <a:pt x="0" y="2678446"/>
                  </a:lnTo>
                  <a:lnTo>
                    <a:pt x="0" y="2671265"/>
                  </a:lnTo>
                  <a:lnTo>
                    <a:pt x="0" y="2664084"/>
                  </a:lnTo>
                  <a:lnTo>
                    <a:pt x="0" y="2656903"/>
                  </a:lnTo>
                  <a:lnTo>
                    <a:pt x="0" y="2649723"/>
                  </a:lnTo>
                  <a:lnTo>
                    <a:pt x="0" y="2642542"/>
                  </a:lnTo>
                  <a:lnTo>
                    <a:pt x="0" y="2635361"/>
                  </a:lnTo>
                  <a:lnTo>
                    <a:pt x="0" y="2628180"/>
                  </a:lnTo>
                  <a:lnTo>
                    <a:pt x="0" y="2620999"/>
                  </a:lnTo>
                  <a:lnTo>
                    <a:pt x="0" y="2613818"/>
                  </a:lnTo>
                  <a:lnTo>
                    <a:pt x="0" y="2606638"/>
                  </a:lnTo>
                  <a:lnTo>
                    <a:pt x="0" y="2599457"/>
                  </a:lnTo>
                  <a:lnTo>
                    <a:pt x="0" y="2592276"/>
                  </a:lnTo>
                  <a:lnTo>
                    <a:pt x="0" y="2585095"/>
                  </a:lnTo>
                  <a:lnTo>
                    <a:pt x="0" y="2577914"/>
                  </a:lnTo>
                  <a:lnTo>
                    <a:pt x="0" y="2570734"/>
                  </a:lnTo>
                  <a:lnTo>
                    <a:pt x="0" y="2563553"/>
                  </a:lnTo>
                  <a:lnTo>
                    <a:pt x="0" y="2556372"/>
                  </a:lnTo>
                  <a:lnTo>
                    <a:pt x="0" y="2549191"/>
                  </a:lnTo>
                  <a:lnTo>
                    <a:pt x="0" y="2542010"/>
                  </a:lnTo>
                  <a:lnTo>
                    <a:pt x="0" y="2534829"/>
                  </a:lnTo>
                  <a:lnTo>
                    <a:pt x="0" y="2527649"/>
                  </a:lnTo>
                  <a:lnTo>
                    <a:pt x="0" y="2520468"/>
                  </a:lnTo>
                  <a:lnTo>
                    <a:pt x="0" y="2513287"/>
                  </a:lnTo>
                  <a:lnTo>
                    <a:pt x="0" y="2506106"/>
                  </a:lnTo>
                  <a:lnTo>
                    <a:pt x="0" y="2498925"/>
                  </a:lnTo>
                  <a:lnTo>
                    <a:pt x="0" y="2491744"/>
                  </a:lnTo>
                  <a:lnTo>
                    <a:pt x="0" y="2484564"/>
                  </a:lnTo>
                  <a:lnTo>
                    <a:pt x="0" y="2477383"/>
                  </a:lnTo>
                  <a:lnTo>
                    <a:pt x="0" y="2470202"/>
                  </a:lnTo>
                  <a:lnTo>
                    <a:pt x="0" y="2463021"/>
                  </a:lnTo>
                  <a:lnTo>
                    <a:pt x="0" y="2455840"/>
                  </a:lnTo>
                  <a:lnTo>
                    <a:pt x="0" y="2448660"/>
                  </a:lnTo>
                  <a:lnTo>
                    <a:pt x="0" y="2441479"/>
                  </a:lnTo>
                  <a:lnTo>
                    <a:pt x="0" y="2434298"/>
                  </a:lnTo>
                  <a:lnTo>
                    <a:pt x="0" y="2427117"/>
                  </a:lnTo>
                  <a:lnTo>
                    <a:pt x="0" y="2419936"/>
                  </a:lnTo>
                  <a:lnTo>
                    <a:pt x="0" y="2412755"/>
                  </a:lnTo>
                  <a:lnTo>
                    <a:pt x="0" y="2405575"/>
                  </a:lnTo>
                  <a:lnTo>
                    <a:pt x="0" y="2398394"/>
                  </a:lnTo>
                  <a:lnTo>
                    <a:pt x="0" y="2391213"/>
                  </a:lnTo>
                  <a:lnTo>
                    <a:pt x="0" y="2384032"/>
                  </a:lnTo>
                  <a:lnTo>
                    <a:pt x="0" y="2376851"/>
                  </a:lnTo>
                  <a:lnTo>
                    <a:pt x="0" y="2369671"/>
                  </a:lnTo>
                  <a:lnTo>
                    <a:pt x="0" y="2362490"/>
                  </a:lnTo>
                  <a:lnTo>
                    <a:pt x="0" y="2355309"/>
                  </a:lnTo>
                  <a:lnTo>
                    <a:pt x="0" y="2348128"/>
                  </a:lnTo>
                  <a:lnTo>
                    <a:pt x="0" y="2340947"/>
                  </a:lnTo>
                  <a:lnTo>
                    <a:pt x="0" y="2333766"/>
                  </a:lnTo>
                  <a:lnTo>
                    <a:pt x="0" y="2326586"/>
                  </a:lnTo>
                  <a:lnTo>
                    <a:pt x="0" y="2319405"/>
                  </a:lnTo>
                  <a:lnTo>
                    <a:pt x="0" y="2312224"/>
                  </a:lnTo>
                  <a:lnTo>
                    <a:pt x="0" y="2305043"/>
                  </a:lnTo>
                  <a:lnTo>
                    <a:pt x="0" y="2297862"/>
                  </a:lnTo>
                  <a:lnTo>
                    <a:pt x="0" y="2290681"/>
                  </a:lnTo>
                  <a:lnTo>
                    <a:pt x="0" y="2283501"/>
                  </a:lnTo>
                  <a:lnTo>
                    <a:pt x="0" y="2276320"/>
                  </a:lnTo>
                  <a:lnTo>
                    <a:pt x="0" y="2269139"/>
                  </a:lnTo>
                  <a:lnTo>
                    <a:pt x="0" y="2261958"/>
                  </a:lnTo>
                  <a:lnTo>
                    <a:pt x="0" y="2254777"/>
                  </a:lnTo>
                  <a:lnTo>
                    <a:pt x="0" y="2247597"/>
                  </a:lnTo>
                  <a:lnTo>
                    <a:pt x="0" y="2240416"/>
                  </a:lnTo>
                  <a:lnTo>
                    <a:pt x="0" y="2233235"/>
                  </a:lnTo>
                  <a:lnTo>
                    <a:pt x="0" y="2226054"/>
                  </a:lnTo>
                  <a:lnTo>
                    <a:pt x="0" y="2218873"/>
                  </a:lnTo>
                  <a:lnTo>
                    <a:pt x="0" y="2211692"/>
                  </a:lnTo>
                  <a:lnTo>
                    <a:pt x="0" y="2204512"/>
                  </a:lnTo>
                  <a:lnTo>
                    <a:pt x="0" y="2197331"/>
                  </a:lnTo>
                  <a:lnTo>
                    <a:pt x="0" y="2190150"/>
                  </a:lnTo>
                  <a:lnTo>
                    <a:pt x="0" y="2182969"/>
                  </a:lnTo>
                  <a:lnTo>
                    <a:pt x="0" y="2175788"/>
                  </a:lnTo>
                  <a:lnTo>
                    <a:pt x="0" y="2168608"/>
                  </a:lnTo>
                  <a:lnTo>
                    <a:pt x="0" y="2161427"/>
                  </a:lnTo>
                  <a:lnTo>
                    <a:pt x="0" y="2154246"/>
                  </a:lnTo>
                  <a:lnTo>
                    <a:pt x="0" y="2147065"/>
                  </a:lnTo>
                  <a:lnTo>
                    <a:pt x="0" y="2139884"/>
                  </a:lnTo>
                  <a:lnTo>
                    <a:pt x="0" y="2132703"/>
                  </a:lnTo>
                  <a:lnTo>
                    <a:pt x="0" y="2125523"/>
                  </a:lnTo>
                  <a:lnTo>
                    <a:pt x="0" y="2118342"/>
                  </a:lnTo>
                  <a:lnTo>
                    <a:pt x="0" y="2111161"/>
                  </a:lnTo>
                  <a:lnTo>
                    <a:pt x="0" y="2103980"/>
                  </a:lnTo>
                  <a:lnTo>
                    <a:pt x="0" y="2096799"/>
                  </a:lnTo>
                  <a:lnTo>
                    <a:pt x="0" y="2089618"/>
                  </a:lnTo>
                  <a:lnTo>
                    <a:pt x="0" y="2082438"/>
                  </a:lnTo>
                  <a:lnTo>
                    <a:pt x="0" y="2075257"/>
                  </a:lnTo>
                  <a:lnTo>
                    <a:pt x="0" y="2068076"/>
                  </a:lnTo>
                  <a:lnTo>
                    <a:pt x="0" y="2060895"/>
                  </a:lnTo>
                  <a:lnTo>
                    <a:pt x="0" y="2053714"/>
                  </a:lnTo>
                  <a:lnTo>
                    <a:pt x="0" y="2046534"/>
                  </a:lnTo>
                  <a:lnTo>
                    <a:pt x="0" y="2039353"/>
                  </a:lnTo>
                  <a:lnTo>
                    <a:pt x="0" y="2032172"/>
                  </a:lnTo>
                  <a:lnTo>
                    <a:pt x="0" y="2024991"/>
                  </a:lnTo>
                  <a:lnTo>
                    <a:pt x="0" y="2017810"/>
                  </a:lnTo>
                  <a:lnTo>
                    <a:pt x="0" y="2010629"/>
                  </a:lnTo>
                  <a:lnTo>
                    <a:pt x="0" y="2003449"/>
                  </a:lnTo>
                  <a:lnTo>
                    <a:pt x="0" y="1996268"/>
                  </a:lnTo>
                  <a:lnTo>
                    <a:pt x="0" y="1989087"/>
                  </a:lnTo>
                  <a:lnTo>
                    <a:pt x="0" y="1981906"/>
                  </a:lnTo>
                  <a:lnTo>
                    <a:pt x="0" y="1974725"/>
                  </a:lnTo>
                  <a:lnTo>
                    <a:pt x="0" y="1967545"/>
                  </a:lnTo>
                  <a:lnTo>
                    <a:pt x="0" y="1960364"/>
                  </a:lnTo>
                  <a:lnTo>
                    <a:pt x="0" y="1953183"/>
                  </a:lnTo>
                  <a:lnTo>
                    <a:pt x="0" y="1946002"/>
                  </a:lnTo>
                  <a:lnTo>
                    <a:pt x="0" y="1938821"/>
                  </a:lnTo>
                  <a:lnTo>
                    <a:pt x="0" y="1931640"/>
                  </a:lnTo>
                  <a:lnTo>
                    <a:pt x="0" y="1924460"/>
                  </a:lnTo>
                  <a:lnTo>
                    <a:pt x="0" y="1917279"/>
                  </a:lnTo>
                  <a:lnTo>
                    <a:pt x="0" y="1910098"/>
                  </a:lnTo>
                  <a:lnTo>
                    <a:pt x="0" y="1902917"/>
                  </a:lnTo>
                  <a:lnTo>
                    <a:pt x="0" y="1895736"/>
                  </a:lnTo>
                  <a:lnTo>
                    <a:pt x="0" y="1888555"/>
                  </a:lnTo>
                  <a:lnTo>
                    <a:pt x="0" y="1881375"/>
                  </a:lnTo>
                  <a:lnTo>
                    <a:pt x="0" y="1874194"/>
                  </a:lnTo>
                  <a:lnTo>
                    <a:pt x="0" y="1867013"/>
                  </a:lnTo>
                  <a:lnTo>
                    <a:pt x="0" y="1859832"/>
                  </a:lnTo>
                  <a:lnTo>
                    <a:pt x="0" y="1852651"/>
                  </a:lnTo>
                  <a:lnTo>
                    <a:pt x="0" y="1845471"/>
                  </a:lnTo>
                  <a:lnTo>
                    <a:pt x="0" y="1838290"/>
                  </a:lnTo>
                  <a:lnTo>
                    <a:pt x="0" y="1831109"/>
                  </a:lnTo>
                  <a:lnTo>
                    <a:pt x="0" y="1823928"/>
                  </a:lnTo>
                  <a:lnTo>
                    <a:pt x="0" y="1816747"/>
                  </a:lnTo>
                  <a:lnTo>
                    <a:pt x="0" y="1809566"/>
                  </a:lnTo>
                  <a:lnTo>
                    <a:pt x="0" y="1802386"/>
                  </a:lnTo>
                  <a:lnTo>
                    <a:pt x="0" y="1795205"/>
                  </a:lnTo>
                  <a:lnTo>
                    <a:pt x="0" y="1788024"/>
                  </a:lnTo>
                  <a:lnTo>
                    <a:pt x="0" y="1780843"/>
                  </a:lnTo>
                  <a:lnTo>
                    <a:pt x="0" y="1773662"/>
                  </a:lnTo>
                  <a:lnTo>
                    <a:pt x="0" y="1766482"/>
                  </a:lnTo>
                  <a:lnTo>
                    <a:pt x="0" y="1759301"/>
                  </a:lnTo>
                  <a:lnTo>
                    <a:pt x="0" y="1752120"/>
                  </a:lnTo>
                  <a:lnTo>
                    <a:pt x="0" y="1744939"/>
                  </a:lnTo>
                  <a:lnTo>
                    <a:pt x="0" y="1737758"/>
                  </a:lnTo>
                  <a:lnTo>
                    <a:pt x="0" y="1730577"/>
                  </a:lnTo>
                  <a:lnTo>
                    <a:pt x="0" y="1723397"/>
                  </a:lnTo>
                  <a:lnTo>
                    <a:pt x="0" y="1716216"/>
                  </a:lnTo>
                  <a:lnTo>
                    <a:pt x="0" y="1709035"/>
                  </a:lnTo>
                  <a:lnTo>
                    <a:pt x="0" y="1701854"/>
                  </a:lnTo>
                  <a:lnTo>
                    <a:pt x="0" y="1694673"/>
                  </a:lnTo>
                  <a:lnTo>
                    <a:pt x="0" y="1687493"/>
                  </a:lnTo>
                  <a:lnTo>
                    <a:pt x="0" y="1680312"/>
                  </a:lnTo>
                  <a:lnTo>
                    <a:pt x="0" y="1673131"/>
                  </a:lnTo>
                  <a:lnTo>
                    <a:pt x="0" y="1665950"/>
                  </a:lnTo>
                  <a:lnTo>
                    <a:pt x="0" y="1658769"/>
                  </a:lnTo>
                  <a:lnTo>
                    <a:pt x="0" y="1651588"/>
                  </a:lnTo>
                  <a:lnTo>
                    <a:pt x="0" y="1644408"/>
                  </a:lnTo>
                  <a:lnTo>
                    <a:pt x="0" y="1637227"/>
                  </a:lnTo>
                  <a:lnTo>
                    <a:pt x="0" y="1630046"/>
                  </a:lnTo>
                  <a:lnTo>
                    <a:pt x="0" y="1622865"/>
                  </a:lnTo>
                  <a:lnTo>
                    <a:pt x="0" y="1615684"/>
                  </a:lnTo>
                  <a:lnTo>
                    <a:pt x="0" y="1608503"/>
                  </a:lnTo>
                  <a:lnTo>
                    <a:pt x="0" y="1601323"/>
                  </a:lnTo>
                  <a:lnTo>
                    <a:pt x="0" y="1594142"/>
                  </a:lnTo>
                  <a:lnTo>
                    <a:pt x="0" y="1586961"/>
                  </a:lnTo>
                  <a:lnTo>
                    <a:pt x="0" y="1579780"/>
                  </a:lnTo>
                  <a:lnTo>
                    <a:pt x="0" y="1572599"/>
                  </a:lnTo>
                  <a:lnTo>
                    <a:pt x="0" y="1565419"/>
                  </a:lnTo>
                  <a:lnTo>
                    <a:pt x="0" y="1558238"/>
                  </a:lnTo>
                  <a:lnTo>
                    <a:pt x="0" y="1551057"/>
                  </a:lnTo>
                  <a:lnTo>
                    <a:pt x="0" y="1543876"/>
                  </a:lnTo>
                  <a:lnTo>
                    <a:pt x="0" y="1536695"/>
                  </a:lnTo>
                  <a:lnTo>
                    <a:pt x="0" y="1529514"/>
                  </a:lnTo>
                  <a:lnTo>
                    <a:pt x="0" y="1522334"/>
                  </a:lnTo>
                  <a:lnTo>
                    <a:pt x="0" y="1515153"/>
                  </a:lnTo>
                  <a:lnTo>
                    <a:pt x="0" y="1507972"/>
                  </a:lnTo>
                  <a:lnTo>
                    <a:pt x="0" y="1500791"/>
                  </a:lnTo>
                  <a:lnTo>
                    <a:pt x="0" y="1493610"/>
                  </a:lnTo>
                  <a:lnTo>
                    <a:pt x="0" y="1486430"/>
                  </a:lnTo>
                  <a:lnTo>
                    <a:pt x="0" y="1479249"/>
                  </a:lnTo>
                  <a:lnTo>
                    <a:pt x="0" y="1472068"/>
                  </a:lnTo>
                  <a:lnTo>
                    <a:pt x="0" y="1464887"/>
                  </a:lnTo>
                  <a:lnTo>
                    <a:pt x="0" y="1457706"/>
                  </a:lnTo>
                  <a:lnTo>
                    <a:pt x="0" y="1450525"/>
                  </a:lnTo>
                  <a:lnTo>
                    <a:pt x="0" y="1443345"/>
                  </a:lnTo>
                  <a:lnTo>
                    <a:pt x="0" y="1436164"/>
                  </a:lnTo>
                  <a:lnTo>
                    <a:pt x="0" y="1428983"/>
                  </a:lnTo>
                  <a:lnTo>
                    <a:pt x="0" y="1421802"/>
                  </a:lnTo>
                  <a:lnTo>
                    <a:pt x="0" y="1414621"/>
                  </a:lnTo>
                  <a:lnTo>
                    <a:pt x="0" y="1407440"/>
                  </a:lnTo>
                  <a:lnTo>
                    <a:pt x="0" y="1400260"/>
                  </a:lnTo>
                  <a:lnTo>
                    <a:pt x="0" y="1393079"/>
                  </a:lnTo>
                  <a:lnTo>
                    <a:pt x="0" y="1385898"/>
                  </a:lnTo>
                  <a:lnTo>
                    <a:pt x="0" y="1378717"/>
                  </a:lnTo>
                  <a:lnTo>
                    <a:pt x="0" y="1371536"/>
                  </a:lnTo>
                  <a:lnTo>
                    <a:pt x="0" y="1364356"/>
                  </a:lnTo>
                  <a:lnTo>
                    <a:pt x="0" y="1357175"/>
                  </a:lnTo>
                  <a:lnTo>
                    <a:pt x="0" y="1349994"/>
                  </a:lnTo>
                  <a:lnTo>
                    <a:pt x="0" y="1342813"/>
                  </a:lnTo>
                  <a:lnTo>
                    <a:pt x="0" y="1335632"/>
                  </a:lnTo>
                  <a:lnTo>
                    <a:pt x="0" y="1328451"/>
                  </a:lnTo>
                  <a:lnTo>
                    <a:pt x="0" y="1321271"/>
                  </a:lnTo>
                  <a:lnTo>
                    <a:pt x="0" y="1314090"/>
                  </a:lnTo>
                  <a:lnTo>
                    <a:pt x="0" y="1306909"/>
                  </a:lnTo>
                  <a:lnTo>
                    <a:pt x="0" y="1299728"/>
                  </a:lnTo>
                  <a:lnTo>
                    <a:pt x="0" y="1292547"/>
                  </a:lnTo>
                  <a:lnTo>
                    <a:pt x="0" y="1285367"/>
                  </a:lnTo>
                  <a:lnTo>
                    <a:pt x="0" y="1278186"/>
                  </a:lnTo>
                  <a:lnTo>
                    <a:pt x="0" y="1271005"/>
                  </a:lnTo>
                  <a:lnTo>
                    <a:pt x="0" y="1263824"/>
                  </a:lnTo>
                  <a:lnTo>
                    <a:pt x="0" y="1256643"/>
                  </a:lnTo>
                  <a:lnTo>
                    <a:pt x="0" y="1249462"/>
                  </a:lnTo>
                  <a:lnTo>
                    <a:pt x="0" y="1242282"/>
                  </a:lnTo>
                  <a:lnTo>
                    <a:pt x="0" y="1235101"/>
                  </a:lnTo>
                  <a:lnTo>
                    <a:pt x="0" y="1227920"/>
                  </a:lnTo>
                  <a:lnTo>
                    <a:pt x="0" y="1220739"/>
                  </a:lnTo>
                  <a:lnTo>
                    <a:pt x="0" y="1213558"/>
                  </a:lnTo>
                  <a:lnTo>
                    <a:pt x="0" y="1206377"/>
                  </a:lnTo>
                  <a:lnTo>
                    <a:pt x="0" y="1199197"/>
                  </a:lnTo>
                  <a:lnTo>
                    <a:pt x="0" y="1192016"/>
                  </a:lnTo>
                  <a:lnTo>
                    <a:pt x="0" y="1184835"/>
                  </a:lnTo>
                  <a:lnTo>
                    <a:pt x="0" y="1177654"/>
                  </a:lnTo>
                  <a:lnTo>
                    <a:pt x="0" y="1170473"/>
                  </a:lnTo>
                  <a:lnTo>
                    <a:pt x="0" y="1163293"/>
                  </a:lnTo>
                  <a:lnTo>
                    <a:pt x="0" y="1156112"/>
                  </a:lnTo>
                  <a:lnTo>
                    <a:pt x="0" y="1148931"/>
                  </a:lnTo>
                  <a:lnTo>
                    <a:pt x="0" y="1141750"/>
                  </a:lnTo>
                  <a:lnTo>
                    <a:pt x="0" y="1134569"/>
                  </a:lnTo>
                  <a:lnTo>
                    <a:pt x="0" y="1127388"/>
                  </a:lnTo>
                  <a:lnTo>
                    <a:pt x="0" y="1120208"/>
                  </a:lnTo>
                  <a:lnTo>
                    <a:pt x="0" y="1113027"/>
                  </a:lnTo>
                  <a:lnTo>
                    <a:pt x="0" y="1105846"/>
                  </a:lnTo>
                  <a:lnTo>
                    <a:pt x="0" y="1098665"/>
                  </a:lnTo>
                  <a:lnTo>
                    <a:pt x="0" y="1091484"/>
                  </a:lnTo>
                  <a:lnTo>
                    <a:pt x="0" y="1084304"/>
                  </a:lnTo>
                  <a:lnTo>
                    <a:pt x="0" y="1077123"/>
                  </a:lnTo>
                  <a:lnTo>
                    <a:pt x="0" y="1069942"/>
                  </a:lnTo>
                  <a:lnTo>
                    <a:pt x="0" y="1062761"/>
                  </a:lnTo>
                  <a:lnTo>
                    <a:pt x="0" y="1055580"/>
                  </a:lnTo>
                  <a:lnTo>
                    <a:pt x="0" y="1048399"/>
                  </a:lnTo>
                  <a:lnTo>
                    <a:pt x="0" y="1041219"/>
                  </a:lnTo>
                  <a:lnTo>
                    <a:pt x="0" y="1034038"/>
                  </a:lnTo>
                  <a:lnTo>
                    <a:pt x="0" y="1026857"/>
                  </a:lnTo>
                  <a:lnTo>
                    <a:pt x="0" y="1019676"/>
                  </a:lnTo>
                  <a:lnTo>
                    <a:pt x="0" y="1012495"/>
                  </a:lnTo>
                  <a:lnTo>
                    <a:pt x="0" y="1005314"/>
                  </a:lnTo>
                  <a:lnTo>
                    <a:pt x="0" y="998134"/>
                  </a:lnTo>
                  <a:lnTo>
                    <a:pt x="0" y="990953"/>
                  </a:lnTo>
                  <a:lnTo>
                    <a:pt x="0" y="983772"/>
                  </a:lnTo>
                  <a:lnTo>
                    <a:pt x="0" y="976591"/>
                  </a:lnTo>
                  <a:lnTo>
                    <a:pt x="0" y="969410"/>
                  </a:lnTo>
                  <a:lnTo>
                    <a:pt x="0" y="962230"/>
                  </a:lnTo>
                  <a:lnTo>
                    <a:pt x="0" y="955049"/>
                  </a:lnTo>
                  <a:lnTo>
                    <a:pt x="0" y="947868"/>
                  </a:lnTo>
                  <a:lnTo>
                    <a:pt x="0" y="940687"/>
                  </a:lnTo>
                  <a:lnTo>
                    <a:pt x="0" y="933506"/>
                  </a:lnTo>
                  <a:lnTo>
                    <a:pt x="0" y="926325"/>
                  </a:lnTo>
                  <a:lnTo>
                    <a:pt x="0" y="919145"/>
                  </a:lnTo>
                  <a:lnTo>
                    <a:pt x="0" y="911964"/>
                  </a:lnTo>
                  <a:lnTo>
                    <a:pt x="0" y="904783"/>
                  </a:lnTo>
                  <a:lnTo>
                    <a:pt x="0" y="897602"/>
                  </a:lnTo>
                  <a:lnTo>
                    <a:pt x="0" y="890421"/>
                  </a:lnTo>
                  <a:lnTo>
                    <a:pt x="0" y="883241"/>
                  </a:lnTo>
                  <a:lnTo>
                    <a:pt x="0" y="876060"/>
                  </a:lnTo>
                  <a:lnTo>
                    <a:pt x="0" y="868879"/>
                  </a:lnTo>
                  <a:lnTo>
                    <a:pt x="0" y="861698"/>
                  </a:lnTo>
                  <a:lnTo>
                    <a:pt x="0" y="854517"/>
                  </a:lnTo>
                  <a:lnTo>
                    <a:pt x="0" y="847336"/>
                  </a:lnTo>
                  <a:lnTo>
                    <a:pt x="0" y="840156"/>
                  </a:lnTo>
                  <a:lnTo>
                    <a:pt x="0" y="832975"/>
                  </a:lnTo>
                  <a:lnTo>
                    <a:pt x="0" y="825794"/>
                  </a:lnTo>
                  <a:lnTo>
                    <a:pt x="0" y="818613"/>
                  </a:lnTo>
                  <a:lnTo>
                    <a:pt x="0" y="811432"/>
                  </a:lnTo>
                  <a:lnTo>
                    <a:pt x="0" y="804251"/>
                  </a:lnTo>
                  <a:lnTo>
                    <a:pt x="0" y="797071"/>
                  </a:lnTo>
                  <a:lnTo>
                    <a:pt x="0" y="789890"/>
                  </a:lnTo>
                  <a:lnTo>
                    <a:pt x="0" y="782709"/>
                  </a:lnTo>
                  <a:lnTo>
                    <a:pt x="0" y="775528"/>
                  </a:lnTo>
                  <a:lnTo>
                    <a:pt x="0" y="768347"/>
                  </a:lnTo>
                  <a:lnTo>
                    <a:pt x="0" y="761167"/>
                  </a:lnTo>
                  <a:lnTo>
                    <a:pt x="0" y="753986"/>
                  </a:lnTo>
                  <a:lnTo>
                    <a:pt x="0" y="746805"/>
                  </a:lnTo>
                  <a:lnTo>
                    <a:pt x="0" y="739624"/>
                  </a:lnTo>
                  <a:lnTo>
                    <a:pt x="0" y="732443"/>
                  </a:lnTo>
                  <a:lnTo>
                    <a:pt x="0" y="725262"/>
                  </a:lnTo>
                  <a:lnTo>
                    <a:pt x="0" y="718082"/>
                  </a:lnTo>
                  <a:lnTo>
                    <a:pt x="0" y="710901"/>
                  </a:lnTo>
                  <a:lnTo>
                    <a:pt x="0" y="703720"/>
                  </a:lnTo>
                  <a:lnTo>
                    <a:pt x="0" y="696539"/>
                  </a:lnTo>
                  <a:lnTo>
                    <a:pt x="0" y="689358"/>
                  </a:lnTo>
                  <a:lnTo>
                    <a:pt x="0" y="682178"/>
                  </a:lnTo>
                  <a:lnTo>
                    <a:pt x="0" y="674997"/>
                  </a:lnTo>
                  <a:lnTo>
                    <a:pt x="0" y="667816"/>
                  </a:lnTo>
                  <a:lnTo>
                    <a:pt x="0" y="660635"/>
                  </a:lnTo>
                  <a:lnTo>
                    <a:pt x="0" y="653454"/>
                  </a:lnTo>
                  <a:lnTo>
                    <a:pt x="0" y="646273"/>
                  </a:lnTo>
                  <a:lnTo>
                    <a:pt x="0" y="639093"/>
                  </a:lnTo>
                  <a:lnTo>
                    <a:pt x="0" y="631912"/>
                  </a:lnTo>
                  <a:lnTo>
                    <a:pt x="0" y="624731"/>
                  </a:lnTo>
                  <a:lnTo>
                    <a:pt x="0" y="617550"/>
                  </a:lnTo>
                  <a:lnTo>
                    <a:pt x="0" y="610369"/>
                  </a:lnTo>
                  <a:lnTo>
                    <a:pt x="0" y="603188"/>
                  </a:lnTo>
                  <a:lnTo>
                    <a:pt x="0" y="596008"/>
                  </a:lnTo>
                  <a:lnTo>
                    <a:pt x="0" y="588827"/>
                  </a:lnTo>
                  <a:lnTo>
                    <a:pt x="0" y="581646"/>
                  </a:lnTo>
                  <a:lnTo>
                    <a:pt x="0" y="574465"/>
                  </a:lnTo>
                  <a:lnTo>
                    <a:pt x="0" y="567284"/>
                  </a:lnTo>
                  <a:lnTo>
                    <a:pt x="0" y="560104"/>
                  </a:lnTo>
                  <a:lnTo>
                    <a:pt x="0" y="552923"/>
                  </a:lnTo>
                  <a:lnTo>
                    <a:pt x="0" y="545742"/>
                  </a:lnTo>
                  <a:lnTo>
                    <a:pt x="0" y="538561"/>
                  </a:lnTo>
                  <a:lnTo>
                    <a:pt x="0" y="531380"/>
                  </a:lnTo>
                  <a:lnTo>
                    <a:pt x="0" y="524199"/>
                  </a:lnTo>
                  <a:lnTo>
                    <a:pt x="0" y="517019"/>
                  </a:lnTo>
                  <a:lnTo>
                    <a:pt x="0" y="509838"/>
                  </a:lnTo>
                  <a:lnTo>
                    <a:pt x="0" y="502657"/>
                  </a:lnTo>
                  <a:lnTo>
                    <a:pt x="0" y="495476"/>
                  </a:lnTo>
                  <a:lnTo>
                    <a:pt x="0" y="488295"/>
                  </a:lnTo>
                  <a:lnTo>
                    <a:pt x="0" y="481115"/>
                  </a:lnTo>
                  <a:lnTo>
                    <a:pt x="0" y="473934"/>
                  </a:lnTo>
                  <a:lnTo>
                    <a:pt x="0" y="466753"/>
                  </a:lnTo>
                  <a:lnTo>
                    <a:pt x="0" y="459572"/>
                  </a:lnTo>
                  <a:lnTo>
                    <a:pt x="0" y="452391"/>
                  </a:lnTo>
                  <a:lnTo>
                    <a:pt x="0" y="445210"/>
                  </a:lnTo>
                  <a:lnTo>
                    <a:pt x="0" y="438030"/>
                  </a:lnTo>
                  <a:lnTo>
                    <a:pt x="0" y="430849"/>
                  </a:lnTo>
                  <a:lnTo>
                    <a:pt x="0" y="423668"/>
                  </a:lnTo>
                  <a:lnTo>
                    <a:pt x="0" y="416487"/>
                  </a:lnTo>
                  <a:lnTo>
                    <a:pt x="0" y="409306"/>
                  </a:lnTo>
                  <a:lnTo>
                    <a:pt x="0" y="402125"/>
                  </a:lnTo>
                  <a:lnTo>
                    <a:pt x="0" y="394945"/>
                  </a:lnTo>
                  <a:lnTo>
                    <a:pt x="0" y="387764"/>
                  </a:lnTo>
                  <a:lnTo>
                    <a:pt x="0" y="380583"/>
                  </a:lnTo>
                  <a:lnTo>
                    <a:pt x="0" y="373402"/>
                  </a:lnTo>
                  <a:lnTo>
                    <a:pt x="0" y="366221"/>
                  </a:lnTo>
                  <a:lnTo>
                    <a:pt x="0" y="359041"/>
                  </a:lnTo>
                  <a:lnTo>
                    <a:pt x="0" y="351860"/>
                  </a:lnTo>
                  <a:lnTo>
                    <a:pt x="0" y="344679"/>
                  </a:lnTo>
                  <a:lnTo>
                    <a:pt x="0" y="337498"/>
                  </a:lnTo>
                  <a:lnTo>
                    <a:pt x="0" y="330317"/>
                  </a:lnTo>
                  <a:lnTo>
                    <a:pt x="0" y="323136"/>
                  </a:lnTo>
                  <a:lnTo>
                    <a:pt x="0" y="315956"/>
                  </a:lnTo>
                  <a:lnTo>
                    <a:pt x="0" y="308775"/>
                  </a:lnTo>
                  <a:lnTo>
                    <a:pt x="0" y="301594"/>
                  </a:lnTo>
                  <a:lnTo>
                    <a:pt x="0" y="294413"/>
                  </a:lnTo>
                  <a:lnTo>
                    <a:pt x="0" y="287232"/>
                  </a:lnTo>
                  <a:lnTo>
                    <a:pt x="0" y="280052"/>
                  </a:lnTo>
                  <a:lnTo>
                    <a:pt x="0" y="272871"/>
                  </a:lnTo>
                  <a:lnTo>
                    <a:pt x="0" y="265690"/>
                  </a:lnTo>
                  <a:lnTo>
                    <a:pt x="0" y="258509"/>
                  </a:lnTo>
                  <a:lnTo>
                    <a:pt x="0" y="251328"/>
                  </a:lnTo>
                  <a:lnTo>
                    <a:pt x="0" y="244147"/>
                  </a:lnTo>
                  <a:lnTo>
                    <a:pt x="0" y="236967"/>
                  </a:lnTo>
                  <a:lnTo>
                    <a:pt x="0" y="229786"/>
                  </a:lnTo>
                  <a:lnTo>
                    <a:pt x="0" y="222605"/>
                  </a:lnTo>
                  <a:lnTo>
                    <a:pt x="0" y="215424"/>
                  </a:lnTo>
                  <a:lnTo>
                    <a:pt x="0" y="208243"/>
                  </a:lnTo>
                  <a:lnTo>
                    <a:pt x="0" y="201062"/>
                  </a:lnTo>
                  <a:lnTo>
                    <a:pt x="0" y="193882"/>
                  </a:lnTo>
                  <a:lnTo>
                    <a:pt x="0" y="186701"/>
                  </a:lnTo>
                  <a:lnTo>
                    <a:pt x="0" y="179520"/>
                  </a:lnTo>
                  <a:lnTo>
                    <a:pt x="0" y="172339"/>
                  </a:lnTo>
                  <a:lnTo>
                    <a:pt x="0" y="165158"/>
                  </a:lnTo>
                  <a:lnTo>
                    <a:pt x="0" y="157978"/>
                  </a:lnTo>
                  <a:lnTo>
                    <a:pt x="0" y="150797"/>
                  </a:lnTo>
                  <a:lnTo>
                    <a:pt x="0" y="143616"/>
                  </a:lnTo>
                  <a:lnTo>
                    <a:pt x="0" y="136435"/>
                  </a:lnTo>
                  <a:lnTo>
                    <a:pt x="0" y="129254"/>
                  </a:lnTo>
                  <a:lnTo>
                    <a:pt x="0" y="122073"/>
                  </a:lnTo>
                  <a:lnTo>
                    <a:pt x="0" y="114893"/>
                  </a:lnTo>
                  <a:lnTo>
                    <a:pt x="0" y="107712"/>
                  </a:lnTo>
                  <a:lnTo>
                    <a:pt x="0" y="100531"/>
                  </a:lnTo>
                  <a:lnTo>
                    <a:pt x="0" y="93350"/>
                  </a:lnTo>
                  <a:lnTo>
                    <a:pt x="0" y="86169"/>
                  </a:lnTo>
                  <a:lnTo>
                    <a:pt x="0" y="78989"/>
                  </a:lnTo>
                  <a:lnTo>
                    <a:pt x="0" y="71808"/>
                  </a:lnTo>
                  <a:lnTo>
                    <a:pt x="0" y="64627"/>
                  </a:lnTo>
                  <a:lnTo>
                    <a:pt x="0" y="57446"/>
                  </a:lnTo>
                  <a:lnTo>
                    <a:pt x="0" y="50265"/>
                  </a:lnTo>
                  <a:lnTo>
                    <a:pt x="0" y="43084"/>
                  </a:lnTo>
                  <a:lnTo>
                    <a:pt x="0" y="35904"/>
                  </a:lnTo>
                  <a:lnTo>
                    <a:pt x="0" y="28723"/>
                  </a:lnTo>
                  <a:lnTo>
                    <a:pt x="0" y="21542"/>
                  </a:lnTo>
                  <a:lnTo>
                    <a:pt x="0" y="14361"/>
                  </a:lnTo>
                  <a:lnTo>
                    <a:pt x="0" y="7180"/>
                  </a:lnTo>
                  <a:lnTo>
                    <a:pt x="0" y="0"/>
                  </a:lnTo>
                  <a:lnTo>
                    <a:pt x="229" y="0"/>
                  </a:lnTo>
                  <a:lnTo>
                    <a:pt x="254" y="7180"/>
                  </a:lnTo>
                  <a:lnTo>
                    <a:pt x="276" y="14361"/>
                  </a:lnTo>
                  <a:lnTo>
                    <a:pt x="296" y="21542"/>
                  </a:lnTo>
                  <a:lnTo>
                    <a:pt x="314" y="28723"/>
                  </a:lnTo>
                  <a:lnTo>
                    <a:pt x="331" y="35904"/>
                  </a:lnTo>
                  <a:lnTo>
                    <a:pt x="347" y="43084"/>
                  </a:lnTo>
                  <a:lnTo>
                    <a:pt x="364" y="50265"/>
                  </a:lnTo>
                  <a:lnTo>
                    <a:pt x="384" y="57446"/>
                  </a:lnTo>
                  <a:lnTo>
                    <a:pt x="408" y="64627"/>
                  </a:lnTo>
                  <a:lnTo>
                    <a:pt x="436" y="71808"/>
                  </a:lnTo>
                  <a:lnTo>
                    <a:pt x="470" y="78989"/>
                  </a:lnTo>
                  <a:lnTo>
                    <a:pt x="508" y="86169"/>
                  </a:lnTo>
                  <a:lnTo>
                    <a:pt x="550" y="93350"/>
                  </a:lnTo>
                  <a:lnTo>
                    <a:pt x="594" y="100531"/>
                  </a:lnTo>
                  <a:lnTo>
                    <a:pt x="638" y="107712"/>
                  </a:lnTo>
                  <a:lnTo>
                    <a:pt x="677" y="114893"/>
                  </a:lnTo>
                  <a:lnTo>
                    <a:pt x="711" y="122073"/>
                  </a:lnTo>
                  <a:lnTo>
                    <a:pt x="738" y="129254"/>
                  </a:lnTo>
                  <a:lnTo>
                    <a:pt x="755" y="136435"/>
                  </a:lnTo>
                  <a:lnTo>
                    <a:pt x="764" y="143616"/>
                  </a:lnTo>
                  <a:lnTo>
                    <a:pt x="764" y="150797"/>
                  </a:lnTo>
                  <a:lnTo>
                    <a:pt x="757" y="157978"/>
                  </a:lnTo>
                  <a:lnTo>
                    <a:pt x="744" y="165158"/>
                  </a:lnTo>
                  <a:lnTo>
                    <a:pt x="728" y="172339"/>
                  </a:lnTo>
                  <a:lnTo>
                    <a:pt x="711" y="179520"/>
                  </a:lnTo>
                  <a:lnTo>
                    <a:pt x="695" y="186701"/>
                  </a:lnTo>
                  <a:lnTo>
                    <a:pt x="680" y="193882"/>
                  </a:lnTo>
                  <a:lnTo>
                    <a:pt x="667" y="201062"/>
                  </a:lnTo>
                  <a:lnTo>
                    <a:pt x="657" y="208243"/>
                  </a:lnTo>
                  <a:lnTo>
                    <a:pt x="649" y="215424"/>
                  </a:lnTo>
                  <a:lnTo>
                    <a:pt x="644" y="222605"/>
                  </a:lnTo>
                  <a:lnTo>
                    <a:pt x="640" y="229786"/>
                  </a:lnTo>
                  <a:lnTo>
                    <a:pt x="638" y="236967"/>
                  </a:lnTo>
                  <a:lnTo>
                    <a:pt x="638" y="244147"/>
                  </a:lnTo>
                  <a:lnTo>
                    <a:pt x="641" y="251328"/>
                  </a:lnTo>
                  <a:lnTo>
                    <a:pt x="649" y="258509"/>
                  </a:lnTo>
                  <a:lnTo>
                    <a:pt x="661" y="265690"/>
                  </a:lnTo>
                  <a:lnTo>
                    <a:pt x="681" y="272871"/>
                  </a:lnTo>
                  <a:lnTo>
                    <a:pt x="708" y="280052"/>
                  </a:lnTo>
                  <a:lnTo>
                    <a:pt x="743" y="287232"/>
                  </a:lnTo>
                  <a:lnTo>
                    <a:pt x="784" y="294413"/>
                  </a:lnTo>
                  <a:lnTo>
                    <a:pt x="830" y="301594"/>
                  </a:lnTo>
                  <a:lnTo>
                    <a:pt x="879" y="308775"/>
                  </a:lnTo>
                  <a:lnTo>
                    <a:pt x="927" y="315956"/>
                  </a:lnTo>
                  <a:lnTo>
                    <a:pt x="971" y="323136"/>
                  </a:lnTo>
                  <a:lnTo>
                    <a:pt x="1007" y="330317"/>
                  </a:lnTo>
                  <a:lnTo>
                    <a:pt x="1031" y="337498"/>
                  </a:lnTo>
                  <a:lnTo>
                    <a:pt x="1042" y="344679"/>
                  </a:lnTo>
                  <a:lnTo>
                    <a:pt x="1038" y="351860"/>
                  </a:lnTo>
                  <a:lnTo>
                    <a:pt x="1018" y="359041"/>
                  </a:lnTo>
                  <a:lnTo>
                    <a:pt x="984" y="366221"/>
                  </a:lnTo>
                  <a:lnTo>
                    <a:pt x="938" y="373402"/>
                  </a:lnTo>
                  <a:lnTo>
                    <a:pt x="886" y="380583"/>
                  </a:lnTo>
                  <a:lnTo>
                    <a:pt x="831" y="387764"/>
                  </a:lnTo>
                  <a:lnTo>
                    <a:pt x="778" y="394945"/>
                  </a:lnTo>
                  <a:lnTo>
                    <a:pt x="729" y="402125"/>
                  </a:lnTo>
                  <a:lnTo>
                    <a:pt x="689" y="409306"/>
                  </a:lnTo>
                  <a:lnTo>
                    <a:pt x="659" y="416487"/>
                  </a:lnTo>
                  <a:lnTo>
                    <a:pt x="638" y="423668"/>
                  </a:lnTo>
                  <a:lnTo>
                    <a:pt x="626" y="430849"/>
                  </a:lnTo>
                  <a:lnTo>
                    <a:pt x="620" y="438030"/>
                  </a:lnTo>
                  <a:lnTo>
                    <a:pt x="619" y="445210"/>
                  </a:lnTo>
                  <a:lnTo>
                    <a:pt x="618" y="452391"/>
                  </a:lnTo>
                  <a:lnTo>
                    <a:pt x="614" y="459572"/>
                  </a:lnTo>
                  <a:lnTo>
                    <a:pt x="605" y="466753"/>
                  </a:lnTo>
                  <a:lnTo>
                    <a:pt x="589" y="473934"/>
                  </a:lnTo>
                  <a:lnTo>
                    <a:pt x="566" y="481115"/>
                  </a:lnTo>
                  <a:lnTo>
                    <a:pt x="536" y="488295"/>
                  </a:lnTo>
                  <a:lnTo>
                    <a:pt x="502" y="495476"/>
                  </a:lnTo>
                  <a:lnTo>
                    <a:pt x="466" y="502657"/>
                  </a:lnTo>
                  <a:lnTo>
                    <a:pt x="429" y="509838"/>
                  </a:lnTo>
                  <a:lnTo>
                    <a:pt x="396" y="517019"/>
                  </a:lnTo>
                  <a:lnTo>
                    <a:pt x="367" y="524199"/>
                  </a:lnTo>
                  <a:lnTo>
                    <a:pt x="346" y="531380"/>
                  </a:lnTo>
                  <a:lnTo>
                    <a:pt x="335" y="538561"/>
                  </a:lnTo>
                  <a:lnTo>
                    <a:pt x="333" y="545742"/>
                  </a:lnTo>
                  <a:lnTo>
                    <a:pt x="340" y="552923"/>
                  </a:lnTo>
                  <a:lnTo>
                    <a:pt x="356" y="560104"/>
                  </a:lnTo>
                  <a:lnTo>
                    <a:pt x="380" y="567284"/>
                  </a:lnTo>
                  <a:lnTo>
                    <a:pt x="412" y="574465"/>
                  </a:lnTo>
                  <a:lnTo>
                    <a:pt x="451" y="581646"/>
                  </a:lnTo>
                  <a:lnTo>
                    <a:pt x="495" y="588827"/>
                  </a:lnTo>
                  <a:lnTo>
                    <a:pt x="545" y="596008"/>
                  </a:lnTo>
                  <a:lnTo>
                    <a:pt x="600" y="603188"/>
                  </a:lnTo>
                  <a:lnTo>
                    <a:pt x="660" y="610369"/>
                  </a:lnTo>
                  <a:lnTo>
                    <a:pt x="725" y="617550"/>
                  </a:lnTo>
                  <a:lnTo>
                    <a:pt x="795" y="624731"/>
                  </a:lnTo>
                  <a:lnTo>
                    <a:pt x="869" y="631912"/>
                  </a:lnTo>
                  <a:lnTo>
                    <a:pt x="947" y="639093"/>
                  </a:lnTo>
                  <a:lnTo>
                    <a:pt x="1028" y="646273"/>
                  </a:lnTo>
                  <a:lnTo>
                    <a:pt x="1110" y="653454"/>
                  </a:lnTo>
                  <a:lnTo>
                    <a:pt x="1191" y="660635"/>
                  </a:lnTo>
                  <a:lnTo>
                    <a:pt x="1268" y="667816"/>
                  </a:lnTo>
                  <a:lnTo>
                    <a:pt x="1340" y="674997"/>
                  </a:lnTo>
                  <a:lnTo>
                    <a:pt x="1402" y="682178"/>
                  </a:lnTo>
                  <a:lnTo>
                    <a:pt x="1454" y="689358"/>
                  </a:lnTo>
                  <a:lnTo>
                    <a:pt x="1494" y="696539"/>
                  </a:lnTo>
                  <a:lnTo>
                    <a:pt x="1519" y="703720"/>
                  </a:lnTo>
                  <a:lnTo>
                    <a:pt x="1530" y="710901"/>
                  </a:lnTo>
                  <a:lnTo>
                    <a:pt x="1531" y="718082"/>
                  </a:lnTo>
                  <a:lnTo>
                    <a:pt x="1524" y="725262"/>
                  </a:lnTo>
                  <a:lnTo>
                    <a:pt x="1514" y="732443"/>
                  </a:lnTo>
                  <a:lnTo>
                    <a:pt x="1506" y="739624"/>
                  </a:lnTo>
                  <a:lnTo>
                    <a:pt x="1503" y="746805"/>
                  </a:lnTo>
                  <a:lnTo>
                    <a:pt x="1511" y="753986"/>
                  </a:lnTo>
                  <a:lnTo>
                    <a:pt x="1533" y="761167"/>
                  </a:lnTo>
                  <a:lnTo>
                    <a:pt x="1569" y="768347"/>
                  </a:lnTo>
                  <a:lnTo>
                    <a:pt x="1620" y="775528"/>
                  </a:lnTo>
                  <a:lnTo>
                    <a:pt x="1683" y="782709"/>
                  </a:lnTo>
                  <a:lnTo>
                    <a:pt x="1754" y="789890"/>
                  </a:lnTo>
                  <a:lnTo>
                    <a:pt x="1826" y="797071"/>
                  </a:lnTo>
                  <a:lnTo>
                    <a:pt x="1894" y="804251"/>
                  </a:lnTo>
                  <a:lnTo>
                    <a:pt x="1952" y="811432"/>
                  </a:lnTo>
                  <a:lnTo>
                    <a:pt x="1994" y="818613"/>
                  </a:lnTo>
                  <a:lnTo>
                    <a:pt x="2018" y="825794"/>
                  </a:lnTo>
                  <a:lnTo>
                    <a:pt x="2022" y="832975"/>
                  </a:lnTo>
                  <a:lnTo>
                    <a:pt x="2005" y="840156"/>
                  </a:lnTo>
                  <a:lnTo>
                    <a:pt x="1972" y="847336"/>
                  </a:lnTo>
                  <a:lnTo>
                    <a:pt x="1924" y="854517"/>
                  </a:lnTo>
                  <a:lnTo>
                    <a:pt x="1868" y="861698"/>
                  </a:lnTo>
                  <a:lnTo>
                    <a:pt x="1808" y="868879"/>
                  </a:lnTo>
                  <a:lnTo>
                    <a:pt x="1751" y="876060"/>
                  </a:lnTo>
                  <a:lnTo>
                    <a:pt x="1700" y="883241"/>
                  </a:lnTo>
                  <a:lnTo>
                    <a:pt x="1660" y="890421"/>
                  </a:lnTo>
                  <a:lnTo>
                    <a:pt x="1633" y="897602"/>
                  </a:lnTo>
                  <a:lnTo>
                    <a:pt x="1617" y="904783"/>
                  </a:lnTo>
                  <a:lnTo>
                    <a:pt x="1613" y="911964"/>
                  </a:lnTo>
                  <a:lnTo>
                    <a:pt x="1620" y="919145"/>
                  </a:lnTo>
                  <a:lnTo>
                    <a:pt x="1636" y="926325"/>
                  </a:lnTo>
                  <a:lnTo>
                    <a:pt x="1659" y="933506"/>
                  </a:lnTo>
                  <a:lnTo>
                    <a:pt x="1688" y="940687"/>
                  </a:lnTo>
                  <a:lnTo>
                    <a:pt x="1723" y="947868"/>
                  </a:lnTo>
                  <a:lnTo>
                    <a:pt x="1763" y="955049"/>
                  </a:lnTo>
                  <a:lnTo>
                    <a:pt x="1810" y="962230"/>
                  </a:lnTo>
                  <a:lnTo>
                    <a:pt x="1862" y="969410"/>
                  </a:lnTo>
                  <a:lnTo>
                    <a:pt x="1919" y="976591"/>
                  </a:lnTo>
                  <a:lnTo>
                    <a:pt x="1980" y="983772"/>
                  </a:lnTo>
                  <a:lnTo>
                    <a:pt x="2045" y="990953"/>
                  </a:lnTo>
                  <a:lnTo>
                    <a:pt x="2111" y="998134"/>
                  </a:lnTo>
                  <a:lnTo>
                    <a:pt x="2176" y="1005314"/>
                  </a:lnTo>
                  <a:lnTo>
                    <a:pt x="2237" y="1012495"/>
                  </a:lnTo>
                  <a:lnTo>
                    <a:pt x="2292" y="1019676"/>
                  </a:lnTo>
                  <a:lnTo>
                    <a:pt x="2340" y="1026857"/>
                  </a:lnTo>
                  <a:lnTo>
                    <a:pt x="2380" y="1034038"/>
                  </a:lnTo>
                  <a:lnTo>
                    <a:pt x="2411" y="1041219"/>
                  </a:lnTo>
                  <a:lnTo>
                    <a:pt x="2432" y="1048399"/>
                  </a:lnTo>
                  <a:lnTo>
                    <a:pt x="2446" y="1055580"/>
                  </a:lnTo>
                  <a:lnTo>
                    <a:pt x="2453" y="1062761"/>
                  </a:lnTo>
                  <a:lnTo>
                    <a:pt x="2454" y="1069942"/>
                  </a:lnTo>
                  <a:lnTo>
                    <a:pt x="2449" y="1077123"/>
                  </a:lnTo>
                  <a:lnTo>
                    <a:pt x="2441" y="1084304"/>
                  </a:lnTo>
                  <a:lnTo>
                    <a:pt x="2429" y="1091484"/>
                  </a:lnTo>
                  <a:lnTo>
                    <a:pt x="2417" y="1098665"/>
                  </a:lnTo>
                  <a:lnTo>
                    <a:pt x="2406" y="1105846"/>
                  </a:lnTo>
                  <a:lnTo>
                    <a:pt x="2400" y="1113027"/>
                  </a:lnTo>
                  <a:lnTo>
                    <a:pt x="2402" y="1120208"/>
                  </a:lnTo>
                  <a:lnTo>
                    <a:pt x="2416" y="1127388"/>
                  </a:lnTo>
                  <a:lnTo>
                    <a:pt x="2445" y="1134569"/>
                  </a:lnTo>
                  <a:lnTo>
                    <a:pt x="2489" y="1141750"/>
                  </a:lnTo>
                  <a:lnTo>
                    <a:pt x="2548" y="1148931"/>
                  </a:lnTo>
                  <a:lnTo>
                    <a:pt x="2620" y="1156112"/>
                  </a:lnTo>
                  <a:lnTo>
                    <a:pt x="2700" y="1163293"/>
                  </a:lnTo>
                  <a:lnTo>
                    <a:pt x="2784" y="1170473"/>
                  </a:lnTo>
                  <a:lnTo>
                    <a:pt x="2865" y="1177654"/>
                  </a:lnTo>
                  <a:lnTo>
                    <a:pt x="2938" y="1184835"/>
                  </a:lnTo>
                  <a:lnTo>
                    <a:pt x="2998" y="1192016"/>
                  </a:lnTo>
                  <a:lnTo>
                    <a:pt x="3039" y="1199197"/>
                  </a:lnTo>
                  <a:lnTo>
                    <a:pt x="3060" y="1206377"/>
                  </a:lnTo>
                  <a:lnTo>
                    <a:pt x="3057" y="1213558"/>
                  </a:lnTo>
                  <a:lnTo>
                    <a:pt x="3033" y="1220739"/>
                  </a:lnTo>
                  <a:lnTo>
                    <a:pt x="2991" y="1227920"/>
                  </a:lnTo>
                  <a:lnTo>
                    <a:pt x="2935" y="1235101"/>
                  </a:lnTo>
                  <a:lnTo>
                    <a:pt x="2869" y="1242282"/>
                  </a:lnTo>
                  <a:lnTo>
                    <a:pt x="2798" y="1249462"/>
                  </a:lnTo>
                  <a:lnTo>
                    <a:pt x="2726" y="1256643"/>
                  </a:lnTo>
                  <a:lnTo>
                    <a:pt x="2658" y="1263824"/>
                  </a:lnTo>
                  <a:lnTo>
                    <a:pt x="2595" y="1271005"/>
                  </a:lnTo>
                  <a:lnTo>
                    <a:pt x="2542" y="1278186"/>
                  </a:lnTo>
                  <a:lnTo>
                    <a:pt x="2500" y="1285367"/>
                  </a:lnTo>
                  <a:lnTo>
                    <a:pt x="2471" y="1292547"/>
                  </a:lnTo>
                  <a:lnTo>
                    <a:pt x="2454" y="1299728"/>
                  </a:lnTo>
                  <a:lnTo>
                    <a:pt x="2450" y="1306909"/>
                  </a:lnTo>
                  <a:lnTo>
                    <a:pt x="2458" y="1314090"/>
                  </a:lnTo>
                  <a:lnTo>
                    <a:pt x="2475" y="1321271"/>
                  </a:lnTo>
                  <a:lnTo>
                    <a:pt x="2500" y="1328451"/>
                  </a:lnTo>
                  <a:lnTo>
                    <a:pt x="2531" y="1335632"/>
                  </a:lnTo>
                  <a:lnTo>
                    <a:pt x="2567" y="1342813"/>
                  </a:lnTo>
                  <a:lnTo>
                    <a:pt x="2605" y="1349994"/>
                  </a:lnTo>
                  <a:lnTo>
                    <a:pt x="2644" y="1357175"/>
                  </a:lnTo>
                  <a:lnTo>
                    <a:pt x="2684" y="1364356"/>
                  </a:lnTo>
                  <a:lnTo>
                    <a:pt x="2724" y="1371536"/>
                  </a:lnTo>
                  <a:lnTo>
                    <a:pt x="2764" y="1378717"/>
                  </a:lnTo>
                  <a:lnTo>
                    <a:pt x="2806" y="1385898"/>
                  </a:lnTo>
                  <a:lnTo>
                    <a:pt x="2850" y="1393079"/>
                  </a:lnTo>
                  <a:lnTo>
                    <a:pt x="2898" y="1400260"/>
                  </a:lnTo>
                  <a:lnTo>
                    <a:pt x="2951" y="1407440"/>
                  </a:lnTo>
                  <a:lnTo>
                    <a:pt x="3009" y="1414621"/>
                  </a:lnTo>
                  <a:lnTo>
                    <a:pt x="3073" y="1421802"/>
                  </a:lnTo>
                  <a:lnTo>
                    <a:pt x="3144" y="1428983"/>
                  </a:lnTo>
                  <a:lnTo>
                    <a:pt x="3221" y="1436164"/>
                  </a:lnTo>
                  <a:lnTo>
                    <a:pt x="3306" y="1443345"/>
                  </a:lnTo>
                  <a:lnTo>
                    <a:pt x="3397" y="1450525"/>
                  </a:lnTo>
                  <a:lnTo>
                    <a:pt x="3496" y="1457706"/>
                  </a:lnTo>
                  <a:lnTo>
                    <a:pt x="3602" y="1464887"/>
                  </a:lnTo>
                  <a:lnTo>
                    <a:pt x="3716" y="1472068"/>
                  </a:lnTo>
                  <a:lnTo>
                    <a:pt x="3837" y="1479249"/>
                  </a:lnTo>
                  <a:lnTo>
                    <a:pt x="3963" y="1486430"/>
                  </a:lnTo>
                  <a:lnTo>
                    <a:pt x="4094" y="1493610"/>
                  </a:lnTo>
                  <a:lnTo>
                    <a:pt x="4227" y="1500791"/>
                  </a:lnTo>
                  <a:lnTo>
                    <a:pt x="4360" y="1507972"/>
                  </a:lnTo>
                  <a:lnTo>
                    <a:pt x="4491" y="1515153"/>
                  </a:lnTo>
                  <a:lnTo>
                    <a:pt x="4616" y="1522334"/>
                  </a:lnTo>
                  <a:lnTo>
                    <a:pt x="4733" y="1529514"/>
                  </a:lnTo>
                  <a:lnTo>
                    <a:pt x="4841" y="1536695"/>
                  </a:lnTo>
                  <a:lnTo>
                    <a:pt x="4936" y="1543876"/>
                  </a:lnTo>
                  <a:lnTo>
                    <a:pt x="5017" y="1551057"/>
                  </a:lnTo>
                  <a:lnTo>
                    <a:pt x="5083" y="1558238"/>
                  </a:lnTo>
                  <a:lnTo>
                    <a:pt x="5134" y="1565419"/>
                  </a:lnTo>
                  <a:lnTo>
                    <a:pt x="5174" y="1572599"/>
                  </a:lnTo>
                  <a:lnTo>
                    <a:pt x="5203" y="1579780"/>
                  </a:lnTo>
                  <a:lnTo>
                    <a:pt x="5225" y="1586961"/>
                  </a:lnTo>
                  <a:lnTo>
                    <a:pt x="5245" y="1594142"/>
                  </a:lnTo>
                  <a:lnTo>
                    <a:pt x="5267" y="1601323"/>
                  </a:lnTo>
                  <a:lnTo>
                    <a:pt x="5296" y="1608503"/>
                  </a:lnTo>
                  <a:lnTo>
                    <a:pt x="5335" y="1615684"/>
                  </a:lnTo>
                  <a:lnTo>
                    <a:pt x="5388" y="1622865"/>
                  </a:lnTo>
                  <a:lnTo>
                    <a:pt x="5457" y="1630046"/>
                  </a:lnTo>
                  <a:lnTo>
                    <a:pt x="5539" y="1637227"/>
                  </a:lnTo>
                  <a:lnTo>
                    <a:pt x="5633" y="1644408"/>
                  </a:lnTo>
                  <a:lnTo>
                    <a:pt x="5733" y="1651588"/>
                  </a:lnTo>
                  <a:lnTo>
                    <a:pt x="5834" y="1658769"/>
                  </a:lnTo>
                  <a:lnTo>
                    <a:pt x="5932" y="1665950"/>
                  </a:lnTo>
                  <a:lnTo>
                    <a:pt x="6022" y="1673131"/>
                  </a:lnTo>
                  <a:lnTo>
                    <a:pt x="6103" y="1680312"/>
                  </a:lnTo>
                  <a:lnTo>
                    <a:pt x="6177" y="1687493"/>
                  </a:lnTo>
                  <a:lnTo>
                    <a:pt x="6245" y="1694673"/>
                  </a:lnTo>
                  <a:lnTo>
                    <a:pt x="6311" y="1701854"/>
                  </a:lnTo>
                  <a:lnTo>
                    <a:pt x="6381" y="1709035"/>
                  </a:lnTo>
                  <a:lnTo>
                    <a:pt x="6459" y="1716216"/>
                  </a:lnTo>
                  <a:lnTo>
                    <a:pt x="6552" y="1723397"/>
                  </a:lnTo>
                  <a:lnTo>
                    <a:pt x="6662" y="1730577"/>
                  </a:lnTo>
                  <a:lnTo>
                    <a:pt x="6790" y="1737758"/>
                  </a:lnTo>
                  <a:lnTo>
                    <a:pt x="6935" y="1744939"/>
                  </a:lnTo>
                  <a:lnTo>
                    <a:pt x="7096" y="1752120"/>
                  </a:lnTo>
                  <a:lnTo>
                    <a:pt x="7269" y="1759301"/>
                  </a:lnTo>
                  <a:lnTo>
                    <a:pt x="7451" y="1766482"/>
                  </a:lnTo>
                  <a:lnTo>
                    <a:pt x="7638" y="1773662"/>
                  </a:lnTo>
                  <a:lnTo>
                    <a:pt x="7826" y="1780843"/>
                  </a:lnTo>
                  <a:lnTo>
                    <a:pt x="8012" y="1788024"/>
                  </a:lnTo>
                  <a:lnTo>
                    <a:pt x="8195" y="1795205"/>
                  </a:lnTo>
                  <a:lnTo>
                    <a:pt x="8372" y="1802386"/>
                  </a:lnTo>
                  <a:lnTo>
                    <a:pt x="8542" y="1809566"/>
                  </a:lnTo>
                  <a:lnTo>
                    <a:pt x="8706" y="1816747"/>
                  </a:lnTo>
                  <a:lnTo>
                    <a:pt x="8865" y="1823928"/>
                  </a:lnTo>
                  <a:lnTo>
                    <a:pt x="9020" y="1831109"/>
                  </a:lnTo>
                  <a:lnTo>
                    <a:pt x="9173" y="1838290"/>
                  </a:lnTo>
                  <a:lnTo>
                    <a:pt x="9326" y="1845471"/>
                  </a:lnTo>
                  <a:lnTo>
                    <a:pt x="9484" y="1852651"/>
                  </a:lnTo>
                  <a:lnTo>
                    <a:pt x="9647" y="1859832"/>
                  </a:lnTo>
                  <a:lnTo>
                    <a:pt x="9820" y="1867013"/>
                  </a:lnTo>
                  <a:lnTo>
                    <a:pt x="10002" y="1874194"/>
                  </a:lnTo>
                  <a:lnTo>
                    <a:pt x="10193" y="1881375"/>
                  </a:lnTo>
                  <a:lnTo>
                    <a:pt x="10393" y="1888555"/>
                  </a:lnTo>
                  <a:lnTo>
                    <a:pt x="10596" y="1895736"/>
                  </a:lnTo>
                  <a:lnTo>
                    <a:pt x="10796" y="1902917"/>
                  </a:lnTo>
                  <a:lnTo>
                    <a:pt x="10988" y="1910098"/>
                  </a:lnTo>
                  <a:lnTo>
                    <a:pt x="11163" y="1917279"/>
                  </a:lnTo>
                  <a:lnTo>
                    <a:pt x="11317" y="1924460"/>
                  </a:lnTo>
                  <a:lnTo>
                    <a:pt x="11445" y="1931640"/>
                  </a:lnTo>
                  <a:lnTo>
                    <a:pt x="11546" y="1938821"/>
                  </a:lnTo>
                  <a:lnTo>
                    <a:pt x="11621" y="1946002"/>
                  </a:lnTo>
                  <a:lnTo>
                    <a:pt x="11675" y="1953183"/>
                  </a:lnTo>
                  <a:lnTo>
                    <a:pt x="11716" y="1960364"/>
                  </a:lnTo>
                  <a:lnTo>
                    <a:pt x="11753" y="1967545"/>
                  </a:lnTo>
                  <a:lnTo>
                    <a:pt x="11799" y="1974725"/>
                  </a:lnTo>
                  <a:lnTo>
                    <a:pt x="11868" y="1981906"/>
                  </a:lnTo>
                  <a:lnTo>
                    <a:pt x="11970" y="1989087"/>
                  </a:lnTo>
                  <a:lnTo>
                    <a:pt x="12115" y="1996268"/>
                  </a:lnTo>
                  <a:lnTo>
                    <a:pt x="12306" y="2003449"/>
                  </a:lnTo>
                  <a:lnTo>
                    <a:pt x="12546" y="2010629"/>
                  </a:lnTo>
                  <a:lnTo>
                    <a:pt x="12833" y="2017810"/>
                  </a:lnTo>
                  <a:lnTo>
                    <a:pt x="13163" y="2024991"/>
                  </a:lnTo>
                  <a:lnTo>
                    <a:pt x="13528" y="2032172"/>
                  </a:lnTo>
                  <a:lnTo>
                    <a:pt x="13920" y="2039353"/>
                  </a:lnTo>
                  <a:lnTo>
                    <a:pt x="14328" y="2046534"/>
                  </a:lnTo>
                  <a:lnTo>
                    <a:pt x="14741" y="2053714"/>
                  </a:lnTo>
                  <a:lnTo>
                    <a:pt x="15150" y="2060895"/>
                  </a:lnTo>
                  <a:lnTo>
                    <a:pt x="15541" y="2068076"/>
                  </a:lnTo>
                  <a:lnTo>
                    <a:pt x="15905" y="2075257"/>
                  </a:lnTo>
                  <a:lnTo>
                    <a:pt x="16236" y="2082438"/>
                  </a:lnTo>
                  <a:lnTo>
                    <a:pt x="16527" y="2089618"/>
                  </a:lnTo>
                  <a:lnTo>
                    <a:pt x="16774" y="2096799"/>
                  </a:lnTo>
                  <a:lnTo>
                    <a:pt x="16974" y="2103980"/>
                  </a:lnTo>
                  <a:lnTo>
                    <a:pt x="17130" y="2111161"/>
                  </a:lnTo>
                  <a:lnTo>
                    <a:pt x="17245" y="2118342"/>
                  </a:lnTo>
                  <a:lnTo>
                    <a:pt x="17325" y="2125523"/>
                  </a:lnTo>
                  <a:lnTo>
                    <a:pt x="17380" y="2132703"/>
                  </a:lnTo>
                  <a:lnTo>
                    <a:pt x="17421" y="2139884"/>
                  </a:lnTo>
                  <a:lnTo>
                    <a:pt x="17459" y="2147065"/>
                  </a:lnTo>
                  <a:lnTo>
                    <a:pt x="17507" y="2154246"/>
                  </a:lnTo>
                  <a:lnTo>
                    <a:pt x="17571" y="2161427"/>
                  </a:lnTo>
                  <a:lnTo>
                    <a:pt x="17655" y="2168608"/>
                  </a:lnTo>
                  <a:lnTo>
                    <a:pt x="17760" y="2175788"/>
                  </a:lnTo>
                  <a:lnTo>
                    <a:pt x="17884" y="2182969"/>
                  </a:lnTo>
                  <a:lnTo>
                    <a:pt x="18020" y="2190150"/>
                  </a:lnTo>
                  <a:lnTo>
                    <a:pt x="18163" y="2197331"/>
                  </a:lnTo>
                  <a:lnTo>
                    <a:pt x="18307" y="2204512"/>
                  </a:lnTo>
                  <a:lnTo>
                    <a:pt x="18445" y="2211692"/>
                  </a:lnTo>
                  <a:lnTo>
                    <a:pt x="18575" y="2218873"/>
                  </a:lnTo>
                  <a:lnTo>
                    <a:pt x="18695" y="2226054"/>
                  </a:lnTo>
                  <a:lnTo>
                    <a:pt x="18807" y="2233235"/>
                  </a:lnTo>
                  <a:lnTo>
                    <a:pt x="18914" y="2240416"/>
                  </a:lnTo>
                  <a:lnTo>
                    <a:pt x="19022" y="2247597"/>
                  </a:lnTo>
                  <a:lnTo>
                    <a:pt x="19139" y="2254777"/>
                  </a:lnTo>
                  <a:lnTo>
                    <a:pt x="19271" y="2261958"/>
                  </a:lnTo>
                  <a:lnTo>
                    <a:pt x="19427" y="2269139"/>
                  </a:lnTo>
                  <a:lnTo>
                    <a:pt x="19613" y="2276320"/>
                  </a:lnTo>
                  <a:lnTo>
                    <a:pt x="19838" y="2283501"/>
                  </a:lnTo>
                  <a:lnTo>
                    <a:pt x="20110" y="2290681"/>
                  </a:lnTo>
                  <a:lnTo>
                    <a:pt x="20434" y="2297862"/>
                  </a:lnTo>
                  <a:lnTo>
                    <a:pt x="20818" y="2305043"/>
                  </a:lnTo>
                  <a:lnTo>
                    <a:pt x="21269" y="2312224"/>
                  </a:lnTo>
                  <a:lnTo>
                    <a:pt x="21794" y="2319405"/>
                  </a:lnTo>
                  <a:lnTo>
                    <a:pt x="22396" y="2326586"/>
                  </a:lnTo>
                  <a:lnTo>
                    <a:pt x="23072" y="2333766"/>
                  </a:lnTo>
                  <a:lnTo>
                    <a:pt x="23817" y="2340947"/>
                  </a:lnTo>
                  <a:lnTo>
                    <a:pt x="24624" y="2348128"/>
                  </a:lnTo>
                  <a:lnTo>
                    <a:pt x="25483" y="2355309"/>
                  </a:lnTo>
                  <a:lnTo>
                    <a:pt x="26380" y="2362490"/>
                  </a:lnTo>
                  <a:lnTo>
                    <a:pt x="27298" y="2369671"/>
                  </a:lnTo>
                  <a:lnTo>
                    <a:pt x="28221" y="2376851"/>
                  </a:lnTo>
                  <a:lnTo>
                    <a:pt x="29132" y="2384032"/>
                  </a:lnTo>
                  <a:lnTo>
                    <a:pt x="30016" y="2391213"/>
                  </a:lnTo>
                  <a:lnTo>
                    <a:pt x="30863" y="2398394"/>
                  </a:lnTo>
                  <a:lnTo>
                    <a:pt x="31661" y="2405575"/>
                  </a:lnTo>
                  <a:lnTo>
                    <a:pt x="32410" y="2412755"/>
                  </a:lnTo>
                  <a:lnTo>
                    <a:pt x="33116" y="2419936"/>
                  </a:lnTo>
                  <a:lnTo>
                    <a:pt x="33783" y="2427117"/>
                  </a:lnTo>
                  <a:lnTo>
                    <a:pt x="34418" y="2434298"/>
                  </a:lnTo>
                  <a:lnTo>
                    <a:pt x="35030" y="2441479"/>
                  </a:lnTo>
                  <a:lnTo>
                    <a:pt x="35622" y="2448660"/>
                  </a:lnTo>
                  <a:lnTo>
                    <a:pt x="36200" y="2455840"/>
                  </a:lnTo>
                  <a:lnTo>
                    <a:pt x="36765" y="2463021"/>
                  </a:lnTo>
                  <a:lnTo>
                    <a:pt x="37318" y="2470202"/>
                  </a:lnTo>
                  <a:lnTo>
                    <a:pt x="37859" y="2477383"/>
                  </a:lnTo>
                  <a:lnTo>
                    <a:pt x="38388" y="2484564"/>
                  </a:lnTo>
                  <a:lnTo>
                    <a:pt x="38909" y="2491744"/>
                  </a:lnTo>
                  <a:lnTo>
                    <a:pt x="39430" y="2498925"/>
                  </a:lnTo>
                  <a:lnTo>
                    <a:pt x="39963" y="2506106"/>
                  </a:lnTo>
                  <a:lnTo>
                    <a:pt x="40521" y="2513287"/>
                  </a:lnTo>
                  <a:lnTo>
                    <a:pt x="41120" y="2520468"/>
                  </a:lnTo>
                  <a:lnTo>
                    <a:pt x="41777" y="2527649"/>
                  </a:lnTo>
                  <a:lnTo>
                    <a:pt x="42503" y="2534829"/>
                  </a:lnTo>
                  <a:lnTo>
                    <a:pt x="43309" y="2542010"/>
                  </a:lnTo>
                  <a:lnTo>
                    <a:pt x="44199" y="2549191"/>
                  </a:lnTo>
                  <a:lnTo>
                    <a:pt x="45169" y="2556372"/>
                  </a:lnTo>
                  <a:lnTo>
                    <a:pt x="46212" y="2563553"/>
                  </a:lnTo>
                  <a:lnTo>
                    <a:pt x="47311" y="2570734"/>
                  </a:lnTo>
                  <a:lnTo>
                    <a:pt x="48447" y="2577914"/>
                  </a:lnTo>
                  <a:lnTo>
                    <a:pt x="49594" y="2585095"/>
                  </a:lnTo>
                  <a:lnTo>
                    <a:pt x="50728" y="2592276"/>
                  </a:lnTo>
                  <a:lnTo>
                    <a:pt x="51832" y="2599457"/>
                  </a:lnTo>
                  <a:lnTo>
                    <a:pt x="52892" y="2606638"/>
                  </a:lnTo>
                  <a:lnTo>
                    <a:pt x="53899" y="2613818"/>
                  </a:lnTo>
                  <a:lnTo>
                    <a:pt x="54850" y="2620999"/>
                  </a:lnTo>
                  <a:lnTo>
                    <a:pt x="55746" y="2628180"/>
                  </a:lnTo>
                  <a:lnTo>
                    <a:pt x="56593" y="2635361"/>
                  </a:lnTo>
                  <a:lnTo>
                    <a:pt x="57399" y="2642542"/>
                  </a:lnTo>
                  <a:lnTo>
                    <a:pt x="58174" y="2649723"/>
                  </a:lnTo>
                  <a:lnTo>
                    <a:pt x="58925" y="2656903"/>
                  </a:lnTo>
                  <a:lnTo>
                    <a:pt x="59662" y="2664084"/>
                  </a:lnTo>
                  <a:lnTo>
                    <a:pt x="60388" y="2671265"/>
                  </a:lnTo>
                  <a:lnTo>
                    <a:pt x="61106" y="2678446"/>
                  </a:lnTo>
                  <a:lnTo>
                    <a:pt x="61815" y="2685627"/>
                  </a:lnTo>
                  <a:lnTo>
                    <a:pt x="62512" y="2692807"/>
                  </a:lnTo>
                  <a:lnTo>
                    <a:pt x="63194" y="2699988"/>
                  </a:lnTo>
                  <a:lnTo>
                    <a:pt x="63860" y="2707169"/>
                  </a:lnTo>
                  <a:lnTo>
                    <a:pt x="64511" y="2714350"/>
                  </a:lnTo>
                  <a:lnTo>
                    <a:pt x="65151" y="2721531"/>
                  </a:lnTo>
                  <a:lnTo>
                    <a:pt x="65791" y="2728712"/>
                  </a:lnTo>
                  <a:lnTo>
                    <a:pt x="66448" y="2735892"/>
                  </a:lnTo>
                  <a:lnTo>
                    <a:pt x="67146" y="2743073"/>
                  </a:lnTo>
                  <a:lnTo>
                    <a:pt x="67919" y="2750254"/>
                  </a:lnTo>
                  <a:lnTo>
                    <a:pt x="68795" y="2757435"/>
                  </a:lnTo>
                  <a:lnTo>
                    <a:pt x="69808" y="2764616"/>
                  </a:lnTo>
                  <a:lnTo>
                    <a:pt x="70988" y="2771797"/>
                  </a:lnTo>
                  <a:lnTo>
                    <a:pt x="72361" y="2778977"/>
                  </a:lnTo>
                  <a:lnTo>
                    <a:pt x="73948" y="2786158"/>
                  </a:lnTo>
                  <a:lnTo>
                    <a:pt x="75762" y="2793339"/>
                  </a:lnTo>
                  <a:lnTo>
                    <a:pt x="77804" y="2800520"/>
                  </a:lnTo>
                  <a:lnTo>
                    <a:pt x="80066" y="2807701"/>
                  </a:lnTo>
                  <a:lnTo>
                    <a:pt x="82526" y="2814881"/>
                  </a:lnTo>
                  <a:lnTo>
                    <a:pt x="85152" y="2822062"/>
                  </a:lnTo>
                  <a:lnTo>
                    <a:pt x="87902" y="2829243"/>
                  </a:lnTo>
                  <a:lnTo>
                    <a:pt x="90713" y="2836424"/>
                  </a:lnTo>
                  <a:lnTo>
                    <a:pt x="93522" y="2843605"/>
                  </a:lnTo>
                  <a:lnTo>
                    <a:pt x="96271" y="2850786"/>
                  </a:lnTo>
                  <a:lnTo>
                    <a:pt x="98913" y="2857966"/>
                  </a:lnTo>
                  <a:lnTo>
                    <a:pt x="101408" y="2865147"/>
                  </a:lnTo>
                  <a:lnTo>
                    <a:pt x="103737" y="2872328"/>
                  </a:lnTo>
                  <a:lnTo>
                    <a:pt x="105897" y="2879509"/>
                  </a:lnTo>
                  <a:lnTo>
                    <a:pt x="107905" y="2886690"/>
                  </a:lnTo>
                  <a:lnTo>
                    <a:pt x="109796" y="2893870"/>
                  </a:lnTo>
                  <a:lnTo>
                    <a:pt x="111620" y="2901051"/>
                  </a:lnTo>
                  <a:lnTo>
                    <a:pt x="113437" y="2908232"/>
                  </a:lnTo>
                  <a:lnTo>
                    <a:pt x="115318" y="2915413"/>
                  </a:lnTo>
                  <a:lnTo>
                    <a:pt x="117329" y="2922594"/>
                  </a:lnTo>
                  <a:lnTo>
                    <a:pt x="119514" y="2929775"/>
                  </a:lnTo>
                  <a:lnTo>
                    <a:pt x="121906" y="2936955"/>
                  </a:lnTo>
                  <a:lnTo>
                    <a:pt x="124526" y="2944136"/>
                  </a:lnTo>
                  <a:lnTo>
                    <a:pt x="127378" y="2951317"/>
                  </a:lnTo>
                  <a:lnTo>
                    <a:pt x="130458" y="2958498"/>
                  </a:lnTo>
                  <a:lnTo>
                    <a:pt x="133754" y="2965679"/>
                  </a:lnTo>
                  <a:lnTo>
                    <a:pt x="137248" y="2972860"/>
                  </a:lnTo>
                  <a:lnTo>
                    <a:pt x="140922" y="2980040"/>
                  </a:lnTo>
                  <a:lnTo>
                    <a:pt x="144760" y="2987221"/>
                  </a:lnTo>
                  <a:lnTo>
                    <a:pt x="148746" y="2994402"/>
                  </a:lnTo>
                  <a:lnTo>
                    <a:pt x="152882" y="3001583"/>
                  </a:lnTo>
                  <a:lnTo>
                    <a:pt x="157150" y="3008764"/>
                  </a:lnTo>
                  <a:lnTo>
                    <a:pt x="161543" y="3015944"/>
                  </a:lnTo>
                  <a:lnTo>
                    <a:pt x="166057" y="3023125"/>
                  </a:lnTo>
                  <a:lnTo>
                    <a:pt x="170690" y="3030306"/>
                  </a:lnTo>
                  <a:lnTo>
                    <a:pt x="175439" y="3037487"/>
                  </a:lnTo>
                  <a:lnTo>
                    <a:pt x="180301" y="3044668"/>
                  </a:lnTo>
                  <a:lnTo>
                    <a:pt x="185274" y="3051849"/>
                  </a:lnTo>
                  <a:lnTo>
                    <a:pt x="190352" y="3059029"/>
                  </a:lnTo>
                  <a:lnTo>
                    <a:pt x="195531" y="3066210"/>
                  </a:lnTo>
                  <a:lnTo>
                    <a:pt x="200805" y="3073391"/>
                  </a:lnTo>
                  <a:lnTo>
                    <a:pt x="206168" y="3080572"/>
                  </a:lnTo>
                  <a:lnTo>
                    <a:pt x="211619" y="3087753"/>
                  </a:lnTo>
                  <a:lnTo>
                    <a:pt x="217141" y="3094933"/>
                  </a:lnTo>
                  <a:lnTo>
                    <a:pt x="222723" y="3102114"/>
                  </a:lnTo>
                  <a:lnTo>
                    <a:pt x="228354" y="3109295"/>
                  </a:lnTo>
                  <a:lnTo>
                    <a:pt x="234020" y="3116476"/>
                  </a:lnTo>
                  <a:lnTo>
                    <a:pt x="239705" y="3123657"/>
                  </a:lnTo>
                  <a:lnTo>
                    <a:pt x="245389" y="3130838"/>
                  </a:lnTo>
                  <a:lnTo>
                    <a:pt x="251044" y="3138018"/>
                  </a:lnTo>
                  <a:lnTo>
                    <a:pt x="256640" y="3145199"/>
                  </a:lnTo>
                  <a:lnTo>
                    <a:pt x="262140" y="3152380"/>
                  </a:lnTo>
                  <a:lnTo>
                    <a:pt x="267501" y="3159561"/>
                  </a:lnTo>
                  <a:lnTo>
                    <a:pt x="272672" y="3166742"/>
                  </a:lnTo>
                  <a:lnTo>
                    <a:pt x="277580" y="3173923"/>
                  </a:lnTo>
                  <a:lnTo>
                    <a:pt x="282198" y="3181103"/>
                  </a:lnTo>
                  <a:lnTo>
                    <a:pt x="286489" y="3188284"/>
                  </a:lnTo>
                  <a:lnTo>
                    <a:pt x="290426" y="3195465"/>
                  </a:lnTo>
                  <a:lnTo>
                    <a:pt x="293996" y="3202646"/>
                  </a:lnTo>
                  <a:lnTo>
                    <a:pt x="297203" y="3209827"/>
                  </a:lnTo>
                  <a:lnTo>
                    <a:pt x="300062" y="3217007"/>
                  </a:lnTo>
                  <a:lnTo>
                    <a:pt x="302597" y="3224188"/>
                  </a:lnTo>
                  <a:lnTo>
                    <a:pt x="304841" y="3231369"/>
                  </a:lnTo>
                  <a:lnTo>
                    <a:pt x="306820" y="3238550"/>
                  </a:lnTo>
                  <a:lnTo>
                    <a:pt x="308554" y="3245731"/>
                  </a:lnTo>
                  <a:lnTo>
                    <a:pt x="310032" y="3252912"/>
                  </a:lnTo>
                  <a:lnTo>
                    <a:pt x="311206" y="3260092"/>
                  </a:lnTo>
                  <a:lnTo>
                    <a:pt x="312025" y="3267273"/>
                  </a:lnTo>
                  <a:lnTo>
                    <a:pt x="312384" y="3274454"/>
                  </a:lnTo>
                  <a:lnTo>
                    <a:pt x="312152" y="3281635"/>
                  </a:lnTo>
                  <a:lnTo>
                    <a:pt x="311178" y="3288816"/>
                  </a:lnTo>
                  <a:lnTo>
                    <a:pt x="309294" y="3295996"/>
                  </a:lnTo>
                  <a:lnTo>
                    <a:pt x="306335" y="3303177"/>
                  </a:lnTo>
                  <a:lnTo>
                    <a:pt x="302141" y="3310358"/>
                  </a:lnTo>
                  <a:lnTo>
                    <a:pt x="296573" y="3317539"/>
                  </a:lnTo>
                  <a:lnTo>
                    <a:pt x="289518" y="3324720"/>
                  </a:lnTo>
                  <a:lnTo>
                    <a:pt x="280900" y="3331901"/>
                  </a:lnTo>
                  <a:lnTo>
                    <a:pt x="270606" y="3339081"/>
                  </a:lnTo>
                  <a:lnTo>
                    <a:pt x="258640" y="3346262"/>
                  </a:lnTo>
                  <a:lnTo>
                    <a:pt x="245164" y="3353443"/>
                  </a:lnTo>
                  <a:lnTo>
                    <a:pt x="230300" y="3360624"/>
                  </a:lnTo>
                  <a:lnTo>
                    <a:pt x="214221" y="3367805"/>
                  </a:lnTo>
                  <a:lnTo>
                    <a:pt x="197152" y="3374986"/>
                  </a:lnTo>
                  <a:lnTo>
                    <a:pt x="179360" y="3382166"/>
                  </a:lnTo>
                  <a:lnTo>
                    <a:pt x="161151" y="3389347"/>
                  </a:lnTo>
                  <a:lnTo>
                    <a:pt x="142861" y="3396528"/>
                  </a:lnTo>
                  <a:lnTo>
                    <a:pt x="124833" y="3403709"/>
                  </a:lnTo>
                  <a:lnTo>
                    <a:pt x="107411" y="3410890"/>
                  </a:lnTo>
                  <a:lnTo>
                    <a:pt x="90912" y="3418070"/>
                  </a:lnTo>
                  <a:lnTo>
                    <a:pt x="75704" y="3425251"/>
                  </a:lnTo>
                  <a:lnTo>
                    <a:pt x="61997" y="3432432"/>
                  </a:lnTo>
                  <a:lnTo>
                    <a:pt x="49867" y="3439613"/>
                  </a:lnTo>
                  <a:close/>
                </a:path>
              </a:pathLst>
            </a:custGeom>
            <a:solidFill>
              <a:srgbClr val="0073C2">
                <a:alpha val="29803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53" name="pl59">
              <a:extLst>
                <a:ext uri="{FF2B5EF4-FFF2-40B4-BE49-F238E27FC236}">
                  <a16:creationId xmlns:a16="http://schemas.microsoft.com/office/drawing/2014/main" id="{5C9A1298-7AE2-452F-88BB-C7711C8B8756}"/>
                </a:ext>
              </a:extLst>
            </p:cNvPr>
            <p:cNvSpPr/>
            <p:nvPr/>
          </p:nvSpPr>
          <p:spPr>
            <a:xfrm>
              <a:off x="6760202" y="565197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40651" cap="flat">
              <a:solidFill>
                <a:srgbClr val="D3D3D3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54" name="pl60">
              <a:extLst>
                <a:ext uri="{FF2B5EF4-FFF2-40B4-BE49-F238E27FC236}">
                  <a16:creationId xmlns:a16="http://schemas.microsoft.com/office/drawing/2014/main" id="{3CE5FFB4-8BDF-48E3-ABE7-E677F59EB150}"/>
                </a:ext>
              </a:extLst>
            </p:cNvPr>
            <p:cNvSpPr/>
            <p:nvPr/>
          </p:nvSpPr>
          <p:spPr>
            <a:xfrm>
              <a:off x="6760202" y="565197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40651" cap="flat">
              <a:solidFill>
                <a:srgbClr val="000000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55" name="rc61">
              <a:extLst>
                <a:ext uri="{FF2B5EF4-FFF2-40B4-BE49-F238E27FC236}">
                  <a16:creationId xmlns:a16="http://schemas.microsoft.com/office/drawing/2014/main" id="{D9908F70-ECD7-46D1-AD4E-30D301F3A57B}"/>
                </a:ext>
              </a:extLst>
            </p:cNvPr>
            <p:cNvSpPr/>
            <p:nvPr/>
          </p:nvSpPr>
          <p:spPr>
            <a:xfrm>
              <a:off x="6760202" y="2378098"/>
              <a:ext cx="858915" cy="3442736"/>
            </a:xfrm>
            <a:prstGeom prst="rect">
              <a:avLst/>
            </a:prstGeom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56" name="rc62">
              <a:extLst>
                <a:ext uri="{FF2B5EF4-FFF2-40B4-BE49-F238E27FC236}">
                  <a16:creationId xmlns:a16="http://schemas.microsoft.com/office/drawing/2014/main" id="{DC65AA8D-02C5-4958-9268-40AFE2111914}"/>
                </a:ext>
              </a:extLst>
            </p:cNvPr>
            <p:cNvSpPr/>
            <p:nvPr/>
          </p:nvSpPr>
          <p:spPr>
            <a:xfrm>
              <a:off x="7688706" y="2378098"/>
              <a:ext cx="858915" cy="3442736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57" name="pl63">
              <a:extLst>
                <a:ext uri="{FF2B5EF4-FFF2-40B4-BE49-F238E27FC236}">
                  <a16:creationId xmlns:a16="http://schemas.microsoft.com/office/drawing/2014/main" id="{93795F61-24C5-4AD6-BAE5-809B2C2C02FF}"/>
                </a:ext>
              </a:extLst>
            </p:cNvPr>
            <p:cNvSpPr/>
            <p:nvPr/>
          </p:nvSpPr>
          <p:spPr>
            <a:xfrm>
              <a:off x="7688706" y="5247045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58" name="pl64">
              <a:extLst>
                <a:ext uri="{FF2B5EF4-FFF2-40B4-BE49-F238E27FC236}">
                  <a16:creationId xmlns:a16="http://schemas.microsoft.com/office/drawing/2014/main" id="{70191758-2A99-483E-8E07-E6A0FFD9159A}"/>
                </a:ext>
              </a:extLst>
            </p:cNvPr>
            <p:cNvSpPr/>
            <p:nvPr/>
          </p:nvSpPr>
          <p:spPr>
            <a:xfrm>
              <a:off x="7688706" y="4099466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59" name="pl65">
              <a:extLst>
                <a:ext uri="{FF2B5EF4-FFF2-40B4-BE49-F238E27FC236}">
                  <a16:creationId xmlns:a16="http://schemas.microsoft.com/office/drawing/2014/main" id="{068B7050-7A87-4DCB-9097-51FD7A00DF0C}"/>
                </a:ext>
              </a:extLst>
            </p:cNvPr>
            <p:cNvSpPr/>
            <p:nvPr/>
          </p:nvSpPr>
          <p:spPr>
            <a:xfrm>
              <a:off x="7688706" y="295188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60" name="pl66">
              <a:extLst>
                <a:ext uri="{FF2B5EF4-FFF2-40B4-BE49-F238E27FC236}">
                  <a16:creationId xmlns:a16="http://schemas.microsoft.com/office/drawing/2014/main" id="{279699E5-BDAB-4CB2-8CA4-77467E868C20}"/>
                </a:ext>
              </a:extLst>
            </p:cNvPr>
            <p:cNvSpPr/>
            <p:nvPr/>
          </p:nvSpPr>
          <p:spPr>
            <a:xfrm>
              <a:off x="7688706" y="5820834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61" name="pl67">
              <a:extLst>
                <a:ext uri="{FF2B5EF4-FFF2-40B4-BE49-F238E27FC236}">
                  <a16:creationId xmlns:a16="http://schemas.microsoft.com/office/drawing/2014/main" id="{09D605C7-28C8-4BF6-88FA-5ACAAB473B0B}"/>
                </a:ext>
              </a:extLst>
            </p:cNvPr>
            <p:cNvSpPr/>
            <p:nvPr/>
          </p:nvSpPr>
          <p:spPr>
            <a:xfrm>
              <a:off x="7688706" y="4673255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62" name="pl68">
              <a:extLst>
                <a:ext uri="{FF2B5EF4-FFF2-40B4-BE49-F238E27FC236}">
                  <a16:creationId xmlns:a16="http://schemas.microsoft.com/office/drawing/2014/main" id="{9FB2273F-C709-4A62-9577-17256DBBE41A}"/>
                </a:ext>
              </a:extLst>
            </p:cNvPr>
            <p:cNvSpPr/>
            <p:nvPr/>
          </p:nvSpPr>
          <p:spPr>
            <a:xfrm>
              <a:off x="7688706" y="352567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63" name="pl69">
              <a:extLst>
                <a:ext uri="{FF2B5EF4-FFF2-40B4-BE49-F238E27FC236}">
                  <a16:creationId xmlns:a16="http://schemas.microsoft.com/office/drawing/2014/main" id="{C3F96DCA-FDB9-44CD-BC5A-C7E0A8C844B7}"/>
                </a:ext>
              </a:extLst>
            </p:cNvPr>
            <p:cNvSpPr/>
            <p:nvPr/>
          </p:nvSpPr>
          <p:spPr>
            <a:xfrm>
              <a:off x="7688706" y="2378098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64" name="pl70">
              <a:extLst>
                <a:ext uri="{FF2B5EF4-FFF2-40B4-BE49-F238E27FC236}">
                  <a16:creationId xmlns:a16="http://schemas.microsoft.com/office/drawing/2014/main" id="{A44F5E9D-D596-4ADC-BF8B-5EB057CFF6D6}"/>
                </a:ext>
              </a:extLst>
            </p:cNvPr>
            <p:cNvSpPr/>
            <p:nvPr/>
          </p:nvSpPr>
          <p:spPr>
            <a:xfrm>
              <a:off x="8118164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65" name="pg71">
              <a:extLst>
                <a:ext uri="{FF2B5EF4-FFF2-40B4-BE49-F238E27FC236}">
                  <a16:creationId xmlns:a16="http://schemas.microsoft.com/office/drawing/2014/main" id="{112440E1-3BD6-43F3-8983-F6FFFC64AD94}"/>
                </a:ext>
              </a:extLst>
            </p:cNvPr>
            <p:cNvSpPr/>
            <p:nvPr/>
          </p:nvSpPr>
          <p:spPr>
            <a:xfrm>
              <a:off x="8118164" y="2378116"/>
              <a:ext cx="273238" cy="3437970"/>
            </a:xfrm>
            <a:custGeom>
              <a:avLst/>
              <a:gdLst/>
              <a:ahLst/>
              <a:cxnLst/>
              <a:rect l="0" t="0" r="0" b="0"/>
              <a:pathLst>
                <a:path w="273238" h="3437970">
                  <a:moveTo>
                    <a:pt x="0" y="3437970"/>
                  </a:moveTo>
                  <a:lnTo>
                    <a:pt x="0" y="3430732"/>
                  </a:lnTo>
                  <a:lnTo>
                    <a:pt x="0" y="3423495"/>
                  </a:lnTo>
                  <a:lnTo>
                    <a:pt x="0" y="3416257"/>
                  </a:lnTo>
                  <a:lnTo>
                    <a:pt x="0" y="3409019"/>
                  </a:lnTo>
                  <a:lnTo>
                    <a:pt x="0" y="3401781"/>
                  </a:lnTo>
                  <a:lnTo>
                    <a:pt x="0" y="3394543"/>
                  </a:lnTo>
                  <a:lnTo>
                    <a:pt x="0" y="3387305"/>
                  </a:lnTo>
                  <a:lnTo>
                    <a:pt x="0" y="3380068"/>
                  </a:lnTo>
                  <a:lnTo>
                    <a:pt x="0" y="3372830"/>
                  </a:lnTo>
                  <a:lnTo>
                    <a:pt x="0" y="3365592"/>
                  </a:lnTo>
                  <a:lnTo>
                    <a:pt x="0" y="3358354"/>
                  </a:lnTo>
                  <a:lnTo>
                    <a:pt x="0" y="3351116"/>
                  </a:lnTo>
                  <a:lnTo>
                    <a:pt x="0" y="3343878"/>
                  </a:lnTo>
                  <a:lnTo>
                    <a:pt x="0" y="3336641"/>
                  </a:lnTo>
                  <a:lnTo>
                    <a:pt x="0" y="3329403"/>
                  </a:lnTo>
                  <a:lnTo>
                    <a:pt x="0" y="3322165"/>
                  </a:lnTo>
                  <a:lnTo>
                    <a:pt x="0" y="3314927"/>
                  </a:lnTo>
                  <a:lnTo>
                    <a:pt x="0" y="3307689"/>
                  </a:lnTo>
                  <a:lnTo>
                    <a:pt x="0" y="3300451"/>
                  </a:lnTo>
                  <a:lnTo>
                    <a:pt x="0" y="3293214"/>
                  </a:lnTo>
                  <a:lnTo>
                    <a:pt x="0" y="3285976"/>
                  </a:lnTo>
                  <a:lnTo>
                    <a:pt x="0" y="3278738"/>
                  </a:lnTo>
                  <a:lnTo>
                    <a:pt x="0" y="3271500"/>
                  </a:lnTo>
                  <a:lnTo>
                    <a:pt x="0" y="3264262"/>
                  </a:lnTo>
                  <a:lnTo>
                    <a:pt x="0" y="3257024"/>
                  </a:lnTo>
                  <a:lnTo>
                    <a:pt x="0" y="3249787"/>
                  </a:lnTo>
                  <a:lnTo>
                    <a:pt x="0" y="3242549"/>
                  </a:lnTo>
                  <a:lnTo>
                    <a:pt x="0" y="3235311"/>
                  </a:lnTo>
                  <a:lnTo>
                    <a:pt x="0" y="3228073"/>
                  </a:lnTo>
                  <a:lnTo>
                    <a:pt x="0" y="3220835"/>
                  </a:lnTo>
                  <a:lnTo>
                    <a:pt x="0" y="3213597"/>
                  </a:lnTo>
                  <a:lnTo>
                    <a:pt x="0" y="3206360"/>
                  </a:lnTo>
                  <a:lnTo>
                    <a:pt x="0" y="3199122"/>
                  </a:lnTo>
                  <a:lnTo>
                    <a:pt x="0" y="3191884"/>
                  </a:lnTo>
                  <a:lnTo>
                    <a:pt x="0" y="3184646"/>
                  </a:lnTo>
                  <a:lnTo>
                    <a:pt x="0" y="3177408"/>
                  </a:lnTo>
                  <a:lnTo>
                    <a:pt x="0" y="3170170"/>
                  </a:lnTo>
                  <a:lnTo>
                    <a:pt x="0" y="3162933"/>
                  </a:lnTo>
                  <a:lnTo>
                    <a:pt x="0" y="3155695"/>
                  </a:lnTo>
                  <a:lnTo>
                    <a:pt x="0" y="3148457"/>
                  </a:lnTo>
                  <a:lnTo>
                    <a:pt x="0" y="3141219"/>
                  </a:lnTo>
                  <a:lnTo>
                    <a:pt x="0" y="3133981"/>
                  </a:lnTo>
                  <a:lnTo>
                    <a:pt x="0" y="3126743"/>
                  </a:lnTo>
                  <a:lnTo>
                    <a:pt x="0" y="3119506"/>
                  </a:lnTo>
                  <a:lnTo>
                    <a:pt x="0" y="3112268"/>
                  </a:lnTo>
                  <a:lnTo>
                    <a:pt x="0" y="3105030"/>
                  </a:lnTo>
                  <a:lnTo>
                    <a:pt x="0" y="3097792"/>
                  </a:lnTo>
                  <a:lnTo>
                    <a:pt x="0" y="3090554"/>
                  </a:lnTo>
                  <a:lnTo>
                    <a:pt x="0" y="3083316"/>
                  </a:lnTo>
                  <a:lnTo>
                    <a:pt x="0" y="3076079"/>
                  </a:lnTo>
                  <a:lnTo>
                    <a:pt x="0" y="3068841"/>
                  </a:lnTo>
                  <a:lnTo>
                    <a:pt x="0" y="3061603"/>
                  </a:lnTo>
                  <a:lnTo>
                    <a:pt x="0" y="3054365"/>
                  </a:lnTo>
                  <a:lnTo>
                    <a:pt x="0" y="3047127"/>
                  </a:lnTo>
                  <a:lnTo>
                    <a:pt x="0" y="3039889"/>
                  </a:lnTo>
                  <a:lnTo>
                    <a:pt x="0" y="3032652"/>
                  </a:lnTo>
                  <a:lnTo>
                    <a:pt x="0" y="3025414"/>
                  </a:lnTo>
                  <a:lnTo>
                    <a:pt x="0" y="3018176"/>
                  </a:lnTo>
                  <a:lnTo>
                    <a:pt x="0" y="3010938"/>
                  </a:lnTo>
                  <a:lnTo>
                    <a:pt x="0" y="3003700"/>
                  </a:lnTo>
                  <a:lnTo>
                    <a:pt x="0" y="2996462"/>
                  </a:lnTo>
                  <a:lnTo>
                    <a:pt x="0" y="2989225"/>
                  </a:lnTo>
                  <a:lnTo>
                    <a:pt x="0" y="2981987"/>
                  </a:lnTo>
                  <a:lnTo>
                    <a:pt x="0" y="2974749"/>
                  </a:lnTo>
                  <a:lnTo>
                    <a:pt x="0" y="2967511"/>
                  </a:lnTo>
                  <a:lnTo>
                    <a:pt x="0" y="2960273"/>
                  </a:lnTo>
                  <a:lnTo>
                    <a:pt x="0" y="2953035"/>
                  </a:lnTo>
                  <a:lnTo>
                    <a:pt x="0" y="2945798"/>
                  </a:lnTo>
                  <a:lnTo>
                    <a:pt x="0" y="2938560"/>
                  </a:lnTo>
                  <a:lnTo>
                    <a:pt x="0" y="2931322"/>
                  </a:lnTo>
                  <a:lnTo>
                    <a:pt x="0" y="2924084"/>
                  </a:lnTo>
                  <a:lnTo>
                    <a:pt x="0" y="2916846"/>
                  </a:lnTo>
                  <a:lnTo>
                    <a:pt x="0" y="2909608"/>
                  </a:lnTo>
                  <a:lnTo>
                    <a:pt x="0" y="2902371"/>
                  </a:lnTo>
                  <a:lnTo>
                    <a:pt x="0" y="2895133"/>
                  </a:lnTo>
                  <a:lnTo>
                    <a:pt x="0" y="2887895"/>
                  </a:lnTo>
                  <a:lnTo>
                    <a:pt x="0" y="2880657"/>
                  </a:lnTo>
                  <a:lnTo>
                    <a:pt x="0" y="2873419"/>
                  </a:lnTo>
                  <a:lnTo>
                    <a:pt x="0" y="2866181"/>
                  </a:lnTo>
                  <a:lnTo>
                    <a:pt x="0" y="2858944"/>
                  </a:lnTo>
                  <a:lnTo>
                    <a:pt x="0" y="2851706"/>
                  </a:lnTo>
                  <a:lnTo>
                    <a:pt x="0" y="2844468"/>
                  </a:lnTo>
                  <a:lnTo>
                    <a:pt x="0" y="2837230"/>
                  </a:lnTo>
                  <a:lnTo>
                    <a:pt x="0" y="2829992"/>
                  </a:lnTo>
                  <a:lnTo>
                    <a:pt x="0" y="2822754"/>
                  </a:lnTo>
                  <a:lnTo>
                    <a:pt x="0" y="2815517"/>
                  </a:lnTo>
                  <a:lnTo>
                    <a:pt x="0" y="2808279"/>
                  </a:lnTo>
                  <a:lnTo>
                    <a:pt x="0" y="2801041"/>
                  </a:lnTo>
                  <a:lnTo>
                    <a:pt x="0" y="2793803"/>
                  </a:lnTo>
                  <a:lnTo>
                    <a:pt x="0" y="2786565"/>
                  </a:lnTo>
                  <a:lnTo>
                    <a:pt x="0" y="2779327"/>
                  </a:lnTo>
                  <a:lnTo>
                    <a:pt x="0" y="2772090"/>
                  </a:lnTo>
                  <a:lnTo>
                    <a:pt x="0" y="2764852"/>
                  </a:lnTo>
                  <a:lnTo>
                    <a:pt x="0" y="2757614"/>
                  </a:lnTo>
                  <a:lnTo>
                    <a:pt x="0" y="2750376"/>
                  </a:lnTo>
                  <a:lnTo>
                    <a:pt x="0" y="2743138"/>
                  </a:lnTo>
                  <a:lnTo>
                    <a:pt x="0" y="2735900"/>
                  </a:lnTo>
                  <a:lnTo>
                    <a:pt x="0" y="2728663"/>
                  </a:lnTo>
                  <a:lnTo>
                    <a:pt x="0" y="2721425"/>
                  </a:lnTo>
                  <a:lnTo>
                    <a:pt x="0" y="2714187"/>
                  </a:lnTo>
                  <a:lnTo>
                    <a:pt x="0" y="2706949"/>
                  </a:lnTo>
                  <a:lnTo>
                    <a:pt x="0" y="2699711"/>
                  </a:lnTo>
                  <a:lnTo>
                    <a:pt x="0" y="2692473"/>
                  </a:lnTo>
                  <a:lnTo>
                    <a:pt x="0" y="2685236"/>
                  </a:lnTo>
                  <a:lnTo>
                    <a:pt x="0" y="2677998"/>
                  </a:lnTo>
                  <a:lnTo>
                    <a:pt x="0" y="2670760"/>
                  </a:lnTo>
                  <a:lnTo>
                    <a:pt x="0" y="2663522"/>
                  </a:lnTo>
                  <a:lnTo>
                    <a:pt x="0" y="2656284"/>
                  </a:lnTo>
                  <a:lnTo>
                    <a:pt x="0" y="2649046"/>
                  </a:lnTo>
                  <a:lnTo>
                    <a:pt x="0" y="2641809"/>
                  </a:lnTo>
                  <a:lnTo>
                    <a:pt x="0" y="2634571"/>
                  </a:lnTo>
                  <a:lnTo>
                    <a:pt x="0" y="2627333"/>
                  </a:lnTo>
                  <a:lnTo>
                    <a:pt x="0" y="2620095"/>
                  </a:lnTo>
                  <a:lnTo>
                    <a:pt x="0" y="2612857"/>
                  </a:lnTo>
                  <a:lnTo>
                    <a:pt x="0" y="2605619"/>
                  </a:lnTo>
                  <a:lnTo>
                    <a:pt x="0" y="2598382"/>
                  </a:lnTo>
                  <a:lnTo>
                    <a:pt x="0" y="2591144"/>
                  </a:lnTo>
                  <a:lnTo>
                    <a:pt x="0" y="2583906"/>
                  </a:lnTo>
                  <a:lnTo>
                    <a:pt x="0" y="2576668"/>
                  </a:lnTo>
                  <a:lnTo>
                    <a:pt x="0" y="2569430"/>
                  </a:lnTo>
                  <a:lnTo>
                    <a:pt x="0" y="2562192"/>
                  </a:lnTo>
                  <a:lnTo>
                    <a:pt x="0" y="2554955"/>
                  </a:lnTo>
                  <a:lnTo>
                    <a:pt x="0" y="2547717"/>
                  </a:lnTo>
                  <a:lnTo>
                    <a:pt x="0" y="2540479"/>
                  </a:lnTo>
                  <a:lnTo>
                    <a:pt x="0" y="2533241"/>
                  </a:lnTo>
                  <a:lnTo>
                    <a:pt x="0" y="2526003"/>
                  </a:lnTo>
                  <a:lnTo>
                    <a:pt x="0" y="2518765"/>
                  </a:lnTo>
                  <a:lnTo>
                    <a:pt x="0" y="2511528"/>
                  </a:lnTo>
                  <a:lnTo>
                    <a:pt x="0" y="2504290"/>
                  </a:lnTo>
                  <a:lnTo>
                    <a:pt x="0" y="2497052"/>
                  </a:lnTo>
                  <a:lnTo>
                    <a:pt x="0" y="2489814"/>
                  </a:lnTo>
                  <a:lnTo>
                    <a:pt x="0" y="2482576"/>
                  </a:lnTo>
                  <a:lnTo>
                    <a:pt x="0" y="2475338"/>
                  </a:lnTo>
                  <a:lnTo>
                    <a:pt x="0" y="2468101"/>
                  </a:lnTo>
                  <a:lnTo>
                    <a:pt x="0" y="2460863"/>
                  </a:lnTo>
                  <a:lnTo>
                    <a:pt x="0" y="2453625"/>
                  </a:lnTo>
                  <a:lnTo>
                    <a:pt x="0" y="2446387"/>
                  </a:lnTo>
                  <a:lnTo>
                    <a:pt x="0" y="2439149"/>
                  </a:lnTo>
                  <a:lnTo>
                    <a:pt x="0" y="2431911"/>
                  </a:lnTo>
                  <a:lnTo>
                    <a:pt x="0" y="2424674"/>
                  </a:lnTo>
                  <a:lnTo>
                    <a:pt x="0" y="2417436"/>
                  </a:lnTo>
                  <a:lnTo>
                    <a:pt x="0" y="2410198"/>
                  </a:lnTo>
                  <a:lnTo>
                    <a:pt x="0" y="2402960"/>
                  </a:lnTo>
                  <a:lnTo>
                    <a:pt x="0" y="2395722"/>
                  </a:lnTo>
                  <a:lnTo>
                    <a:pt x="0" y="2388484"/>
                  </a:lnTo>
                  <a:lnTo>
                    <a:pt x="0" y="2381247"/>
                  </a:lnTo>
                  <a:lnTo>
                    <a:pt x="0" y="2374009"/>
                  </a:lnTo>
                  <a:lnTo>
                    <a:pt x="0" y="2366771"/>
                  </a:lnTo>
                  <a:lnTo>
                    <a:pt x="0" y="2359533"/>
                  </a:lnTo>
                  <a:lnTo>
                    <a:pt x="0" y="2352295"/>
                  </a:lnTo>
                  <a:lnTo>
                    <a:pt x="0" y="2345057"/>
                  </a:lnTo>
                  <a:lnTo>
                    <a:pt x="0" y="2337820"/>
                  </a:lnTo>
                  <a:lnTo>
                    <a:pt x="0" y="2330582"/>
                  </a:lnTo>
                  <a:lnTo>
                    <a:pt x="0" y="2323344"/>
                  </a:lnTo>
                  <a:lnTo>
                    <a:pt x="0" y="2316106"/>
                  </a:lnTo>
                  <a:lnTo>
                    <a:pt x="0" y="2308868"/>
                  </a:lnTo>
                  <a:lnTo>
                    <a:pt x="0" y="2301630"/>
                  </a:lnTo>
                  <a:lnTo>
                    <a:pt x="0" y="2294393"/>
                  </a:lnTo>
                  <a:lnTo>
                    <a:pt x="0" y="2287155"/>
                  </a:lnTo>
                  <a:lnTo>
                    <a:pt x="0" y="2279917"/>
                  </a:lnTo>
                  <a:lnTo>
                    <a:pt x="0" y="2272679"/>
                  </a:lnTo>
                  <a:lnTo>
                    <a:pt x="0" y="2265441"/>
                  </a:lnTo>
                  <a:lnTo>
                    <a:pt x="0" y="2258203"/>
                  </a:lnTo>
                  <a:lnTo>
                    <a:pt x="0" y="2250966"/>
                  </a:lnTo>
                  <a:lnTo>
                    <a:pt x="0" y="2243728"/>
                  </a:lnTo>
                  <a:lnTo>
                    <a:pt x="0" y="2236490"/>
                  </a:lnTo>
                  <a:lnTo>
                    <a:pt x="0" y="2229252"/>
                  </a:lnTo>
                  <a:lnTo>
                    <a:pt x="0" y="2222014"/>
                  </a:lnTo>
                  <a:lnTo>
                    <a:pt x="0" y="2214776"/>
                  </a:lnTo>
                  <a:lnTo>
                    <a:pt x="0" y="2207539"/>
                  </a:lnTo>
                  <a:lnTo>
                    <a:pt x="0" y="2200301"/>
                  </a:lnTo>
                  <a:lnTo>
                    <a:pt x="0" y="2193063"/>
                  </a:lnTo>
                  <a:lnTo>
                    <a:pt x="0" y="2185825"/>
                  </a:lnTo>
                  <a:lnTo>
                    <a:pt x="0" y="2178587"/>
                  </a:lnTo>
                  <a:lnTo>
                    <a:pt x="0" y="2171349"/>
                  </a:lnTo>
                  <a:lnTo>
                    <a:pt x="0" y="2164112"/>
                  </a:lnTo>
                  <a:lnTo>
                    <a:pt x="0" y="2156874"/>
                  </a:lnTo>
                  <a:lnTo>
                    <a:pt x="0" y="2149636"/>
                  </a:lnTo>
                  <a:lnTo>
                    <a:pt x="0" y="2142398"/>
                  </a:lnTo>
                  <a:lnTo>
                    <a:pt x="0" y="2135160"/>
                  </a:lnTo>
                  <a:lnTo>
                    <a:pt x="0" y="2127922"/>
                  </a:lnTo>
                  <a:lnTo>
                    <a:pt x="0" y="2120685"/>
                  </a:lnTo>
                  <a:lnTo>
                    <a:pt x="0" y="2113447"/>
                  </a:lnTo>
                  <a:lnTo>
                    <a:pt x="0" y="2106209"/>
                  </a:lnTo>
                  <a:lnTo>
                    <a:pt x="0" y="2098971"/>
                  </a:lnTo>
                  <a:lnTo>
                    <a:pt x="0" y="2091733"/>
                  </a:lnTo>
                  <a:lnTo>
                    <a:pt x="0" y="2084495"/>
                  </a:lnTo>
                  <a:lnTo>
                    <a:pt x="0" y="2077258"/>
                  </a:lnTo>
                  <a:lnTo>
                    <a:pt x="0" y="2070020"/>
                  </a:lnTo>
                  <a:lnTo>
                    <a:pt x="0" y="2062782"/>
                  </a:lnTo>
                  <a:lnTo>
                    <a:pt x="0" y="2055544"/>
                  </a:lnTo>
                  <a:lnTo>
                    <a:pt x="0" y="2048306"/>
                  </a:lnTo>
                  <a:lnTo>
                    <a:pt x="0" y="2041068"/>
                  </a:lnTo>
                  <a:lnTo>
                    <a:pt x="0" y="2033831"/>
                  </a:lnTo>
                  <a:lnTo>
                    <a:pt x="0" y="2026593"/>
                  </a:lnTo>
                  <a:lnTo>
                    <a:pt x="0" y="2019355"/>
                  </a:lnTo>
                  <a:lnTo>
                    <a:pt x="0" y="2012117"/>
                  </a:lnTo>
                  <a:lnTo>
                    <a:pt x="0" y="2004879"/>
                  </a:lnTo>
                  <a:lnTo>
                    <a:pt x="0" y="1997641"/>
                  </a:lnTo>
                  <a:lnTo>
                    <a:pt x="0" y="1990404"/>
                  </a:lnTo>
                  <a:lnTo>
                    <a:pt x="0" y="1983166"/>
                  </a:lnTo>
                  <a:lnTo>
                    <a:pt x="0" y="1975928"/>
                  </a:lnTo>
                  <a:lnTo>
                    <a:pt x="0" y="1968690"/>
                  </a:lnTo>
                  <a:lnTo>
                    <a:pt x="0" y="1961452"/>
                  </a:lnTo>
                  <a:lnTo>
                    <a:pt x="0" y="1954214"/>
                  </a:lnTo>
                  <a:lnTo>
                    <a:pt x="0" y="1946977"/>
                  </a:lnTo>
                  <a:lnTo>
                    <a:pt x="0" y="1939739"/>
                  </a:lnTo>
                  <a:lnTo>
                    <a:pt x="0" y="1932501"/>
                  </a:lnTo>
                  <a:lnTo>
                    <a:pt x="0" y="1925263"/>
                  </a:lnTo>
                  <a:lnTo>
                    <a:pt x="0" y="1918025"/>
                  </a:lnTo>
                  <a:lnTo>
                    <a:pt x="0" y="1910787"/>
                  </a:lnTo>
                  <a:lnTo>
                    <a:pt x="0" y="1903550"/>
                  </a:lnTo>
                  <a:lnTo>
                    <a:pt x="0" y="1896312"/>
                  </a:lnTo>
                  <a:lnTo>
                    <a:pt x="0" y="1889074"/>
                  </a:lnTo>
                  <a:lnTo>
                    <a:pt x="0" y="1881836"/>
                  </a:lnTo>
                  <a:lnTo>
                    <a:pt x="0" y="1874598"/>
                  </a:lnTo>
                  <a:lnTo>
                    <a:pt x="0" y="1867360"/>
                  </a:lnTo>
                  <a:lnTo>
                    <a:pt x="0" y="1860123"/>
                  </a:lnTo>
                  <a:lnTo>
                    <a:pt x="0" y="1852885"/>
                  </a:lnTo>
                  <a:lnTo>
                    <a:pt x="0" y="1845647"/>
                  </a:lnTo>
                  <a:lnTo>
                    <a:pt x="0" y="1838409"/>
                  </a:lnTo>
                  <a:lnTo>
                    <a:pt x="0" y="1831171"/>
                  </a:lnTo>
                  <a:lnTo>
                    <a:pt x="0" y="1823933"/>
                  </a:lnTo>
                  <a:lnTo>
                    <a:pt x="0" y="1816696"/>
                  </a:lnTo>
                  <a:lnTo>
                    <a:pt x="0" y="1809458"/>
                  </a:lnTo>
                  <a:lnTo>
                    <a:pt x="0" y="1802220"/>
                  </a:lnTo>
                  <a:lnTo>
                    <a:pt x="0" y="1794982"/>
                  </a:lnTo>
                  <a:lnTo>
                    <a:pt x="0" y="1787744"/>
                  </a:lnTo>
                  <a:lnTo>
                    <a:pt x="0" y="1780506"/>
                  </a:lnTo>
                  <a:lnTo>
                    <a:pt x="0" y="1773269"/>
                  </a:lnTo>
                  <a:lnTo>
                    <a:pt x="0" y="1766031"/>
                  </a:lnTo>
                  <a:lnTo>
                    <a:pt x="0" y="1758793"/>
                  </a:lnTo>
                  <a:lnTo>
                    <a:pt x="0" y="1751555"/>
                  </a:lnTo>
                  <a:lnTo>
                    <a:pt x="0" y="1744317"/>
                  </a:lnTo>
                  <a:lnTo>
                    <a:pt x="0" y="1737079"/>
                  </a:lnTo>
                  <a:lnTo>
                    <a:pt x="0" y="1729842"/>
                  </a:lnTo>
                  <a:lnTo>
                    <a:pt x="0" y="1722604"/>
                  </a:lnTo>
                  <a:lnTo>
                    <a:pt x="0" y="1715366"/>
                  </a:lnTo>
                  <a:lnTo>
                    <a:pt x="0" y="1708128"/>
                  </a:lnTo>
                  <a:lnTo>
                    <a:pt x="0" y="1700890"/>
                  </a:lnTo>
                  <a:lnTo>
                    <a:pt x="0" y="1693652"/>
                  </a:lnTo>
                  <a:lnTo>
                    <a:pt x="0" y="1686415"/>
                  </a:lnTo>
                  <a:lnTo>
                    <a:pt x="0" y="1679177"/>
                  </a:lnTo>
                  <a:lnTo>
                    <a:pt x="0" y="1671939"/>
                  </a:lnTo>
                  <a:lnTo>
                    <a:pt x="0" y="1664701"/>
                  </a:lnTo>
                  <a:lnTo>
                    <a:pt x="0" y="1657463"/>
                  </a:lnTo>
                  <a:lnTo>
                    <a:pt x="0" y="1650225"/>
                  </a:lnTo>
                  <a:lnTo>
                    <a:pt x="0" y="1642988"/>
                  </a:lnTo>
                  <a:lnTo>
                    <a:pt x="0" y="1635750"/>
                  </a:lnTo>
                  <a:lnTo>
                    <a:pt x="0" y="1628512"/>
                  </a:lnTo>
                  <a:lnTo>
                    <a:pt x="0" y="1621274"/>
                  </a:lnTo>
                  <a:lnTo>
                    <a:pt x="0" y="1614036"/>
                  </a:lnTo>
                  <a:lnTo>
                    <a:pt x="0" y="1606798"/>
                  </a:lnTo>
                  <a:lnTo>
                    <a:pt x="0" y="1599561"/>
                  </a:lnTo>
                  <a:lnTo>
                    <a:pt x="0" y="1592323"/>
                  </a:lnTo>
                  <a:lnTo>
                    <a:pt x="0" y="1585085"/>
                  </a:lnTo>
                  <a:lnTo>
                    <a:pt x="0" y="1577847"/>
                  </a:lnTo>
                  <a:lnTo>
                    <a:pt x="0" y="1570609"/>
                  </a:lnTo>
                  <a:lnTo>
                    <a:pt x="0" y="1563371"/>
                  </a:lnTo>
                  <a:lnTo>
                    <a:pt x="0" y="1556134"/>
                  </a:lnTo>
                  <a:lnTo>
                    <a:pt x="0" y="1548896"/>
                  </a:lnTo>
                  <a:lnTo>
                    <a:pt x="0" y="1541658"/>
                  </a:lnTo>
                  <a:lnTo>
                    <a:pt x="0" y="1534420"/>
                  </a:lnTo>
                  <a:lnTo>
                    <a:pt x="0" y="1527182"/>
                  </a:lnTo>
                  <a:lnTo>
                    <a:pt x="0" y="1519944"/>
                  </a:lnTo>
                  <a:lnTo>
                    <a:pt x="0" y="1512707"/>
                  </a:lnTo>
                  <a:lnTo>
                    <a:pt x="0" y="1505469"/>
                  </a:lnTo>
                  <a:lnTo>
                    <a:pt x="0" y="1498231"/>
                  </a:lnTo>
                  <a:lnTo>
                    <a:pt x="0" y="1490993"/>
                  </a:lnTo>
                  <a:lnTo>
                    <a:pt x="0" y="1483755"/>
                  </a:lnTo>
                  <a:lnTo>
                    <a:pt x="0" y="1476517"/>
                  </a:lnTo>
                  <a:lnTo>
                    <a:pt x="0" y="1469280"/>
                  </a:lnTo>
                  <a:lnTo>
                    <a:pt x="0" y="1462042"/>
                  </a:lnTo>
                  <a:lnTo>
                    <a:pt x="0" y="1454804"/>
                  </a:lnTo>
                  <a:lnTo>
                    <a:pt x="0" y="1447566"/>
                  </a:lnTo>
                  <a:lnTo>
                    <a:pt x="0" y="1440328"/>
                  </a:lnTo>
                  <a:lnTo>
                    <a:pt x="0" y="1433090"/>
                  </a:lnTo>
                  <a:lnTo>
                    <a:pt x="0" y="1425853"/>
                  </a:lnTo>
                  <a:lnTo>
                    <a:pt x="0" y="1418615"/>
                  </a:lnTo>
                  <a:lnTo>
                    <a:pt x="0" y="1411377"/>
                  </a:lnTo>
                  <a:lnTo>
                    <a:pt x="0" y="1404139"/>
                  </a:lnTo>
                  <a:lnTo>
                    <a:pt x="0" y="1396901"/>
                  </a:lnTo>
                  <a:lnTo>
                    <a:pt x="0" y="1389663"/>
                  </a:lnTo>
                  <a:lnTo>
                    <a:pt x="0" y="1382426"/>
                  </a:lnTo>
                  <a:lnTo>
                    <a:pt x="0" y="1375188"/>
                  </a:lnTo>
                  <a:lnTo>
                    <a:pt x="0" y="1367950"/>
                  </a:lnTo>
                  <a:lnTo>
                    <a:pt x="0" y="1360712"/>
                  </a:lnTo>
                  <a:lnTo>
                    <a:pt x="0" y="1353474"/>
                  </a:lnTo>
                  <a:lnTo>
                    <a:pt x="0" y="1346236"/>
                  </a:lnTo>
                  <a:lnTo>
                    <a:pt x="0" y="1338999"/>
                  </a:lnTo>
                  <a:lnTo>
                    <a:pt x="0" y="1331761"/>
                  </a:lnTo>
                  <a:lnTo>
                    <a:pt x="0" y="1324523"/>
                  </a:lnTo>
                  <a:lnTo>
                    <a:pt x="0" y="1317285"/>
                  </a:lnTo>
                  <a:lnTo>
                    <a:pt x="0" y="1310047"/>
                  </a:lnTo>
                  <a:lnTo>
                    <a:pt x="0" y="1302809"/>
                  </a:lnTo>
                  <a:lnTo>
                    <a:pt x="0" y="1295572"/>
                  </a:lnTo>
                  <a:lnTo>
                    <a:pt x="0" y="1288334"/>
                  </a:lnTo>
                  <a:lnTo>
                    <a:pt x="0" y="1281096"/>
                  </a:lnTo>
                  <a:lnTo>
                    <a:pt x="0" y="1273858"/>
                  </a:lnTo>
                  <a:lnTo>
                    <a:pt x="0" y="1266620"/>
                  </a:lnTo>
                  <a:lnTo>
                    <a:pt x="0" y="1259382"/>
                  </a:lnTo>
                  <a:lnTo>
                    <a:pt x="0" y="1252145"/>
                  </a:lnTo>
                  <a:lnTo>
                    <a:pt x="0" y="1244907"/>
                  </a:lnTo>
                  <a:lnTo>
                    <a:pt x="0" y="1237669"/>
                  </a:lnTo>
                  <a:lnTo>
                    <a:pt x="0" y="1230431"/>
                  </a:lnTo>
                  <a:lnTo>
                    <a:pt x="0" y="1223193"/>
                  </a:lnTo>
                  <a:lnTo>
                    <a:pt x="0" y="1215955"/>
                  </a:lnTo>
                  <a:lnTo>
                    <a:pt x="0" y="1208718"/>
                  </a:lnTo>
                  <a:lnTo>
                    <a:pt x="0" y="1201480"/>
                  </a:lnTo>
                  <a:lnTo>
                    <a:pt x="0" y="1194242"/>
                  </a:lnTo>
                  <a:lnTo>
                    <a:pt x="0" y="1187004"/>
                  </a:lnTo>
                  <a:lnTo>
                    <a:pt x="0" y="1179766"/>
                  </a:lnTo>
                  <a:lnTo>
                    <a:pt x="0" y="1172528"/>
                  </a:lnTo>
                  <a:lnTo>
                    <a:pt x="0" y="1165291"/>
                  </a:lnTo>
                  <a:lnTo>
                    <a:pt x="0" y="1158053"/>
                  </a:lnTo>
                  <a:lnTo>
                    <a:pt x="0" y="1150815"/>
                  </a:lnTo>
                  <a:lnTo>
                    <a:pt x="0" y="1143577"/>
                  </a:lnTo>
                  <a:lnTo>
                    <a:pt x="0" y="1136339"/>
                  </a:lnTo>
                  <a:lnTo>
                    <a:pt x="0" y="1129101"/>
                  </a:lnTo>
                  <a:lnTo>
                    <a:pt x="0" y="1121864"/>
                  </a:lnTo>
                  <a:lnTo>
                    <a:pt x="0" y="1114626"/>
                  </a:lnTo>
                  <a:lnTo>
                    <a:pt x="0" y="1107388"/>
                  </a:lnTo>
                  <a:lnTo>
                    <a:pt x="0" y="1100150"/>
                  </a:lnTo>
                  <a:lnTo>
                    <a:pt x="0" y="1092912"/>
                  </a:lnTo>
                  <a:lnTo>
                    <a:pt x="0" y="1085674"/>
                  </a:lnTo>
                  <a:lnTo>
                    <a:pt x="0" y="1078437"/>
                  </a:lnTo>
                  <a:lnTo>
                    <a:pt x="0" y="1071199"/>
                  </a:lnTo>
                  <a:lnTo>
                    <a:pt x="0" y="1063961"/>
                  </a:lnTo>
                  <a:lnTo>
                    <a:pt x="0" y="1056723"/>
                  </a:lnTo>
                  <a:lnTo>
                    <a:pt x="0" y="1049485"/>
                  </a:lnTo>
                  <a:lnTo>
                    <a:pt x="0" y="1042247"/>
                  </a:lnTo>
                  <a:lnTo>
                    <a:pt x="0" y="1035010"/>
                  </a:lnTo>
                  <a:lnTo>
                    <a:pt x="0" y="1027772"/>
                  </a:lnTo>
                  <a:lnTo>
                    <a:pt x="0" y="1020534"/>
                  </a:lnTo>
                  <a:lnTo>
                    <a:pt x="0" y="1013296"/>
                  </a:lnTo>
                  <a:lnTo>
                    <a:pt x="0" y="1006058"/>
                  </a:lnTo>
                  <a:lnTo>
                    <a:pt x="0" y="998820"/>
                  </a:lnTo>
                  <a:lnTo>
                    <a:pt x="0" y="991583"/>
                  </a:lnTo>
                  <a:lnTo>
                    <a:pt x="0" y="984345"/>
                  </a:lnTo>
                  <a:lnTo>
                    <a:pt x="0" y="977107"/>
                  </a:lnTo>
                  <a:lnTo>
                    <a:pt x="0" y="969869"/>
                  </a:lnTo>
                  <a:lnTo>
                    <a:pt x="0" y="962631"/>
                  </a:lnTo>
                  <a:lnTo>
                    <a:pt x="0" y="955393"/>
                  </a:lnTo>
                  <a:lnTo>
                    <a:pt x="0" y="948156"/>
                  </a:lnTo>
                  <a:lnTo>
                    <a:pt x="0" y="940918"/>
                  </a:lnTo>
                  <a:lnTo>
                    <a:pt x="0" y="933680"/>
                  </a:lnTo>
                  <a:lnTo>
                    <a:pt x="0" y="926442"/>
                  </a:lnTo>
                  <a:lnTo>
                    <a:pt x="0" y="919204"/>
                  </a:lnTo>
                  <a:lnTo>
                    <a:pt x="0" y="911966"/>
                  </a:lnTo>
                  <a:lnTo>
                    <a:pt x="0" y="904729"/>
                  </a:lnTo>
                  <a:lnTo>
                    <a:pt x="0" y="897491"/>
                  </a:lnTo>
                  <a:lnTo>
                    <a:pt x="0" y="890253"/>
                  </a:lnTo>
                  <a:lnTo>
                    <a:pt x="0" y="883015"/>
                  </a:lnTo>
                  <a:lnTo>
                    <a:pt x="0" y="875777"/>
                  </a:lnTo>
                  <a:lnTo>
                    <a:pt x="0" y="868539"/>
                  </a:lnTo>
                  <a:lnTo>
                    <a:pt x="0" y="861302"/>
                  </a:lnTo>
                  <a:lnTo>
                    <a:pt x="0" y="854064"/>
                  </a:lnTo>
                  <a:lnTo>
                    <a:pt x="0" y="846826"/>
                  </a:lnTo>
                  <a:lnTo>
                    <a:pt x="0" y="839588"/>
                  </a:lnTo>
                  <a:lnTo>
                    <a:pt x="0" y="832350"/>
                  </a:lnTo>
                  <a:lnTo>
                    <a:pt x="0" y="825112"/>
                  </a:lnTo>
                  <a:lnTo>
                    <a:pt x="0" y="817875"/>
                  </a:lnTo>
                  <a:lnTo>
                    <a:pt x="0" y="810637"/>
                  </a:lnTo>
                  <a:lnTo>
                    <a:pt x="0" y="803399"/>
                  </a:lnTo>
                  <a:lnTo>
                    <a:pt x="0" y="796161"/>
                  </a:lnTo>
                  <a:lnTo>
                    <a:pt x="0" y="788923"/>
                  </a:lnTo>
                  <a:lnTo>
                    <a:pt x="0" y="781685"/>
                  </a:lnTo>
                  <a:lnTo>
                    <a:pt x="0" y="774448"/>
                  </a:lnTo>
                  <a:lnTo>
                    <a:pt x="0" y="767210"/>
                  </a:lnTo>
                  <a:lnTo>
                    <a:pt x="0" y="759972"/>
                  </a:lnTo>
                  <a:lnTo>
                    <a:pt x="0" y="752734"/>
                  </a:lnTo>
                  <a:lnTo>
                    <a:pt x="0" y="745496"/>
                  </a:lnTo>
                  <a:lnTo>
                    <a:pt x="0" y="738258"/>
                  </a:lnTo>
                  <a:lnTo>
                    <a:pt x="0" y="731021"/>
                  </a:lnTo>
                  <a:lnTo>
                    <a:pt x="0" y="723783"/>
                  </a:lnTo>
                  <a:lnTo>
                    <a:pt x="0" y="716545"/>
                  </a:lnTo>
                  <a:lnTo>
                    <a:pt x="0" y="709307"/>
                  </a:lnTo>
                  <a:lnTo>
                    <a:pt x="0" y="702069"/>
                  </a:lnTo>
                  <a:lnTo>
                    <a:pt x="0" y="694831"/>
                  </a:lnTo>
                  <a:lnTo>
                    <a:pt x="0" y="687594"/>
                  </a:lnTo>
                  <a:lnTo>
                    <a:pt x="0" y="680356"/>
                  </a:lnTo>
                  <a:lnTo>
                    <a:pt x="0" y="673118"/>
                  </a:lnTo>
                  <a:lnTo>
                    <a:pt x="0" y="665880"/>
                  </a:lnTo>
                  <a:lnTo>
                    <a:pt x="0" y="658642"/>
                  </a:lnTo>
                  <a:lnTo>
                    <a:pt x="0" y="651404"/>
                  </a:lnTo>
                  <a:lnTo>
                    <a:pt x="0" y="644167"/>
                  </a:lnTo>
                  <a:lnTo>
                    <a:pt x="0" y="636929"/>
                  </a:lnTo>
                  <a:lnTo>
                    <a:pt x="0" y="629691"/>
                  </a:lnTo>
                  <a:lnTo>
                    <a:pt x="0" y="622453"/>
                  </a:lnTo>
                  <a:lnTo>
                    <a:pt x="0" y="615215"/>
                  </a:lnTo>
                  <a:lnTo>
                    <a:pt x="0" y="607977"/>
                  </a:lnTo>
                  <a:lnTo>
                    <a:pt x="0" y="600740"/>
                  </a:lnTo>
                  <a:lnTo>
                    <a:pt x="0" y="593502"/>
                  </a:lnTo>
                  <a:lnTo>
                    <a:pt x="0" y="586264"/>
                  </a:lnTo>
                  <a:lnTo>
                    <a:pt x="0" y="579026"/>
                  </a:lnTo>
                  <a:lnTo>
                    <a:pt x="0" y="571788"/>
                  </a:lnTo>
                  <a:lnTo>
                    <a:pt x="0" y="564550"/>
                  </a:lnTo>
                  <a:lnTo>
                    <a:pt x="0" y="557313"/>
                  </a:lnTo>
                  <a:lnTo>
                    <a:pt x="0" y="550075"/>
                  </a:lnTo>
                  <a:lnTo>
                    <a:pt x="0" y="542837"/>
                  </a:lnTo>
                  <a:lnTo>
                    <a:pt x="0" y="535599"/>
                  </a:lnTo>
                  <a:lnTo>
                    <a:pt x="0" y="528361"/>
                  </a:lnTo>
                  <a:lnTo>
                    <a:pt x="0" y="521123"/>
                  </a:lnTo>
                  <a:lnTo>
                    <a:pt x="0" y="513886"/>
                  </a:lnTo>
                  <a:lnTo>
                    <a:pt x="0" y="506648"/>
                  </a:lnTo>
                  <a:lnTo>
                    <a:pt x="0" y="499410"/>
                  </a:lnTo>
                  <a:lnTo>
                    <a:pt x="0" y="492172"/>
                  </a:lnTo>
                  <a:lnTo>
                    <a:pt x="0" y="484934"/>
                  </a:lnTo>
                  <a:lnTo>
                    <a:pt x="0" y="477696"/>
                  </a:lnTo>
                  <a:lnTo>
                    <a:pt x="0" y="470459"/>
                  </a:lnTo>
                  <a:lnTo>
                    <a:pt x="0" y="463221"/>
                  </a:lnTo>
                  <a:lnTo>
                    <a:pt x="0" y="455983"/>
                  </a:lnTo>
                  <a:lnTo>
                    <a:pt x="0" y="448745"/>
                  </a:lnTo>
                  <a:lnTo>
                    <a:pt x="0" y="441507"/>
                  </a:lnTo>
                  <a:lnTo>
                    <a:pt x="0" y="434269"/>
                  </a:lnTo>
                  <a:lnTo>
                    <a:pt x="0" y="427032"/>
                  </a:lnTo>
                  <a:lnTo>
                    <a:pt x="0" y="419794"/>
                  </a:lnTo>
                  <a:lnTo>
                    <a:pt x="0" y="412556"/>
                  </a:lnTo>
                  <a:lnTo>
                    <a:pt x="0" y="405318"/>
                  </a:lnTo>
                  <a:lnTo>
                    <a:pt x="0" y="398080"/>
                  </a:lnTo>
                  <a:lnTo>
                    <a:pt x="0" y="390842"/>
                  </a:lnTo>
                  <a:lnTo>
                    <a:pt x="0" y="383605"/>
                  </a:lnTo>
                  <a:lnTo>
                    <a:pt x="0" y="376367"/>
                  </a:lnTo>
                  <a:lnTo>
                    <a:pt x="0" y="369129"/>
                  </a:lnTo>
                  <a:lnTo>
                    <a:pt x="0" y="361891"/>
                  </a:lnTo>
                  <a:lnTo>
                    <a:pt x="0" y="354653"/>
                  </a:lnTo>
                  <a:lnTo>
                    <a:pt x="0" y="347415"/>
                  </a:lnTo>
                  <a:lnTo>
                    <a:pt x="0" y="340178"/>
                  </a:lnTo>
                  <a:lnTo>
                    <a:pt x="0" y="332940"/>
                  </a:lnTo>
                  <a:lnTo>
                    <a:pt x="0" y="325702"/>
                  </a:lnTo>
                  <a:lnTo>
                    <a:pt x="0" y="318464"/>
                  </a:lnTo>
                  <a:lnTo>
                    <a:pt x="0" y="311226"/>
                  </a:lnTo>
                  <a:lnTo>
                    <a:pt x="0" y="303988"/>
                  </a:lnTo>
                  <a:lnTo>
                    <a:pt x="0" y="296751"/>
                  </a:lnTo>
                  <a:lnTo>
                    <a:pt x="0" y="289513"/>
                  </a:lnTo>
                  <a:lnTo>
                    <a:pt x="0" y="282275"/>
                  </a:lnTo>
                  <a:lnTo>
                    <a:pt x="0" y="275037"/>
                  </a:lnTo>
                  <a:lnTo>
                    <a:pt x="0" y="267799"/>
                  </a:lnTo>
                  <a:lnTo>
                    <a:pt x="0" y="260561"/>
                  </a:lnTo>
                  <a:lnTo>
                    <a:pt x="0" y="253324"/>
                  </a:lnTo>
                  <a:lnTo>
                    <a:pt x="0" y="246086"/>
                  </a:lnTo>
                  <a:lnTo>
                    <a:pt x="0" y="238848"/>
                  </a:lnTo>
                  <a:lnTo>
                    <a:pt x="0" y="231610"/>
                  </a:lnTo>
                  <a:lnTo>
                    <a:pt x="0" y="224372"/>
                  </a:lnTo>
                  <a:lnTo>
                    <a:pt x="0" y="217134"/>
                  </a:lnTo>
                  <a:lnTo>
                    <a:pt x="0" y="209897"/>
                  </a:lnTo>
                  <a:lnTo>
                    <a:pt x="0" y="202659"/>
                  </a:lnTo>
                  <a:lnTo>
                    <a:pt x="0" y="195421"/>
                  </a:lnTo>
                  <a:lnTo>
                    <a:pt x="0" y="188183"/>
                  </a:lnTo>
                  <a:lnTo>
                    <a:pt x="0" y="180945"/>
                  </a:lnTo>
                  <a:lnTo>
                    <a:pt x="0" y="173707"/>
                  </a:lnTo>
                  <a:lnTo>
                    <a:pt x="0" y="166470"/>
                  </a:lnTo>
                  <a:lnTo>
                    <a:pt x="0" y="159232"/>
                  </a:lnTo>
                  <a:lnTo>
                    <a:pt x="0" y="151994"/>
                  </a:lnTo>
                  <a:lnTo>
                    <a:pt x="0" y="144756"/>
                  </a:lnTo>
                  <a:lnTo>
                    <a:pt x="0" y="137518"/>
                  </a:lnTo>
                  <a:lnTo>
                    <a:pt x="0" y="130280"/>
                  </a:lnTo>
                  <a:lnTo>
                    <a:pt x="0" y="123043"/>
                  </a:lnTo>
                  <a:lnTo>
                    <a:pt x="0" y="115805"/>
                  </a:lnTo>
                  <a:lnTo>
                    <a:pt x="0" y="108567"/>
                  </a:lnTo>
                  <a:lnTo>
                    <a:pt x="0" y="101329"/>
                  </a:lnTo>
                  <a:lnTo>
                    <a:pt x="0" y="94091"/>
                  </a:lnTo>
                  <a:lnTo>
                    <a:pt x="0" y="86853"/>
                  </a:lnTo>
                  <a:lnTo>
                    <a:pt x="0" y="79616"/>
                  </a:lnTo>
                  <a:lnTo>
                    <a:pt x="0" y="72378"/>
                  </a:lnTo>
                  <a:lnTo>
                    <a:pt x="0" y="65140"/>
                  </a:lnTo>
                  <a:lnTo>
                    <a:pt x="0" y="57902"/>
                  </a:lnTo>
                  <a:lnTo>
                    <a:pt x="0" y="50664"/>
                  </a:lnTo>
                  <a:lnTo>
                    <a:pt x="0" y="43426"/>
                  </a:lnTo>
                  <a:lnTo>
                    <a:pt x="0" y="36189"/>
                  </a:lnTo>
                  <a:lnTo>
                    <a:pt x="0" y="28951"/>
                  </a:lnTo>
                  <a:lnTo>
                    <a:pt x="0" y="21713"/>
                  </a:lnTo>
                  <a:lnTo>
                    <a:pt x="0" y="14475"/>
                  </a:lnTo>
                  <a:lnTo>
                    <a:pt x="0" y="7237"/>
                  </a:lnTo>
                  <a:lnTo>
                    <a:pt x="0" y="0"/>
                  </a:lnTo>
                  <a:lnTo>
                    <a:pt x="404" y="0"/>
                  </a:lnTo>
                  <a:lnTo>
                    <a:pt x="471" y="7237"/>
                  </a:lnTo>
                  <a:lnTo>
                    <a:pt x="542" y="14475"/>
                  </a:lnTo>
                  <a:lnTo>
                    <a:pt x="616" y="21713"/>
                  </a:lnTo>
                  <a:lnTo>
                    <a:pt x="691" y="28951"/>
                  </a:lnTo>
                  <a:lnTo>
                    <a:pt x="766" y="36189"/>
                  </a:lnTo>
                  <a:lnTo>
                    <a:pt x="839" y="43426"/>
                  </a:lnTo>
                  <a:lnTo>
                    <a:pt x="909" y="50664"/>
                  </a:lnTo>
                  <a:lnTo>
                    <a:pt x="975" y="57902"/>
                  </a:lnTo>
                  <a:lnTo>
                    <a:pt x="1036" y="65140"/>
                  </a:lnTo>
                  <a:lnTo>
                    <a:pt x="1093" y="72378"/>
                  </a:lnTo>
                  <a:lnTo>
                    <a:pt x="1144" y="79616"/>
                  </a:lnTo>
                  <a:lnTo>
                    <a:pt x="1190" y="86853"/>
                  </a:lnTo>
                  <a:lnTo>
                    <a:pt x="1232" y="94091"/>
                  </a:lnTo>
                  <a:lnTo>
                    <a:pt x="1269" y="101329"/>
                  </a:lnTo>
                  <a:lnTo>
                    <a:pt x="1303" y="108567"/>
                  </a:lnTo>
                  <a:lnTo>
                    <a:pt x="1333" y="115805"/>
                  </a:lnTo>
                  <a:lnTo>
                    <a:pt x="1362" y="123043"/>
                  </a:lnTo>
                  <a:lnTo>
                    <a:pt x="1388" y="130280"/>
                  </a:lnTo>
                  <a:lnTo>
                    <a:pt x="1412" y="137518"/>
                  </a:lnTo>
                  <a:lnTo>
                    <a:pt x="1434" y="144756"/>
                  </a:lnTo>
                  <a:lnTo>
                    <a:pt x="1453" y="151994"/>
                  </a:lnTo>
                  <a:lnTo>
                    <a:pt x="1468" y="159232"/>
                  </a:lnTo>
                  <a:lnTo>
                    <a:pt x="1480" y="166470"/>
                  </a:lnTo>
                  <a:lnTo>
                    <a:pt x="1486" y="173707"/>
                  </a:lnTo>
                  <a:lnTo>
                    <a:pt x="1487" y="180945"/>
                  </a:lnTo>
                  <a:lnTo>
                    <a:pt x="1480" y="188183"/>
                  </a:lnTo>
                  <a:lnTo>
                    <a:pt x="1465" y="195421"/>
                  </a:lnTo>
                  <a:lnTo>
                    <a:pt x="1444" y="202659"/>
                  </a:lnTo>
                  <a:lnTo>
                    <a:pt x="1416" y="209897"/>
                  </a:lnTo>
                  <a:lnTo>
                    <a:pt x="1382" y="217134"/>
                  </a:lnTo>
                  <a:lnTo>
                    <a:pt x="1344" y="224372"/>
                  </a:lnTo>
                  <a:lnTo>
                    <a:pt x="1302" y="231610"/>
                  </a:lnTo>
                  <a:lnTo>
                    <a:pt x="1257" y="238848"/>
                  </a:lnTo>
                  <a:lnTo>
                    <a:pt x="1213" y="246086"/>
                  </a:lnTo>
                  <a:lnTo>
                    <a:pt x="1169" y="253324"/>
                  </a:lnTo>
                  <a:lnTo>
                    <a:pt x="1128" y="260561"/>
                  </a:lnTo>
                  <a:lnTo>
                    <a:pt x="1090" y="267799"/>
                  </a:lnTo>
                  <a:lnTo>
                    <a:pt x="1058" y="275037"/>
                  </a:lnTo>
                  <a:lnTo>
                    <a:pt x="1031" y="282275"/>
                  </a:lnTo>
                  <a:lnTo>
                    <a:pt x="1010" y="289513"/>
                  </a:lnTo>
                  <a:lnTo>
                    <a:pt x="996" y="296751"/>
                  </a:lnTo>
                  <a:lnTo>
                    <a:pt x="989" y="303988"/>
                  </a:lnTo>
                  <a:lnTo>
                    <a:pt x="990" y="311226"/>
                  </a:lnTo>
                  <a:lnTo>
                    <a:pt x="998" y="318464"/>
                  </a:lnTo>
                  <a:lnTo>
                    <a:pt x="1015" y="325702"/>
                  </a:lnTo>
                  <a:lnTo>
                    <a:pt x="1039" y="332940"/>
                  </a:lnTo>
                  <a:lnTo>
                    <a:pt x="1070" y="340178"/>
                  </a:lnTo>
                  <a:lnTo>
                    <a:pt x="1106" y="347415"/>
                  </a:lnTo>
                  <a:lnTo>
                    <a:pt x="1147" y="354653"/>
                  </a:lnTo>
                  <a:lnTo>
                    <a:pt x="1192" y="361891"/>
                  </a:lnTo>
                  <a:lnTo>
                    <a:pt x="1238" y="369129"/>
                  </a:lnTo>
                  <a:lnTo>
                    <a:pt x="1284" y="376367"/>
                  </a:lnTo>
                  <a:lnTo>
                    <a:pt x="1330" y="383605"/>
                  </a:lnTo>
                  <a:lnTo>
                    <a:pt x="1373" y="390842"/>
                  </a:lnTo>
                  <a:lnTo>
                    <a:pt x="1413" y="398080"/>
                  </a:lnTo>
                  <a:lnTo>
                    <a:pt x="1449" y="405318"/>
                  </a:lnTo>
                  <a:lnTo>
                    <a:pt x="1481" y="412556"/>
                  </a:lnTo>
                  <a:lnTo>
                    <a:pt x="1509" y="419794"/>
                  </a:lnTo>
                  <a:lnTo>
                    <a:pt x="1534" y="427032"/>
                  </a:lnTo>
                  <a:lnTo>
                    <a:pt x="1556" y="434269"/>
                  </a:lnTo>
                  <a:lnTo>
                    <a:pt x="1577" y="441507"/>
                  </a:lnTo>
                  <a:lnTo>
                    <a:pt x="1597" y="448745"/>
                  </a:lnTo>
                  <a:lnTo>
                    <a:pt x="1618" y="455983"/>
                  </a:lnTo>
                  <a:lnTo>
                    <a:pt x="1640" y="463221"/>
                  </a:lnTo>
                  <a:lnTo>
                    <a:pt x="1666" y="470459"/>
                  </a:lnTo>
                  <a:lnTo>
                    <a:pt x="1696" y="477696"/>
                  </a:lnTo>
                  <a:lnTo>
                    <a:pt x="1731" y="484934"/>
                  </a:lnTo>
                  <a:lnTo>
                    <a:pt x="1770" y="492172"/>
                  </a:lnTo>
                  <a:lnTo>
                    <a:pt x="1814" y="499410"/>
                  </a:lnTo>
                  <a:lnTo>
                    <a:pt x="1862" y="506648"/>
                  </a:lnTo>
                  <a:lnTo>
                    <a:pt x="1912" y="513886"/>
                  </a:lnTo>
                  <a:lnTo>
                    <a:pt x="1964" y="521123"/>
                  </a:lnTo>
                  <a:lnTo>
                    <a:pt x="2016" y="528361"/>
                  </a:lnTo>
                  <a:lnTo>
                    <a:pt x="2065" y="535599"/>
                  </a:lnTo>
                  <a:lnTo>
                    <a:pt x="2110" y="542837"/>
                  </a:lnTo>
                  <a:lnTo>
                    <a:pt x="2149" y="550075"/>
                  </a:lnTo>
                  <a:lnTo>
                    <a:pt x="2181" y="557313"/>
                  </a:lnTo>
                  <a:lnTo>
                    <a:pt x="2206" y="564550"/>
                  </a:lnTo>
                  <a:lnTo>
                    <a:pt x="2225" y="571788"/>
                  </a:lnTo>
                  <a:lnTo>
                    <a:pt x="2237" y="579026"/>
                  </a:lnTo>
                  <a:lnTo>
                    <a:pt x="2246" y="586264"/>
                  </a:lnTo>
                  <a:lnTo>
                    <a:pt x="2252" y="593502"/>
                  </a:lnTo>
                  <a:lnTo>
                    <a:pt x="2258" y="600740"/>
                  </a:lnTo>
                  <a:lnTo>
                    <a:pt x="2268" y="607977"/>
                  </a:lnTo>
                  <a:lnTo>
                    <a:pt x="2283" y="615215"/>
                  </a:lnTo>
                  <a:lnTo>
                    <a:pt x="2305" y="622453"/>
                  </a:lnTo>
                  <a:lnTo>
                    <a:pt x="2335" y="629691"/>
                  </a:lnTo>
                  <a:lnTo>
                    <a:pt x="2374" y="636929"/>
                  </a:lnTo>
                  <a:lnTo>
                    <a:pt x="2420" y="644167"/>
                  </a:lnTo>
                  <a:lnTo>
                    <a:pt x="2473" y="651404"/>
                  </a:lnTo>
                  <a:lnTo>
                    <a:pt x="2530" y="658642"/>
                  </a:lnTo>
                  <a:lnTo>
                    <a:pt x="2590" y="665880"/>
                  </a:lnTo>
                  <a:lnTo>
                    <a:pt x="2649" y="673118"/>
                  </a:lnTo>
                  <a:lnTo>
                    <a:pt x="2707" y="680356"/>
                  </a:lnTo>
                  <a:lnTo>
                    <a:pt x="2759" y="687594"/>
                  </a:lnTo>
                  <a:lnTo>
                    <a:pt x="2806" y="694831"/>
                  </a:lnTo>
                  <a:lnTo>
                    <a:pt x="2847" y="702069"/>
                  </a:lnTo>
                  <a:lnTo>
                    <a:pt x="2882" y="709307"/>
                  </a:lnTo>
                  <a:lnTo>
                    <a:pt x="2913" y="716545"/>
                  </a:lnTo>
                  <a:lnTo>
                    <a:pt x="2940" y="723783"/>
                  </a:lnTo>
                  <a:lnTo>
                    <a:pt x="2966" y="731021"/>
                  </a:lnTo>
                  <a:lnTo>
                    <a:pt x="2992" y="738258"/>
                  </a:lnTo>
                  <a:lnTo>
                    <a:pt x="3023" y="745496"/>
                  </a:lnTo>
                  <a:lnTo>
                    <a:pt x="3059" y="752734"/>
                  </a:lnTo>
                  <a:lnTo>
                    <a:pt x="3104" y="759972"/>
                  </a:lnTo>
                  <a:lnTo>
                    <a:pt x="3157" y="767210"/>
                  </a:lnTo>
                  <a:lnTo>
                    <a:pt x="3219" y="774448"/>
                  </a:lnTo>
                  <a:lnTo>
                    <a:pt x="3289" y="781685"/>
                  </a:lnTo>
                  <a:lnTo>
                    <a:pt x="3366" y="788923"/>
                  </a:lnTo>
                  <a:lnTo>
                    <a:pt x="3449" y="796161"/>
                  </a:lnTo>
                  <a:lnTo>
                    <a:pt x="3536" y="803399"/>
                  </a:lnTo>
                  <a:lnTo>
                    <a:pt x="3624" y="810637"/>
                  </a:lnTo>
                  <a:lnTo>
                    <a:pt x="3710" y="817875"/>
                  </a:lnTo>
                  <a:lnTo>
                    <a:pt x="3791" y="825112"/>
                  </a:lnTo>
                  <a:lnTo>
                    <a:pt x="3867" y="832350"/>
                  </a:lnTo>
                  <a:lnTo>
                    <a:pt x="3934" y="839588"/>
                  </a:lnTo>
                  <a:lnTo>
                    <a:pt x="3992" y="846826"/>
                  </a:lnTo>
                  <a:lnTo>
                    <a:pt x="4041" y="854064"/>
                  </a:lnTo>
                  <a:lnTo>
                    <a:pt x="4080" y="861302"/>
                  </a:lnTo>
                  <a:lnTo>
                    <a:pt x="4110" y="868539"/>
                  </a:lnTo>
                  <a:lnTo>
                    <a:pt x="4131" y="875777"/>
                  </a:lnTo>
                  <a:lnTo>
                    <a:pt x="4145" y="883015"/>
                  </a:lnTo>
                  <a:lnTo>
                    <a:pt x="4151" y="890253"/>
                  </a:lnTo>
                  <a:lnTo>
                    <a:pt x="4153" y="897491"/>
                  </a:lnTo>
                  <a:lnTo>
                    <a:pt x="4150" y="904729"/>
                  </a:lnTo>
                  <a:lnTo>
                    <a:pt x="4145" y="911966"/>
                  </a:lnTo>
                  <a:lnTo>
                    <a:pt x="4138" y="919204"/>
                  </a:lnTo>
                  <a:lnTo>
                    <a:pt x="4130" y="926442"/>
                  </a:lnTo>
                  <a:lnTo>
                    <a:pt x="4122" y="933680"/>
                  </a:lnTo>
                  <a:lnTo>
                    <a:pt x="4114" y="940918"/>
                  </a:lnTo>
                  <a:lnTo>
                    <a:pt x="4107" y="948156"/>
                  </a:lnTo>
                  <a:lnTo>
                    <a:pt x="4101" y="955393"/>
                  </a:lnTo>
                  <a:lnTo>
                    <a:pt x="4098" y="962631"/>
                  </a:lnTo>
                  <a:lnTo>
                    <a:pt x="4096" y="969869"/>
                  </a:lnTo>
                  <a:lnTo>
                    <a:pt x="4096" y="977107"/>
                  </a:lnTo>
                  <a:lnTo>
                    <a:pt x="4099" y="984345"/>
                  </a:lnTo>
                  <a:lnTo>
                    <a:pt x="4104" y="991583"/>
                  </a:lnTo>
                  <a:lnTo>
                    <a:pt x="4112" y="998820"/>
                  </a:lnTo>
                  <a:lnTo>
                    <a:pt x="4122" y="1006058"/>
                  </a:lnTo>
                  <a:lnTo>
                    <a:pt x="4135" y="1013296"/>
                  </a:lnTo>
                  <a:lnTo>
                    <a:pt x="4152" y="1020534"/>
                  </a:lnTo>
                  <a:lnTo>
                    <a:pt x="4172" y="1027772"/>
                  </a:lnTo>
                  <a:lnTo>
                    <a:pt x="4196" y="1035010"/>
                  </a:lnTo>
                  <a:lnTo>
                    <a:pt x="4224" y="1042247"/>
                  </a:lnTo>
                  <a:lnTo>
                    <a:pt x="4256" y="1049485"/>
                  </a:lnTo>
                  <a:lnTo>
                    <a:pt x="4291" y="1056723"/>
                  </a:lnTo>
                  <a:lnTo>
                    <a:pt x="4329" y="1063961"/>
                  </a:lnTo>
                  <a:lnTo>
                    <a:pt x="4369" y="1071199"/>
                  </a:lnTo>
                  <a:lnTo>
                    <a:pt x="4410" y="1078437"/>
                  </a:lnTo>
                  <a:lnTo>
                    <a:pt x="4451" y="1085674"/>
                  </a:lnTo>
                  <a:lnTo>
                    <a:pt x="4488" y="1092912"/>
                  </a:lnTo>
                  <a:lnTo>
                    <a:pt x="4522" y="1100150"/>
                  </a:lnTo>
                  <a:lnTo>
                    <a:pt x="4549" y="1107388"/>
                  </a:lnTo>
                  <a:lnTo>
                    <a:pt x="4568" y="1114626"/>
                  </a:lnTo>
                  <a:lnTo>
                    <a:pt x="4579" y="1121864"/>
                  </a:lnTo>
                  <a:lnTo>
                    <a:pt x="4580" y="1129101"/>
                  </a:lnTo>
                  <a:lnTo>
                    <a:pt x="4573" y="1136339"/>
                  </a:lnTo>
                  <a:lnTo>
                    <a:pt x="4557" y="1143577"/>
                  </a:lnTo>
                  <a:lnTo>
                    <a:pt x="4533" y="1150815"/>
                  </a:lnTo>
                  <a:lnTo>
                    <a:pt x="4502" y="1158053"/>
                  </a:lnTo>
                  <a:lnTo>
                    <a:pt x="4466" y="1165291"/>
                  </a:lnTo>
                  <a:lnTo>
                    <a:pt x="4426" y="1172528"/>
                  </a:lnTo>
                  <a:lnTo>
                    <a:pt x="4384" y="1179766"/>
                  </a:lnTo>
                  <a:lnTo>
                    <a:pt x="4342" y="1187004"/>
                  </a:lnTo>
                  <a:lnTo>
                    <a:pt x="4299" y="1194242"/>
                  </a:lnTo>
                  <a:lnTo>
                    <a:pt x="4257" y="1201480"/>
                  </a:lnTo>
                  <a:lnTo>
                    <a:pt x="4216" y="1208718"/>
                  </a:lnTo>
                  <a:lnTo>
                    <a:pt x="4177" y="1215955"/>
                  </a:lnTo>
                  <a:lnTo>
                    <a:pt x="4140" y="1223193"/>
                  </a:lnTo>
                  <a:lnTo>
                    <a:pt x="4104" y="1230431"/>
                  </a:lnTo>
                  <a:lnTo>
                    <a:pt x="4070" y="1237669"/>
                  </a:lnTo>
                  <a:lnTo>
                    <a:pt x="4040" y="1244907"/>
                  </a:lnTo>
                  <a:lnTo>
                    <a:pt x="4013" y="1252145"/>
                  </a:lnTo>
                  <a:lnTo>
                    <a:pt x="3990" y="1259382"/>
                  </a:lnTo>
                  <a:lnTo>
                    <a:pt x="3973" y="1266620"/>
                  </a:lnTo>
                  <a:lnTo>
                    <a:pt x="3963" y="1273858"/>
                  </a:lnTo>
                  <a:lnTo>
                    <a:pt x="3962" y="1281096"/>
                  </a:lnTo>
                  <a:lnTo>
                    <a:pt x="3971" y="1288334"/>
                  </a:lnTo>
                  <a:lnTo>
                    <a:pt x="3992" y="1295572"/>
                  </a:lnTo>
                  <a:lnTo>
                    <a:pt x="4025" y="1302809"/>
                  </a:lnTo>
                  <a:lnTo>
                    <a:pt x="4073" y="1310047"/>
                  </a:lnTo>
                  <a:lnTo>
                    <a:pt x="4138" y="1317285"/>
                  </a:lnTo>
                  <a:lnTo>
                    <a:pt x="4218" y="1324523"/>
                  </a:lnTo>
                  <a:lnTo>
                    <a:pt x="4316" y="1331761"/>
                  </a:lnTo>
                  <a:lnTo>
                    <a:pt x="4431" y="1338999"/>
                  </a:lnTo>
                  <a:lnTo>
                    <a:pt x="4563" y="1346236"/>
                  </a:lnTo>
                  <a:lnTo>
                    <a:pt x="4714" y="1353474"/>
                  </a:lnTo>
                  <a:lnTo>
                    <a:pt x="4882" y="1360712"/>
                  </a:lnTo>
                  <a:lnTo>
                    <a:pt x="5069" y="1367950"/>
                  </a:lnTo>
                  <a:lnTo>
                    <a:pt x="5272" y="1375188"/>
                  </a:lnTo>
                  <a:lnTo>
                    <a:pt x="5493" y="1382426"/>
                  </a:lnTo>
                  <a:lnTo>
                    <a:pt x="5730" y="1389663"/>
                  </a:lnTo>
                  <a:lnTo>
                    <a:pt x="5978" y="1396901"/>
                  </a:lnTo>
                  <a:lnTo>
                    <a:pt x="6236" y="1404139"/>
                  </a:lnTo>
                  <a:lnTo>
                    <a:pt x="6498" y="1411377"/>
                  </a:lnTo>
                  <a:lnTo>
                    <a:pt x="6760" y="1418615"/>
                  </a:lnTo>
                  <a:lnTo>
                    <a:pt x="7018" y="1425853"/>
                  </a:lnTo>
                  <a:lnTo>
                    <a:pt x="7266" y="1433090"/>
                  </a:lnTo>
                  <a:lnTo>
                    <a:pt x="7499" y="1440328"/>
                  </a:lnTo>
                  <a:lnTo>
                    <a:pt x="7713" y="1447566"/>
                  </a:lnTo>
                  <a:lnTo>
                    <a:pt x="7902" y="1454804"/>
                  </a:lnTo>
                  <a:lnTo>
                    <a:pt x="8064" y="1462042"/>
                  </a:lnTo>
                  <a:lnTo>
                    <a:pt x="8199" y="1469280"/>
                  </a:lnTo>
                  <a:lnTo>
                    <a:pt x="8309" y="1476517"/>
                  </a:lnTo>
                  <a:lnTo>
                    <a:pt x="8395" y="1483755"/>
                  </a:lnTo>
                  <a:lnTo>
                    <a:pt x="8460" y="1490993"/>
                  </a:lnTo>
                  <a:lnTo>
                    <a:pt x="8508" y="1498231"/>
                  </a:lnTo>
                  <a:lnTo>
                    <a:pt x="8546" y="1505469"/>
                  </a:lnTo>
                  <a:lnTo>
                    <a:pt x="8576" y="1512707"/>
                  </a:lnTo>
                  <a:lnTo>
                    <a:pt x="8605" y="1519944"/>
                  </a:lnTo>
                  <a:lnTo>
                    <a:pt x="8638" y="1527182"/>
                  </a:lnTo>
                  <a:lnTo>
                    <a:pt x="8679" y="1534420"/>
                  </a:lnTo>
                  <a:lnTo>
                    <a:pt x="8731" y="1541658"/>
                  </a:lnTo>
                  <a:lnTo>
                    <a:pt x="8795" y="1548896"/>
                  </a:lnTo>
                  <a:lnTo>
                    <a:pt x="8872" y="1556134"/>
                  </a:lnTo>
                  <a:lnTo>
                    <a:pt x="8961" y="1563371"/>
                  </a:lnTo>
                  <a:lnTo>
                    <a:pt x="9060" y="1570609"/>
                  </a:lnTo>
                  <a:lnTo>
                    <a:pt x="9169" y="1577847"/>
                  </a:lnTo>
                  <a:lnTo>
                    <a:pt x="9283" y="1585085"/>
                  </a:lnTo>
                  <a:lnTo>
                    <a:pt x="9399" y="1592323"/>
                  </a:lnTo>
                  <a:lnTo>
                    <a:pt x="9515" y="1599561"/>
                  </a:lnTo>
                  <a:lnTo>
                    <a:pt x="9625" y="1606798"/>
                  </a:lnTo>
                  <a:lnTo>
                    <a:pt x="9728" y="1614036"/>
                  </a:lnTo>
                  <a:lnTo>
                    <a:pt x="9821" y="1621274"/>
                  </a:lnTo>
                  <a:lnTo>
                    <a:pt x="9903" y="1628512"/>
                  </a:lnTo>
                  <a:lnTo>
                    <a:pt x="9973" y="1635750"/>
                  </a:lnTo>
                  <a:lnTo>
                    <a:pt x="10031" y="1642988"/>
                  </a:lnTo>
                  <a:lnTo>
                    <a:pt x="10077" y="1650225"/>
                  </a:lnTo>
                  <a:lnTo>
                    <a:pt x="10112" y="1657463"/>
                  </a:lnTo>
                  <a:lnTo>
                    <a:pt x="10139" y="1664701"/>
                  </a:lnTo>
                  <a:lnTo>
                    <a:pt x="10160" y="1671939"/>
                  </a:lnTo>
                  <a:lnTo>
                    <a:pt x="10180" y="1679177"/>
                  </a:lnTo>
                  <a:lnTo>
                    <a:pt x="10201" y="1686415"/>
                  </a:lnTo>
                  <a:lnTo>
                    <a:pt x="10227" y="1693652"/>
                  </a:lnTo>
                  <a:lnTo>
                    <a:pt x="10262" y="1700890"/>
                  </a:lnTo>
                  <a:lnTo>
                    <a:pt x="10310" y="1708128"/>
                  </a:lnTo>
                  <a:lnTo>
                    <a:pt x="10373" y="1715366"/>
                  </a:lnTo>
                  <a:lnTo>
                    <a:pt x="10454" y="1722604"/>
                  </a:lnTo>
                  <a:lnTo>
                    <a:pt x="10557" y="1729842"/>
                  </a:lnTo>
                  <a:lnTo>
                    <a:pt x="10683" y="1737079"/>
                  </a:lnTo>
                  <a:lnTo>
                    <a:pt x="10836" y="1744317"/>
                  </a:lnTo>
                  <a:lnTo>
                    <a:pt x="11013" y="1751555"/>
                  </a:lnTo>
                  <a:lnTo>
                    <a:pt x="11214" y="1758793"/>
                  </a:lnTo>
                  <a:lnTo>
                    <a:pt x="11439" y="1766031"/>
                  </a:lnTo>
                  <a:lnTo>
                    <a:pt x="11685" y="1773269"/>
                  </a:lnTo>
                  <a:lnTo>
                    <a:pt x="11953" y="1780506"/>
                  </a:lnTo>
                  <a:lnTo>
                    <a:pt x="12239" y="1787744"/>
                  </a:lnTo>
                  <a:lnTo>
                    <a:pt x="12541" y="1794982"/>
                  </a:lnTo>
                  <a:lnTo>
                    <a:pt x="12857" y="1802220"/>
                  </a:lnTo>
                  <a:lnTo>
                    <a:pt x="13187" y="1809458"/>
                  </a:lnTo>
                  <a:lnTo>
                    <a:pt x="13525" y="1816696"/>
                  </a:lnTo>
                  <a:lnTo>
                    <a:pt x="13871" y="1823933"/>
                  </a:lnTo>
                  <a:lnTo>
                    <a:pt x="14221" y="1831171"/>
                  </a:lnTo>
                  <a:lnTo>
                    <a:pt x="14574" y="1838409"/>
                  </a:lnTo>
                  <a:lnTo>
                    <a:pt x="14928" y="1845647"/>
                  </a:lnTo>
                  <a:lnTo>
                    <a:pt x="15282" y="1852885"/>
                  </a:lnTo>
                  <a:lnTo>
                    <a:pt x="15633" y="1860123"/>
                  </a:lnTo>
                  <a:lnTo>
                    <a:pt x="15980" y="1867360"/>
                  </a:lnTo>
                  <a:lnTo>
                    <a:pt x="16323" y="1874598"/>
                  </a:lnTo>
                  <a:lnTo>
                    <a:pt x="16661" y="1881836"/>
                  </a:lnTo>
                  <a:lnTo>
                    <a:pt x="16994" y="1889074"/>
                  </a:lnTo>
                  <a:lnTo>
                    <a:pt x="17323" y="1896312"/>
                  </a:lnTo>
                  <a:lnTo>
                    <a:pt x="17647" y="1903550"/>
                  </a:lnTo>
                  <a:lnTo>
                    <a:pt x="17969" y="1910787"/>
                  </a:lnTo>
                  <a:lnTo>
                    <a:pt x="18289" y="1918025"/>
                  </a:lnTo>
                  <a:lnTo>
                    <a:pt x="18609" y="1925263"/>
                  </a:lnTo>
                  <a:lnTo>
                    <a:pt x="18928" y="1932501"/>
                  </a:lnTo>
                  <a:lnTo>
                    <a:pt x="19248" y="1939739"/>
                  </a:lnTo>
                  <a:lnTo>
                    <a:pt x="19569" y="1946977"/>
                  </a:lnTo>
                  <a:lnTo>
                    <a:pt x="19892" y="1954214"/>
                  </a:lnTo>
                  <a:lnTo>
                    <a:pt x="20216" y="1961452"/>
                  </a:lnTo>
                  <a:lnTo>
                    <a:pt x="20540" y="1968690"/>
                  </a:lnTo>
                  <a:lnTo>
                    <a:pt x="20864" y="1975928"/>
                  </a:lnTo>
                  <a:lnTo>
                    <a:pt x="21185" y="1983166"/>
                  </a:lnTo>
                  <a:lnTo>
                    <a:pt x="21501" y="1990404"/>
                  </a:lnTo>
                  <a:lnTo>
                    <a:pt x="21809" y="1997641"/>
                  </a:lnTo>
                  <a:lnTo>
                    <a:pt x="22108" y="2004879"/>
                  </a:lnTo>
                  <a:lnTo>
                    <a:pt x="22393" y="2012117"/>
                  </a:lnTo>
                  <a:lnTo>
                    <a:pt x="22662" y="2019355"/>
                  </a:lnTo>
                  <a:lnTo>
                    <a:pt x="22913" y="2026593"/>
                  </a:lnTo>
                  <a:lnTo>
                    <a:pt x="23146" y="2033831"/>
                  </a:lnTo>
                  <a:lnTo>
                    <a:pt x="23362" y="2041068"/>
                  </a:lnTo>
                  <a:lnTo>
                    <a:pt x="23564" y="2048306"/>
                  </a:lnTo>
                  <a:lnTo>
                    <a:pt x="23757" y="2055544"/>
                  </a:lnTo>
                  <a:lnTo>
                    <a:pt x="23946" y="2062782"/>
                  </a:lnTo>
                  <a:lnTo>
                    <a:pt x="24139" y="2070020"/>
                  </a:lnTo>
                  <a:lnTo>
                    <a:pt x="24346" y="2077258"/>
                  </a:lnTo>
                  <a:lnTo>
                    <a:pt x="24573" y="2084495"/>
                  </a:lnTo>
                  <a:lnTo>
                    <a:pt x="24835" y="2091733"/>
                  </a:lnTo>
                  <a:lnTo>
                    <a:pt x="25138" y="2098971"/>
                  </a:lnTo>
                  <a:lnTo>
                    <a:pt x="25485" y="2106209"/>
                  </a:lnTo>
                  <a:lnTo>
                    <a:pt x="25880" y="2113447"/>
                  </a:lnTo>
                  <a:lnTo>
                    <a:pt x="26321" y="2120685"/>
                  </a:lnTo>
                  <a:lnTo>
                    <a:pt x="26806" y="2127922"/>
                  </a:lnTo>
                  <a:lnTo>
                    <a:pt x="27329" y="2135160"/>
                  </a:lnTo>
                  <a:lnTo>
                    <a:pt x="27880" y="2142398"/>
                  </a:lnTo>
                  <a:lnTo>
                    <a:pt x="28450" y="2149636"/>
                  </a:lnTo>
                  <a:lnTo>
                    <a:pt x="29025" y="2156874"/>
                  </a:lnTo>
                  <a:lnTo>
                    <a:pt x="29591" y="2164112"/>
                  </a:lnTo>
                  <a:lnTo>
                    <a:pt x="30135" y="2171349"/>
                  </a:lnTo>
                  <a:lnTo>
                    <a:pt x="30645" y="2178587"/>
                  </a:lnTo>
                  <a:lnTo>
                    <a:pt x="31115" y="2185825"/>
                  </a:lnTo>
                  <a:lnTo>
                    <a:pt x="31539" y="2193063"/>
                  </a:lnTo>
                  <a:lnTo>
                    <a:pt x="31916" y="2200301"/>
                  </a:lnTo>
                  <a:lnTo>
                    <a:pt x="32247" y="2207539"/>
                  </a:lnTo>
                  <a:lnTo>
                    <a:pt x="32537" y="2214776"/>
                  </a:lnTo>
                  <a:lnTo>
                    <a:pt x="32793" y="2222014"/>
                  </a:lnTo>
                  <a:lnTo>
                    <a:pt x="33024" y="2229252"/>
                  </a:lnTo>
                  <a:lnTo>
                    <a:pt x="33245" y="2236490"/>
                  </a:lnTo>
                  <a:lnTo>
                    <a:pt x="33470" y="2243728"/>
                  </a:lnTo>
                  <a:lnTo>
                    <a:pt x="33709" y="2250966"/>
                  </a:lnTo>
                  <a:lnTo>
                    <a:pt x="33975" y="2258203"/>
                  </a:lnTo>
                  <a:lnTo>
                    <a:pt x="34277" y="2265441"/>
                  </a:lnTo>
                  <a:lnTo>
                    <a:pt x="34620" y="2272679"/>
                  </a:lnTo>
                  <a:lnTo>
                    <a:pt x="35010" y="2279917"/>
                  </a:lnTo>
                  <a:lnTo>
                    <a:pt x="35450" y="2287155"/>
                  </a:lnTo>
                  <a:lnTo>
                    <a:pt x="35937" y="2294393"/>
                  </a:lnTo>
                  <a:lnTo>
                    <a:pt x="36472" y="2301630"/>
                  </a:lnTo>
                  <a:lnTo>
                    <a:pt x="37049" y="2308868"/>
                  </a:lnTo>
                  <a:lnTo>
                    <a:pt x="37657" y="2316106"/>
                  </a:lnTo>
                  <a:lnTo>
                    <a:pt x="38288" y="2323344"/>
                  </a:lnTo>
                  <a:lnTo>
                    <a:pt x="38932" y="2330582"/>
                  </a:lnTo>
                  <a:lnTo>
                    <a:pt x="39582" y="2337820"/>
                  </a:lnTo>
                  <a:lnTo>
                    <a:pt x="40230" y="2345057"/>
                  </a:lnTo>
                  <a:lnTo>
                    <a:pt x="40871" y="2352295"/>
                  </a:lnTo>
                  <a:lnTo>
                    <a:pt x="41501" y="2359533"/>
                  </a:lnTo>
                  <a:lnTo>
                    <a:pt x="42120" y="2366771"/>
                  </a:lnTo>
                  <a:lnTo>
                    <a:pt x="42727" y="2374009"/>
                  </a:lnTo>
                  <a:lnTo>
                    <a:pt x="43332" y="2381247"/>
                  </a:lnTo>
                  <a:lnTo>
                    <a:pt x="43942" y="2388484"/>
                  </a:lnTo>
                  <a:lnTo>
                    <a:pt x="44568" y="2395722"/>
                  </a:lnTo>
                  <a:lnTo>
                    <a:pt x="45221" y="2402960"/>
                  </a:lnTo>
                  <a:lnTo>
                    <a:pt x="45912" y="2410198"/>
                  </a:lnTo>
                  <a:lnTo>
                    <a:pt x="46650" y="2417436"/>
                  </a:lnTo>
                  <a:lnTo>
                    <a:pt x="47442" y="2424674"/>
                  </a:lnTo>
                  <a:lnTo>
                    <a:pt x="48294" y="2431911"/>
                  </a:lnTo>
                  <a:lnTo>
                    <a:pt x="49207" y="2439149"/>
                  </a:lnTo>
                  <a:lnTo>
                    <a:pt x="50183" y="2446387"/>
                  </a:lnTo>
                  <a:lnTo>
                    <a:pt x="51206" y="2453625"/>
                  </a:lnTo>
                  <a:lnTo>
                    <a:pt x="52266" y="2460863"/>
                  </a:lnTo>
                  <a:lnTo>
                    <a:pt x="53348" y="2468101"/>
                  </a:lnTo>
                  <a:lnTo>
                    <a:pt x="54439" y="2475338"/>
                  </a:lnTo>
                  <a:lnTo>
                    <a:pt x="55525" y="2482576"/>
                  </a:lnTo>
                  <a:lnTo>
                    <a:pt x="56593" y="2489814"/>
                  </a:lnTo>
                  <a:lnTo>
                    <a:pt x="57633" y="2497052"/>
                  </a:lnTo>
                  <a:lnTo>
                    <a:pt x="58635" y="2504290"/>
                  </a:lnTo>
                  <a:lnTo>
                    <a:pt x="59596" y="2511528"/>
                  </a:lnTo>
                  <a:lnTo>
                    <a:pt x="60513" y="2518765"/>
                  </a:lnTo>
                  <a:lnTo>
                    <a:pt x="61395" y="2526003"/>
                  </a:lnTo>
                  <a:lnTo>
                    <a:pt x="62249" y="2533241"/>
                  </a:lnTo>
                  <a:lnTo>
                    <a:pt x="63089" y="2540479"/>
                  </a:lnTo>
                  <a:lnTo>
                    <a:pt x="63925" y="2547717"/>
                  </a:lnTo>
                  <a:lnTo>
                    <a:pt x="64775" y="2554955"/>
                  </a:lnTo>
                  <a:lnTo>
                    <a:pt x="65652" y="2562192"/>
                  </a:lnTo>
                  <a:lnTo>
                    <a:pt x="66572" y="2569430"/>
                  </a:lnTo>
                  <a:lnTo>
                    <a:pt x="67550" y="2576668"/>
                  </a:lnTo>
                  <a:lnTo>
                    <a:pt x="68603" y="2583906"/>
                  </a:lnTo>
                  <a:lnTo>
                    <a:pt x="69743" y="2591144"/>
                  </a:lnTo>
                  <a:lnTo>
                    <a:pt x="70972" y="2598382"/>
                  </a:lnTo>
                  <a:lnTo>
                    <a:pt x="72291" y="2605619"/>
                  </a:lnTo>
                  <a:lnTo>
                    <a:pt x="73697" y="2612857"/>
                  </a:lnTo>
                  <a:lnTo>
                    <a:pt x="75186" y="2620095"/>
                  </a:lnTo>
                  <a:lnTo>
                    <a:pt x="76749" y="2627333"/>
                  </a:lnTo>
                  <a:lnTo>
                    <a:pt x="78372" y="2634571"/>
                  </a:lnTo>
                  <a:lnTo>
                    <a:pt x="80042" y="2641809"/>
                  </a:lnTo>
                  <a:lnTo>
                    <a:pt x="81742" y="2649046"/>
                  </a:lnTo>
                  <a:lnTo>
                    <a:pt x="83454" y="2656284"/>
                  </a:lnTo>
                  <a:lnTo>
                    <a:pt x="85157" y="2663522"/>
                  </a:lnTo>
                  <a:lnTo>
                    <a:pt x="86838" y="2670760"/>
                  </a:lnTo>
                  <a:lnTo>
                    <a:pt x="88482" y="2677998"/>
                  </a:lnTo>
                  <a:lnTo>
                    <a:pt x="90081" y="2685236"/>
                  </a:lnTo>
                  <a:lnTo>
                    <a:pt x="91629" y="2692473"/>
                  </a:lnTo>
                  <a:lnTo>
                    <a:pt x="93123" y="2699711"/>
                  </a:lnTo>
                  <a:lnTo>
                    <a:pt x="94565" y="2706949"/>
                  </a:lnTo>
                  <a:lnTo>
                    <a:pt x="95958" y="2714187"/>
                  </a:lnTo>
                  <a:lnTo>
                    <a:pt x="97312" y="2721425"/>
                  </a:lnTo>
                  <a:lnTo>
                    <a:pt x="98635" y="2728663"/>
                  </a:lnTo>
                  <a:lnTo>
                    <a:pt x="99946" y="2735900"/>
                  </a:lnTo>
                  <a:lnTo>
                    <a:pt x="101262" y="2743138"/>
                  </a:lnTo>
                  <a:lnTo>
                    <a:pt x="102598" y="2750376"/>
                  </a:lnTo>
                  <a:lnTo>
                    <a:pt x="103970" y="2757614"/>
                  </a:lnTo>
                  <a:lnTo>
                    <a:pt x="105395" y="2764852"/>
                  </a:lnTo>
                  <a:lnTo>
                    <a:pt x="106885" y="2772090"/>
                  </a:lnTo>
                  <a:lnTo>
                    <a:pt x="108455" y="2779327"/>
                  </a:lnTo>
                  <a:lnTo>
                    <a:pt x="110113" y="2786565"/>
                  </a:lnTo>
                  <a:lnTo>
                    <a:pt x="111872" y="2793803"/>
                  </a:lnTo>
                  <a:lnTo>
                    <a:pt x="113744" y="2801041"/>
                  </a:lnTo>
                  <a:lnTo>
                    <a:pt x="115720" y="2808279"/>
                  </a:lnTo>
                  <a:lnTo>
                    <a:pt x="117799" y="2815517"/>
                  </a:lnTo>
                  <a:lnTo>
                    <a:pt x="119977" y="2822754"/>
                  </a:lnTo>
                  <a:lnTo>
                    <a:pt x="122249" y="2829992"/>
                  </a:lnTo>
                  <a:lnTo>
                    <a:pt x="124609" y="2837230"/>
                  </a:lnTo>
                  <a:lnTo>
                    <a:pt x="127050" y="2844468"/>
                  </a:lnTo>
                  <a:lnTo>
                    <a:pt x="129565" y="2851706"/>
                  </a:lnTo>
                  <a:lnTo>
                    <a:pt x="132148" y="2858944"/>
                  </a:lnTo>
                  <a:lnTo>
                    <a:pt x="134796" y="2866181"/>
                  </a:lnTo>
                  <a:lnTo>
                    <a:pt x="137501" y="2873419"/>
                  </a:lnTo>
                  <a:lnTo>
                    <a:pt x="140254" y="2880657"/>
                  </a:lnTo>
                  <a:lnTo>
                    <a:pt x="143051" y="2887895"/>
                  </a:lnTo>
                  <a:lnTo>
                    <a:pt x="145886" y="2895133"/>
                  </a:lnTo>
                  <a:lnTo>
                    <a:pt x="148754" y="2902371"/>
                  </a:lnTo>
                  <a:lnTo>
                    <a:pt x="151646" y="2909608"/>
                  </a:lnTo>
                  <a:lnTo>
                    <a:pt x="154558" y="2916846"/>
                  </a:lnTo>
                  <a:lnTo>
                    <a:pt x="157482" y="2924084"/>
                  </a:lnTo>
                  <a:lnTo>
                    <a:pt x="160411" y="2931322"/>
                  </a:lnTo>
                  <a:lnTo>
                    <a:pt x="163340" y="2938560"/>
                  </a:lnTo>
                  <a:lnTo>
                    <a:pt x="166265" y="2945798"/>
                  </a:lnTo>
                  <a:lnTo>
                    <a:pt x="169186" y="2953035"/>
                  </a:lnTo>
                  <a:lnTo>
                    <a:pt x="172109" y="2960273"/>
                  </a:lnTo>
                  <a:lnTo>
                    <a:pt x="175043" y="2967511"/>
                  </a:lnTo>
                  <a:lnTo>
                    <a:pt x="178001" y="2974749"/>
                  </a:lnTo>
                  <a:lnTo>
                    <a:pt x="181000" y="2981987"/>
                  </a:lnTo>
                  <a:lnTo>
                    <a:pt x="184061" y="2989225"/>
                  </a:lnTo>
                  <a:lnTo>
                    <a:pt x="187206" y="2996462"/>
                  </a:lnTo>
                  <a:lnTo>
                    <a:pt x="190456" y="3003700"/>
                  </a:lnTo>
                  <a:lnTo>
                    <a:pt x="193852" y="3010938"/>
                  </a:lnTo>
                  <a:lnTo>
                    <a:pt x="197390" y="3018176"/>
                  </a:lnTo>
                  <a:lnTo>
                    <a:pt x="201077" y="3025414"/>
                  </a:lnTo>
                  <a:lnTo>
                    <a:pt x="204906" y="3032652"/>
                  </a:lnTo>
                  <a:lnTo>
                    <a:pt x="208865" y="3039889"/>
                  </a:lnTo>
                  <a:lnTo>
                    <a:pt x="212930" y="3047127"/>
                  </a:lnTo>
                  <a:lnTo>
                    <a:pt x="217071" y="3054365"/>
                  </a:lnTo>
                  <a:lnTo>
                    <a:pt x="221249" y="3061603"/>
                  </a:lnTo>
                  <a:lnTo>
                    <a:pt x="225423" y="3068841"/>
                  </a:lnTo>
                  <a:lnTo>
                    <a:pt x="229548" y="3076079"/>
                  </a:lnTo>
                  <a:lnTo>
                    <a:pt x="233570" y="3083316"/>
                  </a:lnTo>
                  <a:lnTo>
                    <a:pt x="237461" y="3090554"/>
                  </a:lnTo>
                  <a:lnTo>
                    <a:pt x="241195" y="3097792"/>
                  </a:lnTo>
                  <a:lnTo>
                    <a:pt x="244753" y="3105030"/>
                  </a:lnTo>
                  <a:lnTo>
                    <a:pt x="248126" y="3112268"/>
                  </a:lnTo>
                  <a:lnTo>
                    <a:pt x="251309" y="3119506"/>
                  </a:lnTo>
                  <a:lnTo>
                    <a:pt x="254302" y="3126743"/>
                  </a:lnTo>
                  <a:lnTo>
                    <a:pt x="257109" y="3133981"/>
                  </a:lnTo>
                  <a:lnTo>
                    <a:pt x="259731" y="3141219"/>
                  </a:lnTo>
                  <a:lnTo>
                    <a:pt x="262161" y="3148457"/>
                  </a:lnTo>
                  <a:lnTo>
                    <a:pt x="264391" y="3155695"/>
                  </a:lnTo>
                  <a:lnTo>
                    <a:pt x="266425" y="3162933"/>
                  </a:lnTo>
                  <a:lnTo>
                    <a:pt x="268244" y="3170170"/>
                  </a:lnTo>
                  <a:lnTo>
                    <a:pt x="269829" y="3177408"/>
                  </a:lnTo>
                  <a:lnTo>
                    <a:pt x="271151" y="3184646"/>
                  </a:lnTo>
                  <a:lnTo>
                    <a:pt x="272182" y="3191884"/>
                  </a:lnTo>
                  <a:lnTo>
                    <a:pt x="272889" y="3199122"/>
                  </a:lnTo>
                  <a:lnTo>
                    <a:pt x="273238" y="3206360"/>
                  </a:lnTo>
                  <a:lnTo>
                    <a:pt x="273196" y="3213597"/>
                  </a:lnTo>
                  <a:lnTo>
                    <a:pt x="272688" y="3220835"/>
                  </a:lnTo>
                  <a:lnTo>
                    <a:pt x="271705" y="3228073"/>
                  </a:lnTo>
                  <a:lnTo>
                    <a:pt x="270234" y="3235311"/>
                  </a:lnTo>
                  <a:lnTo>
                    <a:pt x="268251" y="3242549"/>
                  </a:lnTo>
                  <a:lnTo>
                    <a:pt x="265732" y="3249787"/>
                  </a:lnTo>
                  <a:lnTo>
                    <a:pt x="262656" y="3257024"/>
                  </a:lnTo>
                  <a:lnTo>
                    <a:pt x="259002" y="3264262"/>
                  </a:lnTo>
                  <a:lnTo>
                    <a:pt x="254750" y="3271500"/>
                  </a:lnTo>
                  <a:lnTo>
                    <a:pt x="249880" y="3278738"/>
                  </a:lnTo>
                  <a:lnTo>
                    <a:pt x="244374" y="3285976"/>
                  </a:lnTo>
                  <a:lnTo>
                    <a:pt x="238131" y="3293214"/>
                  </a:lnTo>
                  <a:lnTo>
                    <a:pt x="231218" y="3300451"/>
                  </a:lnTo>
                  <a:lnTo>
                    <a:pt x="223631" y="3307689"/>
                  </a:lnTo>
                  <a:lnTo>
                    <a:pt x="215373" y="3314927"/>
                  </a:lnTo>
                  <a:lnTo>
                    <a:pt x="206457" y="3322165"/>
                  </a:lnTo>
                  <a:lnTo>
                    <a:pt x="196907" y="3329403"/>
                  </a:lnTo>
                  <a:lnTo>
                    <a:pt x="186763" y="3336641"/>
                  </a:lnTo>
                  <a:lnTo>
                    <a:pt x="176080" y="3343878"/>
                  </a:lnTo>
                  <a:lnTo>
                    <a:pt x="164929" y="3351116"/>
                  </a:lnTo>
                  <a:lnTo>
                    <a:pt x="153392" y="3358354"/>
                  </a:lnTo>
                  <a:lnTo>
                    <a:pt x="141577" y="3365592"/>
                  </a:lnTo>
                  <a:lnTo>
                    <a:pt x="129645" y="3372830"/>
                  </a:lnTo>
                  <a:lnTo>
                    <a:pt x="117727" y="3380068"/>
                  </a:lnTo>
                  <a:lnTo>
                    <a:pt x="105958" y="3387305"/>
                  </a:lnTo>
                  <a:lnTo>
                    <a:pt x="94473" y="3394543"/>
                  </a:lnTo>
                  <a:lnTo>
                    <a:pt x="83399" y="3401781"/>
                  </a:lnTo>
                  <a:lnTo>
                    <a:pt x="72857" y="3409019"/>
                  </a:lnTo>
                  <a:lnTo>
                    <a:pt x="62949" y="3416257"/>
                  </a:lnTo>
                  <a:lnTo>
                    <a:pt x="53762" y="3423495"/>
                  </a:lnTo>
                  <a:lnTo>
                    <a:pt x="45413" y="3430732"/>
                  </a:lnTo>
                  <a:lnTo>
                    <a:pt x="37950" y="3437970"/>
                  </a:lnTo>
                  <a:close/>
                </a:path>
              </a:pathLst>
            </a:custGeom>
            <a:solidFill>
              <a:srgbClr val="EFC000">
                <a:alpha val="29803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66" name="pg72">
              <a:extLst>
                <a:ext uri="{FF2B5EF4-FFF2-40B4-BE49-F238E27FC236}">
                  <a16:creationId xmlns:a16="http://schemas.microsoft.com/office/drawing/2014/main" id="{592B83AC-8DF5-4B8B-B79A-370B40E8BAB8}"/>
                </a:ext>
              </a:extLst>
            </p:cNvPr>
            <p:cNvSpPr/>
            <p:nvPr/>
          </p:nvSpPr>
          <p:spPr>
            <a:xfrm>
              <a:off x="8118164" y="2379212"/>
              <a:ext cx="322093" cy="3438747"/>
            </a:xfrm>
            <a:custGeom>
              <a:avLst/>
              <a:gdLst/>
              <a:ahLst/>
              <a:cxnLst/>
              <a:rect l="0" t="0" r="0" b="0"/>
              <a:pathLst>
                <a:path w="322093" h="3438747">
                  <a:moveTo>
                    <a:pt x="0" y="3438747"/>
                  </a:moveTo>
                  <a:lnTo>
                    <a:pt x="0" y="3431523"/>
                  </a:lnTo>
                  <a:lnTo>
                    <a:pt x="0" y="3424298"/>
                  </a:lnTo>
                  <a:lnTo>
                    <a:pt x="0" y="3417074"/>
                  </a:lnTo>
                  <a:lnTo>
                    <a:pt x="0" y="3409850"/>
                  </a:lnTo>
                  <a:lnTo>
                    <a:pt x="0" y="3402626"/>
                  </a:lnTo>
                  <a:lnTo>
                    <a:pt x="0" y="3395401"/>
                  </a:lnTo>
                  <a:lnTo>
                    <a:pt x="0" y="3388177"/>
                  </a:lnTo>
                  <a:lnTo>
                    <a:pt x="0" y="3380953"/>
                  </a:lnTo>
                  <a:lnTo>
                    <a:pt x="0" y="3373729"/>
                  </a:lnTo>
                  <a:lnTo>
                    <a:pt x="0" y="3366504"/>
                  </a:lnTo>
                  <a:lnTo>
                    <a:pt x="0" y="3359280"/>
                  </a:lnTo>
                  <a:lnTo>
                    <a:pt x="0" y="3352056"/>
                  </a:lnTo>
                  <a:lnTo>
                    <a:pt x="0" y="3344831"/>
                  </a:lnTo>
                  <a:lnTo>
                    <a:pt x="0" y="3337607"/>
                  </a:lnTo>
                  <a:lnTo>
                    <a:pt x="0" y="3330383"/>
                  </a:lnTo>
                  <a:lnTo>
                    <a:pt x="0" y="3323159"/>
                  </a:lnTo>
                  <a:lnTo>
                    <a:pt x="0" y="3315934"/>
                  </a:lnTo>
                  <a:lnTo>
                    <a:pt x="0" y="3308710"/>
                  </a:lnTo>
                  <a:lnTo>
                    <a:pt x="0" y="3301486"/>
                  </a:lnTo>
                  <a:lnTo>
                    <a:pt x="0" y="3294262"/>
                  </a:lnTo>
                  <a:lnTo>
                    <a:pt x="0" y="3287037"/>
                  </a:lnTo>
                  <a:lnTo>
                    <a:pt x="0" y="3279813"/>
                  </a:lnTo>
                  <a:lnTo>
                    <a:pt x="0" y="3272589"/>
                  </a:lnTo>
                  <a:lnTo>
                    <a:pt x="0" y="3265365"/>
                  </a:lnTo>
                  <a:lnTo>
                    <a:pt x="0" y="3258140"/>
                  </a:lnTo>
                  <a:lnTo>
                    <a:pt x="0" y="3250916"/>
                  </a:lnTo>
                  <a:lnTo>
                    <a:pt x="0" y="3243692"/>
                  </a:lnTo>
                  <a:lnTo>
                    <a:pt x="0" y="3236468"/>
                  </a:lnTo>
                  <a:lnTo>
                    <a:pt x="0" y="3229243"/>
                  </a:lnTo>
                  <a:lnTo>
                    <a:pt x="0" y="3222019"/>
                  </a:lnTo>
                  <a:lnTo>
                    <a:pt x="0" y="3214795"/>
                  </a:lnTo>
                  <a:lnTo>
                    <a:pt x="0" y="3207571"/>
                  </a:lnTo>
                  <a:lnTo>
                    <a:pt x="0" y="3200346"/>
                  </a:lnTo>
                  <a:lnTo>
                    <a:pt x="0" y="3193122"/>
                  </a:lnTo>
                  <a:lnTo>
                    <a:pt x="0" y="3185898"/>
                  </a:lnTo>
                  <a:lnTo>
                    <a:pt x="0" y="3178674"/>
                  </a:lnTo>
                  <a:lnTo>
                    <a:pt x="0" y="3171449"/>
                  </a:lnTo>
                  <a:lnTo>
                    <a:pt x="0" y="3164225"/>
                  </a:lnTo>
                  <a:lnTo>
                    <a:pt x="0" y="3157001"/>
                  </a:lnTo>
                  <a:lnTo>
                    <a:pt x="0" y="3149776"/>
                  </a:lnTo>
                  <a:lnTo>
                    <a:pt x="0" y="3142552"/>
                  </a:lnTo>
                  <a:lnTo>
                    <a:pt x="0" y="3135328"/>
                  </a:lnTo>
                  <a:lnTo>
                    <a:pt x="0" y="3128104"/>
                  </a:lnTo>
                  <a:lnTo>
                    <a:pt x="0" y="3120879"/>
                  </a:lnTo>
                  <a:lnTo>
                    <a:pt x="0" y="3113655"/>
                  </a:lnTo>
                  <a:lnTo>
                    <a:pt x="0" y="3106431"/>
                  </a:lnTo>
                  <a:lnTo>
                    <a:pt x="0" y="3099207"/>
                  </a:lnTo>
                  <a:lnTo>
                    <a:pt x="0" y="3091982"/>
                  </a:lnTo>
                  <a:lnTo>
                    <a:pt x="0" y="3084758"/>
                  </a:lnTo>
                  <a:lnTo>
                    <a:pt x="0" y="3077534"/>
                  </a:lnTo>
                  <a:lnTo>
                    <a:pt x="0" y="3070310"/>
                  </a:lnTo>
                  <a:lnTo>
                    <a:pt x="0" y="3063085"/>
                  </a:lnTo>
                  <a:lnTo>
                    <a:pt x="0" y="3055861"/>
                  </a:lnTo>
                  <a:lnTo>
                    <a:pt x="0" y="3048637"/>
                  </a:lnTo>
                  <a:lnTo>
                    <a:pt x="0" y="3041413"/>
                  </a:lnTo>
                  <a:lnTo>
                    <a:pt x="0" y="3034188"/>
                  </a:lnTo>
                  <a:lnTo>
                    <a:pt x="0" y="3026964"/>
                  </a:lnTo>
                  <a:lnTo>
                    <a:pt x="0" y="3019740"/>
                  </a:lnTo>
                  <a:lnTo>
                    <a:pt x="0" y="3012516"/>
                  </a:lnTo>
                  <a:lnTo>
                    <a:pt x="0" y="3005291"/>
                  </a:lnTo>
                  <a:lnTo>
                    <a:pt x="0" y="2998067"/>
                  </a:lnTo>
                  <a:lnTo>
                    <a:pt x="0" y="2990843"/>
                  </a:lnTo>
                  <a:lnTo>
                    <a:pt x="0" y="2983619"/>
                  </a:lnTo>
                  <a:lnTo>
                    <a:pt x="0" y="2976394"/>
                  </a:lnTo>
                  <a:lnTo>
                    <a:pt x="0" y="2969170"/>
                  </a:lnTo>
                  <a:lnTo>
                    <a:pt x="0" y="2961946"/>
                  </a:lnTo>
                  <a:lnTo>
                    <a:pt x="0" y="2954721"/>
                  </a:lnTo>
                  <a:lnTo>
                    <a:pt x="0" y="2947497"/>
                  </a:lnTo>
                  <a:lnTo>
                    <a:pt x="0" y="2940273"/>
                  </a:lnTo>
                  <a:lnTo>
                    <a:pt x="0" y="2933049"/>
                  </a:lnTo>
                  <a:lnTo>
                    <a:pt x="0" y="2925824"/>
                  </a:lnTo>
                  <a:lnTo>
                    <a:pt x="0" y="2918600"/>
                  </a:lnTo>
                  <a:lnTo>
                    <a:pt x="0" y="2911376"/>
                  </a:lnTo>
                  <a:lnTo>
                    <a:pt x="0" y="2904152"/>
                  </a:lnTo>
                  <a:lnTo>
                    <a:pt x="0" y="2896927"/>
                  </a:lnTo>
                  <a:lnTo>
                    <a:pt x="0" y="2889703"/>
                  </a:lnTo>
                  <a:lnTo>
                    <a:pt x="0" y="2882479"/>
                  </a:lnTo>
                  <a:lnTo>
                    <a:pt x="0" y="2875255"/>
                  </a:lnTo>
                  <a:lnTo>
                    <a:pt x="0" y="2868030"/>
                  </a:lnTo>
                  <a:lnTo>
                    <a:pt x="0" y="2860806"/>
                  </a:lnTo>
                  <a:lnTo>
                    <a:pt x="0" y="2853582"/>
                  </a:lnTo>
                  <a:lnTo>
                    <a:pt x="0" y="2846358"/>
                  </a:lnTo>
                  <a:lnTo>
                    <a:pt x="0" y="2839133"/>
                  </a:lnTo>
                  <a:lnTo>
                    <a:pt x="0" y="2831909"/>
                  </a:lnTo>
                  <a:lnTo>
                    <a:pt x="0" y="2824685"/>
                  </a:lnTo>
                  <a:lnTo>
                    <a:pt x="0" y="2817461"/>
                  </a:lnTo>
                  <a:lnTo>
                    <a:pt x="0" y="2810236"/>
                  </a:lnTo>
                  <a:lnTo>
                    <a:pt x="0" y="2803012"/>
                  </a:lnTo>
                  <a:lnTo>
                    <a:pt x="0" y="2795788"/>
                  </a:lnTo>
                  <a:lnTo>
                    <a:pt x="0" y="2788564"/>
                  </a:lnTo>
                  <a:lnTo>
                    <a:pt x="0" y="2781339"/>
                  </a:lnTo>
                  <a:lnTo>
                    <a:pt x="0" y="2774115"/>
                  </a:lnTo>
                  <a:lnTo>
                    <a:pt x="0" y="2766891"/>
                  </a:lnTo>
                  <a:lnTo>
                    <a:pt x="0" y="2759667"/>
                  </a:lnTo>
                  <a:lnTo>
                    <a:pt x="0" y="2752442"/>
                  </a:lnTo>
                  <a:lnTo>
                    <a:pt x="0" y="2745218"/>
                  </a:lnTo>
                  <a:lnTo>
                    <a:pt x="0" y="2737994"/>
                  </a:lnTo>
                  <a:lnTo>
                    <a:pt x="0" y="2730769"/>
                  </a:lnTo>
                  <a:lnTo>
                    <a:pt x="0" y="2723545"/>
                  </a:lnTo>
                  <a:lnTo>
                    <a:pt x="0" y="2716321"/>
                  </a:lnTo>
                  <a:lnTo>
                    <a:pt x="0" y="2709097"/>
                  </a:lnTo>
                  <a:lnTo>
                    <a:pt x="0" y="2701872"/>
                  </a:lnTo>
                  <a:lnTo>
                    <a:pt x="0" y="2694648"/>
                  </a:lnTo>
                  <a:lnTo>
                    <a:pt x="0" y="2687424"/>
                  </a:lnTo>
                  <a:lnTo>
                    <a:pt x="0" y="2680200"/>
                  </a:lnTo>
                  <a:lnTo>
                    <a:pt x="0" y="2672975"/>
                  </a:lnTo>
                  <a:lnTo>
                    <a:pt x="0" y="2665751"/>
                  </a:lnTo>
                  <a:lnTo>
                    <a:pt x="0" y="2658527"/>
                  </a:lnTo>
                  <a:lnTo>
                    <a:pt x="0" y="2651303"/>
                  </a:lnTo>
                  <a:lnTo>
                    <a:pt x="0" y="2644078"/>
                  </a:lnTo>
                  <a:lnTo>
                    <a:pt x="0" y="2636854"/>
                  </a:lnTo>
                  <a:lnTo>
                    <a:pt x="0" y="2629630"/>
                  </a:lnTo>
                  <a:lnTo>
                    <a:pt x="0" y="2622406"/>
                  </a:lnTo>
                  <a:lnTo>
                    <a:pt x="0" y="2615181"/>
                  </a:lnTo>
                  <a:lnTo>
                    <a:pt x="0" y="2607957"/>
                  </a:lnTo>
                  <a:lnTo>
                    <a:pt x="0" y="2600733"/>
                  </a:lnTo>
                  <a:lnTo>
                    <a:pt x="0" y="2593509"/>
                  </a:lnTo>
                  <a:lnTo>
                    <a:pt x="0" y="2586284"/>
                  </a:lnTo>
                  <a:lnTo>
                    <a:pt x="0" y="2579060"/>
                  </a:lnTo>
                  <a:lnTo>
                    <a:pt x="0" y="2571836"/>
                  </a:lnTo>
                  <a:lnTo>
                    <a:pt x="0" y="2564612"/>
                  </a:lnTo>
                  <a:lnTo>
                    <a:pt x="0" y="2557387"/>
                  </a:lnTo>
                  <a:lnTo>
                    <a:pt x="0" y="2550163"/>
                  </a:lnTo>
                  <a:lnTo>
                    <a:pt x="0" y="2542939"/>
                  </a:lnTo>
                  <a:lnTo>
                    <a:pt x="0" y="2535714"/>
                  </a:lnTo>
                  <a:lnTo>
                    <a:pt x="0" y="2528490"/>
                  </a:lnTo>
                  <a:lnTo>
                    <a:pt x="0" y="2521266"/>
                  </a:lnTo>
                  <a:lnTo>
                    <a:pt x="0" y="2514042"/>
                  </a:lnTo>
                  <a:lnTo>
                    <a:pt x="0" y="2506817"/>
                  </a:lnTo>
                  <a:lnTo>
                    <a:pt x="0" y="2499593"/>
                  </a:lnTo>
                  <a:lnTo>
                    <a:pt x="0" y="2492369"/>
                  </a:lnTo>
                  <a:lnTo>
                    <a:pt x="0" y="2485145"/>
                  </a:lnTo>
                  <a:lnTo>
                    <a:pt x="0" y="2477920"/>
                  </a:lnTo>
                  <a:lnTo>
                    <a:pt x="0" y="2470696"/>
                  </a:lnTo>
                  <a:lnTo>
                    <a:pt x="0" y="2463472"/>
                  </a:lnTo>
                  <a:lnTo>
                    <a:pt x="0" y="2456248"/>
                  </a:lnTo>
                  <a:lnTo>
                    <a:pt x="0" y="2449023"/>
                  </a:lnTo>
                  <a:lnTo>
                    <a:pt x="0" y="2441799"/>
                  </a:lnTo>
                  <a:lnTo>
                    <a:pt x="0" y="2434575"/>
                  </a:lnTo>
                  <a:lnTo>
                    <a:pt x="0" y="2427351"/>
                  </a:lnTo>
                  <a:lnTo>
                    <a:pt x="0" y="2420126"/>
                  </a:lnTo>
                  <a:lnTo>
                    <a:pt x="0" y="2412902"/>
                  </a:lnTo>
                  <a:lnTo>
                    <a:pt x="0" y="2405678"/>
                  </a:lnTo>
                  <a:lnTo>
                    <a:pt x="0" y="2398454"/>
                  </a:lnTo>
                  <a:lnTo>
                    <a:pt x="0" y="2391229"/>
                  </a:lnTo>
                  <a:lnTo>
                    <a:pt x="0" y="2384005"/>
                  </a:lnTo>
                  <a:lnTo>
                    <a:pt x="0" y="2376781"/>
                  </a:lnTo>
                  <a:lnTo>
                    <a:pt x="0" y="2369557"/>
                  </a:lnTo>
                  <a:lnTo>
                    <a:pt x="0" y="2362332"/>
                  </a:lnTo>
                  <a:lnTo>
                    <a:pt x="0" y="2355108"/>
                  </a:lnTo>
                  <a:lnTo>
                    <a:pt x="0" y="2347884"/>
                  </a:lnTo>
                  <a:lnTo>
                    <a:pt x="0" y="2340659"/>
                  </a:lnTo>
                  <a:lnTo>
                    <a:pt x="0" y="2333435"/>
                  </a:lnTo>
                  <a:lnTo>
                    <a:pt x="0" y="2326211"/>
                  </a:lnTo>
                  <a:lnTo>
                    <a:pt x="0" y="2318987"/>
                  </a:lnTo>
                  <a:lnTo>
                    <a:pt x="0" y="2311762"/>
                  </a:lnTo>
                  <a:lnTo>
                    <a:pt x="0" y="2304538"/>
                  </a:lnTo>
                  <a:lnTo>
                    <a:pt x="0" y="2297314"/>
                  </a:lnTo>
                  <a:lnTo>
                    <a:pt x="0" y="2290090"/>
                  </a:lnTo>
                  <a:lnTo>
                    <a:pt x="0" y="2282865"/>
                  </a:lnTo>
                  <a:lnTo>
                    <a:pt x="0" y="2275641"/>
                  </a:lnTo>
                  <a:lnTo>
                    <a:pt x="0" y="2268417"/>
                  </a:lnTo>
                  <a:lnTo>
                    <a:pt x="0" y="2261193"/>
                  </a:lnTo>
                  <a:lnTo>
                    <a:pt x="0" y="2253968"/>
                  </a:lnTo>
                  <a:lnTo>
                    <a:pt x="0" y="2246744"/>
                  </a:lnTo>
                  <a:lnTo>
                    <a:pt x="0" y="2239520"/>
                  </a:lnTo>
                  <a:lnTo>
                    <a:pt x="0" y="2232296"/>
                  </a:lnTo>
                  <a:lnTo>
                    <a:pt x="0" y="2225071"/>
                  </a:lnTo>
                  <a:lnTo>
                    <a:pt x="0" y="2217847"/>
                  </a:lnTo>
                  <a:lnTo>
                    <a:pt x="0" y="2210623"/>
                  </a:lnTo>
                  <a:lnTo>
                    <a:pt x="0" y="2203399"/>
                  </a:lnTo>
                  <a:lnTo>
                    <a:pt x="0" y="2196174"/>
                  </a:lnTo>
                  <a:lnTo>
                    <a:pt x="0" y="2188950"/>
                  </a:lnTo>
                  <a:lnTo>
                    <a:pt x="0" y="2181726"/>
                  </a:lnTo>
                  <a:lnTo>
                    <a:pt x="0" y="2174502"/>
                  </a:lnTo>
                  <a:lnTo>
                    <a:pt x="0" y="2167277"/>
                  </a:lnTo>
                  <a:lnTo>
                    <a:pt x="0" y="2160053"/>
                  </a:lnTo>
                  <a:lnTo>
                    <a:pt x="0" y="2152829"/>
                  </a:lnTo>
                  <a:lnTo>
                    <a:pt x="0" y="2145604"/>
                  </a:lnTo>
                  <a:lnTo>
                    <a:pt x="0" y="2138380"/>
                  </a:lnTo>
                  <a:lnTo>
                    <a:pt x="0" y="2131156"/>
                  </a:lnTo>
                  <a:lnTo>
                    <a:pt x="0" y="2123932"/>
                  </a:lnTo>
                  <a:lnTo>
                    <a:pt x="0" y="2116707"/>
                  </a:lnTo>
                  <a:lnTo>
                    <a:pt x="0" y="2109483"/>
                  </a:lnTo>
                  <a:lnTo>
                    <a:pt x="0" y="2102259"/>
                  </a:lnTo>
                  <a:lnTo>
                    <a:pt x="0" y="2095035"/>
                  </a:lnTo>
                  <a:lnTo>
                    <a:pt x="0" y="2087810"/>
                  </a:lnTo>
                  <a:lnTo>
                    <a:pt x="0" y="2080586"/>
                  </a:lnTo>
                  <a:lnTo>
                    <a:pt x="0" y="2073362"/>
                  </a:lnTo>
                  <a:lnTo>
                    <a:pt x="0" y="2066138"/>
                  </a:lnTo>
                  <a:lnTo>
                    <a:pt x="0" y="2058913"/>
                  </a:lnTo>
                  <a:lnTo>
                    <a:pt x="0" y="2051689"/>
                  </a:lnTo>
                  <a:lnTo>
                    <a:pt x="0" y="2044465"/>
                  </a:lnTo>
                  <a:lnTo>
                    <a:pt x="0" y="2037241"/>
                  </a:lnTo>
                  <a:lnTo>
                    <a:pt x="0" y="2030016"/>
                  </a:lnTo>
                  <a:lnTo>
                    <a:pt x="0" y="2022792"/>
                  </a:lnTo>
                  <a:lnTo>
                    <a:pt x="0" y="2015568"/>
                  </a:lnTo>
                  <a:lnTo>
                    <a:pt x="0" y="2008344"/>
                  </a:lnTo>
                  <a:lnTo>
                    <a:pt x="0" y="2001119"/>
                  </a:lnTo>
                  <a:lnTo>
                    <a:pt x="0" y="1993895"/>
                  </a:lnTo>
                  <a:lnTo>
                    <a:pt x="0" y="1986671"/>
                  </a:lnTo>
                  <a:lnTo>
                    <a:pt x="0" y="1979447"/>
                  </a:lnTo>
                  <a:lnTo>
                    <a:pt x="0" y="1972222"/>
                  </a:lnTo>
                  <a:lnTo>
                    <a:pt x="0" y="1964998"/>
                  </a:lnTo>
                  <a:lnTo>
                    <a:pt x="0" y="1957774"/>
                  </a:lnTo>
                  <a:lnTo>
                    <a:pt x="0" y="1950549"/>
                  </a:lnTo>
                  <a:lnTo>
                    <a:pt x="0" y="1943325"/>
                  </a:lnTo>
                  <a:lnTo>
                    <a:pt x="0" y="1936101"/>
                  </a:lnTo>
                  <a:lnTo>
                    <a:pt x="0" y="1928877"/>
                  </a:lnTo>
                  <a:lnTo>
                    <a:pt x="0" y="1921652"/>
                  </a:lnTo>
                  <a:lnTo>
                    <a:pt x="0" y="1914428"/>
                  </a:lnTo>
                  <a:lnTo>
                    <a:pt x="0" y="1907204"/>
                  </a:lnTo>
                  <a:lnTo>
                    <a:pt x="0" y="1899980"/>
                  </a:lnTo>
                  <a:lnTo>
                    <a:pt x="0" y="1892755"/>
                  </a:lnTo>
                  <a:lnTo>
                    <a:pt x="0" y="1885531"/>
                  </a:lnTo>
                  <a:lnTo>
                    <a:pt x="0" y="1878307"/>
                  </a:lnTo>
                  <a:lnTo>
                    <a:pt x="0" y="1871083"/>
                  </a:lnTo>
                  <a:lnTo>
                    <a:pt x="0" y="1863858"/>
                  </a:lnTo>
                  <a:lnTo>
                    <a:pt x="0" y="1856634"/>
                  </a:lnTo>
                  <a:lnTo>
                    <a:pt x="0" y="1849410"/>
                  </a:lnTo>
                  <a:lnTo>
                    <a:pt x="0" y="1842186"/>
                  </a:lnTo>
                  <a:lnTo>
                    <a:pt x="0" y="1834961"/>
                  </a:lnTo>
                  <a:lnTo>
                    <a:pt x="0" y="1827737"/>
                  </a:lnTo>
                  <a:lnTo>
                    <a:pt x="0" y="1820513"/>
                  </a:lnTo>
                  <a:lnTo>
                    <a:pt x="0" y="1813289"/>
                  </a:lnTo>
                  <a:lnTo>
                    <a:pt x="0" y="1806064"/>
                  </a:lnTo>
                  <a:lnTo>
                    <a:pt x="0" y="1798840"/>
                  </a:lnTo>
                  <a:lnTo>
                    <a:pt x="0" y="1791616"/>
                  </a:lnTo>
                  <a:lnTo>
                    <a:pt x="0" y="1784392"/>
                  </a:lnTo>
                  <a:lnTo>
                    <a:pt x="0" y="1777167"/>
                  </a:lnTo>
                  <a:lnTo>
                    <a:pt x="0" y="1769943"/>
                  </a:lnTo>
                  <a:lnTo>
                    <a:pt x="0" y="1762719"/>
                  </a:lnTo>
                  <a:lnTo>
                    <a:pt x="0" y="1755494"/>
                  </a:lnTo>
                  <a:lnTo>
                    <a:pt x="0" y="1748270"/>
                  </a:lnTo>
                  <a:lnTo>
                    <a:pt x="0" y="1741046"/>
                  </a:lnTo>
                  <a:lnTo>
                    <a:pt x="0" y="1733822"/>
                  </a:lnTo>
                  <a:lnTo>
                    <a:pt x="0" y="1726597"/>
                  </a:lnTo>
                  <a:lnTo>
                    <a:pt x="0" y="1719373"/>
                  </a:lnTo>
                  <a:lnTo>
                    <a:pt x="0" y="1712149"/>
                  </a:lnTo>
                  <a:lnTo>
                    <a:pt x="0" y="1704925"/>
                  </a:lnTo>
                  <a:lnTo>
                    <a:pt x="0" y="1697700"/>
                  </a:lnTo>
                  <a:lnTo>
                    <a:pt x="0" y="1690476"/>
                  </a:lnTo>
                  <a:lnTo>
                    <a:pt x="0" y="1683252"/>
                  </a:lnTo>
                  <a:lnTo>
                    <a:pt x="0" y="1676028"/>
                  </a:lnTo>
                  <a:lnTo>
                    <a:pt x="0" y="1668803"/>
                  </a:lnTo>
                  <a:lnTo>
                    <a:pt x="0" y="1661579"/>
                  </a:lnTo>
                  <a:lnTo>
                    <a:pt x="0" y="1654355"/>
                  </a:lnTo>
                  <a:lnTo>
                    <a:pt x="0" y="1647131"/>
                  </a:lnTo>
                  <a:lnTo>
                    <a:pt x="0" y="1639906"/>
                  </a:lnTo>
                  <a:lnTo>
                    <a:pt x="0" y="1632682"/>
                  </a:lnTo>
                  <a:lnTo>
                    <a:pt x="0" y="1625458"/>
                  </a:lnTo>
                  <a:lnTo>
                    <a:pt x="0" y="1618234"/>
                  </a:lnTo>
                  <a:lnTo>
                    <a:pt x="0" y="1611009"/>
                  </a:lnTo>
                  <a:lnTo>
                    <a:pt x="0" y="1603785"/>
                  </a:lnTo>
                  <a:lnTo>
                    <a:pt x="0" y="1596561"/>
                  </a:lnTo>
                  <a:lnTo>
                    <a:pt x="0" y="1589337"/>
                  </a:lnTo>
                  <a:lnTo>
                    <a:pt x="0" y="1582112"/>
                  </a:lnTo>
                  <a:lnTo>
                    <a:pt x="0" y="1574888"/>
                  </a:lnTo>
                  <a:lnTo>
                    <a:pt x="0" y="1567664"/>
                  </a:lnTo>
                  <a:lnTo>
                    <a:pt x="0" y="1560439"/>
                  </a:lnTo>
                  <a:lnTo>
                    <a:pt x="0" y="1553215"/>
                  </a:lnTo>
                  <a:lnTo>
                    <a:pt x="0" y="1545991"/>
                  </a:lnTo>
                  <a:lnTo>
                    <a:pt x="0" y="1538767"/>
                  </a:lnTo>
                  <a:lnTo>
                    <a:pt x="0" y="1531542"/>
                  </a:lnTo>
                  <a:lnTo>
                    <a:pt x="0" y="1524318"/>
                  </a:lnTo>
                  <a:lnTo>
                    <a:pt x="0" y="1517094"/>
                  </a:lnTo>
                  <a:lnTo>
                    <a:pt x="0" y="1509870"/>
                  </a:lnTo>
                  <a:lnTo>
                    <a:pt x="0" y="1502645"/>
                  </a:lnTo>
                  <a:lnTo>
                    <a:pt x="0" y="1495421"/>
                  </a:lnTo>
                  <a:lnTo>
                    <a:pt x="0" y="1488197"/>
                  </a:lnTo>
                  <a:lnTo>
                    <a:pt x="0" y="1480973"/>
                  </a:lnTo>
                  <a:lnTo>
                    <a:pt x="0" y="1473748"/>
                  </a:lnTo>
                  <a:lnTo>
                    <a:pt x="0" y="1466524"/>
                  </a:lnTo>
                  <a:lnTo>
                    <a:pt x="0" y="1459300"/>
                  </a:lnTo>
                  <a:lnTo>
                    <a:pt x="0" y="1452076"/>
                  </a:lnTo>
                  <a:lnTo>
                    <a:pt x="0" y="1444851"/>
                  </a:lnTo>
                  <a:lnTo>
                    <a:pt x="0" y="1437627"/>
                  </a:lnTo>
                  <a:lnTo>
                    <a:pt x="0" y="1430403"/>
                  </a:lnTo>
                  <a:lnTo>
                    <a:pt x="0" y="1423179"/>
                  </a:lnTo>
                  <a:lnTo>
                    <a:pt x="0" y="1415954"/>
                  </a:lnTo>
                  <a:lnTo>
                    <a:pt x="0" y="1408730"/>
                  </a:lnTo>
                  <a:lnTo>
                    <a:pt x="0" y="1401506"/>
                  </a:lnTo>
                  <a:lnTo>
                    <a:pt x="0" y="1394282"/>
                  </a:lnTo>
                  <a:lnTo>
                    <a:pt x="0" y="1387057"/>
                  </a:lnTo>
                  <a:lnTo>
                    <a:pt x="0" y="1379833"/>
                  </a:lnTo>
                  <a:lnTo>
                    <a:pt x="0" y="1372609"/>
                  </a:lnTo>
                  <a:lnTo>
                    <a:pt x="0" y="1365384"/>
                  </a:lnTo>
                  <a:lnTo>
                    <a:pt x="0" y="1358160"/>
                  </a:lnTo>
                  <a:lnTo>
                    <a:pt x="0" y="1350936"/>
                  </a:lnTo>
                  <a:lnTo>
                    <a:pt x="0" y="1343712"/>
                  </a:lnTo>
                  <a:lnTo>
                    <a:pt x="0" y="1336487"/>
                  </a:lnTo>
                  <a:lnTo>
                    <a:pt x="0" y="1329263"/>
                  </a:lnTo>
                  <a:lnTo>
                    <a:pt x="0" y="1322039"/>
                  </a:lnTo>
                  <a:lnTo>
                    <a:pt x="0" y="1314815"/>
                  </a:lnTo>
                  <a:lnTo>
                    <a:pt x="0" y="1307590"/>
                  </a:lnTo>
                  <a:lnTo>
                    <a:pt x="0" y="1300366"/>
                  </a:lnTo>
                  <a:lnTo>
                    <a:pt x="0" y="1293142"/>
                  </a:lnTo>
                  <a:lnTo>
                    <a:pt x="0" y="1285918"/>
                  </a:lnTo>
                  <a:lnTo>
                    <a:pt x="0" y="1278693"/>
                  </a:lnTo>
                  <a:lnTo>
                    <a:pt x="0" y="1271469"/>
                  </a:lnTo>
                  <a:lnTo>
                    <a:pt x="0" y="1264245"/>
                  </a:lnTo>
                  <a:lnTo>
                    <a:pt x="0" y="1257021"/>
                  </a:lnTo>
                  <a:lnTo>
                    <a:pt x="0" y="1249796"/>
                  </a:lnTo>
                  <a:lnTo>
                    <a:pt x="0" y="1242572"/>
                  </a:lnTo>
                  <a:lnTo>
                    <a:pt x="0" y="1235348"/>
                  </a:lnTo>
                  <a:lnTo>
                    <a:pt x="0" y="1228124"/>
                  </a:lnTo>
                  <a:lnTo>
                    <a:pt x="0" y="1220899"/>
                  </a:lnTo>
                  <a:lnTo>
                    <a:pt x="0" y="1213675"/>
                  </a:lnTo>
                  <a:lnTo>
                    <a:pt x="0" y="1206451"/>
                  </a:lnTo>
                  <a:lnTo>
                    <a:pt x="0" y="1199227"/>
                  </a:lnTo>
                  <a:lnTo>
                    <a:pt x="0" y="1192002"/>
                  </a:lnTo>
                  <a:lnTo>
                    <a:pt x="0" y="1184778"/>
                  </a:lnTo>
                  <a:lnTo>
                    <a:pt x="0" y="1177554"/>
                  </a:lnTo>
                  <a:lnTo>
                    <a:pt x="0" y="1170329"/>
                  </a:lnTo>
                  <a:lnTo>
                    <a:pt x="0" y="1163105"/>
                  </a:lnTo>
                  <a:lnTo>
                    <a:pt x="0" y="1155881"/>
                  </a:lnTo>
                  <a:lnTo>
                    <a:pt x="0" y="1148657"/>
                  </a:lnTo>
                  <a:lnTo>
                    <a:pt x="0" y="1141432"/>
                  </a:lnTo>
                  <a:lnTo>
                    <a:pt x="0" y="1134208"/>
                  </a:lnTo>
                  <a:lnTo>
                    <a:pt x="0" y="1126984"/>
                  </a:lnTo>
                  <a:lnTo>
                    <a:pt x="0" y="1119760"/>
                  </a:lnTo>
                  <a:lnTo>
                    <a:pt x="0" y="1112535"/>
                  </a:lnTo>
                  <a:lnTo>
                    <a:pt x="0" y="1105311"/>
                  </a:lnTo>
                  <a:lnTo>
                    <a:pt x="0" y="1098087"/>
                  </a:lnTo>
                  <a:lnTo>
                    <a:pt x="0" y="1090863"/>
                  </a:lnTo>
                  <a:lnTo>
                    <a:pt x="0" y="1083638"/>
                  </a:lnTo>
                  <a:lnTo>
                    <a:pt x="0" y="1076414"/>
                  </a:lnTo>
                  <a:lnTo>
                    <a:pt x="0" y="1069190"/>
                  </a:lnTo>
                  <a:lnTo>
                    <a:pt x="0" y="1061966"/>
                  </a:lnTo>
                  <a:lnTo>
                    <a:pt x="0" y="1054741"/>
                  </a:lnTo>
                  <a:lnTo>
                    <a:pt x="0" y="1047517"/>
                  </a:lnTo>
                  <a:lnTo>
                    <a:pt x="0" y="1040293"/>
                  </a:lnTo>
                  <a:lnTo>
                    <a:pt x="0" y="1033069"/>
                  </a:lnTo>
                  <a:lnTo>
                    <a:pt x="0" y="1025844"/>
                  </a:lnTo>
                  <a:lnTo>
                    <a:pt x="0" y="1018620"/>
                  </a:lnTo>
                  <a:lnTo>
                    <a:pt x="0" y="1011396"/>
                  </a:lnTo>
                  <a:lnTo>
                    <a:pt x="0" y="1004172"/>
                  </a:lnTo>
                  <a:lnTo>
                    <a:pt x="0" y="996947"/>
                  </a:lnTo>
                  <a:lnTo>
                    <a:pt x="0" y="989723"/>
                  </a:lnTo>
                  <a:lnTo>
                    <a:pt x="0" y="982499"/>
                  </a:lnTo>
                  <a:lnTo>
                    <a:pt x="0" y="975274"/>
                  </a:lnTo>
                  <a:lnTo>
                    <a:pt x="0" y="968050"/>
                  </a:lnTo>
                  <a:lnTo>
                    <a:pt x="0" y="960826"/>
                  </a:lnTo>
                  <a:lnTo>
                    <a:pt x="0" y="953602"/>
                  </a:lnTo>
                  <a:lnTo>
                    <a:pt x="0" y="946377"/>
                  </a:lnTo>
                  <a:lnTo>
                    <a:pt x="0" y="939153"/>
                  </a:lnTo>
                  <a:lnTo>
                    <a:pt x="0" y="931929"/>
                  </a:lnTo>
                  <a:lnTo>
                    <a:pt x="0" y="924705"/>
                  </a:lnTo>
                  <a:lnTo>
                    <a:pt x="0" y="917480"/>
                  </a:lnTo>
                  <a:lnTo>
                    <a:pt x="0" y="910256"/>
                  </a:lnTo>
                  <a:lnTo>
                    <a:pt x="0" y="903032"/>
                  </a:lnTo>
                  <a:lnTo>
                    <a:pt x="0" y="895808"/>
                  </a:lnTo>
                  <a:lnTo>
                    <a:pt x="0" y="888583"/>
                  </a:lnTo>
                  <a:lnTo>
                    <a:pt x="0" y="881359"/>
                  </a:lnTo>
                  <a:lnTo>
                    <a:pt x="0" y="874135"/>
                  </a:lnTo>
                  <a:lnTo>
                    <a:pt x="0" y="866911"/>
                  </a:lnTo>
                  <a:lnTo>
                    <a:pt x="0" y="859686"/>
                  </a:lnTo>
                  <a:lnTo>
                    <a:pt x="0" y="852462"/>
                  </a:lnTo>
                  <a:lnTo>
                    <a:pt x="0" y="845238"/>
                  </a:lnTo>
                  <a:lnTo>
                    <a:pt x="0" y="838014"/>
                  </a:lnTo>
                  <a:lnTo>
                    <a:pt x="0" y="830789"/>
                  </a:lnTo>
                  <a:lnTo>
                    <a:pt x="0" y="823565"/>
                  </a:lnTo>
                  <a:lnTo>
                    <a:pt x="0" y="816341"/>
                  </a:lnTo>
                  <a:lnTo>
                    <a:pt x="0" y="809117"/>
                  </a:lnTo>
                  <a:lnTo>
                    <a:pt x="0" y="801892"/>
                  </a:lnTo>
                  <a:lnTo>
                    <a:pt x="0" y="794668"/>
                  </a:lnTo>
                  <a:lnTo>
                    <a:pt x="0" y="787444"/>
                  </a:lnTo>
                  <a:lnTo>
                    <a:pt x="0" y="780219"/>
                  </a:lnTo>
                  <a:lnTo>
                    <a:pt x="0" y="772995"/>
                  </a:lnTo>
                  <a:lnTo>
                    <a:pt x="0" y="765771"/>
                  </a:lnTo>
                  <a:lnTo>
                    <a:pt x="0" y="758547"/>
                  </a:lnTo>
                  <a:lnTo>
                    <a:pt x="0" y="751322"/>
                  </a:lnTo>
                  <a:lnTo>
                    <a:pt x="0" y="744098"/>
                  </a:lnTo>
                  <a:lnTo>
                    <a:pt x="0" y="736874"/>
                  </a:lnTo>
                  <a:lnTo>
                    <a:pt x="0" y="729650"/>
                  </a:lnTo>
                  <a:lnTo>
                    <a:pt x="0" y="722425"/>
                  </a:lnTo>
                  <a:lnTo>
                    <a:pt x="0" y="715201"/>
                  </a:lnTo>
                  <a:lnTo>
                    <a:pt x="0" y="707977"/>
                  </a:lnTo>
                  <a:lnTo>
                    <a:pt x="0" y="700753"/>
                  </a:lnTo>
                  <a:lnTo>
                    <a:pt x="0" y="693528"/>
                  </a:lnTo>
                  <a:lnTo>
                    <a:pt x="0" y="686304"/>
                  </a:lnTo>
                  <a:lnTo>
                    <a:pt x="0" y="679080"/>
                  </a:lnTo>
                  <a:lnTo>
                    <a:pt x="0" y="671856"/>
                  </a:lnTo>
                  <a:lnTo>
                    <a:pt x="0" y="664631"/>
                  </a:lnTo>
                  <a:lnTo>
                    <a:pt x="0" y="657407"/>
                  </a:lnTo>
                  <a:lnTo>
                    <a:pt x="0" y="650183"/>
                  </a:lnTo>
                  <a:lnTo>
                    <a:pt x="0" y="642959"/>
                  </a:lnTo>
                  <a:lnTo>
                    <a:pt x="0" y="635734"/>
                  </a:lnTo>
                  <a:lnTo>
                    <a:pt x="0" y="628510"/>
                  </a:lnTo>
                  <a:lnTo>
                    <a:pt x="0" y="621286"/>
                  </a:lnTo>
                  <a:lnTo>
                    <a:pt x="0" y="614062"/>
                  </a:lnTo>
                  <a:lnTo>
                    <a:pt x="0" y="606837"/>
                  </a:lnTo>
                  <a:lnTo>
                    <a:pt x="0" y="599613"/>
                  </a:lnTo>
                  <a:lnTo>
                    <a:pt x="0" y="592389"/>
                  </a:lnTo>
                  <a:lnTo>
                    <a:pt x="0" y="585164"/>
                  </a:lnTo>
                  <a:lnTo>
                    <a:pt x="0" y="577940"/>
                  </a:lnTo>
                  <a:lnTo>
                    <a:pt x="0" y="570716"/>
                  </a:lnTo>
                  <a:lnTo>
                    <a:pt x="0" y="563492"/>
                  </a:lnTo>
                  <a:lnTo>
                    <a:pt x="0" y="556267"/>
                  </a:lnTo>
                  <a:lnTo>
                    <a:pt x="0" y="549043"/>
                  </a:lnTo>
                  <a:lnTo>
                    <a:pt x="0" y="541819"/>
                  </a:lnTo>
                  <a:lnTo>
                    <a:pt x="0" y="534595"/>
                  </a:lnTo>
                  <a:lnTo>
                    <a:pt x="0" y="527370"/>
                  </a:lnTo>
                  <a:lnTo>
                    <a:pt x="0" y="520146"/>
                  </a:lnTo>
                  <a:lnTo>
                    <a:pt x="0" y="512922"/>
                  </a:lnTo>
                  <a:lnTo>
                    <a:pt x="0" y="505698"/>
                  </a:lnTo>
                  <a:lnTo>
                    <a:pt x="0" y="498473"/>
                  </a:lnTo>
                  <a:lnTo>
                    <a:pt x="0" y="491249"/>
                  </a:lnTo>
                  <a:lnTo>
                    <a:pt x="0" y="484025"/>
                  </a:lnTo>
                  <a:lnTo>
                    <a:pt x="0" y="476801"/>
                  </a:lnTo>
                  <a:lnTo>
                    <a:pt x="0" y="469576"/>
                  </a:lnTo>
                  <a:lnTo>
                    <a:pt x="0" y="462352"/>
                  </a:lnTo>
                  <a:lnTo>
                    <a:pt x="0" y="455128"/>
                  </a:lnTo>
                  <a:lnTo>
                    <a:pt x="0" y="447904"/>
                  </a:lnTo>
                  <a:lnTo>
                    <a:pt x="0" y="440679"/>
                  </a:lnTo>
                  <a:lnTo>
                    <a:pt x="0" y="433455"/>
                  </a:lnTo>
                  <a:lnTo>
                    <a:pt x="0" y="426231"/>
                  </a:lnTo>
                  <a:lnTo>
                    <a:pt x="0" y="419007"/>
                  </a:lnTo>
                  <a:lnTo>
                    <a:pt x="0" y="411782"/>
                  </a:lnTo>
                  <a:lnTo>
                    <a:pt x="0" y="404558"/>
                  </a:lnTo>
                  <a:lnTo>
                    <a:pt x="0" y="397334"/>
                  </a:lnTo>
                  <a:lnTo>
                    <a:pt x="0" y="390109"/>
                  </a:lnTo>
                  <a:lnTo>
                    <a:pt x="0" y="382885"/>
                  </a:lnTo>
                  <a:lnTo>
                    <a:pt x="0" y="375661"/>
                  </a:lnTo>
                  <a:lnTo>
                    <a:pt x="0" y="368437"/>
                  </a:lnTo>
                  <a:lnTo>
                    <a:pt x="0" y="361212"/>
                  </a:lnTo>
                  <a:lnTo>
                    <a:pt x="0" y="353988"/>
                  </a:lnTo>
                  <a:lnTo>
                    <a:pt x="0" y="346764"/>
                  </a:lnTo>
                  <a:lnTo>
                    <a:pt x="0" y="339540"/>
                  </a:lnTo>
                  <a:lnTo>
                    <a:pt x="0" y="332315"/>
                  </a:lnTo>
                  <a:lnTo>
                    <a:pt x="0" y="325091"/>
                  </a:lnTo>
                  <a:lnTo>
                    <a:pt x="0" y="317867"/>
                  </a:lnTo>
                  <a:lnTo>
                    <a:pt x="0" y="310643"/>
                  </a:lnTo>
                  <a:lnTo>
                    <a:pt x="0" y="303418"/>
                  </a:lnTo>
                  <a:lnTo>
                    <a:pt x="0" y="296194"/>
                  </a:lnTo>
                  <a:lnTo>
                    <a:pt x="0" y="288970"/>
                  </a:lnTo>
                  <a:lnTo>
                    <a:pt x="0" y="281746"/>
                  </a:lnTo>
                  <a:lnTo>
                    <a:pt x="0" y="274521"/>
                  </a:lnTo>
                  <a:lnTo>
                    <a:pt x="0" y="267297"/>
                  </a:lnTo>
                  <a:lnTo>
                    <a:pt x="0" y="260073"/>
                  </a:lnTo>
                  <a:lnTo>
                    <a:pt x="0" y="252849"/>
                  </a:lnTo>
                  <a:lnTo>
                    <a:pt x="0" y="245624"/>
                  </a:lnTo>
                  <a:lnTo>
                    <a:pt x="0" y="238400"/>
                  </a:lnTo>
                  <a:lnTo>
                    <a:pt x="0" y="231176"/>
                  </a:lnTo>
                  <a:lnTo>
                    <a:pt x="0" y="223952"/>
                  </a:lnTo>
                  <a:lnTo>
                    <a:pt x="0" y="216727"/>
                  </a:lnTo>
                  <a:lnTo>
                    <a:pt x="0" y="209503"/>
                  </a:lnTo>
                  <a:lnTo>
                    <a:pt x="0" y="202279"/>
                  </a:lnTo>
                  <a:lnTo>
                    <a:pt x="0" y="195054"/>
                  </a:lnTo>
                  <a:lnTo>
                    <a:pt x="0" y="187830"/>
                  </a:lnTo>
                  <a:lnTo>
                    <a:pt x="0" y="180606"/>
                  </a:lnTo>
                  <a:lnTo>
                    <a:pt x="0" y="173382"/>
                  </a:lnTo>
                  <a:lnTo>
                    <a:pt x="0" y="166157"/>
                  </a:lnTo>
                  <a:lnTo>
                    <a:pt x="0" y="158933"/>
                  </a:lnTo>
                  <a:lnTo>
                    <a:pt x="0" y="151709"/>
                  </a:lnTo>
                  <a:lnTo>
                    <a:pt x="0" y="144485"/>
                  </a:lnTo>
                  <a:lnTo>
                    <a:pt x="0" y="137260"/>
                  </a:lnTo>
                  <a:lnTo>
                    <a:pt x="0" y="130036"/>
                  </a:lnTo>
                  <a:lnTo>
                    <a:pt x="0" y="122812"/>
                  </a:lnTo>
                  <a:lnTo>
                    <a:pt x="0" y="115588"/>
                  </a:lnTo>
                  <a:lnTo>
                    <a:pt x="0" y="108363"/>
                  </a:lnTo>
                  <a:lnTo>
                    <a:pt x="0" y="101139"/>
                  </a:lnTo>
                  <a:lnTo>
                    <a:pt x="0" y="93915"/>
                  </a:lnTo>
                  <a:lnTo>
                    <a:pt x="0" y="86691"/>
                  </a:lnTo>
                  <a:lnTo>
                    <a:pt x="0" y="79466"/>
                  </a:lnTo>
                  <a:lnTo>
                    <a:pt x="0" y="72242"/>
                  </a:lnTo>
                  <a:lnTo>
                    <a:pt x="0" y="65018"/>
                  </a:lnTo>
                  <a:lnTo>
                    <a:pt x="0" y="57794"/>
                  </a:lnTo>
                  <a:lnTo>
                    <a:pt x="0" y="50569"/>
                  </a:lnTo>
                  <a:lnTo>
                    <a:pt x="0" y="43345"/>
                  </a:lnTo>
                  <a:lnTo>
                    <a:pt x="0" y="36121"/>
                  </a:lnTo>
                  <a:lnTo>
                    <a:pt x="0" y="28897"/>
                  </a:lnTo>
                  <a:lnTo>
                    <a:pt x="0" y="21672"/>
                  </a:lnTo>
                  <a:lnTo>
                    <a:pt x="0" y="14448"/>
                  </a:lnTo>
                  <a:lnTo>
                    <a:pt x="0" y="7224"/>
                  </a:lnTo>
                  <a:lnTo>
                    <a:pt x="0" y="0"/>
                  </a:lnTo>
                  <a:lnTo>
                    <a:pt x="413" y="0"/>
                  </a:lnTo>
                  <a:lnTo>
                    <a:pt x="474" y="7224"/>
                  </a:lnTo>
                  <a:lnTo>
                    <a:pt x="537" y="14448"/>
                  </a:lnTo>
                  <a:lnTo>
                    <a:pt x="602" y="21672"/>
                  </a:lnTo>
                  <a:lnTo>
                    <a:pt x="669" y="28897"/>
                  </a:lnTo>
                  <a:lnTo>
                    <a:pt x="735" y="36121"/>
                  </a:lnTo>
                  <a:lnTo>
                    <a:pt x="801" y="43345"/>
                  </a:lnTo>
                  <a:lnTo>
                    <a:pt x="865" y="50569"/>
                  </a:lnTo>
                  <a:lnTo>
                    <a:pt x="925" y="57794"/>
                  </a:lnTo>
                  <a:lnTo>
                    <a:pt x="980" y="65018"/>
                  </a:lnTo>
                  <a:lnTo>
                    <a:pt x="1029" y="72242"/>
                  </a:lnTo>
                  <a:lnTo>
                    <a:pt x="1069" y="79466"/>
                  </a:lnTo>
                  <a:lnTo>
                    <a:pt x="1100" y="86691"/>
                  </a:lnTo>
                  <a:lnTo>
                    <a:pt x="1121" y="93915"/>
                  </a:lnTo>
                  <a:lnTo>
                    <a:pt x="1132" y="101139"/>
                  </a:lnTo>
                  <a:lnTo>
                    <a:pt x="1131" y="108363"/>
                  </a:lnTo>
                  <a:lnTo>
                    <a:pt x="1121" y="115588"/>
                  </a:lnTo>
                  <a:lnTo>
                    <a:pt x="1101" y="122812"/>
                  </a:lnTo>
                  <a:lnTo>
                    <a:pt x="1073" y="130036"/>
                  </a:lnTo>
                  <a:lnTo>
                    <a:pt x="1040" y="137260"/>
                  </a:lnTo>
                  <a:lnTo>
                    <a:pt x="1003" y="144485"/>
                  </a:lnTo>
                  <a:lnTo>
                    <a:pt x="966" y="151709"/>
                  </a:lnTo>
                  <a:lnTo>
                    <a:pt x="932" y="158933"/>
                  </a:lnTo>
                  <a:lnTo>
                    <a:pt x="904" y="166157"/>
                  </a:lnTo>
                  <a:lnTo>
                    <a:pt x="886" y="173382"/>
                  </a:lnTo>
                  <a:lnTo>
                    <a:pt x="879" y="180606"/>
                  </a:lnTo>
                  <a:lnTo>
                    <a:pt x="885" y="187830"/>
                  </a:lnTo>
                  <a:lnTo>
                    <a:pt x="905" y="195054"/>
                  </a:lnTo>
                  <a:lnTo>
                    <a:pt x="937" y="202279"/>
                  </a:lnTo>
                  <a:lnTo>
                    <a:pt x="979" y="209503"/>
                  </a:lnTo>
                  <a:lnTo>
                    <a:pt x="1030" y="216727"/>
                  </a:lnTo>
                  <a:lnTo>
                    <a:pt x="1085" y="223952"/>
                  </a:lnTo>
                  <a:lnTo>
                    <a:pt x="1140" y="231176"/>
                  </a:lnTo>
                  <a:lnTo>
                    <a:pt x="1190" y="238400"/>
                  </a:lnTo>
                  <a:lnTo>
                    <a:pt x="1232" y="245624"/>
                  </a:lnTo>
                  <a:lnTo>
                    <a:pt x="1261" y="252849"/>
                  </a:lnTo>
                  <a:lnTo>
                    <a:pt x="1277" y="260073"/>
                  </a:lnTo>
                  <a:lnTo>
                    <a:pt x="1279" y="267297"/>
                  </a:lnTo>
                  <a:lnTo>
                    <a:pt x="1267" y="274521"/>
                  </a:lnTo>
                  <a:lnTo>
                    <a:pt x="1242" y="281746"/>
                  </a:lnTo>
                  <a:lnTo>
                    <a:pt x="1207" y="288970"/>
                  </a:lnTo>
                  <a:lnTo>
                    <a:pt x="1164" y="296194"/>
                  </a:lnTo>
                  <a:lnTo>
                    <a:pt x="1115" y="303418"/>
                  </a:lnTo>
                  <a:lnTo>
                    <a:pt x="1062" y="310643"/>
                  </a:lnTo>
                  <a:lnTo>
                    <a:pt x="1007" y="317867"/>
                  </a:lnTo>
                  <a:lnTo>
                    <a:pt x="950" y="325091"/>
                  </a:lnTo>
                  <a:lnTo>
                    <a:pt x="892" y="332315"/>
                  </a:lnTo>
                  <a:lnTo>
                    <a:pt x="835" y="339540"/>
                  </a:lnTo>
                  <a:lnTo>
                    <a:pt x="777" y="346764"/>
                  </a:lnTo>
                  <a:lnTo>
                    <a:pt x="721" y="353988"/>
                  </a:lnTo>
                  <a:lnTo>
                    <a:pt x="667" y="361212"/>
                  </a:lnTo>
                  <a:lnTo>
                    <a:pt x="616" y="368437"/>
                  </a:lnTo>
                  <a:lnTo>
                    <a:pt x="571" y="375661"/>
                  </a:lnTo>
                  <a:lnTo>
                    <a:pt x="534" y="382885"/>
                  </a:lnTo>
                  <a:lnTo>
                    <a:pt x="506" y="390109"/>
                  </a:lnTo>
                  <a:lnTo>
                    <a:pt x="488" y="397334"/>
                  </a:lnTo>
                  <a:lnTo>
                    <a:pt x="482" y="404558"/>
                  </a:lnTo>
                  <a:lnTo>
                    <a:pt x="488" y="411782"/>
                  </a:lnTo>
                  <a:lnTo>
                    <a:pt x="504" y="419007"/>
                  </a:lnTo>
                  <a:lnTo>
                    <a:pt x="529" y="426231"/>
                  </a:lnTo>
                  <a:lnTo>
                    <a:pt x="561" y="433455"/>
                  </a:lnTo>
                  <a:lnTo>
                    <a:pt x="599" y="440679"/>
                  </a:lnTo>
                  <a:lnTo>
                    <a:pt x="640" y="447904"/>
                  </a:lnTo>
                  <a:lnTo>
                    <a:pt x="684" y="455128"/>
                  </a:lnTo>
                  <a:lnTo>
                    <a:pt x="730" y="462352"/>
                  </a:lnTo>
                  <a:lnTo>
                    <a:pt x="778" y="469576"/>
                  </a:lnTo>
                  <a:lnTo>
                    <a:pt x="827" y="476801"/>
                  </a:lnTo>
                  <a:lnTo>
                    <a:pt x="879" y="484025"/>
                  </a:lnTo>
                  <a:lnTo>
                    <a:pt x="933" y="491249"/>
                  </a:lnTo>
                  <a:lnTo>
                    <a:pt x="990" y="498473"/>
                  </a:lnTo>
                  <a:lnTo>
                    <a:pt x="1050" y="505698"/>
                  </a:lnTo>
                  <a:lnTo>
                    <a:pt x="1111" y="512922"/>
                  </a:lnTo>
                  <a:lnTo>
                    <a:pt x="1175" y="520146"/>
                  </a:lnTo>
                  <a:lnTo>
                    <a:pt x="1240" y="527370"/>
                  </a:lnTo>
                  <a:lnTo>
                    <a:pt x="1306" y="534595"/>
                  </a:lnTo>
                  <a:lnTo>
                    <a:pt x="1371" y="541819"/>
                  </a:lnTo>
                  <a:lnTo>
                    <a:pt x="1434" y="549043"/>
                  </a:lnTo>
                  <a:lnTo>
                    <a:pt x="1496" y="556267"/>
                  </a:lnTo>
                  <a:lnTo>
                    <a:pt x="1555" y="563492"/>
                  </a:lnTo>
                  <a:lnTo>
                    <a:pt x="1612" y="570716"/>
                  </a:lnTo>
                  <a:lnTo>
                    <a:pt x="1666" y="577940"/>
                  </a:lnTo>
                  <a:lnTo>
                    <a:pt x="1718" y="585164"/>
                  </a:lnTo>
                  <a:lnTo>
                    <a:pt x="1770" y="592389"/>
                  </a:lnTo>
                  <a:lnTo>
                    <a:pt x="1822" y="599613"/>
                  </a:lnTo>
                  <a:lnTo>
                    <a:pt x="1876" y="606837"/>
                  </a:lnTo>
                  <a:lnTo>
                    <a:pt x="1932" y="614062"/>
                  </a:lnTo>
                  <a:lnTo>
                    <a:pt x="1993" y="621286"/>
                  </a:lnTo>
                  <a:lnTo>
                    <a:pt x="2057" y="628510"/>
                  </a:lnTo>
                  <a:lnTo>
                    <a:pt x="2125" y="635734"/>
                  </a:lnTo>
                  <a:lnTo>
                    <a:pt x="2196" y="642959"/>
                  </a:lnTo>
                  <a:lnTo>
                    <a:pt x="2267" y="650183"/>
                  </a:lnTo>
                  <a:lnTo>
                    <a:pt x="2334" y="657407"/>
                  </a:lnTo>
                  <a:lnTo>
                    <a:pt x="2395" y="664631"/>
                  </a:lnTo>
                  <a:lnTo>
                    <a:pt x="2447" y="671856"/>
                  </a:lnTo>
                  <a:lnTo>
                    <a:pt x="2488" y="679080"/>
                  </a:lnTo>
                  <a:lnTo>
                    <a:pt x="2515" y="686304"/>
                  </a:lnTo>
                  <a:lnTo>
                    <a:pt x="2527" y="693528"/>
                  </a:lnTo>
                  <a:lnTo>
                    <a:pt x="2526" y="700753"/>
                  </a:lnTo>
                  <a:lnTo>
                    <a:pt x="2511" y="707977"/>
                  </a:lnTo>
                  <a:lnTo>
                    <a:pt x="2485" y="715201"/>
                  </a:lnTo>
                  <a:lnTo>
                    <a:pt x="2450" y="722425"/>
                  </a:lnTo>
                  <a:lnTo>
                    <a:pt x="2409" y="729650"/>
                  </a:lnTo>
                  <a:lnTo>
                    <a:pt x="2366" y="736874"/>
                  </a:lnTo>
                  <a:lnTo>
                    <a:pt x="2325" y="744098"/>
                  </a:lnTo>
                  <a:lnTo>
                    <a:pt x="2289" y="751322"/>
                  </a:lnTo>
                  <a:lnTo>
                    <a:pt x="2261" y="758547"/>
                  </a:lnTo>
                  <a:lnTo>
                    <a:pt x="2243" y="765771"/>
                  </a:lnTo>
                  <a:lnTo>
                    <a:pt x="2236" y="772995"/>
                  </a:lnTo>
                  <a:lnTo>
                    <a:pt x="2241" y="780219"/>
                  </a:lnTo>
                  <a:lnTo>
                    <a:pt x="2257" y="787444"/>
                  </a:lnTo>
                  <a:lnTo>
                    <a:pt x="2282" y="794668"/>
                  </a:lnTo>
                  <a:lnTo>
                    <a:pt x="2312" y="801892"/>
                  </a:lnTo>
                  <a:lnTo>
                    <a:pt x="2344" y="809117"/>
                  </a:lnTo>
                  <a:lnTo>
                    <a:pt x="2374" y="816341"/>
                  </a:lnTo>
                  <a:lnTo>
                    <a:pt x="2399" y="823565"/>
                  </a:lnTo>
                  <a:lnTo>
                    <a:pt x="2416" y="830789"/>
                  </a:lnTo>
                  <a:lnTo>
                    <a:pt x="2425" y="838014"/>
                  </a:lnTo>
                  <a:lnTo>
                    <a:pt x="2424" y="845238"/>
                  </a:lnTo>
                  <a:lnTo>
                    <a:pt x="2417" y="852462"/>
                  </a:lnTo>
                  <a:lnTo>
                    <a:pt x="2404" y="859686"/>
                  </a:lnTo>
                  <a:lnTo>
                    <a:pt x="2390" y="866911"/>
                  </a:lnTo>
                  <a:lnTo>
                    <a:pt x="2378" y="874135"/>
                  </a:lnTo>
                  <a:lnTo>
                    <a:pt x="2371" y="881359"/>
                  </a:lnTo>
                  <a:lnTo>
                    <a:pt x="2373" y="888583"/>
                  </a:lnTo>
                  <a:lnTo>
                    <a:pt x="2387" y="895808"/>
                  </a:lnTo>
                  <a:lnTo>
                    <a:pt x="2416" y="903032"/>
                  </a:lnTo>
                  <a:lnTo>
                    <a:pt x="2458" y="910256"/>
                  </a:lnTo>
                  <a:lnTo>
                    <a:pt x="2512" y="917480"/>
                  </a:lnTo>
                  <a:lnTo>
                    <a:pt x="2575" y="924705"/>
                  </a:lnTo>
                  <a:lnTo>
                    <a:pt x="2643" y="931929"/>
                  </a:lnTo>
                  <a:lnTo>
                    <a:pt x="2713" y="939153"/>
                  </a:lnTo>
                  <a:lnTo>
                    <a:pt x="2779" y="946377"/>
                  </a:lnTo>
                  <a:lnTo>
                    <a:pt x="2838" y="953602"/>
                  </a:lnTo>
                  <a:lnTo>
                    <a:pt x="2885" y="960826"/>
                  </a:lnTo>
                  <a:lnTo>
                    <a:pt x="2919" y="968050"/>
                  </a:lnTo>
                  <a:lnTo>
                    <a:pt x="2937" y="975274"/>
                  </a:lnTo>
                  <a:lnTo>
                    <a:pt x="2941" y="982499"/>
                  </a:lnTo>
                  <a:lnTo>
                    <a:pt x="2932" y="989723"/>
                  </a:lnTo>
                  <a:lnTo>
                    <a:pt x="2915" y="996947"/>
                  </a:lnTo>
                  <a:lnTo>
                    <a:pt x="2892" y="1004172"/>
                  </a:lnTo>
                  <a:lnTo>
                    <a:pt x="2868" y="1011396"/>
                  </a:lnTo>
                  <a:lnTo>
                    <a:pt x="2844" y="1018620"/>
                  </a:lnTo>
                  <a:lnTo>
                    <a:pt x="2824" y="1025844"/>
                  </a:lnTo>
                  <a:lnTo>
                    <a:pt x="2808" y="1033069"/>
                  </a:lnTo>
                  <a:lnTo>
                    <a:pt x="2798" y="1040293"/>
                  </a:lnTo>
                  <a:lnTo>
                    <a:pt x="2792" y="1047517"/>
                  </a:lnTo>
                  <a:lnTo>
                    <a:pt x="2790" y="1054741"/>
                  </a:lnTo>
                  <a:lnTo>
                    <a:pt x="2791" y="1061966"/>
                  </a:lnTo>
                  <a:lnTo>
                    <a:pt x="2793" y="1069190"/>
                  </a:lnTo>
                  <a:lnTo>
                    <a:pt x="2796" y="1076414"/>
                  </a:lnTo>
                  <a:lnTo>
                    <a:pt x="2799" y="1083638"/>
                  </a:lnTo>
                  <a:lnTo>
                    <a:pt x="2801" y="1090863"/>
                  </a:lnTo>
                  <a:lnTo>
                    <a:pt x="2803" y="1098087"/>
                  </a:lnTo>
                  <a:lnTo>
                    <a:pt x="2804" y="1105311"/>
                  </a:lnTo>
                  <a:lnTo>
                    <a:pt x="2803" y="1112535"/>
                  </a:lnTo>
                  <a:lnTo>
                    <a:pt x="2802" y="1119760"/>
                  </a:lnTo>
                  <a:lnTo>
                    <a:pt x="2801" y="1126984"/>
                  </a:lnTo>
                  <a:lnTo>
                    <a:pt x="2799" y="1134208"/>
                  </a:lnTo>
                  <a:lnTo>
                    <a:pt x="2796" y="1141432"/>
                  </a:lnTo>
                  <a:lnTo>
                    <a:pt x="2793" y="1148657"/>
                  </a:lnTo>
                  <a:lnTo>
                    <a:pt x="2790" y="1155881"/>
                  </a:lnTo>
                  <a:lnTo>
                    <a:pt x="2786" y="1163105"/>
                  </a:lnTo>
                  <a:lnTo>
                    <a:pt x="2783" y="1170329"/>
                  </a:lnTo>
                  <a:lnTo>
                    <a:pt x="2780" y="1177554"/>
                  </a:lnTo>
                  <a:lnTo>
                    <a:pt x="2776" y="1184778"/>
                  </a:lnTo>
                  <a:lnTo>
                    <a:pt x="2773" y="1192002"/>
                  </a:lnTo>
                  <a:lnTo>
                    <a:pt x="2771" y="1199227"/>
                  </a:lnTo>
                  <a:lnTo>
                    <a:pt x="2769" y="1206451"/>
                  </a:lnTo>
                  <a:lnTo>
                    <a:pt x="2769" y="1213675"/>
                  </a:lnTo>
                  <a:lnTo>
                    <a:pt x="2771" y="1220899"/>
                  </a:lnTo>
                  <a:lnTo>
                    <a:pt x="2777" y="1228124"/>
                  </a:lnTo>
                  <a:lnTo>
                    <a:pt x="2788" y="1235348"/>
                  </a:lnTo>
                  <a:lnTo>
                    <a:pt x="2804" y="1242572"/>
                  </a:lnTo>
                  <a:lnTo>
                    <a:pt x="2828" y="1249796"/>
                  </a:lnTo>
                  <a:lnTo>
                    <a:pt x="2860" y="1257021"/>
                  </a:lnTo>
                  <a:lnTo>
                    <a:pt x="2902" y="1264245"/>
                  </a:lnTo>
                  <a:lnTo>
                    <a:pt x="2954" y="1271469"/>
                  </a:lnTo>
                  <a:lnTo>
                    <a:pt x="3017" y="1278693"/>
                  </a:lnTo>
                  <a:lnTo>
                    <a:pt x="3091" y="1285918"/>
                  </a:lnTo>
                  <a:lnTo>
                    <a:pt x="3177" y="1293142"/>
                  </a:lnTo>
                  <a:lnTo>
                    <a:pt x="3273" y="1300366"/>
                  </a:lnTo>
                  <a:lnTo>
                    <a:pt x="3377" y="1307590"/>
                  </a:lnTo>
                  <a:lnTo>
                    <a:pt x="3487" y="1314815"/>
                  </a:lnTo>
                  <a:lnTo>
                    <a:pt x="3598" y="1322039"/>
                  </a:lnTo>
                  <a:lnTo>
                    <a:pt x="3708" y="1329263"/>
                  </a:lnTo>
                  <a:lnTo>
                    <a:pt x="3813" y="1336487"/>
                  </a:lnTo>
                  <a:lnTo>
                    <a:pt x="3910" y="1343712"/>
                  </a:lnTo>
                  <a:lnTo>
                    <a:pt x="3997" y="1350936"/>
                  </a:lnTo>
                  <a:lnTo>
                    <a:pt x="4074" y="1358160"/>
                  </a:lnTo>
                  <a:lnTo>
                    <a:pt x="4142" y="1365384"/>
                  </a:lnTo>
                  <a:lnTo>
                    <a:pt x="4201" y="1372609"/>
                  </a:lnTo>
                  <a:lnTo>
                    <a:pt x="4255" y="1379833"/>
                  </a:lnTo>
                  <a:lnTo>
                    <a:pt x="4307" y="1387057"/>
                  </a:lnTo>
                  <a:lnTo>
                    <a:pt x="4363" y="1394282"/>
                  </a:lnTo>
                  <a:lnTo>
                    <a:pt x="4426" y="1401506"/>
                  </a:lnTo>
                  <a:lnTo>
                    <a:pt x="4498" y="1408730"/>
                  </a:lnTo>
                  <a:lnTo>
                    <a:pt x="4582" y="1415954"/>
                  </a:lnTo>
                  <a:lnTo>
                    <a:pt x="4677" y="1423179"/>
                  </a:lnTo>
                  <a:lnTo>
                    <a:pt x="4782" y="1430403"/>
                  </a:lnTo>
                  <a:lnTo>
                    <a:pt x="4895" y="1437627"/>
                  </a:lnTo>
                  <a:lnTo>
                    <a:pt x="5010" y="1444851"/>
                  </a:lnTo>
                  <a:lnTo>
                    <a:pt x="5122" y="1452076"/>
                  </a:lnTo>
                  <a:lnTo>
                    <a:pt x="5226" y="1459300"/>
                  </a:lnTo>
                  <a:lnTo>
                    <a:pt x="5314" y="1466524"/>
                  </a:lnTo>
                  <a:lnTo>
                    <a:pt x="5380" y="1473748"/>
                  </a:lnTo>
                  <a:lnTo>
                    <a:pt x="5420" y="1480973"/>
                  </a:lnTo>
                  <a:lnTo>
                    <a:pt x="5431" y="1488197"/>
                  </a:lnTo>
                  <a:lnTo>
                    <a:pt x="5413" y="1495421"/>
                  </a:lnTo>
                  <a:lnTo>
                    <a:pt x="5369" y="1502645"/>
                  </a:lnTo>
                  <a:lnTo>
                    <a:pt x="5302" y="1509870"/>
                  </a:lnTo>
                  <a:lnTo>
                    <a:pt x="5218" y="1517094"/>
                  </a:lnTo>
                  <a:lnTo>
                    <a:pt x="5122" y="1524318"/>
                  </a:lnTo>
                  <a:lnTo>
                    <a:pt x="5022" y="1531542"/>
                  </a:lnTo>
                  <a:lnTo>
                    <a:pt x="4925" y="1538767"/>
                  </a:lnTo>
                  <a:lnTo>
                    <a:pt x="4839" y="1545991"/>
                  </a:lnTo>
                  <a:lnTo>
                    <a:pt x="4770" y="1553215"/>
                  </a:lnTo>
                  <a:lnTo>
                    <a:pt x="4726" y="1560439"/>
                  </a:lnTo>
                  <a:lnTo>
                    <a:pt x="4709" y="1567664"/>
                  </a:lnTo>
                  <a:lnTo>
                    <a:pt x="4723" y="1574888"/>
                  </a:lnTo>
                  <a:lnTo>
                    <a:pt x="4769" y="1582112"/>
                  </a:lnTo>
                  <a:lnTo>
                    <a:pt x="4849" y="1589337"/>
                  </a:lnTo>
                  <a:lnTo>
                    <a:pt x="4964" y="1596561"/>
                  </a:lnTo>
                  <a:lnTo>
                    <a:pt x="5115" y="1603785"/>
                  </a:lnTo>
                  <a:lnTo>
                    <a:pt x="5300" y="1611009"/>
                  </a:lnTo>
                  <a:lnTo>
                    <a:pt x="5521" y="1618234"/>
                  </a:lnTo>
                  <a:lnTo>
                    <a:pt x="5775" y="1625458"/>
                  </a:lnTo>
                  <a:lnTo>
                    <a:pt x="6062" y="1632682"/>
                  </a:lnTo>
                  <a:lnTo>
                    <a:pt x="6382" y="1639906"/>
                  </a:lnTo>
                  <a:lnTo>
                    <a:pt x="6729" y="1647131"/>
                  </a:lnTo>
                  <a:lnTo>
                    <a:pt x="7096" y="1654355"/>
                  </a:lnTo>
                  <a:lnTo>
                    <a:pt x="7479" y="1661579"/>
                  </a:lnTo>
                  <a:lnTo>
                    <a:pt x="7871" y="1668803"/>
                  </a:lnTo>
                  <a:lnTo>
                    <a:pt x="8264" y="1676028"/>
                  </a:lnTo>
                  <a:lnTo>
                    <a:pt x="8651" y="1683252"/>
                  </a:lnTo>
                  <a:lnTo>
                    <a:pt x="9025" y="1690476"/>
                  </a:lnTo>
                  <a:lnTo>
                    <a:pt x="9379" y="1697700"/>
                  </a:lnTo>
                  <a:lnTo>
                    <a:pt x="9708" y="1704925"/>
                  </a:lnTo>
                  <a:lnTo>
                    <a:pt x="10008" y="1712149"/>
                  </a:lnTo>
                  <a:lnTo>
                    <a:pt x="10274" y="1719373"/>
                  </a:lnTo>
                  <a:lnTo>
                    <a:pt x="10506" y="1726597"/>
                  </a:lnTo>
                  <a:lnTo>
                    <a:pt x="10709" y="1733822"/>
                  </a:lnTo>
                  <a:lnTo>
                    <a:pt x="10884" y="1741046"/>
                  </a:lnTo>
                  <a:lnTo>
                    <a:pt x="11036" y="1748270"/>
                  </a:lnTo>
                  <a:lnTo>
                    <a:pt x="11169" y="1755494"/>
                  </a:lnTo>
                  <a:lnTo>
                    <a:pt x="11287" y="1762719"/>
                  </a:lnTo>
                  <a:lnTo>
                    <a:pt x="11395" y="1769943"/>
                  </a:lnTo>
                  <a:lnTo>
                    <a:pt x="11495" y="1777167"/>
                  </a:lnTo>
                  <a:lnTo>
                    <a:pt x="11590" y="1784392"/>
                  </a:lnTo>
                  <a:lnTo>
                    <a:pt x="11680" y="1791616"/>
                  </a:lnTo>
                  <a:lnTo>
                    <a:pt x="11765" y="1798840"/>
                  </a:lnTo>
                  <a:lnTo>
                    <a:pt x="11844" y="1806064"/>
                  </a:lnTo>
                  <a:lnTo>
                    <a:pt x="11914" y="1813289"/>
                  </a:lnTo>
                  <a:lnTo>
                    <a:pt x="11974" y="1820513"/>
                  </a:lnTo>
                  <a:lnTo>
                    <a:pt x="12025" y="1827737"/>
                  </a:lnTo>
                  <a:lnTo>
                    <a:pt x="12065" y="1834961"/>
                  </a:lnTo>
                  <a:lnTo>
                    <a:pt x="12097" y="1842186"/>
                  </a:lnTo>
                  <a:lnTo>
                    <a:pt x="12125" y="1849410"/>
                  </a:lnTo>
                  <a:lnTo>
                    <a:pt x="12155" y="1856634"/>
                  </a:lnTo>
                  <a:lnTo>
                    <a:pt x="12191" y="1863858"/>
                  </a:lnTo>
                  <a:lnTo>
                    <a:pt x="12242" y="1871083"/>
                  </a:lnTo>
                  <a:lnTo>
                    <a:pt x="12312" y="1878307"/>
                  </a:lnTo>
                  <a:lnTo>
                    <a:pt x="12411" y="1885531"/>
                  </a:lnTo>
                  <a:lnTo>
                    <a:pt x="12538" y="1892755"/>
                  </a:lnTo>
                  <a:lnTo>
                    <a:pt x="12694" y="1899980"/>
                  </a:lnTo>
                  <a:lnTo>
                    <a:pt x="12873" y="1907204"/>
                  </a:lnTo>
                  <a:lnTo>
                    <a:pt x="13071" y="1914428"/>
                  </a:lnTo>
                  <a:lnTo>
                    <a:pt x="13278" y="1921652"/>
                  </a:lnTo>
                  <a:lnTo>
                    <a:pt x="13487" y="1928877"/>
                  </a:lnTo>
                  <a:lnTo>
                    <a:pt x="13688" y="1936101"/>
                  </a:lnTo>
                  <a:lnTo>
                    <a:pt x="13875" y="1943325"/>
                  </a:lnTo>
                  <a:lnTo>
                    <a:pt x="14043" y="1950549"/>
                  </a:lnTo>
                  <a:lnTo>
                    <a:pt x="14188" y="1957774"/>
                  </a:lnTo>
                  <a:lnTo>
                    <a:pt x="14312" y="1964998"/>
                  </a:lnTo>
                  <a:lnTo>
                    <a:pt x="14417" y="1972222"/>
                  </a:lnTo>
                  <a:lnTo>
                    <a:pt x="14509" y="1979447"/>
                  </a:lnTo>
                  <a:lnTo>
                    <a:pt x="14596" y="1986671"/>
                  </a:lnTo>
                  <a:lnTo>
                    <a:pt x="14682" y="1993895"/>
                  </a:lnTo>
                  <a:lnTo>
                    <a:pt x="14771" y="2001119"/>
                  </a:lnTo>
                  <a:lnTo>
                    <a:pt x="14867" y="2008344"/>
                  </a:lnTo>
                  <a:lnTo>
                    <a:pt x="14972" y="2015568"/>
                  </a:lnTo>
                  <a:lnTo>
                    <a:pt x="15087" y="2022792"/>
                  </a:lnTo>
                  <a:lnTo>
                    <a:pt x="15215" y="2030016"/>
                  </a:lnTo>
                  <a:lnTo>
                    <a:pt x="15356" y="2037241"/>
                  </a:lnTo>
                  <a:lnTo>
                    <a:pt x="15514" y="2044465"/>
                  </a:lnTo>
                  <a:lnTo>
                    <a:pt x="15693" y="2051689"/>
                  </a:lnTo>
                  <a:lnTo>
                    <a:pt x="15894" y="2058913"/>
                  </a:lnTo>
                  <a:lnTo>
                    <a:pt x="16120" y="2066138"/>
                  </a:lnTo>
                  <a:lnTo>
                    <a:pt x="16369" y="2073362"/>
                  </a:lnTo>
                  <a:lnTo>
                    <a:pt x="16639" y="2080586"/>
                  </a:lnTo>
                  <a:lnTo>
                    <a:pt x="16925" y="2087810"/>
                  </a:lnTo>
                  <a:lnTo>
                    <a:pt x="17222" y="2095035"/>
                  </a:lnTo>
                  <a:lnTo>
                    <a:pt x="17523" y="2102259"/>
                  </a:lnTo>
                  <a:lnTo>
                    <a:pt x="17822" y="2109483"/>
                  </a:lnTo>
                  <a:lnTo>
                    <a:pt x="18113" y="2116707"/>
                  </a:lnTo>
                  <a:lnTo>
                    <a:pt x="18397" y="2123932"/>
                  </a:lnTo>
                  <a:lnTo>
                    <a:pt x="18674" y="2131156"/>
                  </a:lnTo>
                  <a:lnTo>
                    <a:pt x="18952" y="2138380"/>
                  </a:lnTo>
                  <a:lnTo>
                    <a:pt x="19239" y="2145604"/>
                  </a:lnTo>
                  <a:lnTo>
                    <a:pt x="19544" y="2152829"/>
                  </a:lnTo>
                  <a:lnTo>
                    <a:pt x="19874" y="2160053"/>
                  </a:lnTo>
                  <a:lnTo>
                    <a:pt x="20234" y="2167277"/>
                  </a:lnTo>
                  <a:lnTo>
                    <a:pt x="20625" y="2174502"/>
                  </a:lnTo>
                  <a:lnTo>
                    <a:pt x="21046" y="2181726"/>
                  </a:lnTo>
                  <a:lnTo>
                    <a:pt x="21490" y="2188950"/>
                  </a:lnTo>
                  <a:lnTo>
                    <a:pt x="21950" y="2196174"/>
                  </a:lnTo>
                  <a:lnTo>
                    <a:pt x="22417" y="2203399"/>
                  </a:lnTo>
                  <a:lnTo>
                    <a:pt x="22881" y="2210623"/>
                  </a:lnTo>
                  <a:lnTo>
                    <a:pt x="23331" y="2217847"/>
                  </a:lnTo>
                  <a:lnTo>
                    <a:pt x="23764" y="2225071"/>
                  </a:lnTo>
                  <a:lnTo>
                    <a:pt x="24174" y="2232296"/>
                  </a:lnTo>
                  <a:lnTo>
                    <a:pt x="24562" y="2239520"/>
                  </a:lnTo>
                  <a:lnTo>
                    <a:pt x="24929" y="2246744"/>
                  </a:lnTo>
                  <a:lnTo>
                    <a:pt x="25278" y="2253968"/>
                  </a:lnTo>
                  <a:lnTo>
                    <a:pt x="25612" y="2261193"/>
                  </a:lnTo>
                  <a:lnTo>
                    <a:pt x="25937" y="2268417"/>
                  </a:lnTo>
                  <a:lnTo>
                    <a:pt x="26256" y="2275641"/>
                  </a:lnTo>
                  <a:lnTo>
                    <a:pt x="26576" y="2282865"/>
                  </a:lnTo>
                  <a:lnTo>
                    <a:pt x="26901" y="2290090"/>
                  </a:lnTo>
                  <a:lnTo>
                    <a:pt x="27235" y="2297314"/>
                  </a:lnTo>
                  <a:lnTo>
                    <a:pt x="27581" y="2304538"/>
                  </a:lnTo>
                  <a:lnTo>
                    <a:pt x="27938" y="2311762"/>
                  </a:lnTo>
                  <a:lnTo>
                    <a:pt x="28306" y="2318987"/>
                  </a:lnTo>
                  <a:lnTo>
                    <a:pt x="28679" y="2326211"/>
                  </a:lnTo>
                  <a:lnTo>
                    <a:pt x="29053" y="2333435"/>
                  </a:lnTo>
                  <a:lnTo>
                    <a:pt x="29422" y="2340659"/>
                  </a:lnTo>
                  <a:lnTo>
                    <a:pt x="29778" y="2347884"/>
                  </a:lnTo>
                  <a:lnTo>
                    <a:pt x="30115" y="2355108"/>
                  </a:lnTo>
                  <a:lnTo>
                    <a:pt x="30428" y="2362332"/>
                  </a:lnTo>
                  <a:lnTo>
                    <a:pt x="30715" y="2369557"/>
                  </a:lnTo>
                  <a:lnTo>
                    <a:pt x="30976" y="2376781"/>
                  </a:lnTo>
                  <a:lnTo>
                    <a:pt x="31217" y="2384005"/>
                  </a:lnTo>
                  <a:lnTo>
                    <a:pt x="31449" y="2391229"/>
                  </a:lnTo>
                  <a:lnTo>
                    <a:pt x="31686" y="2398454"/>
                  </a:lnTo>
                  <a:lnTo>
                    <a:pt x="31941" y="2405678"/>
                  </a:lnTo>
                  <a:lnTo>
                    <a:pt x="32229" y="2412902"/>
                  </a:lnTo>
                  <a:lnTo>
                    <a:pt x="32564" y="2420126"/>
                  </a:lnTo>
                  <a:lnTo>
                    <a:pt x="32955" y="2427351"/>
                  </a:lnTo>
                  <a:lnTo>
                    <a:pt x="33412" y="2434575"/>
                  </a:lnTo>
                  <a:lnTo>
                    <a:pt x="33936" y="2441799"/>
                  </a:lnTo>
                  <a:lnTo>
                    <a:pt x="34528" y="2449023"/>
                  </a:lnTo>
                  <a:lnTo>
                    <a:pt x="35181" y="2456248"/>
                  </a:lnTo>
                  <a:lnTo>
                    <a:pt x="35893" y="2463472"/>
                  </a:lnTo>
                  <a:lnTo>
                    <a:pt x="36651" y="2470696"/>
                  </a:lnTo>
                  <a:lnTo>
                    <a:pt x="37446" y="2477920"/>
                  </a:lnTo>
                  <a:lnTo>
                    <a:pt x="38273" y="2485145"/>
                  </a:lnTo>
                  <a:lnTo>
                    <a:pt x="39130" y="2492369"/>
                  </a:lnTo>
                  <a:lnTo>
                    <a:pt x="40016" y="2499593"/>
                  </a:lnTo>
                  <a:lnTo>
                    <a:pt x="40932" y="2506817"/>
                  </a:lnTo>
                  <a:lnTo>
                    <a:pt x="41879" y="2514042"/>
                  </a:lnTo>
                  <a:lnTo>
                    <a:pt x="42856" y="2521266"/>
                  </a:lnTo>
                  <a:lnTo>
                    <a:pt x="43863" y="2528490"/>
                  </a:lnTo>
                  <a:lnTo>
                    <a:pt x="44893" y="2535714"/>
                  </a:lnTo>
                  <a:lnTo>
                    <a:pt x="45941" y="2542939"/>
                  </a:lnTo>
                  <a:lnTo>
                    <a:pt x="46996" y="2550163"/>
                  </a:lnTo>
                  <a:lnTo>
                    <a:pt x="48053" y="2557387"/>
                  </a:lnTo>
                  <a:lnTo>
                    <a:pt x="49109" y="2564612"/>
                  </a:lnTo>
                  <a:lnTo>
                    <a:pt x="50165" y="2571836"/>
                  </a:lnTo>
                  <a:lnTo>
                    <a:pt x="51230" y="2579060"/>
                  </a:lnTo>
                  <a:lnTo>
                    <a:pt x="52317" y="2586284"/>
                  </a:lnTo>
                  <a:lnTo>
                    <a:pt x="53444" y="2593509"/>
                  </a:lnTo>
                  <a:lnTo>
                    <a:pt x="54631" y="2600733"/>
                  </a:lnTo>
                  <a:lnTo>
                    <a:pt x="55898" y="2607957"/>
                  </a:lnTo>
                  <a:lnTo>
                    <a:pt x="57263" y="2615181"/>
                  </a:lnTo>
                  <a:lnTo>
                    <a:pt x="58742" y="2622406"/>
                  </a:lnTo>
                  <a:lnTo>
                    <a:pt x="60349" y="2629630"/>
                  </a:lnTo>
                  <a:lnTo>
                    <a:pt x="62073" y="2636854"/>
                  </a:lnTo>
                  <a:lnTo>
                    <a:pt x="63905" y="2644078"/>
                  </a:lnTo>
                  <a:lnTo>
                    <a:pt x="65831" y="2651303"/>
                  </a:lnTo>
                  <a:lnTo>
                    <a:pt x="67837" y="2658527"/>
                  </a:lnTo>
                  <a:lnTo>
                    <a:pt x="69906" y="2665751"/>
                  </a:lnTo>
                  <a:lnTo>
                    <a:pt x="72025" y="2672975"/>
                  </a:lnTo>
                  <a:lnTo>
                    <a:pt x="74180" y="2680200"/>
                  </a:lnTo>
                  <a:lnTo>
                    <a:pt x="76361" y="2687424"/>
                  </a:lnTo>
                  <a:lnTo>
                    <a:pt x="78560" y="2694648"/>
                  </a:lnTo>
                  <a:lnTo>
                    <a:pt x="80769" y="2701872"/>
                  </a:lnTo>
                  <a:lnTo>
                    <a:pt x="82980" y="2709097"/>
                  </a:lnTo>
                  <a:lnTo>
                    <a:pt x="85181" y="2716321"/>
                  </a:lnTo>
                  <a:lnTo>
                    <a:pt x="87359" y="2723545"/>
                  </a:lnTo>
                  <a:lnTo>
                    <a:pt x="89503" y="2730769"/>
                  </a:lnTo>
                  <a:lnTo>
                    <a:pt x="91601" y="2737994"/>
                  </a:lnTo>
                  <a:lnTo>
                    <a:pt x="93644" y="2745218"/>
                  </a:lnTo>
                  <a:lnTo>
                    <a:pt x="95629" y="2752442"/>
                  </a:lnTo>
                  <a:lnTo>
                    <a:pt x="97561" y="2759667"/>
                  </a:lnTo>
                  <a:lnTo>
                    <a:pt x="99451" y="2766891"/>
                  </a:lnTo>
                  <a:lnTo>
                    <a:pt x="101318" y="2774115"/>
                  </a:lnTo>
                  <a:lnTo>
                    <a:pt x="103186" y="2781339"/>
                  </a:lnTo>
                  <a:lnTo>
                    <a:pt x="105084" y="2788564"/>
                  </a:lnTo>
                  <a:lnTo>
                    <a:pt x="107042" y="2795788"/>
                  </a:lnTo>
                  <a:lnTo>
                    <a:pt x="109075" y="2803012"/>
                  </a:lnTo>
                  <a:lnTo>
                    <a:pt x="111192" y="2810236"/>
                  </a:lnTo>
                  <a:lnTo>
                    <a:pt x="113390" y="2817461"/>
                  </a:lnTo>
                  <a:lnTo>
                    <a:pt x="115662" y="2824685"/>
                  </a:lnTo>
                  <a:lnTo>
                    <a:pt x="117989" y="2831909"/>
                  </a:lnTo>
                  <a:lnTo>
                    <a:pt x="120355" y="2839133"/>
                  </a:lnTo>
                  <a:lnTo>
                    <a:pt x="122738" y="2846358"/>
                  </a:lnTo>
                  <a:lnTo>
                    <a:pt x="125126" y="2853582"/>
                  </a:lnTo>
                  <a:lnTo>
                    <a:pt x="127510" y="2860806"/>
                  </a:lnTo>
                  <a:lnTo>
                    <a:pt x="129892" y="2868030"/>
                  </a:lnTo>
                  <a:lnTo>
                    <a:pt x="132285" y="2875255"/>
                  </a:lnTo>
                  <a:lnTo>
                    <a:pt x="134710" y="2882479"/>
                  </a:lnTo>
                  <a:lnTo>
                    <a:pt x="137191" y="2889703"/>
                  </a:lnTo>
                  <a:lnTo>
                    <a:pt x="139752" y="2896927"/>
                  </a:lnTo>
                  <a:lnTo>
                    <a:pt x="142413" y="2904152"/>
                  </a:lnTo>
                  <a:lnTo>
                    <a:pt x="145187" y="2911376"/>
                  </a:lnTo>
                  <a:lnTo>
                    <a:pt x="148083" y="2918600"/>
                  </a:lnTo>
                  <a:lnTo>
                    <a:pt x="151096" y="2925824"/>
                  </a:lnTo>
                  <a:lnTo>
                    <a:pt x="154219" y="2933049"/>
                  </a:lnTo>
                  <a:lnTo>
                    <a:pt x="157438" y="2940273"/>
                  </a:lnTo>
                  <a:lnTo>
                    <a:pt x="160736" y="2947497"/>
                  </a:lnTo>
                  <a:lnTo>
                    <a:pt x="164102" y="2954721"/>
                  </a:lnTo>
                  <a:lnTo>
                    <a:pt x="167522" y="2961946"/>
                  </a:lnTo>
                  <a:lnTo>
                    <a:pt x="170990" y="2969170"/>
                  </a:lnTo>
                  <a:lnTo>
                    <a:pt x="174509" y="2976394"/>
                  </a:lnTo>
                  <a:lnTo>
                    <a:pt x="178087" y="2983619"/>
                  </a:lnTo>
                  <a:lnTo>
                    <a:pt x="181733" y="2990843"/>
                  </a:lnTo>
                  <a:lnTo>
                    <a:pt x="185456" y="2998067"/>
                  </a:lnTo>
                  <a:lnTo>
                    <a:pt x="189262" y="3005291"/>
                  </a:lnTo>
                  <a:lnTo>
                    <a:pt x="193153" y="3012516"/>
                  </a:lnTo>
                  <a:lnTo>
                    <a:pt x="197125" y="3019740"/>
                  </a:lnTo>
                  <a:lnTo>
                    <a:pt x="201169" y="3026964"/>
                  </a:lnTo>
                  <a:lnTo>
                    <a:pt x="205274" y="3034188"/>
                  </a:lnTo>
                  <a:lnTo>
                    <a:pt x="209424" y="3041413"/>
                  </a:lnTo>
                  <a:lnTo>
                    <a:pt x="213605" y="3048637"/>
                  </a:lnTo>
                  <a:lnTo>
                    <a:pt x="217807" y="3055861"/>
                  </a:lnTo>
                  <a:lnTo>
                    <a:pt x="222028" y="3063085"/>
                  </a:lnTo>
                  <a:lnTo>
                    <a:pt x="226271" y="3070310"/>
                  </a:lnTo>
                  <a:lnTo>
                    <a:pt x="230545" y="3077534"/>
                  </a:lnTo>
                  <a:lnTo>
                    <a:pt x="234860" y="3084758"/>
                  </a:lnTo>
                  <a:lnTo>
                    <a:pt x="239229" y="3091982"/>
                  </a:lnTo>
                  <a:lnTo>
                    <a:pt x="243664" y="3099207"/>
                  </a:lnTo>
                  <a:lnTo>
                    <a:pt x="248173" y="3106431"/>
                  </a:lnTo>
                  <a:lnTo>
                    <a:pt x="252758" y="3113655"/>
                  </a:lnTo>
                  <a:lnTo>
                    <a:pt x="257420" y="3120879"/>
                  </a:lnTo>
                  <a:lnTo>
                    <a:pt x="262136" y="3128104"/>
                  </a:lnTo>
                  <a:lnTo>
                    <a:pt x="266881" y="3135328"/>
                  </a:lnTo>
                  <a:lnTo>
                    <a:pt x="271622" y="3142552"/>
                  </a:lnTo>
                  <a:lnTo>
                    <a:pt x="276323" y="3149776"/>
                  </a:lnTo>
                  <a:lnTo>
                    <a:pt x="280941" y="3157001"/>
                  </a:lnTo>
                  <a:lnTo>
                    <a:pt x="285440" y="3164225"/>
                  </a:lnTo>
                  <a:lnTo>
                    <a:pt x="289781" y="3171449"/>
                  </a:lnTo>
                  <a:lnTo>
                    <a:pt x="293935" y="3178674"/>
                  </a:lnTo>
                  <a:lnTo>
                    <a:pt x="297881" y="3185898"/>
                  </a:lnTo>
                  <a:lnTo>
                    <a:pt x="301603" y="3193122"/>
                  </a:lnTo>
                  <a:lnTo>
                    <a:pt x="305084" y="3200346"/>
                  </a:lnTo>
                  <a:lnTo>
                    <a:pt x="308315" y="3207571"/>
                  </a:lnTo>
                  <a:lnTo>
                    <a:pt x="311302" y="3214795"/>
                  </a:lnTo>
                  <a:lnTo>
                    <a:pt x="314029" y="3222019"/>
                  </a:lnTo>
                  <a:lnTo>
                    <a:pt x="316467" y="3229243"/>
                  </a:lnTo>
                  <a:lnTo>
                    <a:pt x="318568" y="3236468"/>
                  </a:lnTo>
                  <a:lnTo>
                    <a:pt x="320266" y="3243692"/>
                  </a:lnTo>
                  <a:lnTo>
                    <a:pt x="321475" y="3250916"/>
                  </a:lnTo>
                  <a:lnTo>
                    <a:pt x="322093" y="3258140"/>
                  </a:lnTo>
                  <a:lnTo>
                    <a:pt x="322002" y="3265365"/>
                  </a:lnTo>
                  <a:lnTo>
                    <a:pt x="321078" y="3272589"/>
                  </a:lnTo>
                  <a:lnTo>
                    <a:pt x="319192" y="3279813"/>
                  </a:lnTo>
                  <a:lnTo>
                    <a:pt x="316088" y="3287037"/>
                  </a:lnTo>
                  <a:lnTo>
                    <a:pt x="311756" y="3294262"/>
                  </a:lnTo>
                  <a:lnTo>
                    <a:pt x="306104" y="3301486"/>
                  </a:lnTo>
                  <a:lnTo>
                    <a:pt x="299062" y="3308710"/>
                  </a:lnTo>
                  <a:lnTo>
                    <a:pt x="290584" y="3315934"/>
                  </a:lnTo>
                  <a:lnTo>
                    <a:pt x="280654" y="3323159"/>
                  </a:lnTo>
                  <a:lnTo>
                    <a:pt x="269289" y="3330383"/>
                  </a:lnTo>
                  <a:lnTo>
                    <a:pt x="256542" y="3337607"/>
                  </a:lnTo>
                  <a:lnTo>
                    <a:pt x="242503" y="3344831"/>
                  </a:lnTo>
                  <a:lnTo>
                    <a:pt x="227302" y="3352056"/>
                  </a:lnTo>
                  <a:lnTo>
                    <a:pt x="211109" y="3359280"/>
                  </a:lnTo>
                  <a:lnTo>
                    <a:pt x="194102" y="3366504"/>
                  </a:lnTo>
                  <a:lnTo>
                    <a:pt x="176587" y="3373729"/>
                  </a:lnTo>
                  <a:lnTo>
                    <a:pt x="158875" y="3380953"/>
                  </a:lnTo>
                  <a:lnTo>
                    <a:pt x="141257" y="3388177"/>
                  </a:lnTo>
                  <a:lnTo>
                    <a:pt x="124023" y="3395401"/>
                  </a:lnTo>
                  <a:lnTo>
                    <a:pt x="107451" y="3402626"/>
                  </a:lnTo>
                  <a:lnTo>
                    <a:pt x="91790" y="3409850"/>
                  </a:lnTo>
                  <a:lnTo>
                    <a:pt x="77255" y="3417074"/>
                  </a:lnTo>
                  <a:lnTo>
                    <a:pt x="64011" y="3424298"/>
                  </a:lnTo>
                  <a:lnTo>
                    <a:pt x="52171" y="3431523"/>
                  </a:lnTo>
                  <a:lnTo>
                    <a:pt x="41794" y="3438747"/>
                  </a:lnTo>
                  <a:close/>
                </a:path>
              </a:pathLst>
            </a:custGeom>
            <a:solidFill>
              <a:srgbClr val="0073C2">
                <a:alpha val="29803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67" name="pl73">
              <a:extLst>
                <a:ext uri="{FF2B5EF4-FFF2-40B4-BE49-F238E27FC236}">
                  <a16:creationId xmlns:a16="http://schemas.microsoft.com/office/drawing/2014/main" id="{9F092CC8-36AB-4143-B89A-EECC4B636F1C}"/>
                </a:ext>
              </a:extLst>
            </p:cNvPr>
            <p:cNvSpPr/>
            <p:nvPr/>
          </p:nvSpPr>
          <p:spPr>
            <a:xfrm>
              <a:off x="7688706" y="5676671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40651" cap="flat">
              <a:solidFill>
                <a:srgbClr val="D3D3D3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68" name="pl74">
              <a:extLst>
                <a:ext uri="{FF2B5EF4-FFF2-40B4-BE49-F238E27FC236}">
                  <a16:creationId xmlns:a16="http://schemas.microsoft.com/office/drawing/2014/main" id="{339FC501-33F6-43CF-9CC1-7792A1DFB63D}"/>
                </a:ext>
              </a:extLst>
            </p:cNvPr>
            <p:cNvSpPr/>
            <p:nvPr/>
          </p:nvSpPr>
          <p:spPr>
            <a:xfrm>
              <a:off x="7688706" y="565197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40651" cap="flat">
              <a:solidFill>
                <a:srgbClr val="000000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69" name="rc75">
              <a:extLst>
                <a:ext uri="{FF2B5EF4-FFF2-40B4-BE49-F238E27FC236}">
                  <a16:creationId xmlns:a16="http://schemas.microsoft.com/office/drawing/2014/main" id="{B33E5A76-F6ED-40D6-A45C-46A4EB1B8AC9}"/>
                </a:ext>
              </a:extLst>
            </p:cNvPr>
            <p:cNvSpPr/>
            <p:nvPr/>
          </p:nvSpPr>
          <p:spPr>
            <a:xfrm>
              <a:off x="7688706" y="2378098"/>
              <a:ext cx="858915" cy="3442736"/>
            </a:xfrm>
            <a:prstGeom prst="rect">
              <a:avLst/>
            </a:prstGeom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70" name="rc76">
              <a:extLst>
                <a:ext uri="{FF2B5EF4-FFF2-40B4-BE49-F238E27FC236}">
                  <a16:creationId xmlns:a16="http://schemas.microsoft.com/office/drawing/2014/main" id="{CEA8EC76-E4E9-4F43-BEEB-D587974741F9}"/>
                </a:ext>
              </a:extLst>
            </p:cNvPr>
            <p:cNvSpPr/>
            <p:nvPr/>
          </p:nvSpPr>
          <p:spPr>
            <a:xfrm>
              <a:off x="6760202" y="2163235"/>
              <a:ext cx="858915" cy="214862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71" name="tx77">
              <a:extLst>
                <a:ext uri="{FF2B5EF4-FFF2-40B4-BE49-F238E27FC236}">
                  <a16:creationId xmlns:a16="http://schemas.microsoft.com/office/drawing/2014/main" id="{4454D2E0-C962-4A99-A680-DA920EBFEECC}"/>
                </a:ext>
              </a:extLst>
            </p:cNvPr>
            <p:cNvSpPr/>
            <p:nvPr/>
          </p:nvSpPr>
          <p:spPr>
            <a:xfrm>
              <a:off x="7065348" y="2228975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2020</a:t>
              </a:r>
            </a:p>
          </p:txBody>
        </p:sp>
        <p:sp>
          <p:nvSpPr>
            <p:cNvPr id="172" name="rc78">
              <a:extLst>
                <a:ext uri="{FF2B5EF4-FFF2-40B4-BE49-F238E27FC236}">
                  <a16:creationId xmlns:a16="http://schemas.microsoft.com/office/drawing/2014/main" id="{69ABBA6A-08E9-41B4-BB72-69096D66EB3A}"/>
                </a:ext>
              </a:extLst>
            </p:cNvPr>
            <p:cNvSpPr/>
            <p:nvPr/>
          </p:nvSpPr>
          <p:spPr>
            <a:xfrm>
              <a:off x="7688706" y="2163235"/>
              <a:ext cx="858915" cy="214862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73" name="tx79">
              <a:extLst>
                <a:ext uri="{FF2B5EF4-FFF2-40B4-BE49-F238E27FC236}">
                  <a16:creationId xmlns:a16="http://schemas.microsoft.com/office/drawing/2014/main" id="{AB7F3515-C449-49C8-9B4F-59BE62EC3EAF}"/>
                </a:ext>
              </a:extLst>
            </p:cNvPr>
            <p:cNvSpPr/>
            <p:nvPr/>
          </p:nvSpPr>
          <p:spPr>
            <a:xfrm>
              <a:off x="7993853" y="2228975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2050</a:t>
              </a:r>
            </a:p>
          </p:txBody>
        </p:sp>
        <p:sp>
          <p:nvSpPr>
            <p:cNvPr id="174" name="pl80">
              <a:extLst>
                <a:ext uri="{FF2B5EF4-FFF2-40B4-BE49-F238E27FC236}">
                  <a16:creationId xmlns:a16="http://schemas.microsoft.com/office/drawing/2014/main" id="{687794D5-5482-4A54-8E09-488F5B3BCB00}"/>
                </a:ext>
              </a:extLst>
            </p:cNvPr>
            <p:cNvSpPr/>
            <p:nvPr/>
          </p:nvSpPr>
          <p:spPr>
            <a:xfrm>
              <a:off x="7189660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75" name="tx81">
              <a:extLst>
                <a:ext uri="{FF2B5EF4-FFF2-40B4-BE49-F238E27FC236}">
                  <a16:creationId xmlns:a16="http://schemas.microsoft.com/office/drawing/2014/main" id="{61FD94A5-69C6-41CB-A171-9CBF1AA22F88}"/>
                </a:ext>
              </a:extLst>
            </p:cNvPr>
            <p:cNvSpPr/>
            <p:nvPr/>
          </p:nvSpPr>
          <p:spPr>
            <a:xfrm>
              <a:off x="7065348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2020</a:t>
              </a:r>
            </a:p>
          </p:txBody>
        </p:sp>
        <p:sp>
          <p:nvSpPr>
            <p:cNvPr id="176" name="pl82">
              <a:extLst>
                <a:ext uri="{FF2B5EF4-FFF2-40B4-BE49-F238E27FC236}">
                  <a16:creationId xmlns:a16="http://schemas.microsoft.com/office/drawing/2014/main" id="{2C5F0091-D4CC-49CF-B9B8-19039186091A}"/>
                </a:ext>
              </a:extLst>
            </p:cNvPr>
            <p:cNvSpPr/>
            <p:nvPr/>
          </p:nvSpPr>
          <p:spPr>
            <a:xfrm>
              <a:off x="8118164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77" name="tx83">
              <a:extLst>
                <a:ext uri="{FF2B5EF4-FFF2-40B4-BE49-F238E27FC236}">
                  <a16:creationId xmlns:a16="http://schemas.microsoft.com/office/drawing/2014/main" id="{974AE885-9755-46EF-BE74-7855DEC1DBEB}"/>
                </a:ext>
              </a:extLst>
            </p:cNvPr>
            <p:cNvSpPr/>
            <p:nvPr/>
          </p:nvSpPr>
          <p:spPr>
            <a:xfrm>
              <a:off x="7993853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2050</a:t>
              </a:r>
            </a:p>
          </p:txBody>
        </p:sp>
        <p:sp>
          <p:nvSpPr>
            <p:cNvPr id="178" name="tx84">
              <a:extLst>
                <a:ext uri="{FF2B5EF4-FFF2-40B4-BE49-F238E27FC236}">
                  <a16:creationId xmlns:a16="http://schemas.microsoft.com/office/drawing/2014/main" id="{DB498683-8024-4B40-8275-31A771409FB8}"/>
                </a:ext>
              </a:extLst>
            </p:cNvPr>
            <p:cNvSpPr/>
            <p:nvPr/>
          </p:nvSpPr>
          <p:spPr>
            <a:xfrm>
              <a:off x="6635416" y="5779143"/>
              <a:ext cx="62155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179" name="tx85">
              <a:extLst>
                <a:ext uri="{FF2B5EF4-FFF2-40B4-BE49-F238E27FC236}">
                  <a16:creationId xmlns:a16="http://schemas.microsoft.com/office/drawing/2014/main" id="{C8A141D0-1B8A-4A24-BECE-E7F1709A7C4F}"/>
                </a:ext>
              </a:extLst>
            </p:cNvPr>
            <p:cNvSpPr/>
            <p:nvPr/>
          </p:nvSpPr>
          <p:spPr>
            <a:xfrm>
              <a:off x="6573261" y="4631564"/>
              <a:ext cx="124311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180" name="tx86">
              <a:extLst>
                <a:ext uri="{FF2B5EF4-FFF2-40B4-BE49-F238E27FC236}">
                  <a16:creationId xmlns:a16="http://schemas.microsoft.com/office/drawing/2014/main" id="{EB798A47-9259-4441-B97F-F8009AC7CF6F}"/>
                </a:ext>
              </a:extLst>
            </p:cNvPr>
            <p:cNvSpPr/>
            <p:nvPr/>
          </p:nvSpPr>
          <p:spPr>
            <a:xfrm>
              <a:off x="6511105" y="3483985"/>
              <a:ext cx="186466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100</a:t>
              </a:r>
            </a:p>
          </p:txBody>
        </p:sp>
        <p:sp>
          <p:nvSpPr>
            <p:cNvPr id="181" name="tx87">
              <a:extLst>
                <a:ext uri="{FF2B5EF4-FFF2-40B4-BE49-F238E27FC236}">
                  <a16:creationId xmlns:a16="http://schemas.microsoft.com/office/drawing/2014/main" id="{BED5C2EC-33D9-4241-AC54-BFBD92642FD5}"/>
                </a:ext>
              </a:extLst>
            </p:cNvPr>
            <p:cNvSpPr/>
            <p:nvPr/>
          </p:nvSpPr>
          <p:spPr>
            <a:xfrm>
              <a:off x="6511105" y="2336406"/>
              <a:ext cx="186466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150</a:t>
              </a:r>
            </a:p>
          </p:txBody>
        </p:sp>
        <p:sp>
          <p:nvSpPr>
            <p:cNvPr id="182" name="pl88">
              <a:extLst>
                <a:ext uri="{FF2B5EF4-FFF2-40B4-BE49-F238E27FC236}">
                  <a16:creationId xmlns:a16="http://schemas.microsoft.com/office/drawing/2014/main" id="{F633ACBD-279B-49A3-9576-416A7BEBFCEB}"/>
                </a:ext>
              </a:extLst>
            </p:cNvPr>
            <p:cNvSpPr/>
            <p:nvPr/>
          </p:nvSpPr>
          <p:spPr>
            <a:xfrm>
              <a:off x="6725407" y="5820834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83" name="pl89">
              <a:extLst>
                <a:ext uri="{FF2B5EF4-FFF2-40B4-BE49-F238E27FC236}">
                  <a16:creationId xmlns:a16="http://schemas.microsoft.com/office/drawing/2014/main" id="{9962B0A5-115F-41FA-BDED-4326FAC67121}"/>
                </a:ext>
              </a:extLst>
            </p:cNvPr>
            <p:cNvSpPr/>
            <p:nvPr/>
          </p:nvSpPr>
          <p:spPr>
            <a:xfrm>
              <a:off x="6725407" y="4673255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5" name="pl90">
              <a:extLst>
                <a:ext uri="{FF2B5EF4-FFF2-40B4-BE49-F238E27FC236}">
                  <a16:creationId xmlns:a16="http://schemas.microsoft.com/office/drawing/2014/main" id="{3B335EE7-1B1A-443A-861F-67681796AE2C}"/>
                </a:ext>
              </a:extLst>
            </p:cNvPr>
            <p:cNvSpPr/>
            <p:nvPr/>
          </p:nvSpPr>
          <p:spPr>
            <a:xfrm>
              <a:off x="6725407" y="3525677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6" name="pl91">
              <a:extLst>
                <a:ext uri="{FF2B5EF4-FFF2-40B4-BE49-F238E27FC236}">
                  <a16:creationId xmlns:a16="http://schemas.microsoft.com/office/drawing/2014/main" id="{5E6F128E-2C7D-47E5-83F9-9235BA90F7B4}"/>
                </a:ext>
              </a:extLst>
            </p:cNvPr>
            <p:cNvSpPr/>
            <p:nvPr/>
          </p:nvSpPr>
          <p:spPr>
            <a:xfrm>
              <a:off x="6725407" y="2378098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7" name="tx92">
              <a:extLst>
                <a:ext uri="{FF2B5EF4-FFF2-40B4-BE49-F238E27FC236}">
                  <a16:creationId xmlns:a16="http://schemas.microsoft.com/office/drawing/2014/main" id="{58BD9478-B876-4F4E-A992-5DD9C715E3A9}"/>
                </a:ext>
              </a:extLst>
            </p:cNvPr>
            <p:cNvSpPr/>
            <p:nvPr/>
          </p:nvSpPr>
          <p:spPr>
            <a:xfrm>
              <a:off x="6760202" y="1934847"/>
              <a:ext cx="1591679" cy="12939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0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Distribution within country</a:t>
              </a: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4B4378BA-AF2B-4729-9142-1EAAE3E6C55D}"/>
              </a:ext>
            </a:extLst>
          </p:cNvPr>
          <p:cNvSpPr txBox="1"/>
          <p:nvPr/>
        </p:nvSpPr>
        <p:spPr>
          <a:xfrm>
            <a:off x="6807264" y="2703062"/>
            <a:ext cx="1243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Abadi Extra Light" panose="020B0204020104020204" pitchFamily="34" charset="0"/>
              </a:rPr>
              <a:t>Mitigation</a:t>
            </a:r>
            <a:endParaRPr lang="en-AT" b="1" dirty="0">
              <a:solidFill>
                <a:schemeClr val="tx2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1C3F370-42AD-4E9D-AAA7-2F81A964F47E}"/>
              </a:ext>
            </a:extLst>
          </p:cNvPr>
          <p:cNvSpPr txBox="1"/>
          <p:nvPr/>
        </p:nvSpPr>
        <p:spPr>
          <a:xfrm>
            <a:off x="6020899" y="2389210"/>
            <a:ext cx="1875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4">
                    <a:lumMod val="75000"/>
                  </a:schemeClr>
                </a:solidFill>
                <a:latin typeface="Abadi Extra Light" panose="020B0204020104020204" pitchFamily="34" charset="0"/>
              </a:rPr>
              <a:t>No climate policies</a:t>
            </a:r>
            <a:endParaRPr lang="en-AT" b="1">
              <a:solidFill>
                <a:schemeClr val="accent4">
                  <a:lumMod val="75000"/>
                </a:schemeClr>
              </a:solidFill>
              <a:latin typeface="Abadi Extra Light" panose="020B0204020104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3DBCD0F-D418-4B7D-8952-D8AC7157A8D5}"/>
              </a:ext>
            </a:extLst>
          </p:cNvPr>
          <p:cNvSpPr txBox="1"/>
          <p:nvPr/>
        </p:nvSpPr>
        <p:spPr>
          <a:xfrm>
            <a:off x="2646730" y="2469017"/>
            <a:ext cx="69963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800" dirty="0"/>
              <a:t>Brazil</a:t>
            </a:r>
          </a:p>
        </p:txBody>
      </p:sp>
      <p:pic>
        <p:nvPicPr>
          <p:cNvPr id="184" name="Picture 18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512CB328-29AC-48DC-92E1-EB247DC81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6147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058F3-2229-43C0-BC15-301C68275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use for SHAPE?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7AFF0-F670-4947-9D9E-DB9A0437A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266E434-4108-4B6B-81BC-B52F97FE2F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9793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ontent Placeholder 2"/>
          <p:cNvGrpSpPr/>
          <p:nvPr/>
        </p:nvGrpSpPr>
        <p:grpSpPr>
          <a:xfrm>
            <a:off x="1981200" y="1600201"/>
            <a:ext cx="8229600" cy="4525962"/>
            <a:chOff x="457200" y="1600200"/>
            <a:chExt cx="8229600" cy="4525962"/>
          </a:xfrm>
        </p:grpSpPr>
        <p:sp>
          <p:nvSpPr>
            <p:cNvPr id="3" name="rc3"/>
            <p:cNvSpPr/>
            <p:nvPr/>
          </p:nvSpPr>
          <p:spPr>
            <a:xfrm>
              <a:off x="457200" y="1600200"/>
              <a:ext cx="8229600" cy="4525962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9525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4" name="rc4"/>
            <p:cNvSpPr/>
            <p:nvPr/>
          </p:nvSpPr>
          <p:spPr>
            <a:xfrm>
              <a:off x="457200" y="1600200"/>
              <a:ext cx="8229600" cy="4525962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" name="rc5"/>
            <p:cNvSpPr/>
            <p:nvPr/>
          </p:nvSpPr>
          <p:spPr>
            <a:xfrm>
              <a:off x="526789" y="1669789"/>
              <a:ext cx="5914727" cy="4386784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" name="rc6"/>
            <p:cNvSpPr/>
            <p:nvPr/>
          </p:nvSpPr>
          <p:spPr>
            <a:xfrm>
              <a:off x="1009669" y="2378098"/>
              <a:ext cx="5362258" cy="3442736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 sz="1800"/>
            </a:p>
          </p:txBody>
        </p:sp>
        <p:sp>
          <p:nvSpPr>
            <p:cNvPr id="7" name="pl7"/>
            <p:cNvSpPr/>
            <p:nvPr/>
          </p:nvSpPr>
          <p:spPr>
            <a:xfrm>
              <a:off x="1009669" y="5247045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8" name="pl8"/>
            <p:cNvSpPr/>
            <p:nvPr/>
          </p:nvSpPr>
          <p:spPr>
            <a:xfrm>
              <a:off x="1009669" y="4099466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9" name="pl9"/>
            <p:cNvSpPr/>
            <p:nvPr/>
          </p:nvSpPr>
          <p:spPr>
            <a:xfrm>
              <a:off x="1009669" y="2951887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0" name="pl10"/>
            <p:cNvSpPr/>
            <p:nvPr/>
          </p:nvSpPr>
          <p:spPr>
            <a:xfrm>
              <a:off x="1679951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1" name="pl11"/>
            <p:cNvSpPr/>
            <p:nvPr/>
          </p:nvSpPr>
          <p:spPr>
            <a:xfrm>
              <a:off x="3020516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2" name="pl12"/>
            <p:cNvSpPr/>
            <p:nvPr/>
          </p:nvSpPr>
          <p:spPr>
            <a:xfrm>
              <a:off x="4361080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3" name="pl13"/>
            <p:cNvSpPr/>
            <p:nvPr/>
          </p:nvSpPr>
          <p:spPr>
            <a:xfrm>
              <a:off x="5701645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4" name="pl14"/>
            <p:cNvSpPr/>
            <p:nvPr/>
          </p:nvSpPr>
          <p:spPr>
            <a:xfrm>
              <a:off x="6371927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5" name="pl15"/>
            <p:cNvSpPr/>
            <p:nvPr/>
          </p:nvSpPr>
          <p:spPr>
            <a:xfrm>
              <a:off x="1009669" y="5820834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6" name="pl16"/>
            <p:cNvSpPr/>
            <p:nvPr/>
          </p:nvSpPr>
          <p:spPr>
            <a:xfrm>
              <a:off x="1009669" y="4673255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7" name="pl17"/>
            <p:cNvSpPr/>
            <p:nvPr/>
          </p:nvSpPr>
          <p:spPr>
            <a:xfrm>
              <a:off x="1009669" y="3525677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8" name="pl18"/>
            <p:cNvSpPr/>
            <p:nvPr/>
          </p:nvSpPr>
          <p:spPr>
            <a:xfrm>
              <a:off x="1009669" y="2378098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9" name="pl19"/>
            <p:cNvSpPr/>
            <p:nvPr/>
          </p:nvSpPr>
          <p:spPr>
            <a:xfrm>
              <a:off x="1009669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20" name="pl20"/>
            <p:cNvSpPr/>
            <p:nvPr/>
          </p:nvSpPr>
          <p:spPr>
            <a:xfrm>
              <a:off x="2350233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21" name="pl21"/>
            <p:cNvSpPr/>
            <p:nvPr/>
          </p:nvSpPr>
          <p:spPr>
            <a:xfrm>
              <a:off x="3690798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22" name="pl22"/>
            <p:cNvSpPr/>
            <p:nvPr/>
          </p:nvSpPr>
          <p:spPr>
            <a:xfrm>
              <a:off x="5031362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24" name="pl24"/>
            <p:cNvSpPr/>
            <p:nvPr/>
          </p:nvSpPr>
          <p:spPr>
            <a:xfrm>
              <a:off x="1009669" y="4505991"/>
              <a:ext cx="5362258" cy="231296"/>
            </a:xfrm>
            <a:custGeom>
              <a:avLst/>
              <a:gdLst/>
              <a:ahLst/>
              <a:cxnLst/>
              <a:rect l="0" t="0" r="0" b="0"/>
              <a:pathLst>
                <a:path w="5362258" h="231296">
                  <a:moveTo>
                    <a:pt x="0" y="159238"/>
                  </a:moveTo>
                  <a:lnTo>
                    <a:pt x="670282" y="162750"/>
                  </a:lnTo>
                  <a:lnTo>
                    <a:pt x="1340564" y="156253"/>
                  </a:lnTo>
                  <a:lnTo>
                    <a:pt x="2010846" y="197064"/>
                  </a:lnTo>
                  <a:lnTo>
                    <a:pt x="2681129" y="231296"/>
                  </a:lnTo>
                  <a:lnTo>
                    <a:pt x="3351411" y="170955"/>
                  </a:lnTo>
                  <a:lnTo>
                    <a:pt x="4021693" y="109429"/>
                  </a:lnTo>
                  <a:lnTo>
                    <a:pt x="4691975" y="71605"/>
                  </a:ln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40651" cap="flat">
              <a:solidFill>
                <a:srgbClr val="0073C2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25" name="pl25"/>
            <p:cNvSpPr/>
            <p:nvPr/>
          </p:nvSpPr>
          <p:spPr>
            <a:xfrm>
              <a:off x="1009669" y="5232368"/>
              <a:ext cx="5362258" cy="0"/>
            </a:xfrm>
            <a:custGeom>
              <a:avLst/>
              <a:gdLst/>
              <a:ahLst/>
              <a:cxnLst/>
              <a:rect l="0" t="0" r="0" b="0"/>
              <a:pathLst>
                <a:path w="5362258">
                  <a:moveTo>
                    <a:pt x="0" y="0"/>
                  </a:moveTo>
                  <a:lnTo>
                    <a:pt x="0" y="0"/>
                  </a:lnTo>
                  <a:lnTo>
                    <a:pt x="670282" y="0"/>
                  </a:lnTo>
                  <a:lnTo>
                    <a:pt x="670282" y="0"/>
                  </a:lnTo>
                  <a:lnTo>
                    <a:pt x="1340564" y="0"/>
                  </a:lnTo>
                  <a:lnTo>
                    <a:pt x="1340564" y="0"/>
                  </a:lnTo>
                  <a:lnTo>
                    <a:pt x="2010846" y="0"/>
                  </a:lnTo>
                  <a:lnTo>
                    <a:pt x="2010846" y="0"/>
                  </a:lnTo>
                  <a:lnTo>
                    <a:pt x="2681129" y="0"/>
                  </a:lnTo>
                  <a:lnTo>
                    <a:pt x="2681129" y="0"/>
                  </a:lnTo>
                  <a:lnTo>
                    <a:pt x="3351411" y="0"/>
                  </a:lnTo>
                  <a:lnTo>
                    <a:pt x="3351411" y="0"/>
                  </a:lnTo>
                  <a:lnTo>
                    <a:pt x="4021693" y="0"/>
                  </a:lnTo>
                  <a:lnTo>
                    <a:pt x="4021693" y="0"/>
                  </a:lnTo>
                  <a:lnTo>
                    <a:pt x="4691975" y="0"/>
                  </a:lnTo>
                  <a:lnTo>
                    <a:pt x="4691975" y="0"/>
                  </a:lnTo>
                  <a:lnTo>
                    <a:pt x="5362258" y="0"/>
                  </a:lnTo>
                  <a:lnTo>
                    <a:pt x="5362258" y="0"/>
                  </a:lnTo>
                  <a:lnTo>
                    <a:pt x="5362258" y="0"/>
                  </a:lnTo>
                </a:path>
              </a:pathLst>
            </a:custGeom>
            <a:ln w="40651" cap="flat">
              <a:solidFill>
                <a:srgbClr val="000000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26" name="rc26"/>
            <p:cNvSpPr/>
            <p:nvPr/>
          </p:nvSpPr>
          <p:spPr>
            <a:xfrm>
              <a:off x="1009669" y="2378098"/>
              <a:ext cx="5362258" cy="3442736"/>
            </a:xfrm>
            <a:prstGeom prst="rect">
              <a:avLst/>
            </a:prstGeom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27" name="tx27"/>
            <p:cNvSpPr/>
            <p:nvPr/>
          </p:nvSpPr>
          <p:spPr>
            <a:xfrm>
              <a:off x="884883" y="5779143"/>
              <a:ext cx="62155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28" name="tx28"/>
            <p:cNvSpPr/>
            <p:nvPr/>
          </p:nvSpPr>
          <p:spPr>
            <a:xfrm>
              <a:off x="822728" y="4631564"/>
              <a:ext cx="124311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29" name="tx29"/>
            <p:cNvSpPr/>
            <p:nvPr/>
          </p:nvSpPr>
          <p:spPr>
            <a:xfrm>
              <a:off x="760572" y="3483985"/>
              <a:ext cx="186466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100</a:t>
              </a:r>
            </a:p>
          </p:txBody>
        </p:sp>
        <p:sp>
          <p:nvSpPr>
            <p:cNvPr id="30" name="tx30"/>
            <p:cNvSpPr/>
            <p:nvPr/>
          </p:nvSpPr>
          <p:spPr>
            <a:xfrm>
              <a:off x="760572" y="2336406"/>
              <a:ext cx="186466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150</a:t>
              </a:r>
            </a:p>
          </p:txBody>
        </p:sp>
        <p:sp>
          <p:nvSpPr>
            <p:cNvPr id="31" name="pl31"/>
            <p:cNvSpPr/>
            <p:nvPr/>
          </p:nvSpPr>
          <p:spPr>
            <a:xfrm>
              <a:off x="974874" y="5820834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32" name="pl32"/>
            <p:cNvSpPr/>
            <p:nvPr/>
          </p:nvSpPr>
          <p:spPr>
            <a:xfrm>
              <a:off x="974874" y="4673255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33" name="pl33"/>
            <p:cNvSpPr/>
            <p:nvPr/>
          </p:nvSpPr>
          <p:spPr>
            <a:xfrm>
              <a:off x="974874" y="3525677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34" name="pl34"/>
            <p:cNvSpPr/>
            <p:nvPr/>
          </p:nvSpPr>
          <p:spPr>
            <a:xfrm>
              <a:off x="974874" y="2378098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35" name="pl35"/>
            <p:cNvSpPr/>
            <p:nvPr/>
          </p:nvSpPr>
          <p:spPr>
            <a:xfrm>
              <a:off x="1009669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36" name="pl36"/>
            <p:cNvSpPr/>
            <p:nvPr/>
          </p:nvSpPr>
          <p:spPr>
            <a:xfrm>
              <a:off x="2350233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37" name="pl37"/>
            <p:cNvSpPr/>
            <p:nvPr/>
          </p:nvSpPr>
          <p:spPr>
            <a:xfrm>
              <a:off x="3690798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38" name="pl38"/>
            <p:cNvSpPr/>
            <p:nvPr/>
          </p:nvSpPr>
          <p:spPr>
            <a:xfrm>
              <a:off x="5031362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39" name="tx39"/>
            <p:cNvSpPr/>
            <p:nvPr/>
          </p:nvSpPr>
          <p:spPr>
            <a:xfrm>
              <a:off x="885358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2020</a:t>
              </a:r>
            </a:p>
          </p:txBody>
        </p:sp>
        <p:sp>
          <p:nvSpPr>
            <p:cNvPr id="40" name="tx40"/>
            <p:cNvSpPr/>
            <p:nvPr/>
          </p:nvSpPr>
          <p:spPr>
            <a:xfrm>
              <a:off x="2225922" y="5881718"/>
              <a:ext cx="248622" cy="8174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2030</a:t>
              </a:r>
            </a:p>
          </p:txBody>
        </p:sp>
        <p:sp>
          <p:nvSpPr>
            <p:cNvPr id="41" name="tx41"/>
            <p:cNvSpPr/>
            <p:nvPr/>
          </p:nvSpPr>
          <p:spPr>
            <a:xfrm>
              <a:off x="3566487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2040</a:t>
              </a:r>
            </a:p>
          </p:txBody>
        </p:sp>
        <p:sp>
          <p:nvSpPr>
            <p:cNvPr id="42" name="tx42"/>
            <p:cNvSpPr/>
            <p:nvPr/>
          </p:nvSpPr>
          <p:spPr>
            <a:xfrm>
              <a:off x="4907051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2050</a:t>
              </a:r>
            </a:p>
          </p:txBody>
        </p:sp>
        <p:sp>
          <p:nvSpPr>
            <p:cNvPr id="43" name="tx43"/>
            <p:cNvSpPr/>
            <p:nvPr/>
          </p:nvSpPr>
          <p:spPr>
            <a:xfrm rot="-5400000">
              <a:off x="-813377" y="4033913"/>
              <a:ext cx="2888406" cy="13110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0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Final Energy consumption per capita (GJ/year)</a:t>
              </a:r>
            </a:p>
          </p:txBody>
        </p:sp>
        <p:sp>
          <p:nvSpPr>
            <p:cNvPr id="44" name="tx44"/>
            <p:cNvSpPr/>
            <p:nvPr/>
          </p:nvSpPr>
          <p:spPr>
            <a:xfrm>
              <a:off x="1009669" y="1934847"/>
              <a:ext cx="2826673" cy="12939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0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National average energy consumption in BRA</a:t>
              </a:r>
            </a:p>
          </p:txBody>
        </p:sp>
        <p:sp>
          <p:nvSpPr>
            <p:cNvPr id="45" name="tx45"/>
            <p:cNvSpPr/>
            <p:nvPr/>
          </p:nvSpPr>
          <p:spPr>
            <a:xfrm>
              <a:off x="1009669" y="1702051"/>
              <a:ext cx="1285949" cy="15732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3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2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Total final energy</a:t>
              </a:r>
            </a:p>
          </p:txBody>
        </p:sp>
        <p:sp>
          <p:nvSpPr>
            <p:cNvPr id="46" name="rc46"/>
            <p:cNvSpPr/>
            <p:nvPr/>
          </p:nvSpPr>
          <p:spPr>
            <a:xfrm>
              <a:off x="6441516" y="1669789"/>
              <a:ext cx="2175694" cy="4386784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47" name="rc47"/>
            <p:cNvSpPr/>
            <p:nvPr/>
          </p:nvSpPr>
          <p:spPr>
            <a:xfrm>
              <a:off x="6760202" y="2378098"/>
              <a:ext cx="858915" cy="3442736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 sz="1800"/>
            </a:p>
          </p:txBody>
        </p:sp>
        <p:sp>
          <p:nvSpPr>
            <p:cNvPr id="48" name="pl48"/>
            <p:cNvSpPr/>
            <p:nvPr/>
          </p:nvSpPr>
          <p:spPr>
            <a:xfrm>
              <a:off x="6760202" y="5247045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49" name="pl49"/>
            <p:cNvSpPr/>
            <p:nvPr/>
          </p:nvSpPr>
          <p:spPr>
            <a:xfrm>
              <a:off x="6760202" y="4099466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0" name="pl50"/>
            <p:cNvSpPr/>
            <p:nvPr/>
          </p:nvSpPr>
          <p:spPr>
            <a:xfrm>
              <a:off x="6760202" y="295188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1" name="pl51"/>
            <p:cNvSpPr/>
            <p:nvPr/>
          </p:nvSpPr>
          <p:spPr>
            <a:xfrm>
              <a:off x="6760202" y="5820834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2" name="pl52"/>
            <p:cNvSpPr/>
            <p:nvPr/>
          </p:nvSpPr>
          <p:spPr>
            <a:xfrm>
              <a:off x="6760202" y="4673255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3" name="pl53"/>
            <p:cNvSpPr/>
            <p:nvPr/>
          </p:nvSpPr>
          <p:spPr>
            <a:xfrm>
              <a:off x="6760202" y="352567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4" name="pl54"/>
            <p:cNvSpPr/>
            <p:nvPr/>
          </p:nvSpPr>
          <p:spPr>
            <a:xfrm>
              <a:off x="6760202" y="2378098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5" name="pl55"/>
            <p:cNvSpPr/>
            <p:nvPr/>
          </p:nvSpPr>
          <p:spPr>
            <a:xfrm>
              <a:off x="7189660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8" name="pl58"/>
            <p:cNvSpPr/>
            <p:nvPr/>
          </p:nvSpPr>
          <p:spPr>
            <a:xfrm>
              <a:off x="6760202" y="5232368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40651" cap="flat">
              <a:solidFill>
                <a:srgbClr val="000000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59" name="rc59"/>
            <p:cNvSpPr/>
            <p:nvPr/>
          </p:nvSpPr>
          <p:spPr>
            <a:xfrm>
              <a:off x="6760202" y="2378098"/>
              <a:ext cx="858915" cy="3442736"/>
            </a:xfrm>
            <a:prstGeom prst="rect">
              <a:avLst/>
            </a:prstGeom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0" name="rc60"/>
            <p:cNvSpPr/>
            <p:nvPr/>
          </p:nvSpPr>
          <p:spPr>
            <a:xfrm>
              <a:off x="7688706" y="2378098"/>
              <a:ext cx="858915" cy="3442736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 sz="1800"/>
            </a:p>
          </p:txBody>
        </p:sp>
        <p:sp>
          <p:nvSpPr>
            <p:cNvPr id="61" name="pl61"/>
            <p:cNvSpPr/>
            <p:nvPr/>
          </p:nvSpPr>
          <p:spPr>
            <a:xfrm>
              <a:off x="7688706" y="5247045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2" name="pl62"/>
            <p:cNvSpPr/>
            <p:nvPr/>
          </p:nvSpPr>
          <p:spPr>
            <a:xfrm>
              <a:off x="7688706" y="4099466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3" name="pl63"/>
            <p:cNvSpPr/>
            <p:nvPr/>
          </p:nvSpPr>
          <p:spPr>
            <a:xfrm>
              <a:off x="7688706" y="295188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6775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4" name="pl64"/>
            <p:cNvSpPr/>
            <p:nvPr/>
          </p:nvSpPr>
          <p:spPr>
            <a:xfrm>
              <a:off x="7688706" y="5820834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5" name="pl65"/>
            <p:cNvSpPr/>
            <p:nvPr/>
          </p:nvSpPr>
          <p:spPr>
            <a:xfrm>
              <a:off x="7688706" y="4673255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6" name="pl66"/>
            <p:cNvSpPr/>
            <p:nvPr/>
          </p:nvSpPr>
          <p:spPr>
            <a:xfrm>
              <a:off x="7688706" y="3525677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7" name="pl67"/>
            <p:cNvSpPr/>
            <p:nvPr/>
          </p:nvSpPr>
          <p:spPr>
            <a:xfrm>
              <a:off x="7688706" y="2378098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68" name="pl68"/>
            <p:cNvSpPr/>
            <p:nvPr/>
          </p:nvSpPr>
          <p:spPr>
            <a:xfrm>
              <a:off x="8118164" y="2378098"/>
              <a:ext cx="0" cy="3442736"/>
            </a:xfrm>
            <a:custGeom>
              <a:avLst/>
              <a:gdLst/>
              <a:ahLst/>
              <a:cxnLst/>
              <a:rect l="0" t="0" r="0" b="0"/>
              <a:pathLst>
                <a:path h="3442736">
                  <a:moveTo>
                    <a:pt x="0" y="344273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BEBEB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71" name="pl71"/>
            <p:cNvSpPr/>
            <p:nvPr/>
          </p:nvSpPr>
          <p:spPr>
            <a:xfrm>
              <a:off x="7688706" y="5232368"/>
              <a:ext cx="858915" cy="0"/>
            </a:xfrm>
            <a:custGeom>
              <a:avLst/>
              <a:gdLst/>
              <a:ahLst/>
              <a:cxnLst/>
              <a:rect l="0" t="0" r="0" b="0"/>
              <a:pathLst>
                <a:path w="858915">
                  <a:moveTo>
                    <a:pt x="0" y="0"/>
                  </a:moveTo>
                  <a:lnTo>
                    <a:pt x="858915" y="0"/>
                  </a:lnTo>
                  <a:lnTo>
                    <a:pt x="858915" y="0"/>
                  </a:lnTo>
                </a:path>
              </a:pathLst>
            </a:custGeom>
            <a:ln w="40651" cap="flat">
              <a:solidFill>
                <a:srgbClr val="000000">
                  <a:alpha val="100000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72" name="rc72"/>
            <p:cNvSpPr/>
            <p:nvPr/>
          </p:nvSpPr>
          <p:spPr>
            <a:xfrm>
              <a:off x="7688706" y="2378098"/>
              <a:ext cx="858915" cy="3442736"/>
            </a:xfrm>
            <a:prstGeom prst="rect">
              <a:avLst/>
            </a:prstGeom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73" name="rc73"/>
            <p:cNvSpPr/>
            <p:nvPr/>
          </p:nvSpPr>
          <p:spPr>
            <a:xfrm>
              <a:off x="6760202" y="2163235"/>
              <a:ext cx="858915" cy="214862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74" name="tx74"/>
            <p:cNvSpPr/>
            <p:nvPr/>
          </p:nvSpPr>
          <p:spPr>
            <a:xfrm>
              <a:off x="7065348" y="2228975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2020</a:t>
              </a:r>
            </a:p>
          </p:txBody>
        </p:sp>
        <p:sp>
          <p:nvSpPr>
            <p:cNvPr id="75" name="rc75"/>
            <p:cNvSpPr/>
            <p:nvPr/>
          </p:nvSpPr>
          <p:spPr>
            <a:xfrm>
              <a:off x="7688706" y="2163235"/>
              <a:ext cx="858915" cy="214862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76" name="tx76"/>
            <p:cNvSpPr/>
            <p:nvPr/>
          </p:nvSpPr>
          <p:spPr>
            <a:xfrm>
              <a:off x="7993853" y="2228975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2050</a:t>
              </a:r>
            </a:p>
          </p:txBody>
        </p:sp>
        <p:sp>
          <p:nvSpPr>
            <p:cNvPr id="77" name="pl77"/>
            <p:cNvSpPr/>
            <p:nvPr/>
          </p:nvSpPr>
          <p:spPr>
            <a:xfrm>
              <a:off x="7189660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78" name="tx78"/>
            <p:cNvSpPr/>
            <p:nvPr/>
          </p:nvSpPr>
          <p:spPr>
            <a:xfrm>
              <a:off x="7065348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2020</a:t>
              </a:r>
            </a:p>
          </p:txBody>
        </p:sp>
        <p:sp>
          <p:nvSpPr>
            <p:cNvPr id="79" name="pl79"/>
            <p:cNvSpPr/>
            <p:nvPr/>
          </p:nvSpPr>
          <p:spPr>
            <a:xfrm>
              <a:off x="8118164" y="5820834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80" name="tx80"/>
            <p:cNvSpPr/>
            <p:nvPr/>
          </p:nvSpPr>
          <p:spPr>
            <a:xfrm>
              <a:off x="7993853" y="5881773"/>
              <a:ext cx="248622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2050</a:t>
              </a:r>
            </a:p>
          </p:txBody>
        </p:sp>
        <p:sp>
          <p:nvSpPr>
            <p:cNvPr id="81" name="tx81"/>
            <p:cNvSpPr/>
            <p:nvPr/>
          </p:nvSpPr>
          <p:spPr>
            <a:xfrm>
              <a:off x="6635416" y="5779143"/>
              <a:ext cx="62155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82" name="tx82"/>
            <p:cNvSpPr/>
            <p:nvPr/>
          </p:nvSpPr>
          <p:spPr>
            <a:xfrm>
              <a:off x="6573261" y="4631564"/>
              <a:ext cx="124311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83" name="tx83"/>
            <p:cNvSpPr/>
            <p:nvPr/>
          </p:nvSpPr>
          <p:spPr>
            <a:xfrm>
              <a:off x="6511105" y="3483985"/>
              <a:ext cx="186466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100</a:t>
              </a:r>
            </a:p>
          </p:txBody>
        </p:sp>
        <p:sp>
          <p:nvSpPr>
            <p:cNvPr id="84" name="tx84"/>
            <p:cNvSpPr/>
            <p:nvPr/>
          </p:nvSpPr>
          <p:spPr>
            <a:xfrm>
              <a:off x="6511105" y="2336406"/>
              <a:ext cx="186466" cy="8169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8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150</a:t>
              </a:r>
            </a:p>
          </p:txBody>
        </p:sp>
        <p:sp>
          <p:nvSpPr>
            <p:cNvPr id="85" name="pl85"/>
            <p:cNvSpPr/>
            <p:nvPr/>
          </p:nvSpPr>
          <p:spPr>
            <a:xfrm>
              <a:off x="6725407" y="5820834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86" name="pl86"/>
            <p:cNvSpPr/>
            <p:nvPr/>
          </p:nvSpPr>
          <p:spPr>
            <a:xfrm>
              <a:off x="6725407" y="4673255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87" name="pl87"/>
            <p:cNvSpPr/>
            <p:nvPr/>
          </p:nvSpPr>
          <p:spPr>
            <a:xfrm>
              <a:off x="6725407" y="3525677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88" name="pl88"/>
            <p:cNvSpPr/>
            <p:nvPr/>
          </p:nvSpPr>
          <p:spPr>
            <a:xfrm>
              <a:off x="6725407" y="2378098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89" name="tx89"/>
            <p:cNvSpPr/>
            <p:nvPr/>
          </p:nvSpPr>
          <p:spPr>
            <a:xfrm>
              <a:off x="6760202" y="1934847"/>
              <a:ext cx="1591679" cy="12939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0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Distribution within country</a:t>
              </a: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4B4378BA-AF2B-4729-9142-1EAAE3E6C55D}"/>
              </a:ext>
            </a:extLst>
          </p:cNvPr>
          <p:cNvSpPr txBox="1"/>
          <p:nvPr/>
        </p:nvSpPr>
        <p:spPr>
          <a:xfrm>
            <a:off x="6807264" y="2703062"/>
            <a:ext cx="1243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Abadi Extra Light" panose="020B0204020104020204" pitchFamily="34" charset="0"/>
              </a:rPr>
              <a:t>Mitigation</a:t>
            </a:r>
            <a:endParaRPr lang="en-AT" b="1" dirty="0">
              <a:solidFill>
                <a:schemeClr val="tx2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3DBCD0F-D418-4B7D-8952-D8AC7157A8D5}"/>
              </a:ext>
            </a:extLst>
          </p:cNvPr>
          <p:cNvSpPr txBox="1"/>
          <p:nvPr/>
        </p:nvSpPr>
        <p:spPr>
          <a:xfrm>
            <a:off x="2646730" y="2469017"/>
            <a:ext cx="69963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800" dirty="0"/>
              <a:t>Brazil</a:t>
            </a:r>
          </a:p>
        </p:txBody>
      </p:sp>
      <p:sp>
        <p:nvSpPr>
          <p:cNvPr id="93" name="pg70">
            <a:extLst>
              <a:ext uri="{FF2B5EF4-FFF2-40B4-BE49-F238E27FC236}">
                <a16:creationId xmlns:a16="http://schemas.microsoft.com/office/drawing/2014/main" id="{654F3F0A-AB91-47EF-9372-F31C6515C5BD}"/>
              </a:ext>
            </a:extLst>
          </p:cNvPr>
          <p:cNvSpPr/>
          <p:nvPr/>
        </p:nvSpPr>
        <p:spPr>
          <a:xfrm>
            <a:off x="9642164" y="2380092"/>
            <a:ext cx="322093" cy="3440090"/>
          </a:xfrm>
          <a:custGeom>
            <a:avLst/>
            <a:gdLst/>
            <a:ahLst/>
            <a:cxnLst/>
            <a:rect l="0" t="0" r="0" b="0"/>
            <a:pathLst>
              <a:path w="322093" h="3440090">
                <a:moveTo>
                  <a:pt x="0" y="3440090"/>
                </a:moveTo>
                <a:lnTo>
                  <a:pt x="0" y="3432307"/>
                </a:lnTo>
                <a:lnTo>
                  <a:pt x="0" y="3424524"/>
                </a:lnTo>
                <a:lnTo>
                  <a:pt x="0" y="3416741"/>
                </a:lnTo>
                <a:lnTo>
                  <a:pt x="0" y="3408958"/>
                </a:lnTo>
                <a:lnTo>
                  <a:pt x="0" y="3401175"/>
                </a:lnTo>
                <a:lnTo>
                  <a:pt x="0" y="3393392"/>
                </a:lnTo>
                <a:lnTo>
                  <a:pt x="0" y="3385609"/>
                </a:lnTo>
                <a:lnTo>
                  <a:pt x="0" y="3377826"/>
                </a:lnTo>
                <a:lnTo>
                  <a:pt x="0" y="3370043"/>
                </a:lnTo>
                <a:lnTo>
                  <a:pt x="0" y="3362260"/>
                </a:lnTo>
                <a:lnTo>
                  <a:pt x="0" y="3354477"/>
                </a:lnTo>
                <a:lnTo>
                  <a:pt x="0" y="3346694"/>
                </a:lnTo>
                <a:lnTo>
                  <a:pt x="0" y="3338911"/>
                </a:lnTo>
                <a:lnTo>
                  <a:pt x="0" y="3331128"/>
                </a:lnTo>
                <a:lnTo>
                  <a:pt x="0" y="3323345"/>
                </a:lnTo>
                <a:lnTo>
                  <a:pt x="0" y="3315562"/>
                </a:lnTo>
                <a:lnTo>
                  <a:pt x="0" y="3307779"/>
                </a:lnTo>
                <a:lnTo>
                  <a:pt x="0" y="3299996"/>
                </a:lnTo>
                <a:lnTo>
                  <a:pt x="0" y="3292213"/>
                </a:lnTo>
                <a:lnTo>
                  <a:pt x="0" y="3284430"/>
                </a:lnTo>
                <a:lnTo>
                  <a:pt x="0" y="3276647"/>
                </a:lnTo>
                <a:lnTo>
                  <a:pt x="0" y="3268864"/>
                </a:lnTo>
                <a:lnTo>
                  <a:pt x="0" y="3261081"/>
                </a:lnTo>
                <a:lnTo>
                  <a:pt x="0" y="3253298"/>
                </a:lnTo>
                <a:lnTo>
                  <a:pt x="0" y="3245515"/>
                </a:lnTo>
                <a:lnTo>
                  <a:pt x="0" y="3237732"/>
                </a:lnTo>
                <a:lnTo>
                  <a:pt x="0" y="3229949"/>
                </a:lnTo>
                <a:lnTo>
                  <a:pt x="0" y="3222166"/>
                </a:lnTo>
                <a:lnTo>
                  <a:pt x="0" y="3214383"/>
                </a:lnTo>
                <a:lnTo>
                  <a:pt x="0" y="3206600"/>
                </a:lnTo>
                <a:lnTo>
                  <a:pt x="0" y="3198817"/>
                </a:lnTo>
                <a:lnTo>
                  <a:pt x="0" y="3191034"/>
                </a:lnTo>
                <a:lnTo>
                  <a:pt x="0" y="3183251"/>
                </a:lnTo>
                <a:lnTo>
                  <a:pt x="0" y="3175468"/>
                </a:lnTo>
                <a:lnTo>
                  <a:pt x="0" y="3167685"/>
                </a:lnTo>
                <a:lnTo>
                  <a:pt x="0" y="3159902"/>
                </a:lnTo>
                <a:lnTo>
                  <a:pt x="0" y="3152119"/>
                </a:lnTo>
                <a:lnTo>
                  <a:pt x="0" y="3144336"/>
                </a:lnTo>
                <a:lnTo>
                  <a:pt x="0" y="3136553"/>
                </a:lnTo>
                <a:lnTo>
                  <a:pt x="0" y="3128770"/>
                </a:lnTo>
                <a:lnTo>
                  <a:pt x="0" y="3120987"/>
                </a:lnTo>
                <a:lnTo>
                  <a:pt x="0" y="3113204"/>
                </a:lnTo>
                <a:lnTo>
                  <a:pt x="0" y="3105421"/>
                </a:lnTo>
                <a:lnTo>
                  <a:pt x="0" y="3097638"/>
                </a:lnTo>
                <a:lnTo>
                  <a:pt x="0" y="3089855"/>
                </a:lnTo>
                <a:lnTo>
                  <a:pt x="0" y="3082072"/>
                </a:lnTo>
                <a:lnTo>
                  <a:pt x="0" y="3074289"/>
                </a:lnTo>
                <a:lnTo>
                  <a:pt x="0" y="3066506"/>
                </a:lnTo>
                <a:lnTo>
                  <a:pt x="0" y="3058723"/>
                </a:lnTo>
                <a:lnTo>
                  <a:pt x="0" y="3050940"/>
                </a:lnTo>
                <a:lnTo>
                  <a:pt x="0" y="3043157"/>
                </a:lnTo>
                <a:lnTo>
                  <a:pt x="0" y="3035374"/>
                </a:lnTo>
                <a:lnTo>
                  <a:pt x="0" y="3027591"/>
                </a:lnTo>
                <a:lnTo>
                  <a:pt x="0" y="3019808"/>
                </a:lnTo>
                <a:lnTo>
                  <a:pt x="0" y="3012025"/>
                </a:lnTo>
                <a:lnTo>
                  <a:pt x="0" y="3004242"/>
                </a:lnTo>
                <a:lnTo>
                  <a:pt x="0" y="2996459"/>
                </a:lnTo>
                <a:lnTo>
                  <a:pt x="0" y="2988676"/>
                </a:lnTo>
                <a:lnTo>
                  <a:pt x="0" y="2980893"/>
                </a:lnTo>
                <a:lnTo>
                  <a:pt x="0" y="2973110"/>
                </a:lnTo>
                <a:lnTo>
                  <a:pt x="0" y="2965327"/>
                </a:lnTo>
                <a:lnTo>
                  <a:pt x="0" y="2957544"/>
                </a:lnTo>
                <a:lnTo>
                  <a:pt x="0" y="2949760"/>
                </a:lnTo>
                <a:lnTo>
                  <a:pt x="0" y="2941977"/>
                </a:lnTo>
                <a:lnTo>
                  <a:pt x="0" y="2934194"/>
                </a:lnTo>
                <a:lnTo>
                  <a:pt x="0" y="2926411"/>
                </a:lnTo>
                <a:lnTo>
                  <a:pt x="0" y="2918628"/>
                </a:lnTo>
                <a:lnTo>
                  <a:pt x="0" y="2910845"/>
                </a:lnTo>
                <a:lnTo>
                  <a:pt x="0" y="2903062"/>
                </a:lnTo>
                <a:lnTo>
                  <a:pt x="0" y="2895279"/>
                </a:lnTo>
                <a:lnTo>
                  <a:pt x="0" y="2887496"/>
                </a:lnTo>
                <a:lnTo>
                  <a:pt x="0" y="2879713"/>
                </a:lnTo>
                <a:lnTo>
                  <a:pt x="0" y="2871930"/>
                </a:lnTo>
                <a:lnTo>
                  <a:pt x="0" y="2864147"/>
                </a:lnTo>
                <a:lnTo>
                  <a:pt x="0" y="2856364"/>
                </a:lnTo>
                <a:lnTo>
                  <a:pt x="0" y="2848581"/>
                </a:lnTo>
                <a:lnTo>
                  <a:pt x="0" y="2840798"/>
                </a:lnTo>
                <a:lnTo>
                  <a:pt x="0" y="2833015"/>
                </a:lnTo>
                <a:lnTo>
                  <a:pt x="0" y="2825232"/>
                </a:lnTo>
                <a:lnTo>
                  <a:pt x="0" y="2817449"/>
                </a:lnTo>
                <a:lnTo>
                  <a:pt x="0" y="2809666"/>
                </a:lnTo>
                <a:lnTo>
                  <a:pt x="0" y="2801883"/>
                </a:lnTo>
                <a:lnTo>
                  <a:pt x="0" y="2794100"/>
                </a:lnTo>
                <a:lnTo>
                  <a:pt x="0" y="2786317"/>
                </a:lnTo>
                <a:lnTo>
                  <a:pt x="0" y="2778534"/>
                </a:lnTo>
                <a:lnTo>
                  <a:pt x="0" y="2770751"/>
                </a:lnTo>
                <a:lnTo>
                  <a:pt x="0" y="2762968"/>
                </a:lnTo>
                <a:lnTo>
                  <a:pt x="0" y="2755185"/>
                </a:lnTo>
                <a:lnTo>
                  <a:pt x="0" y="2747402"/>
                </a:lnTo>
                <a:lnTo>
                  <a:pt x="0" y="2739619"/>
                </a:lnTo>
                <a:lnTo>
                  <a:pt x="0" y="2731836"/>
                </a:lnTo>
                <a:lnTo>
                  <a:pt x="0" y="2724053"/>
                </a:lnTo>
                <a:lnTo>
                  <a:pt x="0" y="2716270"/>
                </a:lnTo>
                <a:lnTo>
                  <a:pt x="0" y="2708487"/>
                </a:lnTo>
                <a:lnTo>
                  <a:pt x="0" y="2700704"/>
                </a:lnTo>
                <a:lnTo>
                  <a:pt x="0" y="2692921"/>
                </a:lnTo>
                <a:lnTo>
                  <a:pt x="0" y="2685138"/>
                </a:lnTo>
                <a:lnTo>
                  <a:pt x="0" y="2677355"/>
                </a:lnTo>
                <a:lnTo>
                  <a:pt x="0" y="2669572"/>
                </a:lnTo>
                <a:lnTo>
                  <a:pt x="0" y="2661789"/>
                </a:lnTo>
                <a:lnTo>
                  <a:pt x="0" y="2654006"/>
                </a:lnTo>
                <a:lnTo>
                  <a:pt x="0" y="2646223"/>
                </a:lnTo>
                <a:lnTo>
                  <a:pt x="0" y="2638440"/>
                </a:lnTo>
                <a:lnTo>
                  <a:pt x="0" y="2630657"/>
                </a:lnTo>
                <a:lnTo>
                  <a:pt x="0" y="2622874"/>
                </a:lnTo>
                <a:lnTo>
                  <a:pt x="0" y="2615091"/>
                </a:lnTo>
                <a:lnTo>
                  <a:pt x="0" y="2607308"/>
                </a:lnTo>
                <a:lnTo>
                  <a:pt x="0" y="2599525"/>
                </a:lnTo>
                <a:lnTo>
                  <a:pt x="0" y="2591742"/>
                </a:lnTo>
                <a:lnTo>
                  <a:pt x="0" y="2583959"/>
                </a:lnTo>
                <a:lnTo>
                  <a:pt x="0" y="2576176"/>
                </a:lnTo>
                <a:lnTo>
                  <a:pt x="0" y="2568393"/>
                </a:lnTo>
                <a:lnTo>
                  <a:pt x="0" y="2560610"/>
                </a:lnTo>
                <a:lnTo>
                  <a:pt x="0" y="2552827"/>
                </a:lnTo>
                <a:lnTo>
                  <a:pt x="0" y="2545044"/>
                </a:lnTo>
                <a:lnTo>
                  <a:pt x="0" y="2537261"/>
                </a:lnTo>
                <a:lnTo>
                  <a:pt x="0" y="2529478"/>
                </a:lnTo>
                <a:lnTo>
                  <a:pt x="0" y="2521695"/>
                </a:lnTo>
                <a:lnTo>
                  <a:pt x="0" y="2513912"/>
                </a:lnTo>
                <a:lnTo>
                  <a:pt x="0" y="2506129"/>
                </a:lnTo>
                <a:lnTo>
                  <a:pt x="0" y="2498346"/>
                </a:lnTo>
                <a:lnTo>
                  <a:pt x="0" y="2490563"/>
                </a:lnTo>
                <a:lnTo>
                  <a:pt x="0" y="2482780"/>
                </a:lnTo>
                <a:lnTo>
                  <a:pt x="0" y="2474997"/>
                </a:lnTo>
                <a:lnTo>
                  <a:pt x="0" y="2467214"/>
                </a:lnTo>
                <a:lnTo>
                  <a:pt x="0" y="2459431"/>
                </a:lnTo>
                <a:lnTo>
                  <a:pt x="0" y="2451648"/>
                </a:lnTo>
                <a:lnTo>
                  <a:pt x="0" y="2443865"/>
                </a:lnTo>
                <a:lnTo>
                  <a:pt x="0" y="2436082"/>
                </a:lnTo>
                <a:lnTo>
                  <a:pt x="0" y="2428299"/>
                </a:lnTo>
                <a:lnTo>
                  <a:pt x="0" y="2420516"/>
                </a:lnTo>
                <a:lnTo>
                  <a:pt x="0" y="2412733"/>
                </a:lnTo>
                <a:lnTo>
                  <a:pt x="0" y="2404950"/>
                </a:lnTo>
                <a:lnTo>
                  <a:pt x="0" y="2397167"/>
                </a:lnTo>
                <a:lnTo>
                  <a:pt x="0" y="2389384"/>
                </a:lnTo>
                <a:lnTo>
                  <a:pt x="0" y="2381601"/>
                </a:lnTo>
                <a:lnTo>
                  <a:pt x="0" y="2373818"/>
                </a:lnTo>
                <a:lnTo>
                  <a:pt x="0" y="2366035"/>
                </a:lnTo>
                <a:lnTo>
                  <a:pt x="0" y="2358252"/>
                </a:lnTo>
                <a:lnTo>
                  <a:pt x="0" y="2350469"/>
                </a:lnTo>
                <a:lnTo>
                  <a:pt x="0" y="2342686"/>
                </a:lnTo>
                <a:lnTo>
                  <a:pt x="0" y="2334903"/>
                </a:lnTo>
                <a:lnTo>
                  <a:pt x="0" y="2327120"/>
                </a:lnTo>
                <a:lnTo>
                  <a:pt x="0" y="2319337"/>
                </a:lnTo>
                <a:lnTo>
                  <a:pt x="0" y="2311554"/>
                </a:lnTo>
                <a:lnTo>
                  <a:pt x="0" y="2303771"/>
                </a:lnTo>
                <a:lnTo>
                  <a:pt x="0" y="2295988"/>
                </a:lnTo>
                <a:lnTo>
                  <a:pt x="0" y="2288205"/>
                </a:lnTo>
                <a:lnTo>
                  <a:pt x="0" y="2280422"/>
                </a:lnTo>
                <a:lnTo>
                  <a:pt x="0" y="2272639"/>
                </a:lnTo>
                <a:lnTo>
                  <a:pt x="0" y="2264856"/>
                </a:lnTo>
                <a:lnTo>
                  <a:pt x="0" y="2257073"/>
                </a:lnTo>
                <a:lnTo>
                  <a:pt x="0" y="2249290"/>
                </a:lnTo>
                <a:lnTo>
                  <a:pt x="0" y="2241507"/>
                </a:lnTo>
                <a:lnTo>
                  <a:pt x="0" y="2233724"/>
                </a:lnTo>
                <a:lnTo>
                  <a:pt x="0" y="2225941"/>
                </a:lnTo>
                <a:lnTo>
                  <a:pt x="0" y="2218158"/>
                </a:lnTo>
                <a:lnTo>
                  <a:pt x="0" y="2210374"/>
                </a:lnTo>
                <a:lnTo>
                  <a:pt x="0" y="2202591"/>
                </a:lnTo>
                <a:lnTo>
                  <a:pt x="0" y="2194808"/>
                </a:lnTo>
                <a:lnTo>
                  <a:pt x="0" y="2187025"/>
                </a:lnTo>
                <a:lnTo>
                  <a:pt x="0" y="2179242"/>
                </a:lnTo>
                <a:lnTo>
                  <a:pt x="0" y="2171459"/>
                </a:lnTo>
                <a:lnTo>
                  <a:pt x="0" y="2163676"/>
                </a:lnTo>
                <a:lnTo>
                  <a:pt x="0" y="2155893"/>
                </a:lnTo>
                <a:lnTo>
                  <a:pt x="0" y="2148110"/>
                </a:lnTo>
                <a:lnTo>
                  <a:pt x="0" y="2140327"/>
                </a:lnTo>
                <a:lnTo>
                  <a:pt x="0" y="2132544"/>
                </a:lnTo>
                <a:lnTo>
                  <a:pt x="0" y="2124761"/>
                </a:lnTo>
                <a:lnTo>
                  <a:pt x="0" y="2116978"/>
                </a:lnTo>
                <a:lnTo>
                  <a:pt x="0" y="2109195"/>
                </a:lnTo>
                <a:lnTo>
                  <a:pt x="0" y="2101412"/>
                </a:lnTo>
                <a:lnTo>
                  <a:pt x="0" y="2093629"/>
                </a:lnTo>
                <a:lnTo>
                  <a:pt x="0" y="2085846"/>
                </a:lnTo>
                <a:lnTo>
                  <a:pt x="0" y="2078063"/>
                </a:lnTo>
                <a:lnTo>
                  <a:pt x="0" y="2070280"/>
                </a:lnTo>
                <a:lnTo>
                  <a:pt x="0" y="2062497"/>
                </a:lnTo>
                <a:lnTo>
                  <a:pt x="0" y="2054714"/>
                </a:lnTo>
                <a:lnTo>
                  <a:pt x="0" y="2046931"/>
                </a:lnTo>
                <a:lnTo>
                  <a:pt x="0" y="2039148"/>
                </a:lnTo>
                <a:lnTo>
                  <a:pt x="0" y="2031365"/>
                </a:lnTo>
                <a:lnTo>
                  <a:pt x="0" y="2023582"/>
                </a:lnTo>
                <a:lnTo>
                  <a:pt x="0" y="2015799"/>
                </a:lnTo>
                <a:lnTo>
                  <a:pt x="0" y="2008016"/>
                </a:lnTo>
                <a:lnTo>
                  <a:pt x="0" y="2000233"/>
                </a:lnTo>
                <a:lnTo>
                  <a:pt x="0" y="1992450"/>
                </a:lnTo>
                <a:lnTo>
                  <a:pt x="0" y="1984667"/>
                </a:lnTo>
                <a:lnTo>
                  <a:pt x="0" y="1976884"/>
                </a:lnTo>
                <a:lnTo>
                  <a:pt x="0" y="1969101"/>
                </a:lnTo>
                <a:lnTo>
                  <a:pt x="0" y="1961318"/>
                </a:lnTo>
                <a:lnTo>
                  <a:pt x="0" y="1953535"/>
                </a:lnTo>
                <a:lnTo>
                  <a:pt x="0" y="1945752"/>
                </a:lnTo>
                <a:lnTo>
                  <a:pt x="0" y="1937969"/>
                </a:lnTo>
                <a:lnTo>
                  <a:pt x="0" y="1930186"/>
                </a:lnTo>
                <a:lnTo>
                  <a:pt x="0" y="1922403"/>
                </a:lnTo>
                <a:lnTo>
                  <a:pt x="0" y="1914620"/>
                </a:lnTo>
                <a:lnTo>
                  <a:pt x="0" y="1906837"/>
                </a:lnTo>
                <a:lnTo>
                  <a:pt x="0" y="1899054"/>
                </a:lnTo>
                <a:lnTo>
                  <a:pt x="0" y="1891271"/>
                </a:lnTo>
                <a:lnTo>
                  <a:pt x="0" y="1883488"/>
                </a:lnTo>
                <a:lnTo>
                  <a:pt x="0" y="1875705"/>
                </a:lnTo>
                <a:lnTo>
                  <a:pt x="0" y="1867922"/>
                </a:lnTo>
                <a:lnTo>
                  <a:pt x="0" y="1860139"/>
                </a:lnTo>
                <a:lnTo>
                  <a:pt x="0" y="1852356"/>
                </a:lnTo>
                <a:lnTo>
                  <a:pt x="0" y="1844573"/>
                </a:lnTo>
                <a:lnTo>
                  <a:pt x="0" y="1836790"/>
                </a:lnTo>
                <a:lnTo>
                  <a:pt x="0" y="1829007"/>
                </a:lnTo>
                <a:lnTo>
                  <a:pt x="0" y="1821224"/>
                </a:lnTo>
                <a:lnTo>
                  <a:pt x="0" y="1813441"/>
                </a:lnTo>
                <a:lnTo>
                  <a:pt x="0" y="1805658"/>
                </a:lnTo>
                <a:lnTo>
                  <a:pt x="0" y="1797875"/>
                </a:lnTo>
                <a:lnTo>
                  <a:pt x="0" y="1790092"/>
                </a:lnTo>
                <a:lnTo>
                  <a:pt x="0" y="1782309"/>
                </a:lnTo>
                <a:lnTo>
                  <a:pt x="0" y="1774526"/>
                </a:lnTo>
                <a:lnTo>
                  <a:pt x="0" y="1766743"/>
                </a:lnTo>
                <a:lnTo>
                  <a:pt x="0" y="1758960"/>
                </a:lnTo>
                <a:lnTo>
                  <a:pt x="0" y="1751177"/>
                </a:lnTo>
                <a:lnTo>
                  <a:pt x="0" y="1743394"/>
                </a:lnTo>
                <a:lnTo>
                  <a:pt x="0" y="1735611"/>
                </a:lnTo>
                <a:lnTo>
                  <a:pt x="0" y="1727828"/>
                </a:lnTo>
                <a:lnTo>
                  <a:pt x="0" y="1720045"/>
                </a:lnTo>
                <a:lnTo>
                  <a:pt x="0" y="1712262"/>
                </a:lnTo>
                <a:lnTo>
                  <a:pt x="0" y="1704479"/>
                </a:lnTo>
                <a:lnTo>
                  <a:pt x="0" y="1696696"/>
                </a:lnTo>
                <a:lnTo>
                  <a:pt x="0" y="1688913"/>
                </a:lnTo>
                <a:lnTo>
                  <a:pt x="0" y="1681130"/>
                </a:lnTo>
                <a:lnTo>
                  <a:pt x="0" y="1673347"/>
                </a:lnTo>
                <a:lnTo>
                  <a:pt x="0" y="1665564"/>
                </a:lnTo>
                <a:lnTo>
                  <a:pt x="0" y="1657781"/>
                </a:lnTo>
                <a:lnTo>
                  <a:pt x="0" y="1649998"/>
                </a:lnTo>
                <a:lnTo>
                  <a:pt x="0" y="1642215"/>
                </a:lnTo>
                <a:lnTo>
                  <a:pt x="0" y="1634432"/>
                </a:lnTo>
                <a:lnTo>
                  <a:pt x="0" y="1626649"/>
                </a:lnTo>
                <a:lnTo>
                  <a:pt x="0" y="1618866"/>
                </a:lnTo>
                <a:lnTo>
                  <a:pt x="0" y="1611083"/>
                </a:lnTo>
                <a:lnTo>
                  <a:pt x="0" y="1603300"/>
                </a:lnTo>
                <a:lnTo>
                  <a:pt x="0" y="1595517"/>
                </a:lnTo>
                <a:lnTo>
                  <a:pt x="0" y="1587734"/>
                </a:lnTo>
                <a:lnTo>
                  <a:pt x="0" y="1579951"/>
                </a:lnTo>
                <a:lnTo>
                  <a:pt x="0" y="1572168"/>
                </a:lnTo>
                <a:lnTo>
                  <a:pt x="0" y="1564385"/>
                </a:lnTo>
                <a:lnTo>
                  <a:pt x="0" y="1556602"/>
                </a:lnTo>
                <a:lnTo>
                  <a:pt x="0" y="1548819"/>
                </a:lnTo>
                <a:lnTo>
                  <a:pt x="0" y="1541036"/>
                </a:lnTo>
                <a:lnTo>
                  <a:pt x="0" y="1533253"/>
                </a:lnTo>
                <a:lnTo>
                  <a:pt x="0" y="1525470"/>
                </a:lnTo>
                <a:lnTo>
                  <a:pt x="0" y="1517687"/>
                </a:lnTo>
                <a:lnTo>
                  <a:pt x="0" y="1509904"/>
                </a:lnTo>
                <a:lnTo>
                  <a:pt x="0" y="1502121"/>
                </a:lnTo>
                <a:lnTo>
                  <a:pt x="0" y="1494338"/>
                </a:lnTo>
                <a:lnTo>
                  <a:pt x="0" y="1486555"/>
                </a:lnTo>
                <a:lnTo>
                  <a:pt x="0" y="1478772"/>
                </a:lnTo>
                <a:lnTo>
                  <a:pt x="0" y="1470988"/>
                </a:lnTo>
                <a:lnTo>
                  <a:pt x="0" y="1463205"/>
                </a:lnTo>
                <a:lnTo>
                  <a:pt x="0" y="1455422"/>
                </a:lnTo>
                <a:lnTo>
                  <a:pt x="0" y="1447639"/>
                </a:lnTo>
                <a:lnTo>
                  <a:pt x="0" y="1439856"/>
                </a:lnTo>
                <a:lnTo>
                  <a:pt x="0" y="1432073"/>
                </a:lnTo>
                <a:lnTo>
                  <a:pt x="0" y="1424290"/>
                </a:lnTo>
                <a:lnTo>
                  <a:pt x="0" y="1416507"/>
                </a:lnTo>
                <a:lnTo>
                  <a:pt x="0" y="1408724"/>
                </a:lnTo>
                <a:lnTo>
                  <a:pt x="0" y="1400941"/>
                </a:lnTo>
                <a:lnTo>
                  <a:pt x="0" y="1393158"/>
                </a:lnTo>
                <a:lnTo>
                  <a:pt x="0" y="1385375"/>
                </a:lnTo>
                <a:lnTo>
                  <a:pt x="0" y="1377592"/>
                </a:lnTo>
                <a:lnTo>
                  <a:pt x="0" y="1369809"/>
                </a:lnTo>
                <a:lnTo>
                  <a:pt x="0" y="1362026"/>
                </a:lnTo>
                <a:lnTo>
                  <a:pt x="0" y="1354243"/>
                </a:lnTo>
                <a:lnTo>
                  <a:pt x="0" y="1346460"/>
                </a:lnTo>
                <a:lnTo>
                  <a:pt x="0" y="1338677"/>
                </a:lnTo>
                <a:lnTo>
                  <a:pt x="0" y="1330894"/>
                </a:lnTo>
                <a:lnTo>
                  <a:pt x="0" y="1323111"/>
                </a:lnTo>
                <a:lnTo>
                  <a:pt x="0" y="1315328"/>
                </a:lnTo>
                <a:lnTo>
                  <a:pt x="0" y="1307545"/>
                </a:lnTo>
                <a:lnTo>
                  <a:pt x="0" y="1299762"/>
                </a:lnTo>
                <a:lnTo>
                  <a:pt x="0" y="1291979"/>
                </a:lnTo>
                <a:lnTo>
                  <a:pt x="0" y="1284196"/>
                </a:lnTo>
                <a:lnTo>
                  <a:pt x="0" y="1276413"/>
                </a:lnTo>
                <a:lnTo>
                  <a:pt x="0" y="1268630"/>
                </a:lnTo>
                <a:lnTo>
                  <a:pt x="0" y="1260847"/>
                </a:lnTo>
                <a:lnTo>
                  <a:pt x="0" y="1253064"/>
                </a:lnTo>
                <a:lnTo>
                  <a:pt x="0" y="1245281"/>
                </a:lnTo>
                <a:lnTo>
                  <a:pt x="0" y="1237498"/>
                </a:lnTo>
                <a:lnTo>
                  <a:pt x="0" y="1229715"/>
                </a:lnTo>
                <a:lnTo>
                  <a:pt x="0" y="1221932"/>
                </a:lnTo>
                <a:lnTo>
                  <a:pt x="0" y="1214149"/>
                </a:lnTo>
                <a:lnTo>
                  <a:pt x="0" y="1206366"/>
                </a:lnTo>
                <a:lnTo>
                  <a:pt x="0" y="1198583"/>
                </a:lnTo>
                <a:lnTo>
                  <a:pt x="0" y="1190800"/>
                </a:lnTo>
                <a:lnTo>
                  <a:pt x="0" y="1183017"/>
                </a:lnTo>
                <a:lnTo>
                  <a:pt x="0" y="1175234"/>
                </a:lnTo>
                <a:lnTo>
                  <a:pt x="0" y="1167451"/>
                </a:lnTo>
                <a:lnTo>
                  <a:pt x="0" y="1159668"/>
                </a:lnTo>
                <a:lnTo>
                  <a:pt x="0" y="1151885"/>
                </a:lnTo>
                <a:lnTo>
                  <a:pt x="0" y="1144102"/>
                </a:lnTo>
                <a:lnTo>
                  <a:pt x="0" y="1136319"/>
                </a:lnTo>
                <a:lnTo>
                  <a:pt x="0" y="1128536"/>
                </a:lnTo>
                <a:lnTo>
                  <a:pt x="0" y="1120753"/>
                </a:lnTo>
                <a:lnTo>
                  <a:pt x="0" y="1112970"/>
                </a:lnTo>
                <a:lnTo>
                  <a:pt x="0" y="1105187"/>
                </a:lnTo>
                <a:lnTo>
                  <a:pt x="0" y="1097404"/>
                </a:lnTo>
                <a:lnTo>
                  <a:pt x="0" y="1089621"/>
                </a:lnTo>
                <a:lnTo>
                  <a:pt x="0" y="1081838"/>
                </a:lnTo>
                <a:lnTo>
                  <a:pt x="0" y="1074055"/>
                </a:lnTo>
                <a:lnTo>
                  <a:pt x="0" y="1066272"/>
                </a:lnTo>
                <a:lnTo>
                  <a:pt x="0" y="1058489"/>
                </a:lnTo>
                <a:lnTo>
                  <a:pt x="0" y="1050706"/>
                </a:lnTo>
                <a:lnTo>
                  <a:pt x="0" y="1042923"/>
                </a:lnTo>
                <a:lnTo>
                  <a:pt x="0" y="1035140"/>
                </a:lnTo>
                <a:lnTo>
                  <a:pt x="0" y="1027357"/>
                </a:lnTo>
                <a:lnTo>
                  <a:pt x="0" y="1019574"/>
                </a:lnTo>
                <a:lnTo>
                  <a:pt x="0" y="1011791"/>
                </a:lnTo>
                <a:lnTo>
                  <a:pt x="0" y="1004008"/>
                </a:lnTo>
                <a:lnTo>
                  <a:pt x="0" y="996225"/>
                </a:lnTo>
                <a:lnTo>
                  <a:pt x="0" y="988442"/>
                </a:lnTo>
                <a:lnTo>
                  <a:pt x="0" y="980659"/>
                </a:lnTo>
                <a:lnTo>
                  <a:pt x="0" y="972876"/>
                </a:lnTo>
                <a:lnTo>
                  <a:pt x="0" y="965093"/>
                </a:lnTo>
                <a:lnTo>
                  <a:pt x="0" y="957310"/>
                </a:lnTo>
                <a:lnTo>
                  <a:pt x="0" y="949527"/>
                </a:lnTo>
                <a:lnTo>
                  <a:pt x="0" y="941744"/>
                </a:lnTo>
                <a:lnTo>
                  <a:pt x="0" y="933961"/>
                </a:lnTo>
                <a:lnTo>
                  <a:pt x="0" y="926178"/>
                </a:lnTo>
                <a:lnTo>
                  <a:pt x="0" y="918395"/>
                </a:lnTo>
                <a:lnTo>
                  <a:pt x="0" y="910612"/>
                </a:lnTo>
                <a:lnTo>
                  <a:pt x="0" y="902829"/>
                </a:lnTo>
                <a:lnTo>
                  <a:pt x="0" y="895046"/>
                </a:lnTo>
                <a:lnTo>
                  <a:pt x="0" y="887263"/>
                </a:lnTo>
                <a:lnTo>
                  <a:pt x="0" y="879480"/>
                </a:lnTo>
                <a:lnTo>
                  <a:pt x="0" y="871697"/>
                </a:lnTo>
                <a:lnTo>
                  <a:pt x="0" y="863914"/>
                </a:lnTo>
                <a:lnTo>
                  <a:pt x="0" y="856131"/>
                </a:lnTo>
                <a:lnTo>
                  <a:pt x="0" y="848348"/>
                </a:lnTo>
                <a:lnTo>
                  <a:pt x="0" y="840565"/>
                </a:lnTo>
                <a:lnTo>
                  <a:pt x="0" y="832782"/>
                </a:lnTo>
                <a:lnTo>
                  <a:pt x="0" y="824999"/>
                </a:lnTo>
                <a:lnTo>
                  <a:pt x="0" y="817216"/>
                </a:lnTo>
                <a:lnTo>
                  <a:pt x="0" y="809433"/>
                </a:lnTo>
                <a:lnTo>
                  <a:pt x="0" y="801650"/>
                </a:lnTo>
                <a:lnTo>
                  <a:pt x="0" y="793867"/>
                </a:lnTo>
                <a:lnTo>
                  <a:pt x="0" y="786084"/>
                </a:lnTo>
                <a:lnTo>
                  <a:pt x="0" y="778301"/>
                </a:lnTo>
                <a:lnTo>
                  <a:pt x="0" y="770518"/>
                </a:lnTo>
                <a:lnTo>
                  <a:pt x="0" y="762735"/>
                </a:lnTo>
                <a:lnTo>
                  <a:pt x="0" y="754952"/>
                </a:lnTo>
                <a:lnTo>
                  <a:pt x="0" y="747169"/>
                </a:lnTo>
                <a:lnTo>
                  <a:pt x="0" y="739386"/>
                </a:lnTo>
                <a:lnTo>
                  <a:pt x="0" y="731602"/>
                </a:lnTo>
                <a:lnTo>
                  <a:pt x="0" y="723819"/>
                </a:lnTo>
                <a:lnTo>
                  <a:pt x="0" y="716036"/>
                </a:lnTo>
                <a:lnTo>
                  <a:pt x="0" y="708253"/>
                </a:lnTo>
                <a:lnTo>
                  <a:pt x="0" y="700470"/>
                </a:lnTo>
                <a:lnTo>
                  <a:pt x="0" y="692687"/>
                </a:lnTo>
                <a:lnTo>
                  <a:pt x="0" y="684904"/>
                </a:lnTo>
                <a:lnTo>
                  <a:pt x="0" y="677121"/>
                </a:lnTo>
                <a:lnTo>
                  <a:pt x="0" y="669338"/>
                </a:lnTo>
                <a:lnTo>
                  <a:pt x="0" y="661555"/>
                </a:lnTo>
                <a:lnTo>
                  <a:pt x="0" y="653772"/>
                </a:lnTo>
                <a:lnTo>
                  <a:pt x="0" y="645989"/>
                </a:lnTo>
                <a:lnTo>
                  <a:pt x="0" y="638206"/>
                </a:lnTo>
                <a:lnTo>
                  <a:pt x="0" y="630423"/>
                </a:lnTo>
                <a:lnTo>
                  <a:pt x="0" y="622640"/>
                </a:lnTo>
                <a:lnTo>
                  <a:pt x="0" y="614857"/>
                </a:lnTo>
                <a:lnTo>
                  <a:pt x="0" y="607074"/>
                </a:lnTo>
                <a:lnTo>
                  <a:pt x="0" y="599291"/>
                </a:lnTo>
                <a:lnTo>
                  <a:pt x="0" y="591508"/>
                </a:lnTo>
                <a:lnTo>
                  <a:pt x="0" y="583725"/>
                </a:lnTo>
                <a:lnTo>
                  <a:pt x="0" y="575942"/>
                </a:lnTo>
                <a:lnTo>
                  <a:pt x="0" y="568159"/>
                </a:lnTo>
                <a:lnTo>
                  <a:pt x="0" y="560376"/>
                </a:lnTo>
                <a:lnTo>
                  <a:pt x="0" y="552593"/>
                </a:lnTo>
                <a:lnTo>
                  <a:pt x="0" y="544810"/>
                </a:lnTo>
                <a:lnTo>
                  <a:pt x="0" y="537027"/>
                </a:lnTo>
                <a:lnTo>
                  <a:pt x="0" y="529244"/>
                </a:lnTo>
                <a:lnTo>
                  <a:pt x="0" y="521461"/>
                </a:lnTo>
                <a:lnTo>
                  <a:pt x="0" y="513678"/>
                </a:lnTo>
                <a:lnTo>
                  <a:pt x="0" y="505895"/>
                </a:lnTo>
                <a:lnTo>
                  <a:pt x="0" y="498112"/>
                </a:lnTo>
                <a:lnTo>
                  <a:pt x="0" y="490329"/>
                </a:lnTo>
                <a:lnTo>
                  <a:pt x="0" y="482546"/>
                </a:lnTo>
                <a:lnTo>
                  <a:pt x="0" y="474763"/>
                </a:lnTo>
                <a:lnTo>
                  <a:pt x="0" y="466980"/>
                </a:lnTo>
                <a:lnTo>
                  <a:pt x="0" y="459197"/>
                </a:lnTo>
                <a:lnTo>
                  <a:pt x="0" y="451414"/>
                </a:lnTo>
                <a:lnTo>
                  <a:pt x="0" y="443631"/>
                </a:lnTo>
                <a:lnTo>
                  <a:pt x="0" y="435848"/>
                </a:lnTo>
                <a:lnTo>
                  <a:pt x="0" y="428065"/>
                </a:lnTo>
                <a:lnTo>
                  <a:pt x="0" y="420282"/>
                </a:lnTo>
                <a:lnTo>
                  <a:pt x="0" y="412499"/>
                </a:lnTo>
                <a:lnTo>
                  <a:pt x="0" y="404716"/>
                </a:lnTo>
                <a:lnTo>
                  <a:pt x="0" y="396933"/>
                </a:lnTo>
                <a:lnTo>
                  <a:pt x="0" y="389150"/>
                </a:lnTo>
                <a:lnTo>
                  <a:pt x="0" y="381367"/>
                </a:lnTo>
                <a:lnTo>
                  <a:pt x="0" y="373584"/>
                </a:lnTo>
                <a:lnTo>
                  <a:pt x="0" y="365801"/>
                </a:lnTo>
                <a:lnTo>
                  <a:pt x="0" y="358018"/>
                </a:lnTo>
                <a:lnTo>
                  <a:pt x="0" y="350235"/>
                </a:lnTo>
                <a:lnTo>
                  <a:pt x="0" y="342452"/>
                </a:lnTo>
                <a:lnTo>
                  <a:pt x="0" y="334669"/>
                </a:lnTo>
                <a:lnTo>
                  <a:pt x="0" y="326886"/>
                </a:lnTo>
                <a:lnTo>
                  <a:pt x="0" y="319103"/>
                </a:lnTo>
                <a:lnTo>
                  <a:pt x="0" y="311320"/>
                </a:lnTo>
                <a:lnTo>
                  <a:pt x="0" y="303537"/>
                </a:lnTo>
                <a:lnTo>
                  <a:pt x="0" y="295754"/>
                </a:lnTo>
                <a:lnTo>
                  <a:pt x="0" y="287971"/>
                </a:lnTo>
                <a:lnTo>
                  <a:pt x="0" y="280188"/>
                </a:lnTo>
                <a:lnTo>
                  <a:pt x="0" y="272405"/>
                </a:lnTo>
                <a:lnTo>
                  <a:pt x="0" y="264622"/>
                </a:lnTo>
                <a:lnTo>
                  <a:pt x="0" y="256839"/>
                </a:lnTo>
                <a:lnTo>
                  <a:pt x="0" y="249056"/>
                </a:lnTo>
                <a:lnTo>
                  <a:pt x="0" y="241273"/>
                </a:lnTo>
                <a:lnTo>
                  <a:pt x="0" y="233490"/>
                </a:lnTo>
                <a:lnTo>
                  <a:pt x="0" y="225707"/>
                </a:lnTo>
                <a:lnTo>
                  <a:pt x="0" y="217924"/>
                </a:lnTo>
                <a:lnTo>
                  <a:pt x="0" y="210141"/>
                </a:lnTo>
                <a:lnTo>
                  <a:pt x="0" y="202358"/>
                </a:lnTo>
                <a:lnTo>
                  <a:pt x="0" y="194575"/>
                </a:lnTo>
                <a:lnTo>
                  <a:pt x="0" y="186792"/>
                </a:lnTo>
                <a:lnTo>
                  <a:pt x="0" y="179009"/>
                </a:lnTo>
                <a:lnTo>
                  <a:pt x="0" y="171226"/>
                </a:lnTo>
                <a:lnTo>
                  <a:pt x="0" y="163443"/>
                </a:lnTo>
                <a:lnTo>
                  <a:pt x="0" y="155660"/>
                </a:lnTo>
                <a:lnTo>
                  <a:pt x="0" y="147877"/>
                </a:lnTo>
                <a:lnTo>
                  <a:pt x="0" y="140094"/>
                </a:lnTo>
                <a:lnTo>
                  <a:pt x="0" y="132311"/>
                </a:lnTo>
                <a:lnTo>
                  <a:pt x="0" y="124528"/>
                </a:lnTo>
                <a:lnTo>
                  <a:pt x="0" y="116745"/>
                </a:lnTo>
                <a:lnTo>
                  <a:pt x="0" y="108962"/>
                </a:lnTo>
                <a:lnTo>
                  <a:pt x="0" y="101179"/>
                </a:lnTo>
                <a:lnTo>
                  <a:pt x="0" y="93396"/>
                </a:lnTo>
                <a:lnTo>
                  <a:pt x="0" y="85613"/>
                </a:lnTo>
                <a:lnTo>
                  <a:pt x="0" y="77830"/>
                </a:lnTo>
                <a:lnTo>
                  <a:pt x="0" y="70047"/>
                </a:lnTo>
                <a:lnTo>
                  <a:pt x="0" y="62264"/>
                </a:lnTo>
                <a:lnTo>
                  <a:pt x="0" y="54481"/>
                </a:lnTo>
                <a:lnTo>
                  <a:pt x="0" y="46698"/>
                </a:lnTo>
                <a:lnTo>
                  <a:pt x="0" y="38915"/>
                </a:lnTo>
                <a:lnTo>
                  <a:pt x="0" y="31132"/>
                </a:lnTo>
                <a:lnTo>
                  <a:pt x="0" y="23349"/>
                </a:lnTo>
                <a:lnTo>
                  <a:pt x="0" y="15566"/>
                </a:lnTo>
                <a:lnTo>
                  <a:pt x="0" y="7783"/>
                </a:lnTo>
                <a:lnTo>
                  <a:pt x="0" y="0"/>
                </a:lnTo>
                <a:lnTo>
                  <a:pt x="6445" y="0"/>
                </a:lnTo>
                <a:lnTo>
                  <a:pt x="6923" y="7783"/>
                </a:lnTo>
                <a:lnTo>
                  <a:pt x="7408" y="15566"/>
                </a:lnTo>
                <a:lnTo>
                  <a:pt x="7897" y="23349"/>
                </a:lnTo>
                <a:lnTo>
                  <a:pt x="8388" y="31132"/>
                </a:lnTo>
                <a:lnTo>
                  <a:pt x="8877" y="38915"/>
                </a:lnTo>
                <a:lnTo>
                  <a:pt x="9364" y="46698"/>
                </a:lnTo>
                <a:lnTo>
                  <a:pt x="9846" y="54481"/>
                </a:lnTo>
                <a:lnTo>
                  <a:pt x="10322" y="62264"/>
                </a:lnTo>
                <a:lnTo>
                  <a:pt x="10789" y="70047"/>
                </a:lnTo>
                <a:lnTo>
                  <a:pt x="11246" y="77830"/>
                </a:lnTo>
                <a:lnTo>
                  <a:pt x="11693" y="85613"/>
                </a:lnTo>
                <a:lnTo>
                  <a:pt x="12128" y="93396"/>
                </a:lnTo>
                <a:lnTo>
                  <a:pt x="12552" y="101179"/>
                </a:lnTo>
                <a:lnTo>
                  <a:pt x="12965" y="108962"/>
                </a:lnTo>
                <a:lnTo>
                  <a:pt x="13363" y="116745"/>
                </a:lnTo>
                <a:lnTo>
                  <a:pt x="13748" y="124528"/>
                </a:lnTo>
                <a:lnTo>
                  <a:pt x="14121" y="132311"/>
                </a:lnTo>
                <a:lnTo>
                  <a:pt x="14482" y="140094"/>
                </a:lnTo>
                <a:lnTo>
                  <a:pt x="14831" y="147877"/>
                </a:lnTo>
                <a:lnTo>
                  <a:pt x="15169" y="155660"/>
                </a:lnTo>
                <a:lnTo>
                  <a:pt x="15495" y="163443"/>
                </a:lnTo>
                <a:lnTo>
                  <a:pt x="15807" y="171226"/>
                </a:lnTo>
                <a:lnTo>
                  <a:pt x="16109" y="179009"/>
                </a:lnTo>
                <a:lnTo>
                  <a:pt x="16399" y="186792"/>
                </a:lnTo>
                <a:lnTo>
                  <a:pt x="16678" y="194575"/>
                </a:lnTo>
                <a:lnTo>
                  <a:pt x="16946" y="202358"/>
                </a:lnTo>
                <a:lnTo>
                  <a:pt x="17202" y="210141"/>
                </a:lnTo>
                <a:lnTo>
                  <a:pt x="17443" y="217924"/>
                </a:lnTo>
                <a:lnTo>
                  <a:pt x="17672" y="225707"/>
                </a:lnTo>
                <a:lnTo>
                  <a:pt x="17888" y="233490"/>
                </a:lnTo>
                <a:lnTo>
                  <a:pt x="18092" y="241273"/>
                </a:lnTo>
                <a:lnTo>
                  <a:pt x="18282" y="249056"/>
                </a:lnTo>
                <a:lnTo>
                  <a:pt x="18459" y="256839"/>
                </a:lnTo>
                <a:lnTo>
                  <a:pt x="18620" y="264622"/>
                </a:lnTo>
                <a:lnTo>
                  <a:pt x="18767" y="272405"/>
                </a:lnTo>
                <a:lnTo>
                  <a:pt x="18901" y="280188"/>
                </a:lnTo>
                <a:lnTo>
                  <a:pt x="19023" y="287971"/>
                </a:lnTo>
                <a:lnTo>
                  <a:pt x="19133" y="295754"/>
                </a:lnTo>
                <a:lnTo>
                  <a:pt x="19232" y="303537"/>
                </a:lnTo>
                <a:lnTo>
                  <a:pt x="19319" y="311320"/>
                </a:lnTo>
                <a:lnTo>
                  <a:pt x="19397" y="319103"/>
                </a:lnTo>
                <a:lnTo>
                  <a:pt x="19468" y="326886"/>
                </a:lnTo>
                <a:lnTo>
                  <a:pt x="19533" y="334669"/>
                </a:lnTo>
                <a:lnTo>
                  <a:pt x="19593" y="342452"/>
                </a:lnTo>
                <a:lnTo>
                  <a:pt x="19651" y="350235"/>
                </a:lnTo>
                <a:lnTo>
                  <a:pt x="19708" y="358018"/>
                </a:lnTo>
                <a:lnTo>
                  <a:pt x="19765" y="365801"/>
                </a:lnTo>
                <a:lnTo>
                  <a:pt x="19824" y="373584"/>
                </a:lnTo>
                <a:lnTo>
                  <a:pt x="19887" y="381367"/>
                </a:lnTo>
                <a:lnTo>
                  <a:pt x="19954" y="389150"/>
                </a:lnTo>
                <a:lnTo>
                  <a:pt x="20027" y="396933"/>
                </a:lnTo>
                <a:lnTo>
                  <a:pt x="20106" y="404716"/>
                </a:lnTo>
                <a:lnTo>
                  <a:pt x="20194" y="412499"/>
                </a:lnTo>
                <a:lnTo>
                  <a:pt x="20289" y="420282"/>
                </a:lnTo>
                <a:lnTo>
                  <a:pt x="20391" y="428065"/>
                </a:lnTo>
                <a:lnTo>
                  <a:pt x="20500" y="435848"/>
                </a:lnTo>
                <a:lnTo>
                  <a:pt x="20616" y="443631"/>
                </a:lnTo>
                <a:lnTo>
                  <a:pt x="20740" y="451414"/>
                </a:lnTo>
                <a:lnTo>
                  <a:pt x="20870" y="459197"/>
                </a:lnTo>
                <a:lnTo>
                  <a:pt x="21006" y="466980"/>
                </a:lnTo>
                <a:lnTo>
                  <a:pt x="21147" y="474763"/>
                </a:lnTo>
                <a:lnTo>
                  <a:pt x="21291" y="482546"/>
                </a:lnTo>
                <a:lnTo>
                  <a:pt x="21439" y="490329"/>
                </a:lnTo>
                <a:lnTo>
                  <a:pt x="21589" y="498112"/>
                </a:lnTo>
                <a:lnTo>
                  <a:pt x="21742" y="505895"/>
                </a:lnTo>
                <a:lnTo>
                  <a:pt x="21896" y="513678"/>
                </a:lnTo>
                <a:lnTo>
                  <a:pt x="22051" y="521461"/>
                </a:lnTo>
                <a:lnTo>
                  <a:pt x="22206" y="529244"/>
                </a:lnTo>
                <a:lnTo>
                  <a:pt x="22362" y="537027"/>
                </a:lnTo>
                <a:lnTo>
                  <a:pt x="22517" y="544810"/>
                </a:lnTo>
                <a:lnTo>
                  <a:pt x="22673" y="552593"/>
                </a:lnTo>
                <a:lnTo>
                  <a:pt x="22827" y="560376"/>
                </a:lnTo>
                <a:lnTo>
                  <a:pt x="22982" y="568159"/>
                </a:lnTo>
                <a:lnTo>
                  <a:pt x="23136" y="575942"/>
                </a:lnTo>
                <a:lnTo>
                  <a:pt x="23291" y="583725"/>
                </a:lnTo>
                <a:lnTo>
                  <a:pt x="23444" y="591508"/>
                </a:lnTo>
                <a:lnTo>
                  <a:pt x="23598" y="599291"/>
                </a:lnTo>
                <a:lnTo>
                  <a:pt x="23752" y="607074"/>
                </a:lnTo>
                <a:lnTo>
                  <a:pt x="23906" y="614857"/>
                </a:lnTo>
                <a:lnTo>
                  <a:pt x="24060" y="622640"/>
                </a:lnTo>
                <a:lnTo>
                  <a:pt x="24214" y="630423"/>
                </a:lnTo>
                <a:lnTo>
                  <a:pt x="24370" y="638206"/>
                </a:lnTo>
                <a:lnTo>
                  <a:pt x="24526" y="645989"/>
                </a:lnTo>
                <a:lnTo>
                  <a:pt x="24683" y="653772"/>
                </a:lnTo>
                <a:lnTo>
                  <a:pt x="24843" y="661555"/>
                </a:lnTo>
                <a:lnTo>
                  <a:pt x="25004" y="669338"/>
                </a:lnTo>
                <a:lnTo>
                  <a:pt x="25168" y="677121"/>
                </a:lnTo>
                <a:lnTo>
                  <a:pt x="25336" y="684904"/>
                </a:lnTo>
                <a:lnTo>
                  <a:pt x="25507" y="692687"/>
                </a:lnTo>
                <a:lnTo>
                  <a:pt x="25684" y="700470"/>
                </a:lnTo>
                <a:lnTo>
                  <a:pt x="25867" y="708253"/>
                </a:lnTo>
                <a:lnTo>
                  <a:pt x="26056" y="716036"/>
                </a:lnTo>
                <a:lnTo>
                  <a:pt x="26252" y="723819"/>
                </a:lnTo>
                <a:lnTo>
                  <a:pt x="26455" y="731602"/>
                </a:lnTo>
                <a:lnTo>
                  <a:pt x="26667" y="739386"/>
                </a:lnTo>
                <a:lnTo>
                  <a:pt x="26891" y="747169"/>
                </a:lnTo>
                <a:lnTo>
                  <a:pt x="27124" y="754952"/>
                </a:lnTo>
                <a:lnTo>
                  <a:pt x="27367" y="762735"/>
                </a:lnTo>
                <a:lnTo>
                  <a:pt x="27621" y="770518"/>
                </a:lnTo>
                <a:lnTo>
                  <a:pt x="27886" y="778301"/>
                </a:lnTo>
                <a:lnTo>
                  <a:pt x="28160" y="786084"/>
                </a:lnTo>
                <a:lnTo>
                  <a:pt x="28447" y="793867"/>
                </a:lnTo>
                <a:lnTo>
                  <a:pt x="28744" y="801650"/>
                </a:lnTo>
                <a:lnTo>
                  <a:pt x="29051" y="809433"/>
                </a:lnTo>
                <a:lnTo>
                  <a:pt x="29366" y="817216"/>
                </a:lnTo>
                <a:lnTo>
                  <a:pt x="29689" y="824999"/>
                </a:lnTo>
                <a:lnTo>
                  <a:pt x="30018" y="832782"/>
                </a:lnTo>
                <a:lnTo>
                  <a:pt x="30354" y="840565"/>
                </a:lnTo>
                <a:lnTo>
                  <a:pt x="30695" y="848348"/>
                </a:lnTo>
                <a:lnTo>
                  <a:pt x="31038" y="856131"/>
                </a:lnTo>
                <a:lnTo>
                  <a:pt x="31383" y="863914"/>
                </a:lnTo>
                <a:lnTo>
                  <a:pt x="31729" y="871697"/>
                </a:lnTo>
                <a:lnTo>
                  <a:pt x="32075" y="879480"/>
                </a:lnTo>
                <a:lnTo>
                  <a:pt x="32418" y="887263"/>
                </a:lnTo>
                <a:lnTo>
                  <a:pt x="32758" y="895046"/>
                </a:lnTo>
                <a:lnTo>
                  <a:pt x="33094" y="902829"/>
                </a:lnTo>
                <a:lnTo>
                  <a:pt x="33425" y="910612"/>
                </a:lnTo>
                <a:lnTo>
                  <a:pt x="33751" y="918395"/>
                </a:lnTo>
                <a:lnTo>
                  <a:pt x="34071" y="926178"/>
                </a:lnTo>
                <a:lnTo>
                  <a:pt x="34384" y="933961"/>
                </a:lnTo>
                <a:lnTo>
                  <a:pt x="34690" y="941744"/>
                </a:lnTo>
                <a:lnTo>
                  <a:pt x="34990" y="949527"/>
                </a:lnTo>
                <a:lnTo>
                  <a:pt x="35285" y="957310"/>
                </a:lnTo>
                <a:lnTo>
                  <a:pt x="35575" y="965093"/>
                </a:lnTo>
                <a:lnTo>
                  <a:pt x="35860" y="972876"/>
                </a:lnTo>
                <a:lnTo>
                  <a:pt x="36143" y="980659"/>
                </a:lnTo>
                <a:lnTo>
                  <a:pt x="36425" y="988442"/>
                </a:lnTo>
                <a:lnTo>
                  <a:pt x="36706" y="996225"/>
                </a:lnTo>
                <a:lnTo>
                  <a:pt x="36990" y="1004008"/>
                </a:lnTo>
                <a:lnTo>
                  <a:pt x="37277" y="1011791"/>
                </a:lnTo>
                <a:lnTo>
                  <a:pt x="37570" y="1019574"/>
                </a:lnTo>
                <a:lnTo>
                  <a:pt x="37869" y="1027357"/>
                </a:lnTo>
                <a:lnTo>
                  <a:pt x="38178" y="1035140"/>
                </a:lnTo>
                <a:lnTo>
                  <a:pt x="38498" y="1042923"/>
                </a:lnTo>
                <a:lnTo>
                  <a:pt x="38831" y="1050706"/>
                </a:lnTo>
                <a:lnTo>
                  <a:pt x="39176" y="1058489"/>
                </a:lnTo>
                <a:lnTo>
                  <a:pt x="39535" y="1066272"/>
                </a:lnTo>
                <a:lnTo>
                  <a:pt x="39908" y="1074055"/>
                </a:lnTo>
                <a:lnTo>
                  <a:pt x="40297" y="1081838"/>
                </a:lnTo>
                <a:lnTo>
                  <a:pt x="40703" y="1089621"/>
                </a:lnTo>
                <a:lnTo>
                  <a:pt x="41124" y="1097404"/>
                </a:lnTo>
                <a:lnTo>
                  <a:pt x="41558" y="1105187"/>
                </a:lnTo>
                <a:lnTo>
                  <a:pt x="42006" y="1112970"/>
                </a:lnTo>
                <a:lnTo>
                  <a:pt x="42465" y="1120753"/>
                </a:lnTo>
                <a:lnTo>
                  <a:pt x="42934" y="1128536"/>
                </a:lnTo>
                <a:lnTo>
                  <a:pt x="43415" y="1136319"/>
                </a:lnTo>
                <a:lnTo>
                  <a:pt x="43902" y="1144102"/>
                </a:lnTo>
                <a:lnTo>
                  <a:pt x="44395" y="1151885"/>
                </a:lnTo>
                <a:lnTo>
                  <a:pt x="44891" y="1159668"/>
                </a:lnTo>
                <a:lnTo>
                  <a:pt x="45390" y="1167451"/>
                </a:lnTo>
                <a:lnTo>
                  <a:pt x="45891" y="1175234"/>
                </a:lnTo>
                <a:lnTo>
                  <a:pt x="46391" y="1183017"/>
                </a:lnTo>
                <a:lnTo>
                  <a:pt x="46891" y="1190800"/>
                </a:lnTo>
                <a:lnTo>
                  <a:pt x="47389" y="1198583"/>
                </a:lnTo>
                <a:lnTo>
                  <a:pt x="47886" y="1206366"/>
                </a:lnTo>
                <a:lnTo>
                  <a:pt x="48381" y="1214149"/>
                </a:lnTo>
                <a:lnTo>
                  <a:pt x="48875" y="1221932"/>
                </a:lnTo>
                <a:lnTo>
                  <a:pt x="49369" y="1229715"/>
                </a:lnTo>
                <a:lnTo>
                  <a:pt x="49863" y="1237498"/>
                </a:lnTo>
                <a:lnTo>
                  <a:pt x="50358" y="1245281"/>
                </a:lnTo>
                <a:lnTo>
                  <a:pt x="50856" y="1253064"/>
                </a:lnTo>
                <a:lnTo>
                  <a:pt x="51358" y="1260847"/>
                </a:lnTo>
                <a:lnTo>
                  <a:pt x="51863" y="1268630"/>
                </a:lnTo>
                <a:lnTo>
                  <a:pt x="52375" y="1276413"/>
                </a:lnTo>
                <a:lnTo>
                  <a:pt x="52894" y="1284196"/>
                </a:lnTo>
                <a:lnTo>
                  <a:pt x="53420" y="1291979"/>
                </a:lnTo>
                <a:lnTo>
                  <a:pt x="53952" y="1299762"/>
                </a:lnTo>
                <a:lnTo>
                  <a:pt x="54491" y="1307545"/>
                </a:lnTo>
                <a:lnTo>
                  <a:pt x="55036" y="1315328"/>
                </a:lnTo>
                <a:lnTo>
                  <a:pt x="55586" y="1323111"/>
                </a:lnTo>
                <a:lnTo>
                  <a:pt x="56141" y="1330894"/>
                </a:lnTo>
                <a:lnTo>
                  <a:pt x="56697" y="1338677"/>
                </a:lnTo>
                <a:lnTo>
                  <a:pt x="57252" y="1346460"/>
                </a:lnTo>
                <a:lnTo>
                  <a:pt x="57805" y="1354243"/>
                </a:lnTo>
                <a:lnTo>
                  <a:pt x="58354" y="1362026"/>
                </a:lnTo>
                <a:lnTo>
                  <a:pt x="58897" y="1369809"/>
                </a:lnTo>
                <a:lnTo>
                  <a:pt x="59428" y="1377592"/>
                </a:lnTo>
                <a:lnTo>
                  <a:pt x="59947" y="1385375"/>
                </a:lnTo>
                <a:lnTo>
                  <a:pt x="60453" y="1393158"/>
                </a:lnTo>
                <a:lnTo>
                  <a:pt x="60944" y="1400941"/>
                </a:lnTo>
                <a:lnTo>
                  <a:pt x="61419" y="1408724"/>
                </a:lnTo>
                <a:lnTo>
                  <a:pt x="61878" y="1416507"/>
                </a:lnTo>
                <a:lnTo>
                  <a:pt x="62317" y="1424290"/>
                </a:lnTo>
                <a:lnTo>
                  <a:pt x="62739" y="1432073"/>
                </a:lnTo>
                <a:lnTo>
                  <a:pt x="63146" y="1439856"/>
                </a:lnTo>
                <a:lnTo>
                  <a:pt x="63540" y="1447639"/>
                </a:lnTo>
                <a:lnTo>
                  <a:pt x="63922" y="1455422"/>
                </a:lnTo>
                <a:lnTo>
                  <a:pt x="64295" y="1463205"/>
                </a:lnTo>
                <a:lnTo>
                  <a:pt x="64661" y="1470988"/>
                </a:lnTo>
                <a:lnTo>
                  <a:pt x="65024" y="1478772"/>
                </a:lnTo>
                <a:lnTo>
                  <a:pt x="65387" y="1486555"/>
                </a:lnTo>
                <a:lnTo>
                  <a:pt x="65755" y="1494338"/>
                </a:lnTo>
                <a:lnTo>
                  <a:pt x="66130" y="1502121"/>
                </a:lnTo>
                <a:lnTo>
                  <a:pt x="66515" y="1509904"/>
                </a:lnTo>
                <a:lnTo>
                  <a:pt x="66915" y="1517687"/>
                </a:lnTo>
                <a:lnTo>
                  <a:pt x="67333" y="1525470"/>
                </a:lnTo>
                <a:lnTo>
                  <a:pt x="67771" y="1533253"/>
                </a:lnTo>
                <a:lnTo>
                  <a:pt x="68230" y="1541036"/>
                </a:lnTo>
                <a:lnTo>
                  <a:pt x="68711" y="1548819"/>
                </a:lnTo>
                <a:lnTo>
                  <a:pt x="69216" y="1556602"/>
                </a:lnTo>
                <a:lnTo>
                  <a:pt x="69746" y="1564385"/>
                </a:lnTo>
                <a:lnTo>
                  <a:pt x="70306" y="1572168"/>
                </a:lnTo>
                <a:lnTo>
                  <a:pt x="70890" y="1579951"/>
                </a:lnTo>
                <a:lnTo>
                  <a:pt x="71499" y="1587734"/>
                </a:lnTo>
                <a:lnTo>
                  <a:pt x="72133" y="1595517"/>
                </a:lnTo>
                <a:lnTo>
                  <a:pt x="72789" y="1603300"/>
                </a:lnTo>
                <a:lnTo>
                  <a:pt x="73468" y="1611083"/>
                </a:lnTo>
                <a:lnTo>
                  <a:pt x="74173" y="1618866"/>
                </a:lnTo>
                <a:lnTo>
                  <a:pt x="74898" y="1626649"/>
                </a:lnTo>
                <a:lnTo>
                  <a:pt x="75643" y="1634432"/>
                </a:lnTo>
                <a:lnTo>
                  <a:pt x="76405" y="1642215"/>
                </a:lnTo>
                <a:lnTo>
                  <a:pt x="77185" y="1649998"/>
                </a:lnTo>
                <a:lnTo>
                  <a:pt x="77981" y="1657781"/>
                </a:lnTo>
                <a:lnTo>
                  <a:pt x="78793" y="1665564"/>
                </a:lnTo>
                <a:lnTo>
                  <a:pt x="79620" y="1673347"/>
                </a:lnTo>
                <a:lnTo>
                  <a:pt x="80458" y="1681130"/>
                </a:lnTo>
                <a:lnTo>
                  <a:pt x="81306" y="1688913"/>
                </a:lnTo>
                <a:lnTo>
                  <a:pt x="82162" y="1696696"/>
                </a:lnTo>
                <a:lnTo>
                  <a:pt x="83024" y="1704479"/>
                </a:lnTo>
                <a:lnTo>
                  <a:pt x="83890" y="1712262"/>
                </a:lnTo>
                <a:lnTo>
                  <a:pt x="84757" y="1720045"/>
                </a:lnTo>
                <a:lnTo>
                  <a:pt x="85621" y="1727828"/>
                </a:lnTo>
                <a:lnTo>
                  <a:pt x="86480" y="1735611"/>
                </a:lnTo>
                <a:lnTo>
                  <a:pt x="87331" y="1743394"/>
                </a:lnTo>
                <a:lnTo>
                  <a:pt x="88170" y="1751177"/>
                </a:lnTo>
                <a:lnTo>
                  <a:pt x="88993" y="1758960"/>
                </a:lnTo>
                <a:lnTo>
                  <a:pt x="89796" y="1766743"/>
                </a:lnTo>
                <a:lnTo>
                  <a:pt x="90577" y="1774526"/>
                </a:lnTo>
                <a:lnTo>
                  <a:pt x="91335" y="1782309"/>
                </a:lnTo>
                <a:lnTo>
                  <a:pt x="92068" y="1790092"/>
                </a:lnTo>
                <a:lnTo>
                  <a:pt x="92776" y="1797875"/>
                </a:lnTo>
                <a:lnTo>
                  <a:pt x="93456" y="1805658"/>
                </a:lnTo>
                <a:lnTo>
                  <a:pt x="94105" y="1813441"/>
                </a:lnTo>
                <a:lnTo>
                  <a:pt x="94729" y="1821224"/>
                </a:lnTo>
                <a:lnTo>
                  <a:pt x="95331" y="1829007"/>
                </a:lnTo>
                <a:lnTo>
                  <a:pt x="95915" y="1836790"/>
                </a:lnTo>
                <a:lnTo>
                  <a:pt x="96482" y="1844573"/>
                </a:lnTo>
                <a:lnTo>
                  <a:pt x="97038" y="1852356"/>
                </a:lnTo>
                <a:lnTo>
                  <a:pt x="97588" y="1860139"/>
                </a:lnTo>
                <a:lnTo>
                  <a:pt x="98139" y="1867922"/>
                </a:lnTo>
                <a:lnTo>
                  <a:pt x="98699" y="1875705"/>
                </a:lnTo>
                <a:lnTo>
                  <a:pt x="99272" y="1883488"/>
                </a:lnTo>
                <a:lnTo>
                  <a:pt x="99866" y="1891271"/>
                </a:lnTo>
                <a:lnTo>
                  <a:pt x="100486" y="1899054"/>
                </a:lnTo>
                <a:lnTo>
                  <a:pt x="101143" y="1906837"/>
                </a:lnTo>
                <a:lnTo>
                  <a:pt x="101844" y="1914620"/>
                </a:lnTo>
                <a:lnTo>
                  <a:pt x="102588" y="1922403"/>
                </a:lnTo>
                <a:lnTo>
                  <a:pt x="103381" y="1930186"/>
                </a:lnTo>
                <a:lnTo>
                  <a:pt x="104226" y="1937969"/>
                </a:lnTo>
                <a:lnTo>
                  <a:pt x="105123" y="1945752"/>
                </a:lnTo>
                <a:lnTo>
                  <a:pt x="106082" y="1953535"/>
                </a:lnTo>
                <a:lnTo>
                  <a:pt x="107104" y="1961318"/>
                </a:lnTo>
                <a:lnTo>
                  <a:pt x="108181" y="1969101"/>
                </a:lnTo>
                <a:lnTo>
                  <a:pt x="109312" y="1976884"/>
                </a:lnTo>
                <a:lnTo>
                  <a:pt x="110494" y="1984667"/>
                </a:lnTo>
                <a:lnTo>
                  <a:pt x="111725" y="1992450"/>
                </a:lnTo>
                <a:lnTo>
                  <a:pt x="113004" y="2000233"/>
                </a:lnTo>
                <a:lnTo>
                  <a:pt x="114332" y="2008016"/>
                </a:lnTo>
                <a:lnTo>
                  <a:pt x="115694" y="2015799"/>
                </a:lnTo>
                <a:lnTo>
                  <a:pt x="117088" y="2023582"/>
                </a:lnTo>
                <a:lnTo>
                  <a:pt x="118509" y="2031365"/>
                </a:lnTo>
                <a:lnTo>
                  <a:pt x="119952" y="2039148"/>
                </a:lnTo>
                <a:lnTo>
                  <a:pt x="121412" y="2046931"/>
                </a:lnTo>
                <a:lnTo>
                  <a:pt x="122889" y="2054714"/>
                </a:lnTo>
                <a:lnTo>
                  <a:pt x="124373" y="2062497"/>
                </a:lnTo>
                <a:lnTo>
                  <a:pt x="125861" y="2070280"/>
                </a:lnTo>
                <a:lnTo>
                  <a:pt x="127351" y="2078063"/>
                </a:lnTo>
                <a:lnTo>
                  <a:pt x="128840" y="2085846"/>
                </a:lnTo>
                <a:lnTo>
                  <a:pt x="130325" y="2093629"/>
                </a:lnTo>
                <a:lnTo>
                  <a:pt x="131804" y="2101412"/>
                </a:lnTo>
                <a:lnTo>
                  <a:pt x="133276" y="2109195"/>
                </a:lnTo>
                <a:lnTo>
                  <a:pt x="134740" y="2116978"/>
                </a:lnTo>
                <a:lnTo>
                  <a:pt x="136197" y="2124761"/>
                </a:lnTo>
                <a:lnTo>
                  <a:pt x="137647" y="2132544"/>
                </a:lnTo>
                <a:lnTo>
                  <a:pt x="139090" y="2140327"/>
                </a:lnTo>
                <a:lnTo>
                  <a:pt x="140527" y="2148110"/>
                </a:lnTo>
                <a:lnTo>
                  <a:pt x="141960" y="2155893"/>
                </a:lnTo>
                <a:lnTo>
                  <a:pt x="143391" y="2163676"/>
                </a:lnTo>
                <a:lnTo>
                  <a:pt x="144822" y="2171459"/>
                </a:lnTo>
                <a:lnTo>
                  <a:pt x="146255" y="2179242"/>
                </a:lnTo>
                <a:lnTo>
                  <a:pt x="147693" y="2187025"/>
                </a:lnTo>
                <a:lnTo>
                  <a:pt x="149139" y="2194808"/>
                </a:lnTo>
                <a:lnTo>
                  <a:pt x="150596" y="2202591"/>
                </a:lnTo>
                <a:lnTo>
                  <a:pt x="152066" y="2210374"/>
                </a:lnTo>
                <a:lnTo>
                  <a:pt x="153553" y="2218158"/>
                </a:lnTo>
                <a:lnTo>
                  <a:pt x="155057" y="2225941"/>
                </a:lnTo>
                <a:lnTo>
                  <a:pt x="156581" y="2233724"/>
                </a:lnTo>
                <a:lnTo>
                  <a:pt x="158129" y="2241507"/>
                </a:lnTo>
                <a:lnTo>
                  <a:pt x="159707" y="2249290"/>
                </a:lnTo>
                <a:lnTo>
                  <a:pt x="161312" y="2257073"/>
                </a:lnTo>
                <a:lnTo>
                  <a:pt x="162945" y="2264856"/>
                </a:lnTo>
                <a:lnTo>
                  <a:pt x="164609" y="2272639"/>
                </a:lnTo>
                <a:lnTo>
                  <a:pt x="166303" y="2280422"/>
                </a:lnTo>
                <a:lnTo>
                  <a:pt x="168029" y="2288205"/>
                </a:lnTo>
                <a:lnTo>
                  <a:pt x="169794" y="2295988"/>
                </a:lnTo>
                <a:lnTo>
                  <a:pt x="171592" y="2303771"/>
                </a:lnTo>
                <a:lnTo>
                  <a:pt x="173422" y="2311554"/>
                </a:lnTo>
                <a:lnTo>
                  <a:pt x="175284" y="2319337"/>
                </a:lnTo>
                <a:lnTo>
                  <a:pt x="177177" y="2327120"/>
                </a:lnTo>
                <a:lnTo>
                  <a:pt x="179101" y="2334903"/>
                </a:lnTo>
                <a:lnTo>
                  <a:pt x="181059" y="2342686"/>
                </a:lnTo>
                <a:lnTo>
                  <a:pt x="183046" y="2350469"/>
                </a:lnTo>
                <a:lnTo>
                  <a:pt x="185059" y="2358252"/>
                </a:lnTo>
                <a:lnTo>
                  <a:pt x="187097" y="2366035"/>
                </a:lnTo>
                <a:lnTo>
                  <a:pt x="189157" y="2373818"/>
                </a:lnTo>
                <a:lnTo>
                  <a:pt x="191237" y="2381601"/>
                </a:lnTo>
                <a:lnTo>
                  <a:pt x="193337" y="2389384"/>
                </a:lnTo>
                <a:lnTo>
                  <a:pt x="195453" y="2397167"/>
                </a:lnTo>
                <a:lnTo>
                  <a:pt x="197582" y="2404950"/>
                </a:lnTo>
                <a:lnTo>
                  <a:pt x="199719" y="2412733"/>
                </a:lnTo>
                <a:lnTo>
                  <a:pt x="201862" y="2420516"/>
                </a:lnTo>
                <a:lnTo>
                  <a:pt x="204008" y="2428299"/>
                </a:lnTo>
                <a:lnTo>
                  <a:pt x="206154" y="2436082"/>
                </a:lnTo>
                <a:lnTo>
                  <a:pt x="208295" y="2443865"/>
                </a:lnTo>
                <a:lnTo>
                  <a:pt x="210429" y="2451648"/>
                </a:lnTo>
                <a:lnTo>
                  <a:pt x="212553" y="2459431"/>
                </a:lnTo>
                <a:lnTo>
                  <a:pt x="214664" y="2467214"/>
                </a:lnTo>
                <a:lnTo>
                  <a:pt x="216760" y="2474997"/>
                </a:lnTo>
                <a:lnTo>
                  <a:pt x="218839" y="2482780"/>
                </a:lnTo>
                <a:lnTo>
                  <a:pt x="220894" y="2490563"/>
                </a:lnTo>
                <a:lnTo>
                  <a:pt x="222928" y="2498346"/>
                </a:lnTo>
                <a:lnTo>
                  <a:pt x="224941" y="2506129"/>
                </a:lnTo>
                <a:lnTo>
                  <a:pt x="226932" y="2513912"/>
                </a:lnTo>
                <a:lnTo>
                  <a:pt x="228902" y="2521695"/>
                </a:lnTo>
                <a:lnTo>
                  <a:pt x="230852" y="2529478"/>
                </a:lnTo>
                <a:lnTo>
                  <a:pt x="232778" y="2537261"/>
                </a:lnTo>
                <a:lnTo>
                  <a:pt x="234686" y="2545044"/>
                </a:lnTo>
                <a:lnTo>
                  <a:pt x="236580" y="2552827"/>
                </a:lnTo>
                <a:lnTo>
                  <a:pt x="238460" y="2560610"/>
                </a:lnTo>
                <a:lnTo>
                  <a:pt x="240329" y="2568393"/>
                </a:lnTo>
                <a:lnTo>
                  <a:pt x="242190" y="2576176"/>
                </a:lnTo>
                <a:lnTo>
                  <a:pt x="244043" y="2583959"/>
                </a:lnTo>
                <a:lnTo>
                  <a:pt x="245893" y="2591742"/>
                </a:lnTo>
                <a:lnTo>
                  <a:pt x="247740" y="2599525"/>
                </a:lnTo>
                <a:lnTo>
                  <a:pt x="249587" y="2607308"/>
                </a:lnTo>
                <a:lnTo>
                  <a:pt x="251433" y="2615091"/>
                </a:lnTo>
                <a:lnTo>
                  <a:pt x="253279" y="2622874"/>
                </a:lnTo>
                <a:lnTo>
                  <a:pt x="255125" y="2630657"/>
                </a:lnTo>
                <a:lnTo>
                  <a:pt x="256970" y="2638440"/>
                </a:lnTo>
                <a:lnTo>
                  <a:pt x="258812" y="2646223"/>
                </a:lnTo>
                <a:lnTo>
                  <a:pt x="260650" y="2654006"/>
                </a:lnTo>
                <a:lnTo>
                  <a:pt x="262481" y="2661789"/>
                </a:lnTo>
                <a:lnTo>
                  <a:pt x="264303" y="2669572"/>
                </a:lnTo>
                <a:lnTo>
                  <a:pt x="266113" y="2677355"/>
                </a:lnTo>
                <a:lnTo>
                  <a:pt x="267907" y="2685138"/>
                </a:lnTo>
                <a:lnTo>
                  <a:pt x="269685" y="2692921"/>
                </a:lnTo>
                <a:lnTo>
                  <a:pt x="271443" y="2700704"/>
                </a:lnTo>
                <a:lnTo>
                  <a:pt x="273183" y="2708487"/>
                </a:lnTo>
                <a:lnTo>
                  <a:pt x="274901" y="2716270"/>
                </a:lnTo>
                <a:lnTo>
                  <a:pt x="276598" y="2724053"/>
                </a:lnTo>
                <a:lnTo>
                  <a:pt x="278270" y="2731836"/>
                </a:lnTo>
                <a:lnTo>
                  <a:pt x="279921" y="2739619"/>
                </a:lnTo>
                <a:lnTo>
                  <a:pt x="281553" y="2747402"/>
                </a:lnTo>
                <a:lnTo>
                  <a:pt x="283169" y="2755185"/>
                </a:lnTo>
                <a:lnTo>
                  <a:pt x="284769" y="2762968"/>
                </a:lnTo>
                <a:lnTo>
                  <a:pt x="286357" y="2770751"/>
                </a:lnTo>
                <a:lnTo>
                  <a:pt x="287934" y="2778534"/>
                </a:lnTo>
                <a:lnTo>
                  <a:pt x="289505" y="2786317"/>
                </a:lnTo>
                <a:lnTo>
                  <a:pt x="291071" y="2794100"/>
                </a:lnTo>
                <a:lnTo>
                  <a:pt x="292636" y="2801883"/>
                </a:lnTo>
                <a:lnTo>
                  <a:pt x="294200" y="2809666"/>
                </a:lnTo>
                <a:lnTo>
                  <a:pt x="295765" y="2817449"/>
                </a:lnTo>
                <a:lnTo>
                  <a:pt x="297331" y="2825232"/>
                </a:lnTo>
                <a:lnTo>
                  <a:pt x="298897" y="2833015"/>
                </a:lnTo>
                <a:lnTo>
                  <a:pt x="300462" y="2840798"/>
                </a:lnTo>
                <a:lnTo>
                  <a:pt x="302022" y="2848581"/>
                </a:lnTo>
                <a:lnTo>
                  <a:pt x="303576" y="2856364"/>
                </a:lnTo>
                <a:lnTo>
                  <a:pt x="305119" y="2864147"/>
                </a:lnTo>
                <a:lnTo>
                  <a:pt x="306645" y="2871930"/>
                </a:lnTo>
                <a:lnTo>
                  <a:pt x="308144" y="2879713"/>
                </a:lnTo>
                <a:lnTo>
                  <a:pt x="309613" y="2887496"/>
                </a:lnTo>
                <a:lnTo>
                  <a:pt x="311045" y="2895279"/>
                </a:lnTo>
                <a:lnTo>
                  <a:pt x="312432" y="2903062"/>
                </a:lnTo>
                <a:lnTo>
                  <a:pt x="313766" y="2910845"/>
                </a:lnTo>
                <a:lnTo>
                  <a:pt x="315040" y="2918628"/>
                </a:lnTo>
                <a:lnTo>
                  <a:pt x="316227" y="2926411"/>
                </a:lnTo>
                <a:lnTo>
                  <a:pt x="317333" y="2934194"/>
                </a:lnTo>
                <a:lnTo>
                  <a:pt x="318350" y="2941977"/>
                </a:lnTo>
                <a:lnTo>
                  <a:pt x="319268" y="2949760"/>
                </a:lnTo>
                <a:lnTo>
                  <a:pt x="320080" y="2957544"/>
                </a:lnTo>
                <a:lnTo>
                  <a:pt x="320777" y="2965327"/>
                </a:lnTo>
                <a:lnTo>
                  <a:pt x="321321" y="2973110"/>
                </a:lnTo>
                <a:lnTo>
                  <a:pt x="321726" y="2980893"/>
                </a:lnTo>
                <a:lnTo>
                  <a:pt x="321986" y="2988676"/>
                </a:lnTo>
                <a:lnTo>
                  <a:pt x="322093" y="2996459"/>
                </a:lnTo>
                <a:lnTo>
                  <a:pt x="322039" y="3004242"/>
                </a:lnTo>
                <a:lnTo>
                  <a:pt x="321816" y="3012025"/>
                </a:lnTo>
                <a:lnTo>
                  <a:pt x="321386" y="3019808"/>
                </a:lnTo>
                <a:lnTo>
                  <a:pt x="320753" y="3027591"/>
                </a:lnTo>
                <a:lnTo>
                  <a:pt x="319924" y="3035374"/>
                </a:lnTo>
                <a:lnTo>
                  <a:pt x="318891" y="3043157"/>
                </a:lnTo>
                <a:lnTo>
                  <a:pt x="317647" y="3050940"/>
                </a:lnTo>
                <a:lnTo>
                  <a:pt x="316185" y="3058723"/>
                </a:lnTo>
                <a:lnTo>
                  <a:pt x="314473" y="3066506"/>
                </a:lnTo>
                <a:lnTo>
                  <a:pt x="312497" y="3074289"/>
                </a:lnTo>
                <a:lnTo>
                  <a:pt x="310280" y="3082072"/>
                </a:lnTo>
                <a:lnTo>
                  <a:pt x="307817" y="3089855"/>
                </a:lnTo>
                <a:lnTo>
                  <a:pt x="305102" y="3097638"/>
                </a:lnTo>
                <a:lnTo>
                  <a:pt x="302129" y="3105421"/>
                </a:lnTo>
                <a:lnTo>
                  <a:pt x="298880" y="3113204"/>
                </a:lnTo>
                <a:lnTo>
                  <a:pt x="295317" y="3120987"/>
                </a:lnTo>
                <a:lnTo>
                  <a:pt x="291482" y="3128770"/>
                </a:lnTo>
                <a:lnTo>
                  <a:pt x="287375" y="3136553"/>
                </a:lnTo>
                <a:lnTo>
                  <a:pt x="282993" y="3144336"/>
                </a:lnTo>
                <a:lnTo>
                  <a:pt x="278335" y="3152119"/>
                </a:lnTo>
                <a:lnTo>
                  <a:pt x="273400" y="3159902"/>
                </a:lnTo>
                <a:lnTo>
                  <a:pt x="268128" y="3167685"/>
                </a:lnTo>
                <a:lnTo>
                  <a:pt x="262585" y="3175468"/>
                </a:lnTo>
                <a:lnTo>
                  <a:pt x="256775" y="3183251"/>
                </a:lnTo>
                <a:lnTo>
                  <a:pt x="250704" y="3191034"/>
                </a:lnTo>
                <a:lnTo>
                  <a:pt x="244378" y="3198817"/>
                </a:lnTo>
                <a:lnTo>
                  <a:pt x="237806" y="3206600"/>
                </a:lnTo>
                <a:lnTo>
                  <a:pt x="230954" y="3214383"/>
                </a:lnTo>
                <a:lnTo>
                  <a:pt x="223875" y="3222166"/>
                </a:lnTo>
                <a:lnTo>
                  <a:pt x="216592" y="3229949"/>
                </a:lnTo>
                <a:lnTo>
                  <a:pt x="209122" y="3237732"/>
                </a:lnTo>
                <a:lnTo>
                  <a:pt x="201483" y="3245515"/>
                </a:lnTo>
                <a:lnTo>
                  <a:pt x="193692" y="3253298"/>
                </a:lnTo>
                <a:lnTo>
                  <a:pt x="185758" y="3261081"/>
                </a:lnTo>
                <a:lnTo>
                  <a:pt x="177718" y="3268864"/>
                </a:lnTo>
                <a:lnTo>
                  <a:pt x="169608" y="3276647"/>
                </a:lnTo>
                <a:lnTo>
                  <a:pt x="161455" y="3284430"/>
                </a:lnTo>
                <a:lnTo>
                  <a:pt x="153285" y="3292213"/>
                </a:lnTo>
                <a:lnTo>
                  <a:pt x="145124" y="3299996"/>
                </a:lnTo>
                <a:lnTo>
                  <a:pt x="137006" y="3307779"/>
                </a:lnTo>
                <a:lnTo>
                  <a:pt x="128975" y="3315562"/>
                </a:lnTo>
                <a:lnTo>
                  <a:pt x="121051" y="3323345"/>
                </a:lnTo>
                <a:lnTo>
                  <a:pt x="113261" y="3331128"/>
                </a:lnTo>
                <a:lnTo>
                  <a:pt x="105631" y="3338911"/>
                </a:lnTo>
                <a:lnTo>
                  <a:pt x="98184" y="3346694"/>
                </a:lnTo>
                <a:lnTo>
                  <a:pt x="90953" y="3354477"/>
                </a:lnTo>
                <a:lnTo>
                  <a:pt x="84004" y="3362260"/>
                </a:lnTo>
                <a:lnTo>
                  <a:pt x="77312" y="3370043"/>
                </a:lnTo>
                <a:lnTo>
                  <a:pt x="70894" y="3377826"/>
                </a:lnTo>
                <a:lnTo>
                  <a:pt x="64763" y="3385609"/>
                </a:lnTo>
                <a:lnTo>
                  <a:pt x="58929" y="3393392"/>
                </a:lnTo>
                <a:lnTo>
                  <a:pt x="53403" y="3401175"/>
                </a:lnTo>
                <a:lnTo>
                  <a:pt x="48261" y="3408958"/>
                </a:lnTo>
                <a:lnTo>
                  <a:pt x="43442" y="3416741"/>
                </a:lnTo>
                <a:lnTo>
                  <a:pt x="38940" y="3424524"/>
                </a:lnTo>
                <a:lnTo>
                  <a:pt x="34753" y="3432307"/>
                </a:lnTo>
                <a:lnTo>
                  <a:pt x="30877" y="3440090"/>
                </a:lnTo>
                <a:close/>
              </a:path>
            </a:pathLst>
          </a:custGeom>
          <a:solidFill>
            <a:srgbClr val="0073C2">
              <a:alpha val="29803"/>
            </a:srgbClr>
          </a:solidFill>
          <a:ln w="13550" cap="rnd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 sz="1800"/>
          </a:p>
        </p:txBody>
      </p:sp>
      <p:sp>
        <p:nvSpPr>
          <p:cNvPr id="94" name="pg57">
            <a:extLst>
              <a:ext uri="{FF2B5EF4-FFF2-40B4-BE49-F238E27FC236}">
                <a16:creationId xmlns:a16="http://schemas.microsoft.com/office/drawing/2014/main" id="{AD75011F-2CCE-476A-A892-5E0CC3250FBF}"/>
              </a:ext>
            </a:extLst>
          </p:cNvPr>
          <p:cNvSpPr/>
          <p:nvPr/>
        </p:nvSpPr>
        <p:spPr>
          <a:xfrm>
            <a:off x="8713660" y="2380050"/>
            <a:ext cx="315597" cy="3433670"/>
          </a:xfrm>
          <a:custGeom>
            <a:avLst/>
            <a:gdLst/>
            <a:ahLst/>
            <a:cxnLst/>
            <a:rect l="0" t="0" r="0" b="0"/>
            <a:pathLst>
              <a:path w="315597" h="3433670">
                <a:moveTo>
                  <a:pt x="0" y="3433670"/>
                </a:moveTo>
                <a:lnTo>
                  <a:pt x="0" y="3425901"/>
                </a:lnTo>
                <a:lnTo>
                  <a:pt x="0" y="3418133"/>
                </a:lnTo>
                <a:lnTo>
                  <a:pt x="0" y="3410364"/>
                </a:lnTo>
                <a:lnTo>
                  <a:pt x="0" y="3402596"/>
                </a:lnTo>
                <a:lnTo>
                  <a:pt x="0" y="3394827"/>
                </a:lnTo>
                <a:lnTo>
                  <a:pt x="0" y="3387059"/>
                </a:lnTo>
                <a:lnTo>
                  <a:pt x="0" y="3379290"/>
                </a:lnTo>
                <a:lnTo>
                  <a:pt x="0" y="3371522"/>
                </a:lnTo>
                <a:lnTo>
                  <a:pt x="0" y="3363753"/>
                </a:lnTo>
                <a:lnTo>
                  <a:pt x="0" y="3355985"/>
                </a:lnTo>
                <a:lnTo>
                  <a:pt x="0" y="3348216"/>
                </a:lnTo>
                <a:lnTo>
                  <a:pt x="0" y="3340448"/>
                </a:lnTo>
                <a:lnTo>
                  <a:pt x="0" y="3332679"/>
                </a:lnTo>
                <a:lnTo>
                  <a:pt x="0" y="3324911"/>
                </a:lnTo>
                <a:lnTo>
                  <a:pt x="0" y="3317142"/>
                </a:lnTo>
                <a:lnTo>
                  <a:pt x="0" y="3309374"/>
                </a:lnTo>
                <a:lnTo>
                  <a:pt x="0" y="3301605"/>
                </a:lnTo>
                <a:lnTo>
                  <a:pt x="0" y="3293837"/>
                </a:lnTo>
                <a:lnTo>
                  <a:pt x="0" y="3286069"/>
                </a:lnTo>
                <a:lnTo>
                  <a:pt x="0" y="3278300"/>
                </a:lnTo>
                <a:lnTo>
                  <a:pt x="0" y="3270532"/>
                </a:lnTo>
                <a:lnTo>
                  <a:pt x="0" y="3262763"/>
                </a:lnTo>
                <a:lnTo>
                  <a:pt x="0" y="3254995"/>
                </a:lnTo>
                <a:lnTo>
                  <a:pt x="0" y="3247226"/>
                </a:lnTo>
                <a:lnTo>
                  <a:pt x="0" y="3239458"/>
                </a:lnTo>
                <a:lnTo>
                  <a:pt x="0" y="3231689"/>
                </a:lnTo>
                <a:lnTo>
                  <a:pt x="0" y="3223921"/>
                </a:lnTo>
                <a:lnTo>
                  <a:pt x="0" y="3216152"/>
                </a:lnTo>
                <a:lnTo>
                  <a:pt x="0" y="3208384"/>
                </a:lnTo>
                <a:lnTo>
                  <a:pt x="0" y="3200615"/>
                </a:lnTo>
                <a:lnTo>
                  <a:pt x="0" y="3192847"/>
                </a:lnTo>
                <a:lnTo>
                  <a:pt x="0" y="3185078"/>
                </a:lnTo>
                <a:lnTo>
                  <a:pt x="0" y="3177310"/>
                </a:lnTo>
                <a:lnTo>
                  <a:pt x="0" y="3169541"/>
                </a:lnTo>
                <a:lnTo>
                  <a:pt x="0" y="3161773"/>
                </a:lnTo>
                <a:lnTo>
                  <a:pt x="0" y="3154004"/>
                </a:lnTo>
                <a:lnTo>
                  <a:pt x="0" y="3146236"/>
                </a:lnTo>
                <a:lnTo>
                  <a:pt x="0" y="3138467"/>
                </a:lnTo>
                <a:lnTo>
                  <a:pt x="0" y="3130699"/>
                </a:lnTo>
                <a:lnTo>
                  <a:pt x="0" y="3122930"/>
                </a:lnTo>
                <a:lnTo>
                  <a:pt x="0" y="3115162"/>
                </a:lnTo>
                <a:lnTo>
                  <a:pt x="0" y="3107393"/>
                </a:lnTo>
                <a:lnTo>
                  <a:pt x="0" y="3099625"/>
                </a:lnTo>
                <a:lnTo>
                  <a:pt x="0" y="3091856"/>
                </a:lnTo>
                <a:lnTo>
                  <a:pt x="0" y="3084088"/>
                </a:lnTo>
                <a:lnTo>
                  <a:pt x="0" y="3076319"/>
                </a:lnTo>
                <a:lnTo>
                  <a:pt x="0" y="3068551"/>
                </a:lnTo>
                <a:lnTo>
                  <a:pt x="0" y="3060782"/>
                </a:lnTo>
                <a:lnTo>
                  <a:pt x="0" y="3053014"/>
                </a:lnTo>
                <a:lnTo>
                  <a:pt x="0" y="3045245"/>
                </a:lnTo>
                <a:lnTo>
                  <a:pt x="0" y="3037477"/>
                </a:lnTo>
                <a:lnTo>
                  <a:pt x="0" y="3029709"/>
                </a:lnTo>
                <a:lnTo>
                  <a:pt x="0" y="3021940"/>
                </a:lnTo>
                <a:lnTo>
                  <a:pt x="0" y="3014172"/>
                </a:lnTo>
                <a:lnTo>
                  <a:pt x="0" y="3006403"/>
                </a:lnTo>
                <a:lnTo>
                  <a:pt x="0" y="2998635"/>
                </a:lnTo>
                <a:lnTo>
                  <a:pt x="0" y="2990866"/>
                </a:lnTo>
                <a:lnTo>
                  <a:pt x="0" y="2983098"/>
                </a:lnTo>
                <a:lnTo>
                  <a:pt x="0" y="2975329"/>
                </a:lnTo>
                <a:lnTo>
                  <a:pt x="0" y="2967561"/>
                </a:lnTo>
                <a:lnTo>
                  <a:pt x="0" y="2959792"/>
                </a:lnTo>
                <a:lnTo>
                  <a:pt x="0" y="2952024"/>
                </a:lnTo>
                <a:lnTo>
                  <a:pt x="0" y="2944255"/>
                </a:lnTo>
                <a:lnTo>
                  <a:pt x="0" y="2936487"/>
                </a:lnTo>
                <a:lnTo>
                  <a:pt x="0" y="2928718"/>
                </a:lnTo>
                <a:lnTo>
                  <a:pt x="0" y="2920950"/>
                </a:lnTo>
                <a:lnTo>
                  <a:pt x="0" y="2913181"/>
                </a:lnTo>
                <a:lnTo>
                  <a:pt x="0" y="2905413"/>
                </a:lnTo>
                <a:lnTo>
                  <a:pt x="0" y="2897644"/>
                </a:lnTo>
                <a:lnTo>
                  <a:pt x="0" y="2889876"/>
                </a:lnTo>
                <a:lnTo>
                  <a:pt x="0" y="2882107"/>
                </a:lnTo>
                <a:lnTo>
                  <a:pt x="0" y="2874339"/>
                </a:lnTo>
                <a:lnTo>
                  <a:pt x="0" y="2866570"/>
                </a:lnTo>
                <a:lnTo>
                  <a:pt x="0" y="2858802"/>
                </a:lnTo>
                <a:lnTo>
                  <a:pt x="0" y="2851033"/>
                </a:lnTo>
                <a:lnTo>
                  <a:pt x="0" y="2843265"/>
                </a:lnTo>
                <a:lnTo>
                  <a:pt x="0" y="2835496"/>
                </a:lnTo>
                <a:lnTo>
                  <a:pt x="0" y="2827728"/>
                </a:lnTo>
                <a:lnTo>
                  <a:pt x="0" y="2819959"/>
                </a:lnTo>
                <a:lnTo>
                  <a:pt x="0" y="2812191"/>
                </a:lnTo>
                <a:lnTo>
                  <a:pt x="0" y="2804422"/>
                </a:lnTo>
                <a:lnTo>
                  <a:pt x="0" y="2796654"/>
                </a:lnTo>
                <a:lnTo>
                  <a:pt x="0" y="2788885"/>
                </a:lnTo>
                <a:lnTo>
                  <a:pt x="0" y="2781117"/>
                </a:lnTo>
                <a:lnTo>
                  <a:pt x="0" y="2773349"/>
                </a:lnTo>
                <a:lnTo>
                  <a:pt x="0" y="2765580"/>
                </a:lnTo>
                <a:lnTo>
                  <a:pt x="0" y="2757812"/>
                </a:lnTo>
                <a:lnTo>
                  <a:pt x="0" y="2750043"/>
                </a:lnTo>
                <a:lnTo>
                  <a:pt x="0" y="2742275"/>
                </a:lnTo>
                <a:lnTo>
                  <a:pt x="0" y="2734506"/>
                </a:lnTo>
                <a:lnTo>
                  <a:pt x="0" y="2726738"/>
                </a:lnTo>
                <a:lnTo>
                  <a:pt x="0" y="2718969"/>
                </a:lnTo>
                <a:lnTo>
                  <a:pt x="0" y="2711201"/>
                </a:lnTo>
                <a:lnTo>
                  <a:pt x="0" y="2703432"/>
                </a:lnTo>
                <a:lnTo>
                  <a:pt x="0" y="2695664"/>
                </a:lnTo>
                <a:lnTo>
                  <a:pt x="0" y="2687895"/>
                </a:lnTo>
                <a:lnTo>
                  <a:pt x="0" y="2680127"/>
                </a:lnTo>
                <a:lnTo>
                  <a:pt x="0" y="2672358"/>
                </a:lnTo>
                <a:lnTo>
                  <a:pt x="0" y="2664590"/>
                </a:lnTo>
                <a:lnTo>
                  <a:pt x="0" y="2656821"/>
                </a:lnTo>
                <a:lnTo>
                  <a:pt x="0" y="2649053"/>
                </a:lnTo>
                <a:lnTo>
                  <a:pt x="0" y="2641284"/>
                </a:lnTo>
                <a:lnTo>
                  <a:pt x="0" y="2633516"/>
                </a:lnTo>
                <a:lnTo>
                  <a:pt x="0" y="2625747"/>
                </a:lnTo>
                <a:lnTo>
                  <a:pt x="0" y="2617979"/>
                </a:lnTo>
                <a:lnTo>
                  <a:pt x="0" y="2610210"/>
                </a:lnTo>
                <a:lnTo>
                  <a:pt x="0" y="2602442"/>
                </a:lnTo>
                <a:lnTo>
                  <a:pt x="0" y="2594673"/>
                </a:lnTo>
                <a:lnTo>
                  <a:pt x="0" y="2586905"/>
                </a:lnTo>
                <a:lnTo>
                  <a:pt x="0" y="2579136"/>
                </a:lnTo>
                <a:lnTo>
                  <a:pt x="0" y="2571368"/>
                </a:lnTo>
                <a:lnTo>
                  <a:pt x="0" y="2563599"/>
                </a:lnTo>
                <a:lnTo>
                  <a:pt x="0" y="2555831"/>
                </a:lnTo>
                <a:lnTo>
                  <a:pt x="0" y="2548062"/>
                </a:lnTo>
                <a:lnTo>
                  <a:pt x="0" y="2540294"/>
                </a:lnTo>
                <a:lnTo>
                  <a:pt x="0" y="2532526"/>
                </a:lnTo>
                <a:lnTo>
                  <a:pt x="0" y="2524757"/>
                </a:lnTo>
                <a:lnTo>
                  <a:pt x="0" y="2516989"/>
                </a:lnTo>
                <a:lnTo>
                  <a:pt x="0" y="2509220"/>
                </a:lnTo>
                <a:lnTo>
                  <a:pt x="0" y="2501452"/>
                </a:lnTo>
                <a:lnTo>
                  <a:pt x="0" y="2493683"/>
                </a:lnTo>
                <a:lnTo>
                  <a:pt x="0" y="2485915"/>
                </a:lnTo>
                <a:lnTo>
                  <a:pt x="0" y="2478146"/>
                </a:lnTo>
                <a:lnTo>
                  <a:pt x="0" y="2470378"/>
                </a:lnTo>
                <a:lnTo>
                  <a:pt x="0" y="2462609"/>
                </a:lnTo>
                <a:lnTo>
                  <a:pt x="0" y="2454841"/>
                </a:lnTo>
                <a:lnTo>
                  <a:pt x="0" y="2447072"/>
                </a:lnTo>
                <a:lnTo>
                  <a:pt x="0" y="2439304"/>
                </a:lnTo>
                <a:lnTo>
                  <a:pt x="0" y="2431535"/>
                </a:lnTo>
                <a:lnTo>
                  <a:pt x="0" y="2423767"/>
                </a:lnTo>
                <a:lnTo>
                  <a:pt x="0" y="2415998"/>
                </a:lnTo>
                <a:lnTo>
                  <a:pt x="0" y="2408230"/>
                </a:lnTo>
                <a:lnTo>
                  <a:pt x="0" y="2400461"/>
                </a:lnTo>
                <a:lnTo>
                  <a:pt x="0" y="2392693"/>
                </a:lnTo>
                <a:lnTo>
                  <a:pt x="0" y="2384924"/>
                </a:lnTo>
                <a:lnTo>
                  <a:pt x="0" y="2377156"/>
                </a:lnTo>
                <a:lnTo>
                  <a:pt x="0" y="2369387"/>
                </a:lnTo>
                <a:lnTo>
                  <a:pt x="0" y="2361619"/>
                </a:lnTo>
                <a:lnTo>
                  <a:pt x="0" y="2353850"/>
                </a:lnTo>
                <a:lnTo>
                  <a:pt x="0" y="2346082"/>
                </a:lnTo>
                <a:lnTo>
                  <a:pt x="0" y="2338313"/>
                </a:lnTo>
                <a:lnTo>
                  <a:pt x="0" y="2330545"/>
                </a:lnTo>
                <a:lnTo>
                  <a:pt x="0" y="2322776"/>
                </a:lnTo>
                <a:lnTo>
                  <a:pt x="0" y="2315008"/>
                </a:lnTo>
                <a:lnTo>
                  <a:pt x="0" y="2307239"/>
                </a:lnTo>
                <a:lnTo>
                  <a:pt x="0" y="2299471"/>
                </a:lnTo>
                <a:lnTo>
                  <a:pt x="0" y="2291702"/>
                </a:lnTo>
                <a:lnTo>
                  <a:pt x="0" y="2283934"/>
                </a:lnTo>
                <a:lnTo>
                  <a:pt x="0" y="2276166"/>
                </a:lnTo>
                <a:lnTo>
                  <a:pt x="0" y="2268397"/>
                </a:lnTo>
                <a:lnTo>
                  <a:pt x="0" y="2260629"/>
                </a:lnTo>
                <a:lnTo>
                  <a:pt x="0" y="2252860"/>
                </a:lnTo>
                <a:lnTo>
                  <a:pt x="0" y="2245092"/>
                </a:lnTo>
                <a:lnTo>
                  <a:pt x="0" y="2237323"/>
                </a:lnTo>
                <a:lnTo>
                  <a:pt x="0" y="2229555"/>
                </a:lnTo>
                <a:lnTo>
                  <a:pt x="0" y="2221786"/>
                </a:lnTo>
                <a:lnTo>
                  <a:pt x="0" y="2214018"/>
                </a:lnTo>
                <a:lnTo>
                  <a:pt x="0" y="2206249"/>
                </a:lnTo>
                <a:lnTo>
                  <a:pt x="0" y="2198481"/>
                </a:lnTo>
                <a:lnTo>
                  <a:pt x="0" y="2190712"/>
                </a:lnTo>
                <a:lnTo>
                  <a:pt x="0" y="2182944"/>
                </a:lnTo>
                <a:lnTo>
                  <a:pt x="0" y="2175175"/>
                </a:lnTo>
                <a:lnTo>
                  <a:pt x="0" y="2167407"/>
                </a:lnTo>
                <a:lnTo>
                  <a:pt x="0" y="2159638"/>
                </a:lnTo>
                <a:lnTo>
                  <a:pt x="0" y="2151870"/>
                </a:lnTo>
                <a:lnTo>
                  <a:pt x="0" y="2144101"/>
                </a:lnTo>
                <a:lnTo>
                  <a:pt x="0" y="2136333"/>
                </a:lnTo>
                <a:lnTo>
                  <a:pt x="0" y="2128564"/>
                </a:lnTo>
                <a:lnTo>
                  <a:pt x="0" y="2120796"/>
                </a:lnTo>
                <a:lnTo>
                  <a:pt x="0" y="2113027"/>
                </a:lnTo>
                <a:lnTo>
                  <a:pt x="0" y="2105259"/>
                </a:lnTo>
                <a:lnTo>
                  <a:pt x="0" y="2097490"/>
                </a:lnTo>
                <a:lnTo>
                  <a:pt x="0" y="2089722"/>
                </a:lnTo>
                <a:lnTo>
                  <a:pt x="0" y="2081953"/>
                </a:lnTo>
                <a:lnTo>
                  <a:pt x="0" y="2074185"/>
                </a:lnTo>
                <a:lnTo>
                  <a:pt x="0" y="2066416"/>
                </a:lnTo>
                <a:lnTo>
                  <a:pt x="0" y="2058648"/>
                </a:lnTo>
                <a:lnTo>
                  <a:pt x="0" y="2050879"/>
                </a:lnTo>
                <a:lnTo>
                  <a:pt x="0" y="2043111"/>
                </a:lnTo>
                <a:lnTo>
                  <a:pt x="0" y="2035342"/>
                </a:lnTo>
                <a:lnTo>
                  <a:pt x="0" y="2027574"/>
                </a:lnTo>
                <a:lnTo>
                  <a:pt x="0" y="2019806"/>
                </a:lnTo>
                <a:lnTo>
                  <a:pt x="0" y="2012037"/>
                </a:lnTo>
                <a:lnTo>
                  <a:pt x="0" y="2004269"/>
                </a:lnTo>
                <a:lnTo>
                  <a:pt x="0" y="1996500"/>
                </a:lnTo>
                <a:lnTo>
                  <a:pt x="0" y="1988732"/>
                </a:lnTo>
                <a:lnTo>
                  <a:pt x="0" y="1980963"/>
                </a:lnTo>
                <a:lnTo>
                  <a:pt x="0" y="1973195"/>
                </a:lnTo>
                <a:lnTo>
                  <a:pt x="0" y="1965426"/>
                </a:lnTo>
                <a:lnTo>
                  <a:pt x="0" y="1957658"/>
                </a:lnTo>
                <a:lnTo>
                  <a:pt x="0" y="1949889"/>
                </a:lnTo>
                <a:lnTo>
                  <a:pt x="0" y="1942121"/>
                </a:lnTo>
                <a:lnTo>
                  <a:pt x="0" y="1934352"/>
                </a:lnTo>
                <a:lnTo>
                  <a:pt x="0" y="1926584"/>
                </a:lnTo>
                <a:lnTo>
                  <a:pt x="0" y="1918815"/>
                </a:lnTo>
                <a:lnTo>
                  <a:pt x="0" y="1911047"/>
                </a:lnTo>
                <a:lnTo>
                  <a:pt x="0" y="1903278"/>
                </a:lnTo>
                <a:lnTo>
                  <a:pt x="0" y="1895510"/>
                </a:lnTo>
                <a:lnTo>
                  <a:pt x="0" y="1887741"/>
                </a:lnTo>
                <a:lnTo>
                  <a:pt x="0" y="1879973"/>
                </a:lnTo>
                <a:lnTo>
                  <a:pt x="0" y="1872204"/>
                </a:lnTo>
                <a:lnTo>
                  <a:pt x="0" y="1864436"/>
                </a:lnTo>
                <a:lnTo>
                  <a:pt x="0" y="1856667"/>
                </a:lnTo>
                <a:lnTo>
                  <a:pt x="0" y="1848899"/>
                </a:lnTo>
                <a:lnTo>
                  <a:pt x="0" y="1841130"/>
                </a:lnTo>
                <a:lnTo>
                  <a:pt x="0" y="1833362"/>
                </a:lnTo>
                <a:lnTo>
                  <a:pt x="0" y="1825593"/>
                </a:lnTo>
                <a:lnTo>
                  <a:pt x="0" y="1817825"/>
                </a:lnTo>
                <a:lnTo>
                  <a:pt x="0" y="1810056"/>
                </a:lnTo>
                <a:lnTo>
                  <a:pt x="0" y="1802288"/>
                </a:lnTo>
                <a:lnTo>
                  <a:pt x="0" y="1794519"/>
                </a:lnTo>
                <a:lnTo>
                  <a:pt x="0" y="1786751"/>
                </a:lnTo>
                <a:lnTo>
                  <a:pt x="0" y="1778982"/>
                </a:lnTo>
                <a:lnTo>
                  <a:pt x="0" y="1771214"/>
                </a:lnTo>
                <a:lnTo>
                  <a:pt x="0" y="1763446"/>
                </a:lnTo>
                <a:lnTo>
                  <a:pt x="0" y="1755677"/>
                </a:lnTo>
                <a:lnTo>
                  <a:pt x="0" y="1747909"/>
                </a:lnTo>
                <a:lnTo>
                  <a:pt x="0" y="1740140"/>
                </a:lnTo>
                <a:lnTo>
                  <a:pt x="0" y="1732372"/>
                </a:lnTo>
                <a:lnTo>
                  <a:pt x="0" y="1724603"/>
                </a:lnTo>
                <a:lnTo>
                  <a:pt x="0" y="1716835"/>
                </a:lnTo>
                <a:lnTo>
                  <a:pt x="0" y="1709066"/>
                </a:lnTo>
                <a:lnTo>
                  <a:pt x="0" y="1701298"/>
                </a:lnTo>
                <a:lnTo>
                  <a:pt x="0" y="1693529"/>
                </a:lnTo>
                <a:lnTo>
                  <a:pt x="0" y="1685761"/>
                </a:lnTo>
                <a:lnTo>
                  <a:pt x="0" y="1677992"/>
                </a:lnTo>
                <a:lnTo>
                  <a:pt x="0" y="1670224"/>
                </a:lnTo>
                <a:lnTo>
                  <a:pt x="0" y="1662455"/>
                </a:lnTo>
                <a:lnTo>
                  <a:pt x="0" y="1654687"/>
                </a:lnTo>
                <a:lnTo>
                  <a:pt x="0" y="1646918"/>
                </a:lnTo>
                <a:lnTo>
                  <a:pt x="0" y="1639150"/>
                </a:lnTo>
                <a:lnTo>
                  <a:pt x="0" y="1631381"/>
                </a:lnTo>
                <a:lnTo>
                  <a:pt x="0" y="1623613"/>
                </a:lnTo>
                <a:lnTo>
                  <a:pt x="0" y="1615844"/>
                </a:lnTo>
                <a:lnTo>
                  <a:pt x="0" y="1608076"/>
                </a:lnTo>
                <a:lnTo>
                  <a:pt x="0" y="1600307"/>
                </a:lnTo>
                <a:lnTo>
                  <a:pt x="0" y="1592539"/>
                </a:lnTo>
                <a:lnTo>
                  <a:pt x="0" y="1584770"/>
                </a:lnTo>
                <a:lnTo>
                  <a:pt x="0" y="1577002"/>
                </a:lnTo>
                <a:lnTo>
                  <a:pt x="0" y="1569233"/>
                </a:lnTo>
                <a:lnTo>
                  <a:pt x="0" y="1561465"/>
                </a:lnTo>
                <a:lnTo>
                  <a:pt x="0" y="1553696"/>
                </a:lnTo>
                <a:lnTo>
                  <a:pt x="0" y="1545928"/>
                </a:lnTo>
                <a:lnTo>
                  <a:pt x="0" y="1538159"/>
                </a:lnTo>
                <a:lnTo>
                  <a:pt x="0" y="1530391"/>
                </a:lnTo>
                <a:lnTo>
                  <a:pt x="0" y="1522622"/>
                </a:lnTo>
                <a:lnTo>
                  <a:pt x="0" y="1514854"/>
                </a:lnTo>
                <a:lnTo>
                  <a:pt x="0" y="1507086"/>
                </a:lnTo>
                <a:lnTo>
                  <a:pt x="0" y="1499317"/>
                </a:lnTo>
                <a:lnTo>
                  <a:pt x="0" y="1491549"/>
                </a:lnTo>
                <a:lnTo>
                  <a:pt x="0" y="1483780"/>
                </a:lnTo>
                <a:lnTo>
                  <a:pt x="0" y="1476012"/>
                </a:lnTo>
                <a:lnTo>
                  <a:pt x="0" y="1468243"/>
                </a:lnTo>
                <a:lnTo>
                  <a:pt x="0" y="1460475"/>
                </a:lnTo>
                <a:lnTo>
                  <a:pt x="0" y="1452706"/>
                </a:lnTo>
                <a:lnTo>
                  <a:pt x="0" y="1444938"/>
                </a:lnTo>
                <a:lnTo>
                  <a:pt x="0" y="1437169"/>
                </a:lnTo>
                <a:lnTo>
                  <a:pt x="0" y="1429401"/>
                </a:lnTo>
                <a:lnTo>
                  <a:pt x="0" y="1421632"/>
                </a:lnTo>
                <a:lnTo>
                  <a:pt x="0" y="1413864"/>
                </a:lnTo>
                <a:lnTo>
                  <a:pt x="0" y="1406095"/>
                </a:lnTo>
                <a:lnTo>
                  <a:pt x="0" y="1398327"/>
                </a:lnTo>
                <a:lnTo>
                  <a:pt x="0" y="1390558"/>
                </a:lnTo>
                <a:lnTo>
                  <a:pt x="0" y="1382790"/>
                </a:lnTo>
                <a:lnTo>
                  <a:pt x="0" y="1375021"/>
                </a:lnTo>
                <a:lnTo>
                  <a:pt x="0" y="1367253"/>
                </a:lnTo>
                <a:lnTo>
                  <a:pt x="0" y="1359484"/>
                </a:lnTo>
                <a:lnTo>
                  <a:pt x="0" y="1351716"/>
                </a:lnTo>
                <a:lnTo>
                  <a:pt x="0" y="1343947"/>
                </a:lnTo>
                <a:lnTo>
                  <a:pt x="0" y="1336179"/>
                </a:lnTo>
                <a:lnTo>
                  <a:pt x="0" y="1328410"/>
                </a:lnTo>
                <a:lnTo>
                  <a:pt x="0" y="1320642"/>
                </a:lnTo>
                <a:lnTo>
                  <a:pt x="0" y="1312873"/>
                </a:lnTo>
                <a:lnTo>
                  <a:pt x="0" y="1305105"/>
                </a:lnTo>
                <a:lnTo>
                  <a:pt x="0" y="1297336"/>
                </a:lnTo>
                <a:lnTo>
                  <a:pt x="0" y="1289568"/>
                </a:lnTo>
                <a:lnTo>
                  <a:pt x="0" y="1281799"/>
                </a:lnTo>
                <a:lnTo>
                  <a:pt x="0" y="1274031"/>
                </a:lnTo>
                <a:lnTo>
                  <a:pt x="0" y="1266263"/>
                </a:lnTo>
                <a:lnTo>
                  <a:pt x="0" y="1258494"/>
                </a:lnTo>
                <a:lnTo>
                  <a:pt x="0" y="1250726"/>
                </a:lnTo>
                <a:lnTo>
                  <a:pt x="0" y="1242957"/>
                </a:lnTo>
                <a:lnTo>
                  <a:pt x="0" y="1235189"/>
                </a:lnTo>
                <a:lnTo>
                  <a:pt x="0" y="1227420"/>
                </a:lnTo>
                <a:lnTo>
                  <a:pt x="0" y="1219652"/>
                </a:lnTo>
                <a:lnTo>
                  <a:pt x="0" y="1211883"/>
                </a:lnTo>
                <a:lnTo>
                  <a:pt x="0" y="1204115"/>
                </a:lnTo>
                <a:lnTo>
                  <a:pt x="0" y="1196346"/>
                </a:lnTo>
                <a:lnTo>
                  <a:pt x="0" y="1188578"/>
                </a:lnTo>
                <a:lnTo>
                  <a:pt x="0" y="1180809"/>
                </a:lnTo>
                <a:lnTo>
                  <a:pt x="0" y="1173041"/>
                </a:lnTo>
                <a:lnTo>
                  <a:pt x="0" y="1165272"/>
                </a:lnTo>
                <a:lnTo>
                  <a:pt x="0" y="1157504"/>
                </a:lnTo>
                <a:lnTo>
                  <a:pt x="0" y="1149735"/>
                </a:lnTo>
                <a:lnTo>
                  <a:pt x="0" y="1141967"/>
                </a:lnTo>
                <a:lnTo>
                  <a:pt x="0" y="1134198"/>
                </a:lnTo>
                <a:lnTo>
                  <a:pt x="0" y="1126430"/>
                </a:lnTo>
                <a:lnTo>
                  <a:pt x="0" y="1118661"/>
                </a:lnTo>
                <a:lnTo>
                  <a:pt x="0" y="1110893"/>
                </a:lnTo>
                <a:lnTo>
                  <a:pt x="0" y="1103124"/>
                </a:lnTo>
                <a:lnTo>
                  <a:pt x="0" y="1095356"/>
                </a:lnTo>
                <a:lnTo>
                  <a:pt x="0" y="1087587"/>
                </a:lnTo>
                <a:lnTo>
                  <a:pt x="0" y="1079819"/>
                </a:lnTo>
                <a:lnTo>
                  <a:pt x="0" y="1072050"/>
                </a:lnTo>
                <a:lnTo>
                  <a:pt x="0" y="1064282"/>
                </a:lnTo>
                <a:lnTo>
                  <a:pt x="0" y="1056513"/>
                </a:lnTo>
                <a:lnTo>
                  <a:pt x="0" y="1048745"/>
                </a:lnTo>
                <a:lnTo>
                  <a:pt x="0" y="1040976"/>
                </a:lnTo>
                <a:lnTo>
                  <a:pt x="0" y="1033208"/>
                </a:lnTo>
                <a:lnTo>
                  <a:pt x="0" y="1025439"/>
                </a:lnTo>
                <a:lnTo>
                  <a:pt x="0" y="1017671"/>
                </a:lnTo>
                <a:lnTo>
                  <a:pt x="0" y="1009903"/>
                </a:lnTo>
                <a:lnTo>
                  <a:pt x="0" y="1002134"/>
                </a:lnTo>
                <a:lnTo>
                  <a:pt x="0" y="994366"/>
                </a:lnTo>
                <a:lnTo>
                  <a:pt x="0" y="986597"/>
                </a:lnTo>
                <a:lnTo>
                  <a:pt x="0" y="978829"/>
                </a:lnTo>
                <a:lnTo>
                  <a:pt x="0" y="971060"/>
                </a:lnTo>
                <a:lnTo>
                  <a:pt x="0" y="963292"/>
                </a:lnTo>
                <a:lnTo>
                  <a:pt x="0" y="955523"/>
                </a:lnTo>
                <a:lnTo>
                  <a:pt x="0" y="947755"/>
                </a:lnTo>
                <a:lnTo>
                  <a:pt x="0" y="939986"/>
                </a:lnTo>
                <a:lnTo>
                  <a:pt x="0" y="932218"/>
                </a:lnTo>
                <a:lnTo>
                  <a:pt x="0" y="924449"/>
                </a:lnTo>
                <a:lnTo>
                  <a:pt x="0" y="916681"/>
                </a:lnTo>
                <a:lnTo>
                  <a:pt x="0" y="908912"/>
                </a:lnTo>
                <a:lnTo>
                  <a:pt x="0" y="901144"/>
                </a:lnTo>
                <a:lnTo>
                  <a:pt x="0" y="893375"/>
                </a:lnTo>
                <a:lnTo>
                  <a:pt x="0" y="885607"/>
                </a:lnTo>
                <a:lnTo>
                  <a:pt x="0" y="877838"/>
                </a:lnTo>
                <a:lnTo>
                  <a:pt x="0" y="870070"/>
                </a:lnTo>
                <a:lnTo>
                  <a:pt x="0" y="862301"/>
                </a:lnTo>
                <a:lnTo>
                  <a:pt x="0" y="854533"/>
                </a:lnTo>
                <a:lnTo>
                  <a:pt x="0" y="846764"/>
                </a:lnTo>
                <a:lnTo>
                  <a:pt x="0" y="838996"/>
                </a:lnTo>
                <a:lnTo>
                  <a:pt x="0" y="831227"/>
                </a:lnTo>
                <a:lnTo>
                  <a:pt x="0" y="823459"/>
                </a:lnTo>
                <a:lnTo>
                  <a:pt x="0" y="815690"/>
                </a:lnTo>
                <a:lnTo>
                  <a:pt x="0" y="807922"/>
                </a:lnTo>
                <a:lnTo>
                  <a:pt x="0" y="800153"/>
                </a:lnTo>
                <a:lnTo>
                  <a:pt x="0" y="792385"/>
                </a:lnTo>
                <a:lnTo>
                  <a:pt x="0" y="784616"/>
                </a:lnTo>
                <a:lnTo>
                  <a:pt x="0" y="776848"/>
                </a:lnTo>
                <a:lnTo>
                  <a:pt x="0" y="769079"/>
                </a:lnTo>
                <a:lnTo>
                  <a:pt x="0" y="761311"/>
                </a:lnTo>
                <a:lnTo>
                  <a:pt x="0" y="753543"/>
                </a:lnTo>
                <a:lnTo>
                  <a:pt x="0" y="745774"/>
                </a:lnTo>
                <a:lnTo>
                  <a:pt x="0" y="738006"/>
                </a:lnTo>
                <a:lnTo>
                  <a:pt x="0" y="730237"/>
                </a:lnTo>
                <a:lnTo>
                  <a:pt x="0" y="722469"/>
                </a:lnTo>
                <a:lnTo>
                  <a:pt x="0" y="714700"/>
                </a:lnTo>
                <a:lnTo>
                  <a:pt x="0" y="706932"/>
                </a:lnTo>
                <a:lnTo>
                  <a:pt x="0" y="699163"/>
                </a:lnTo>
                <a:lnTo>
                  <a:pt x="0" y="691395"/>
                </a:lnTo>
                <a:lnTo>
                  <a:pt x="0" y="683626"/>
                </a:lnTo>
                <a:lnTo>
                  <a:pt x="0" y="675858"/>
                </a:lnTo>
                <a:lnTo>
                  <a:pt x="0" y="668089"/>
                </a:lnTo>
                <a:lnTo>
                  <a:pt x="0" y="660321"/>
                </a:lnTo>
                <a:lnTo>
                  <a:pt x="0" y="652552"/>
                </a:lnTo>
                <a:lnTo>
                  <a:pt x="0" y="644784"/>
                </a:lnTo>
                <a:lnTo>
                  <a:pt x="0" y="637015"/>
                </a:lnTo>
                <a:lnTo>
                  <a:pt x="0" y="629247"/>
                </a:lnTo>
                <a:lnTo>
                  <a:pt x="0" y="621478"/>
                </a:lnTo>
                <a:lnTo>
                  <a:pt x="0" y="613710"/>
                </a:lnTo>
                <a:lnTo>
                  <a:pt x="0" y="605941"/>
                </a:lnTo>
                <a:lnTo>
                  <a:pt x="0" y="598173"/>
                </a:lnTo>
                <a:lnTo>
                  <a:pt x="0" y="590404"/>
                </a:lnTo>
                <a:lnTo>
                  <a:pt x="0" y="582636"/>
                </a:lnTo>
                <a:lnTo>
                  <a:pt x="0" y="574867"/>
                </a:lnTo>
                <a:lnTo>
                  <a:pt x="0" y="567099"/>
                </a:lnTo>
                <a:lnTo>
                  <a:pt x="0" y="559330"/>
                </a:lnTo>
                <a:lnTo>
                  <a:pt x="0" y="551562"/>
                </a:lnTo>
                <a:lnTo>
                  <a:pt x="0" y="543793"/>
                </a:lnTo>
                <a:lnTo>
                  <a:pt x="0" y="536025"/>
                </a:lnTo>
                <a:lnTo>
                  <a:pt x="0" y="528256"/>
                </a:lnTo>
                <a:lnTo>
                  <a:pt x="0" y="520488"/>
                </a:lnTo>
                <a:lnTo>
                  <a:pt x="0" y="512719"/>
                </a:lnTo>
                <a:lnTo>
                  <a:pt x="0" y="504951"/>
                </a:lnTo>
                <a:lnTo>
                  <a:pt x="0" y="497183"/>
                </a:lnTo>
                <a:lnTo>
                  <a:pt x="0" y="489414"/>
                </a:lnTo>
                <a:lnTo>
                  <a:pt x="0" y="481646"/>
                </a:lnTo>
                <a:lnTo>
                  <a:pt x="0" y="473877"/>
                </a:lnTo>
                <a:lnTo>
                  <a:pt x="0" y="466109"/>
                </a:lnTo>
                <a:lnTo>
                  <a:pt x="0" y="458340"/>
                </a:lnTo>
                <a:lnTo>
                  <a:pt x="0" y="450572"/>
                </a:lnTo>
                <a:lnTo>
                  <a:pt x="0" y="442803"/>
                </a:lnTo>
                <a:lnTo>
                  <a:pt x="0" y="435035"/>
                </a:lnTo>
                <a:lnTo>
                  <a:pt x="0" y="427266"/>
                </a:lnTo>
                <a:lnTo>
                  <a:pt x="0" y="419498"/>
                </a:lnTo>
                <a:lnTo>
                  <a:pt x="0" y="411729"/>
                </a:lnTo>
                <a:lnTo>
                  <a:pt x="0" y="403961"/>
                </a:lnTo>
                <a:lnTo>
                  <a:pt x="0" y="396192"/>
                </a:lnTo>
                <a:lnTo>
                  <a:pt x="0" y="388424"/>
                </a:lnTo>
                <a:lnTo>
                  <a:pt x="0" y="380655"/>
                </a:lnTo>
                <a:lnTo>
                  <a:pt x="0" y="372887"/>
                </a:lnTo>
                <a:lnTo>
                  <a:pt x="0" y="365118"/>
                </a:lnTo>
                <a:lnTo>
                  <a:pt x="0" y="357350"/>
                </a:lnTo>
                <a:lnTo>
                  <a:pt x="0" y="349581"/>
                </a:lnTo>
                <a:lnTo>
                  <a:pt x="0" y="341813"/>
                </a:lnTo>
                <a:lnTo>
                  <a:pt x="0" y="334044"/>
                </a:lnTo>
                <a:lnTo>
                  <a:pt x="0" y="326276"/>
                </a:lnTo>
                <a:lnTo>
                  <a:pt x="0" y="318507"/>
                </a:lnTo>
                <a:lnTo>
                  <a:pt x="0" y="310739"/>
                </a:lnTo>
                <a:lnTo>
                  <a:pt x="0" y="302970"/>
                </a:lnTo>
                <a:lnTo>
                  <a:pt x="0" y="295202"/>
                </a:lnTo>
                <a:lnTo>
                  <a:pt x="0" y="287433"/>
                </a:lnTo>
                <a:lnTo>
                  <a:pt x="0" y="279665"/>
                </a:lnTo>
                <a:lnTo>
                  <a:pt x="0" y="271896"/>
                </a:lnTo>
                <a:lnTo>
                  <a:pt x="0" y="264128"/>
                </a:lnTo>
                <a:lnTo>
                  <a:pt x="0" y="256359"/>
                </a:lnTo>
                <a:lnTo>
                  <a:pt x="0" y="248591"/>
                </a:lnTo>
                <a:lnTo>
                  <a:pt x="0" y="240823"/>
                </a:lnTo>
                <a:lnTo>
                  <a:pt x="0" y="233054"/>
                </a:lnTo>
                <a:lnTo>
                  <a:pt x="0" y="225286"/>
                </a:lnTo>
                <a:lnTo>
                  <a:pt x="0" y="217517"/>
                </a:lnTo>
                <a:lnTo>
                  <a:pt x="0" y="209749"/>
                </a:lnTo>
                <a:lnTo>
                  <a:pt x="0" y="201980"/>
                </a:lnTo>
                <a:lnTo>
                  <a:pt x="0" y="194212"/>
                </a:lnTo>
                <a:lnTo>
                  <a:pt x="0" y="186443"/>
                </a:lnTo>
                <a:lnTo>
                  <a:pt x="0" y="178675"/>
                </a:lnTo>
                <a:lnTo>
                  <a:pt x="0" y="170906"/>
                </a:lnTo>
                <a:lnTo>
                  <a:pt x="0" y="163138"/>
                </a:lnTo>
                <a:lnTo>
                  <a:pt x="0" y="155369"/>
                </a:lnTo>
                <a:lnTo>
                  <a:pt x="0" y="147601"/>
                </a:lnTo>
                <a:lnTo>
                  <a:pt x="0" y="139832"/>
                </a:lnTo>
                <a:lnTo>
                  <a:pt x="0" y="132064"/>
                </a:lnTo>
                <a:lnTo>
                  <a:pt x="0" y="124295"/>
                </a:lnTo>
                <a:lnTo>
                  <a:pt x="0" y="116527"/>
                </a:lnTo>
                <a:lnTo>
                  <a:pt x="0" y="108758"/>
                </a:lnTo>
                <a:lnTo>
                  <a:pt x="0" y="100990"/>
                </a:lnTo>
                <a:lnTo>
                  <a:pt x="0" y="93221"/>
                </a:lnTo>
                <a:lnTo>
                  <a:pt x="0" y="85453"/>
                </a:lnTo>
                <a:lnTo>
                  <a:pt x="0" y="77684"/>
                </a:lnTo>
                <a:lnTo>
                  <a:pt x="0" y="69916"/>
                </a:lnTo>
                <a:lnTo>
                  <a:pt x="0" y="62147"/>
                </a:lnTo>
                <a:lnTo>
                  <a:pt x="0" y="54379"/>
                </a:lnTo>
                <a:lnTo>
                  <a:pt x="0" y="46610"/>
                </a:lnTo>
                <a:lnTo>
                  <a:pt x="0" y="38842"/>
                </a:lnTo>
                <a:lnTo>
                  <a:pt x="0" y="31073"/>
                </a:lnTo>
                <a:lnTo>
                  <a:pt x="0" y="23305"/>
                </a:lnTo>
                <a:lnTo>
                  <a:pt x="0" y="15536"/>
                </a:lnTo>
                <a:lnTo>
                  <a:pt x="0" y="7768"/>
                </a:lnTo>
                <a:lnTo>
                  <a:pt x="0" y="0"/>
                </a:lnTo>
                <a:lnTo>
                  <a:pt x="6249" y="0"/>
                </a:lnTo>
                <a:lnTo>
                  <a:pt x="6718" y="7768"/>
                </a:lnTo>
                <a:lnTo>
                  <a:pt x="7192" y="15536"/>
                </a:lnTo>
                <a:lnTo>
                  <a:pt x="7669" y="23305"/>
                </a:lnTo>
                <a:lnTo>
                  <a:pt x="8145" y="31073"/>
                </a:lnTo>
                <a:lnTo>
                  <a:pt x="8618" y="38842"/>
                </a:lnTo>
                <a:lnTo>
                  <a:pt x="9086" y="46610"/>
                </a:lnTo>
                <a:lnTo>
                  <a:pt x="9545" y="54379"/>
                </a:lnTo>
                <a:lnTo>
                  <a:pt x="9992" y="62147"/>
                </a:lnTo>
                <a:lnTo>
                  <a:pt x="10425" y="69916"/>
                </a:lnTo>
                <a:lnTo>
                  <a:pt x="10842" y="77684"/>
                </a:lnTo>
                <a:lnTo>
                  <a:pt x="11242" y="85453"/>
                </a:lnTo>
                <a:lnTo>
                  <a:pt x="11624" y="93221"/>
                </a:lnTo>
                <a:lnTo>
                  <a:pt x="11985" y="100990"/>
                </a:lnTo>
                <a:lnTo>
                  <a:pt x="12320" y="108758"/>
                </a:lnTo>
                <a:lnTo>
                  <a:pt x="12633" y="116527"/>
                </a:lnTo>
                <a:lnTo>
                  <a:pt x="12924" y="124295"/>
                </a:lnTo>
                <a:lnTo>
                  <a:pt x="13192" y="132064"/>
                </a:lnTo>
                <a:lnTo>
                  <a:pt x="13437" y="139832"/>
                </a:lnTo>
                <a:lnTo>
                  <a:pt x="13660" y="147601"/>
                </a:lnTo>
                <a:lnTo>
                  <a:pt x="13857" y="155369"/>
                </a:lnTo>
                <a:lnTo>
                  <a:pt x="14033" y="163138"/>
                </a:lnTo>
                <a:lnTo>
                  <a:pt x="14189" y="170906"/>
                </a:lnTo>
                <a:lnTo>
                  <a:pt x="14328" y="178675"/>
                </a:lnTo>
                <a:lnTo>
                  <a:pt x="14451" y="186443"/>
                </a:lnTo>
                <a:lnTo>
                  <a:pt x="14558" y="194212"/>
                </a:lnTo>
                <a:lnTo>
                  <a:pt x="14651" y="201980"/>
                </a:lnTo>
                <a:lnTo>
                  <a:pt x="14732" y="209749"/>
                </a:lnTo>
                <a:lnTo>
                  <a:pt x="14804" y="217517"/>
                </a:lnTo>
                <a:lnTo>
                  <a:pt x="14869" y="225286"/>
                </a:lnTo>
                <a:lnTo>
                  <a:pt x="14929" y="233054"/>
                </a:lnTo>
                <a:lnTo>
                  <a:pt x="14986" y="240823"/>
                </a:lnTo>
                <a:lnTo>
                  <a:pt x="15041" y="248591"/>
                </a:lnTo>
                <a:lnTo>
                  <a:pt x="15097" y="256359"/>
                </a:lnTo>
                <a:lnTo>
                  <a:pt x="15155" y="264128"/>
                </a:lnTo>
                <a:lnTo>
                  <a:pt x="15216" y="271896"/>
                </a:lnTo>
                <a:lnTo>
                  <a:pt x="15280" y="279665"/>
                </a:lnTo>
                <a:lnTo>
                  <a:pt x="15350" y="287433"/>
                </a:lnTo>
                <a:lnTo>
                  <a:pt x="15426" y="295202"/>
                </a:lnTo>
                <a:lnTo>
                  <a:pt x="15509" y="302970"/>
                </a:lnTo>
                <a:lnTo>
                  <a:pt x="15597" y="310739"/>
                </a:lnTo>
                <a:lnTo>
                  <a:pt x="15692" y="318507"/>
                </a:lnTo>
                <a:lnTo>
                  <a:pt x="15792" y="326276"/>
                </a:lnTo>
                <a:lnTo>
                  <a:pt x="15897" y="334044"/>
                </a:lnTo>
                <a:lnTo>
                  <a:pt x="16007" y="341813"/>
                </a:lnTo>
                <a:lnTo>
                  <a:pt x="16121" y="349581"/>
                </a:lnTo>
                <a:lnTo>
                  <a:pt x="16237" y="357350"/>
                </a:lnTo>
                <a:lnTo>
                  <a:pt x="16354" y="365118"/>
                </a:lnTo>
                <a:lnTo>
                  <a:pt x="16472" y="372887"/>
                </a:lnTo>
                <a:lnTo>
                  <a:pt x="16588" y="380655"/>
                </a:lnTo>
                <a:lnTo>
                  <a:pt x="16703" y="388424"/>
                </a:lnTo>
                <a:lnTo>
                  <a:pt x="16815" y="396192"/>
                </a:lnTo>
                <a:lnTo>
                  <a:pt x="16923" y="403961"/>
                </a:lnTo>
                <a:lnTo>
                  <a:pt x="17026" y="411729"/>
                </a:lnTo>
                <a:lnTo>
                  <a:pt x="17124" y="419498"/>
                </a:lnTo>
                <a:lnTo>
                  <a:pt x="17217" y="427266"/>
                </a:lnTo>
                <a:lnTo>
                  <a:pt x="17305" y="435035"/>
                </a:lnTo>
                <a:lnTo>
                  <a:pt x="17386" y="442803"/>
                </a:lnTo>
                <a:lnTo>
                  <a:pt x="17462" y="450572"/>
                </a:lnTo>
                <a:lnTo>
                  <a:pt x="17533" y="458340"/>
                </a:lnTo>
                <a:lnTo>
                  <a:pt x="17600" y="466109"/>
                </a:lnTo>
                <a:lnTo>
                  <a:pt x="17663" y="473877"/>
                </a:lnTo>
                <a:lnTo>
                  <a:pt x="17724" y="481646"/>
                </a:lnTo>
                <a:lnTo>
                  <a:pt x="17783" y="489414"/>
                </a:lnTo>
                <a:lnTo>
                  <a:pt x="17841" y="497183"/>
                </a:lnTo>
                <a:lnTo>
                  <a:pt x="17900" y="504951"/>
                </a:lnTo>
                <a:lnTo>
                  <a:pt x="17960" y="512719"/>
                </a:lnTo>
                <a:lnTo>
                  <a:pt x="18024" y="520488"/>
                </a:lnTo>
                <a:lnTo>
                  <a:pt x="18091" y="528256"/>
                </a:lnTo>
                <a:lnTo>
                  <a:pt x="18162" y="536025"/>
                </a:lnTo>
                <a:lnTo>
                  <a:pt x="18240" y="543793"/>
                </a:lnTo>
                <a:lnTo>
                  <a:pt x="18325" y="551562"/>
                </a:lnTo>
                <a:lnTo>
                  <a:pt x="18417" y="559330"/>
                </a:lnTo>
                <a:lnTo>
                  <a:pt x="18517" y="567099"/>
                </a:lnTo>
                <a:lnTo>
                  <a:pt x="18624" y="574867"/>
                </a:lnTo>
                <a:lnTo>
                  <a:pt x="18740" y="582636"/>
                </a:lnTo>
                <a:lnTo>
                  <a:pt x="18866" y="590404"/>
                </a:lnTo>
                <a:lnTo>
                  <a:pt x="19002" y="598173"/>
                </a:lnTo>
                <a:lnTo>
                  <a:pt x="19148" y="605941"/>
                </a:lnTo>
                <a:lnTo>
                  <a:pt x="19303" y="613710"/>
                </a:lnTo>
                <a:lnTo>
                  <a:pt x="19468" y="621478"/>
                </a:lnTo>
                <a:lnTo>
                  <a:pt x="19643" y="629247"/>
                </a:lnTo>
                <a:lnTo>
                  <a:pt x="19829" y="637015"/>
                </a:lnTo>
                <a:lnTo>
                  <a:pt x="20028" y="644784"/>
                </a:lnTo>
                <a:lnTo>
                  <a:pt x="20237" y="652552"/>
                </a:lnTo>
                <a:lnTo>
                  <a:pt x="20458" y="660321"/>
                </a:lnTo>
                <a:lnTo>
                  <a:pt x="20690" y="668089"/>
                </a:lnTo>
                <a:lnTo>
                  <a:pt x="20933" y="675858"/>
                </a:lnTo>
                <a:lnTo>
                  <a:pt x="21188" y="683626"/>
                </a:lnTo>
                <a:lnTo>
                  <a:pt x="21458" y="691395"/>
                </a:lnTo>
                <a:lnTo>
                  <a:pt x="21738" y="699163"/>
                </a:lnTo>
                <a:lnTo>
                  <a:pt x="22030" y="706932"/>
                </a:lnTo>
                <a:lnTo>
                  <a:pt x="22331" y="714700"/>
                </a:lnTo>
                <a:lnTo>
                  <a:pt x="22642" y="722469"/>
                </a:lnTo>
                <a:lnTo>
                  <a:pt x="22961" y="730237"/>
                </a:lnTo>
                <a:lnTo>
                  <a:pt x="23288" y="738006"/>
                </a:lnTo>
                <a:lnTo>
                  <a:pt x="23620" y="745774"/>
                </a:lnTo>
                <a:lnTo>
                  <a:pt x="23955" y="753543"/>
                </a:lnTo>
                <a:lnTo>
                  <a:pt x="24292" y="761311"/>
                </a:lnTo>
                <a:lnTo>
                  <a:pt x="24627" y="769079"/>
                </a:lnTo>
                <a:lnTo>
                  <a:pt x="24960" y="776848"/>
                </a:lnTo>
                <a:lnTo>
                  <a:pt x="25287" y="784616"/>
                </a:lnTo>
                <a:lnTo>
                  <a:pt x="25606" y="792385"/>
                </a:lnTo>
                <a:lnTo>
                  <a:pt x="25915" y="800153"/>
                </a:lnTo>
                <a:lnTo>
                  <a:pt x="26213" y="807922"/>
                </a:lnTo>
                <a:lnTo>
                  <a:pt x="26499" y="815690"/>
                </a:lnTo>
                <a:lnTo>
                  <a:pt x="26772" y="823459"/>
                </a:lnTo>
                <a:lnTo>
                  <a:pt x="27030" y="831227"/>
                </a:lnTo>
                <a:lnTo>
                  <a:pt x="27272" y="838996"/>
                </a:lnTo>
                <a:lnTo>
                  <a:pt x="27500" y="846764"/>
                </a:lnTo>
                <a:lnTo>
                  <a:pt x="27714" y="854533"/>
                </a:lnTo>
                <a:lnTo>
                  <a:pt x="27917" y="862301"/>
                </a:lnTo>
                <a:lnTo>
                  <a:pt x="28109" y="870070"/>
                </a:lnTo>
                <a:lnTo>
                  <a:pt x="28291" y="877838"/>
                </a:lnTo>
                <a:lnTo>
                  <a:pt x="28465" y="885607"/>
                </a:lnTo>
                <a:lnTo>
                  <a:pt x="28635" y="893375"/>
                </a:lnTo>
                <a:lnTo>
                  <a:pt x="28802" y="901144"/>
                </a:lnTo>
                <a:lnTo>
                  <a:pt x="28970" y="908912"/>
                </a:lnTo>
                <a:lnTo>
                  <a:pt x="29140" y="916681"/>
                </a:lnTo>
                <a:lnTo>
                  <a:pt x="29313" y="924449"/>
                </a:lnTo>
                <a:lnTo>
                  <a:pt x="29494" y="932218"/>
                </a:lnTo>
                <a:lnTo>
                  <a:pt x="29684" y="939986"/>
                </a:lnTo>
                <a:lnTo>
                  <a:pt x="29884" y="947755"/>
                </a:lnTo>
                <a:lnTo>
                  <a:pt x="30094" y="955523"/>
                </a:lnTo>
                <a:lnTo>
                  <a:pt x="30316" y="963292"/>
                </a:lnTo>
                <a:lnTo>
                  <a:pt x="30550" y="971060"/>
                </a:lnTo>
                <a:lnTo>
                  <a:pt x="30798" y="978829"/>
                </a:lnTo>
                <a:lnTo>
                  <a:pt x="31059" y="986597"/>
                </a:lnTo>
                <a:lnTo>
                  <a:pt x="31332" y="994366"/>
                </a:lnTo>
                <a:lnTo>
                  <a:pt x="31615" y="1002134"/>
                </a:lnTo>
                <a:lnTo>
                  <a:pt x="31909" y="1009903"/>
                </a:lnTo>
                <a:lnTo>
                  <a:pt x="32212" y="1017671"/>
                </a:lnTo>
                <a:lnTo>
                  <a:pt x="32524" y="1025439"/>
                </a:lnTo>
                <a:lnTo>
                  <a:pt x="32844" y="1033208"/>
                </a:lnTo>
                <a:lnTo>
                  <a:pt x="33169" y="1040976"/>
                </a:lnTo>
                <a:lnTo>
                  <a:pt x="33497" y="1048745"/>
                </a:lnTo>
                <a:lnTo>
                  <a:pt x="33829" y="1056513"/>
                </a:lnTo>
                <a:lnTo>
                  <a:pt x="34161" y="1064282"/>
                </a:lnTo>
                <a:lnTo>
                  <a:pt x="34494" y="1072050"/>
                </a:lnTo>
                <a:lnTo>
                  <a:pt x="34825" y="1079819"/>
                </a:lnTo>
                <a:lnTo>
                  <a:pt x="35152" y="1087587"/>
                </a:lnTo>
                <a:lnTo>
                  <a:pt x="35476" y="1095356"/>
                </a:lnTo>
                <a:lnTo>
                  <a:pt x="35794" y="1103124"/>
                </a:lnTo>
                <a:lnTo>
                  <a:pt x="36106" y="1110893"/>
                </a:lnTo>
                <a:lnTo>
                  <a:pt x="36411" y="1118661"/>
                </a:lnTo>
                <a:lnTo>
                  <a:pt x="36706" y="1126430"/>
                </a:lnTo>
                <a:lnTo>
                  <a:pt x="36991" y="1134198"/>
                </a:lnTo>
                <a:lnTo>
                  <a:pt x="37268" y="1141967"/>
                </a:lnTo>
                <a:lnTo>
                  <a:pt x="37534" y="1149735"/>
                </a:lnTo>
                <a:lnTo>
                  <a:pt x="37790" y="1157504"/>
                </a:lnTo>
                <a:lnTo>
                  <a:pt x="38037" y="1165272"/>
                </a:lnTo>
                <a:lnTo>
                  <a:pt x="38273" y="1173041"/>
                </a:lnTo>
                <a:lnTo>
                  <a:pt x="38499" y="1180809"/>
                </a:lnTo>
                <a:lnTo>
                  <a:pt x="38717" y="1188578"/>
                </a:lnTo>
                <a:lnTo>
                  <a:pt x="38927" y="1196346"/>
                </a:lnTo>
                <a:lnTo>
                  <a:pt x="39132" y="1204115"/>
                </a:lnTo>
                <a:lnTo>
                  <a:pt x="39331" y="1211883"/>
                </a:lnTo>
                <a:lnTo>
                  <a:pt x="39526" y="1219652"/>
                </a:lnTo>
                <a:lnTo>
                  <a:pt x="39720" y="1227420"/>
                </a:lnTo>
                <a:lnTo>
                  <a:pt x="39913" y="1235189"/>
                </a:lnTo>
                <a:lnTo>
                  <a:pt x="40109" y="1242957"/>
                </a:lnTo>
                <a:lnTo>
                  <a:pt x="40307" y="1250726"/>
                </a:lnTo>
                <a:lnTo>
                  <a:pt x="40510" y="1258494"/>
                </a:lnTo>
                <a:lnTo>
                  <a:pt x="40719" y="1266263"/>
                </a:lnTo>
                <a:lnTo>
                  <a:pt x="40937" y="1274031"/>
                </a:lnTo>
                <a:lnTo>
                  <a:pt x="41164" y="1281799"/>
                </a:lnTo>
                <a:lnTo>
                  <a:pt x="41402" y="1289568"/>
                </a:lnTo>
                <a:lnTo>
                  <a:pt x="41650" y="1297336"/>
                </a:lnTo>
                <a:lnTo>
                  <a:pt x="41911" y="1305105"/>
                </a:lnTo>
                <a:lnTo>
                  <a:pt x="42184" y="1312873"/>
                </a:lnTo>
                <a:lnTo>
                  <a:pt x="42473" y="1320642"/>
                </a:lnTo>
                <a:lnTo>
                  <a:pt x="42777" y="1328410"/>
                </a:lnTo>
                <a:lnTo>
                  <a:pt x="43096" y="1336179"/>
                </a:lnTo>
                <a:lnTo>
                  <a:pt x="43430" y="1343947"/>
                </a:lnTo>
                <a:lnTo>
                  <a:pt x="43781" y="1351716"/>
                </a:lnTo>
                <a:lnTo>
                  <a:pt x="44148" y="1359484"/>
                </a:lnTo>
                <a:lnTo>
                  <a:pt x="44535" y="1367253"/>
                </a:lnTo>
                <a:lnTo>
                  <a:pt x="44942" y="1375021"/>
                </a:lnTo>
                <a:lnTo>
                  <a:pt x="45370" y="1382790"/>
                </a:lnTo>
                <a:lnTo>
                  <a:pt x="45818" y="1390558"/>
                </a:lnTo>
                <a:lnTo>
                  <a:pt x="46286" y="1398327"/>
                </a:lnTo>
                <a:lnTo>
                  <a:pt x="46777" y="1406095"/>
                </a:lnTo>
                <a:lnTo>
                  <a:pt x="47291" y="1413864"/>
                </a:lnTo>
                <a:lnTo>
                  <a:pt x="47833" y="1421632"/>
                </a:lnTo>
                <a:lnTo>
                  <a:pt x="48398" y="1429401"/>
                </a:lnTo>
                <a:lnTo>
                  <a:pt x="48986" y="1437169"/>
                </a:lnTo>
                <a:lnTo>
                  <a:pt x="49597" y="1444938"/>
                </a:lnTo>
                <a:lnTo>
                  <a:pt x="50230" y="1452706"/>
                </a:lnTo>
                <a:lnTo>
                  <a:pt x="50884" y="1460475"/>
                </a:lnTo>
                <a:lnTo>
                  <a:pt x="51561" y="1468243"/>
                </a:lnTo>
                <a:lnTo>
                  <a:pt x="52254" y="1476012"/>
                </a:lnTo>
                <a:lnTo>
                  <a:pt x="52961" y="1483780"/>
                </a:lnTo>
                <a:lnTo>
                  <a:pt x="53677" y="1491549"/>
                </a:lnTo>
                <a:lnTo>
                  <a:pt x="54401" y="1499317"/>
                </a:lnTo>
                <a:lnTo>
                  <a:pt x="55127" y="1507086"/>
                </a:lnTo>
                <a:lnTo>
                  <a:pt x="55853" y="1514854"/>
                </a:lnTo>
                <a:lnTo>
                  <a:pt x="56571" y="1522622"/>
                </a:lnTo>
                <a:lnTo>
                  <a:pt x="57277" y="1530391"/>
                </a:lnTo>
                <a:lnTo>
                  <a:pt x="57968" y="1538159"/>
                </a:lnTo>
                <a:lnTo>
                  <a:pt x="58641" y="1545928"/>
                </a:lnTo>
                <a:lnTo>
                  <a:pt x="59290" y="1553696"/>
                </a:lnTo>
                <a:lnTo>
                  <a:pt x="59912" y="1561465"/>
                </a:lnTo>
                <a:lnTo>
                  <a:pt x="60499" y="1569233"/>
                </a:lnTo>
                <a:lnTo>
                  <a:pt x="61054" y="1577002"/>
                </a:lnTo>
                <a:lnTo>
                  <a:pt x="61576" y="1584770"/>
                </a:lnTo>
                <a:lnTo>
                  <a:pt x="62064" y="1592539"/>
                </a:lnTo>
                <a:lnTo>
                  <a:pt x="62519" y="1600307"/>
                </a:lnTo>
                <a:lnTo>
                  <a:pt x="62941" y="1608076"/>
                </a:lnTo>
                <a:lnTo>
                  <a:pt x="63325" y="1615844"/>
                </a:lnTo>
                <a:lnTo>
                  <a:pt x="63682" y="1623613"/>
                </a:lnTo>
                <a:lnTo>
                  <a:pt x="64015" y="1631381"/>
                </a:lnTo>
                <a:lnTo>
                  <a:pt x="64327" y="1639150"/>
                </a:lnTo>
                <a:lnTo>
                  <a:pt x="64623" y="1646918"/>
                </a:lnTo>
                <a:lnTo>
                  <a:pt x="64906" y="1654687"/>
                </a:lnTo>
                <a:lnTo>
                  <a:pt x="65182" y="1662455"/>
                </a:lnTo>
                <a:lnTo>
                  <a:pt x="65458" y="1670224"/>
                </a:lnTo>
                <a:lnTo>
                  <a:pt x="65738" y="1677992"/>
                </a:lnTo>
                <a:lnTo>
                  <a:pt x="66027" y="1685761"/>
                </a:lnTo>
                <a:lnTo>
                  <a:pt x="66330" y="1693529"/>
                </a:lnTo>
                <a:lnTo>
                  <a:pt x="66650" y="1701298"/>
                </a:lnTo>
                <a:lnTo>
                  <a:pt x="66993" y="1709066"/>
                </a:lnTo>
                <a:lnTo>
                  <a:pt x="67365" y="1716835"/>
                </a:lnTo>
                <a:lnTo>
                  <a:pt x="67765" y="1724603"/>
                </a:lnTo>
                <a:lnTo>
                  <a:pt x="68194" y="1732372"/>
                </a:lnTo>
                <a:lnTo>
                  <a:pt x="68653" y="1740140"/>
                </a:lnTo>
                <a:lnTo>
                  <a:pt x="69144" y="1747909"/>
                </a:lnTo>
                <a:lnTo>
                  <a:pt x="69670" y="1755677"/>
                </a:lnTo>
                <a:lnTo>
                  <a:pt x="70232" y="1763446"/>
                </a:lnTo>
                <a:lnTo>
                  <a:pt x="70826" y="1771214"/>
                </a:lnTo>
                <a:lnTo>
                  <a:pt x="71451" y="1778982"/>
                </a:lnTo>
                <a:lnTo>
                  <a:pt x="72106" y="1786751"/>
                </a:lnTo>
                <a:lnTo>
                  <a:pt x="72791" y="1794519"/>
                </a:lnTo>
                <a:lnTo>
                  <a:pt x="73503" y="1802288"/>
                </a:lnTo>
                <a:lnTo>
                  <a:pt x="74249" y="1810056"/>
                </a:lnTo>
                <a:lnTo>
                  <a:pt x="75021" y="1817825"/>
                </a:lnTo>
                <a:lnTo>
                  <a:pt x="75818" y="1825593"/>
                </a:lnTo>
                <a:lnTo>
                  <a:pt x="76640" y="1833362"/>
                </a:lnTo>
                <a:lnTo>
                  <a:pt x="77486" y="1841130"/>
                </a:lnTo>
                <a:lnTo>
                  <a:pt x="78355" y="1848899"/>
                </a:lnTo>
                <a:lnTo>
                  <a:pt x="79251" y="1856667"/>
                </a:lnTo>
                <a:lnTo>
                  <a:pt x="80171" y="1864436"/>
                </a:lnTo>
                <a:lnTo>
                  <a:pt x="81112" y="1872204"/>
                </a:lnTo>
                <a:lnTo>
                  <a:pt x="82074" y="1879973"/>
                </a:lnTo>
                <a:lnTo>
                  <a:pt x="83055" y="1887741"/>
                </a:lnTo>
                <a:lnTo>
                  <a:pt x="84054" y="1895510"/>
                </a:lnTo>
                <a:lnTo>
                  <a:pt x="85072" y="1903278"/>
                </a:lnTo>
                <a:lnTo>
                  <a:pt x="86106" y="1911047"/>
                </a:lnTo>
                <a:lnTo>
                  <a:pt x="87152" y="1918815"/>
                </a:lnTo>
                <a:lnTo>
                  <a:pt x="88206" y="1926584"/>
                </a:lnTo>
                <a:lnTo>
                  <a:pt x="89268" y="1934352"/>
                </a:lnTo>
                <a:lnTo>
                  <a:pt x="90333" y="1942121"/>
                </a:lnTo>
                <a:lnTo>
                  <a:pt x="91398" y="1949889"/>
                </a:lnTo>
                <a:lnTo>
                  <a:pt x="92459" y="1957658"/>
                </a:lnTo>
                <a:lnTo>
                  <a:pt x="93511" y="1965426"/>
                </a:lnTo>
                <a:lnTo>
                  <a:pt x="94553" y="1973195"/>
                </a:lnTo>
                <a:lnTo>
                  <a:pt x="95581" y="1980963"/>
                </a:lnTo>
                <a:lnTo>
                  <a:pt x="96593" y="1988732"/>
                </a:lnTo>
                <a:lnTo>
                  <a:pt x="97585" y="1996500"/>
                </a:lnTo>
                <a:lnTo>
                  <a:pt x="98552" y="2004269"/>
                </a:lnTo>
                <a:lnTo>
                  <a:pt x="99495" y="2012037"/>
                </a:lnTo>
                <a:lnTo>
                  <a:pt x="100414" y="2019806"/>
                </a:lnTo>
                <a:lnTo>
                  <a:pt x="101310" y="2027574"/>
                </a:lnTo>
                <a:lnTo>
                  <a:pt x="102182" y="2035342"/>
                </a:lnTo>
                <a:lnTo>
                  <a:pt x="103033" y="2043111"/>
                </a:lnTo>
                <a:lnTo>
                  <a:pt x="103861" y="2050879"/>
                </a:lnTo>
                <a:lnTo>
                  <a:pt x="104670" y="2058648"/>
                </a:lnTo>
                <a:lnTo>
                  <a:pt x="105467" y="2066416"/>
                </a:lnTo>
                <a:lnTo>
                  <a:pt x="106254" y="2074185"/>
                </a:lnTo>
                <a:lnTo>
                  <a:pt x="107035" y="2081953"/>
                </a:lnTo>
                <a:lnTo>
                  <a:pt x="107814" y="2089722"/>
                </a:lnTo>
                <a:lnTo>
                  <a:pt x="108597" y="2097490"/>
                </a:lnTo>
                <a:lnTo>
                  <a:pt x="109390" y="2105259"/>
                </a:lnTo>
                <a:lnTo>
                  <a:pt x="110199" y="2113027"/>
                </a:lnTo>
                <a:lnTo>
                  <a:pt x="111027" y="2120796"/>
                </a:lnTo>
                <a:lnTo>
                  <a:pt x="111878" y="2128564"/>
                </a:lnTo>
                <a:lnTo>
                  <a:pt x="112758" y="2136333"/>
                </a:lnTo>
                <a:lnTo>
                  <a:pt x="113671" y="2144101"/>
                </a:lnTo>
                <a:lnTo>
                  <a:pt x="114629" y="2151870"/>
                </a:lnTo>
                <a:lnTo>
                  <a:pt x="115628" y="2159638"/>
                </a:lnTo>
                <a:lnTo>
                  <a:pt x="116672" y="2167407"/>
                </a:lnTo>
                <a:lnTo>
                  <a:pt x="117763" y="2175175"/>
                </a:lnTo>
                <a:lnTo>
                  <a:pt x="118902" y="2182944"/>
                </a:lnTo>
                <a:lnTo>
                  <a:pt x="120093" y="2190712"/>
                </a:lnTo>
                <a:lnTo>
                  <a:pt x="121346" y="2198481"/>
                </a:lnTo>
                <a:lnTo>
                  <a:pt x="122655" y="2206249"/>
                </a:lnTo>
                <a:lnTo>
                  <a:pt x="124017" y="2214018"/>
                </a:lnTo>
                <a:lnTo>
                  <a:pt x="125433" y="2221786"/>
                </a:lnTo>
                <a:lnTo>
                  <a:pt x="126901" y="2229555"/>
                </a:lnTo>
                <a:lnTo>
                  <a:pt x="128421" y="2237323"/>
                </a:lnTo>
                <a:lnTo>
                  <a:pt x="129998" y="2245092"/>
                </a:lnTo>
                <a:lnTo>
                  <a:pt x="131626" y="2252860"/>
                </a:lnTo>
                <a:lnTo>
                  <a:pt x="133299" y="2260629"/>
                </a:lnTo>
                <a:lnTo>
                  <a:pt x="135014" y="2268397"/>
                </a:lnTo>
                <a:lnTo>
                  <a:pt x="136767" y="2276166"/>
                </a:lnTo>
                <a:lnTo>
                  <a:pt x="138554" y="2283934"/>
                </a:lnTo>
                <a:lnTo>
                  <a:pt x="140375" y="2291702"/>
                </a:lnTo>
                <a:lnTo>
                  <a:pt x="142226" y="2299471"/>
                </a:lnTo>
                <a:lnTo>
                  <a:pt x="144097" y="2307239"/>
                </a:lnTo>
                <a:lnTo>
                  <a:pt x="145984" y="2315008"/>
                </a:lnTo>
                <a:lnTo>
                  <a:pt x="147882" y="2322776"/>
                </a:lnTo>
                <a:lnTo>
                  <a:pt x="149789" y="2330545"/>
                </a:lnTo>
                <a:lnTo>
                  <a:pt x="151698" y="2338313"/>
                </a:lnTo>
                <a:lnTo>
                  <a:pt x="153605" y="2346082"/>
                </a:lnTo>
                <a:lnTo>
                  <a:pt x="155505" y="2353850"/>
                </a:lnTo>
                <a:lnTo>
                  <a:pt x="157395" y="2361619"/>
                </a:lnTo>
                <a:lnTo>
                  <a:pt x="159272" y="2369387"/>
                </a:lnTo>
                <a:lnTo>
                  <a:pt x="161132" y="2377156"/>
                </a:lnTo>
                <a:lnTo>
                  <a:pt x="162973" y="2384924"/>
                </a:lnTo>
                <a:lnTo>
                  <a:pt x="164789" y="2392693"/>
                </a:lnTo>
                <a:lnTo>
                  <a:pt x="166581" y="2400461"/>
                </a:lnTo>
                <a:lnTo>
                  <a:pt x="168349" y="2408230"/>
                </a:lnTo>
                <a:lnTo>
                  <a:pt x="170092" y="2415998"/>
                </a:lnTo>
                <a:lnTo>
                  <a:pt x="171810" y="2423767"/>
                </a:lnTo>
                <a:lnTo>
                  <a:pt x="173503" y="2431535"/>
                </a:lnTo>
                <a:lnTo>
                  <a:pt x="175168" y="2439304"/>
                </a:lnTo>
                <a:lnTo>
                  <a:pt x="176806" y="2447072"/>
                </a:lnTo>
                <a:lnTo>
                  <a:pt x="178421" y="2454841"/>
                </a:lnTo>
                <a:lnTo>
                  <a:pt x="180013" y="2462609"/>
                </a:lnTo>
                <a:lnTo>
                  <a:pt x="181583" y="2470378"/>
                </a:lnTo>
                <a:lnTo>
                  <a:pt x="183133" y="2478146"/>
                </a:lnTo>
                <a:lnTo>
                  <a:pt x="184661" y="2485915"/>
                </a:lnTo>
                <a:lnTo>
                  <a:pt x="186168" y="2493683"/>
                </a:lnTo>
                <a:lnTo>
                  <a:pt x="187658" y="2501452"/>
                </a:lnTo>
                <a:lnTo>
                  <a:pt x="189131" y="2509220"/>
                </a:lnTo>
                <a:lnTo>
                  <a:pt x="190589" y="2516989"/>
                </a:lnTo>
                <a:lnTo>
                  <a:pt x="192033" y="2524757"/>
                </a:lnTo>
                <a:lnTo>
                  <a:pt x="193464" y="2532526"/>
                </a:lnTo>
                <a:lnTo>
                  <a:pt x="194881" y="2540294"/>
                </a:lnTo>
                <a:lnTo>
                  <a:pt x="196288" y="2548062"/>
                </a:lnTo>
                <a:lnTo>
                  <a:pt x="197689" y="2555831"/>
                </a:lnTo>
                <a:lnTo>
                  <a:pt x="199084" y="2563599"/>
                </a:lnTo>
                <a:lnTo>
                  <a:pt x="200475" y="2571368"/>
                </a:lnTo>
                <a:lnTo>
                  <a:pt x="201867" y="2579136"/>
                </a:lnTo>
                <a:lnTo>
                  <a:pt x="203263" y="2586905"/>
                </a:lnTo>
                <a:lnTo>
                  <a:pt x="204666" y="2594673"/>
                </a:lnTo>
                <a:lnTo>
                  <a:pt x="206081" y="2602442"/>
                </a:lnTo>
                <a:lnTo>
                  <a:pt x="207512" y="2610210"/>
                </a:lnTo>
                <a:lnTo>
                  <a:pt x="208963" y="2617979"/>
                </a:lnTo>
                <a:lnTo>
                  <a:pt x="210437" y="2625747"/>
                </a:lnTo>
                <a:lnTo>
                  <a:pt x="211944" y="2633516"/>
                </a:lnTo>
                <a:lnTo>
                  <a:pt x="213489" y="2641284"/>
                </a:lnTo>
                <a:lnTo>
                  <a:pt x="215074" y="2649053"/>
                </a:lnTo>
                <a:lnTo>
                  <a:pt x="216703" y="2656821"/>
                </a:lnTo>
                <a:lnTo>
                  <a:pt x="218380" y="2664590"/>
                </a:lnTo>
                <a:lnTo>
                  <a:pt x="220108" y="2672358"/>
                </a:lnTo>
                <a:lnTo>
                  <a:pt x="221893" y="2680127"/>
                </a:lnTo>
                <a:lnTo>
                  <a:pt x="223747" y="2687895"/>
                </a:lnTo>
                <a:lnTo>
                  <a:pt x="225661" y="2695664"/>
                </a:lnTo>
                <a:lnTo>
                  <a:pt x="227637" y="2703432"/>
                </a:lnTo>
                <a:lnTo>
                  <a:pt x="229675" y="2711201"/>
                </a:lnTo>
                <a:lnTo>
                  <a:pt x="231775" y="2718969"/>
                </a:lnTo>
                <a:lnTo>
                  <a:pt x="233937" y="2726738"/>
                </a:lnTo>
                <a:lnTo>
                  <a:pt x="236172" y="2734506"/>
                </a:lnTo>
                <a:lnTo>
                  <a:pt x="238465" y="2742275"/>
                </a:lnTo>
                <a:lnTo>
                  <a:pt x="240811" y="2750043"/>
                </a:lnTo>
                <a:lnTo>
                  <a:pt x="243208" y="2757812"/>
                </a:lnTo>
                <a:lnTo>
                  <a:pt x="245651" y="2765580"/>
                </a:lnTo>
                <a:lnTo>
                  <a:pt x="248136" y="2773349"/>
                </a:lnTo>
                <a:lnTo>
                  <a:pt x="250664" y="2781117"/>
                </a:lnTo>
                <a:lnTo>
                  <a:pt x="253224" y="2788885"/>
                </a:lnTo>
                <a:lnTo>
                  <a:pt x="255807" y="2796654"/>
                </a:lnTo>
                <a:lnTo>
                  <a:pt x="258409" y="2804422"/>
                </a:lnTo>
                <a:lnTo>
                  <a:pt x="261025" y="2812191"/>
                </a:lnTo>
                <a:lnTo>
                  <a:pt x="263648" y="2819959"/>
                </a:lnTo>
                <a:lnTo>
                  <a:pt x="266273" y="2827728"/>
                </a:lnTo>
                <a:lnTo>
                  <a:pt x="268892" y="2835496"/>
                </a:lnTo>
                <a:lnTo>
                  <a:pt x="271501" y="2843265"/>
                </a:lnTo>
                <a:lnTo>
                  <a:pt x="274094" y="2851033"/>
                </a:lnTo>
                <a:lnTo>
                  <a:pt x="276666" y="2858802"/>
                </a:lnTo>
                <a:lnTo>
                  <a:pt x="279212" y="2866570"/>
                </a:lnTo>
                <a:lnTo>
                  <a:pt x="281727" y="2874339"/>
                </a:lnTo>
                <a:lnTo>
                  <a:pt x="284198" y="2882107"/>
                </a:lnTo>
                <a:lnTo>
                  <a:pt x="286627" y="2889876"/>
                </a:lnTo>
                <a:lnTo>
                  <a:pt x="289008" y="2897644"/>
                </a:lnTo>
                <a:lnTo>
                  <a:pt x="291336" y="2905413"/>
                </a:lnTo>
                <a:lnTo>
                  <a:pt x="293607" y="2913181"/>
                </a:lnTo>
                <a:lnTo>
                  <a:pt x="295814" y="2920950"/>
                </a:lnTo>
                <a:lnTo>
                  <a:pt x="297934" y="2928718"/>
                </a:lnTo>
                <a:lnTo>
                  <a:pt x="299975" y="2936487"/>
                </a:lnTo>
                <a:lnTo>
                  <a:pt x="301929" y="2944255"/>
                </a:lnTo>
                <a:lnTo>
                  <a:pt x="303791" y="2952024"/>
                </a:lnTo>
                <a:lnTo>
                  <a:pt x="305553" y="2959792"/>
                </a:lnTo>
                <a:lnTo>
                  <a:pt x="307209" y="2967561"/>
                </a:lnTo>
                <a:lnTo>
                  <a:pt x="308730" y="2975329"/>
                </a:lnTo>
                <a:lnTo>
                  <a:pt x="310116" y="2983098"/>
                </a:lnTo>
                <a:lnTo>
                  <a:pt x="311368" y="2990866"/>
                </a:lnTo>
                <a:lnTo>
                  <a:pt x="312479" y="2998635"/>
                </a:lnTo>
                <a:lnTo>
                  <a:pt x="313440" y="3006403"/>
                </a:lnTo>
                <a:lnTo>
                  <a:pt x="314245" y="3014172"/>
                </a:lnTo>
                <a:lnTo>
                  <a:pt x="314870" y="3021940"/>
                </a:lnTo>
                <a:lnTo>
                  <a:pt x="315296" y="3029709"/>
                </a:lnTo>
                <a:lnTo>
                  <a:pt x="315541" y="3037477"/>
                </a:lnTo>
                <a:lnTo>
                  <a:pt x="315597" y="3045245"/>
                </a:lnTo>
                <a:lnTo>
                  <a:pt x="315459" y="3053014"/>
                </a:lnTo>
                <a:lnTo>
                  <a:pt x="315119" y="3060782"/>
                </a:lnTo>
                <a:lnTo>
                  <a:pt x="314565" y="3068551"/>
                </a:lnTo>
                <a:lnTo>
                  <a:pt x="313752" y="3076319"/>
                </a:lnTo>
                <a:lnTo>
                  <a:pt x="312716" y="3084088"/>
                </a:lnTo>
                <a:lnTo>
                  <a:pt x="311451" y="3091856"/>
                </a:lnTo>
                <a:lnTo>
                  <a:pt x="309950" y="3099625"/>
                </a:lnTo>
                <a:lnTo>
                  <a:pt x="308208" y="3107393"/>
                </a:lnTo>
                <a:lnTo>
                  <a:pt x="306217" y="3115162"/>
                </a:lnTo>
                <a:lnTo>
                  <a:pt x="303918" y="3122930"/>
                </a:lnTo>
                <a:lnTo>
                  <a:pt x="301345" y="3130699"/>
                </a:lnTo>
                <a:lnTo>
                  <a:pt x="298501" y="3138467"/>
                </a:lnTo>
                <a:lnTo>
                  <a:pt x="295379" y="3146236"/>
                </a:lnTo>
                <a:lnTo>
                  <a:pt x="291972" y="3154004"/>
                </a:lnTo>
                <a:lnTo>
                  <a:pt x="288274" y="3161773"/>
                </a:lnTo>
                <a:lnTo>
                  <a:pt x="284236" y="3169541"/>
                </a:lnTo>
                <a:lnTo>
                  <a:pt x="279866" y="3177310"/>
                </a:lnTo>
                <a:lnTo>
                  <a:pt x="275189" y="3185078"/>
                </a:lnTo>
                <a:lnTo>
                  <a:pt x="270202" y="3192847"/>
                </a:lnTo>
                <a:lnTo>
                  <a:pt x="264903" y="3200615"/>
                </a:lnTo>
                <a:lnTo>
                  <a:pt x="259293" y="3208384"/>
                </a:lnTo>
                <a:lnTo>
                  <a:pt x="253348" y="3216152"/>
                </a:lnTo>
                <a:lnTo>
                  <a:pt x="247054" y="3223921"/>
                </a:lnTo>
                <a:lnTo>
                  <a:pt x="240464" y="3231689"/>
                </a:lnTo>
                <a:lnTo>
                  <a:pt x="233588" y="3239458"/>
                </a:lnTo>
                <a:lnTo>
                  <a:pt x="226440" y="3247226"/>
                </a:lnTo>
                <a:lnTo>
                  <a:pt x="219032" y="3254995"/>
                </a:lnTo>
                <a:lnTo>
                  <a:pt x="211377" y="3262763"/>
                </a:lnTo>
                <a:lnTo>
                  <a:pt x="203459" y="3270532"/>
                </a:lnTo>
                <a:lnTo>
                  <a:pt x="195354" y="3278300"/>
                </a:lnTo>
                <a:lnTo>
                  <a:pt x="187089" y="3286069"/>
                </a:lnTo>
                <a:lnTo>
                  <a:pt x="178690" y="3293837"/>
                </a:lnTo>
                <a:lnTo>
                  <a:pt x="170186" y="3301605"/>
                </a:lnTo>
                <a:lnTo>
                  <a:pt x="161610" y="3309374"/>
                </a:lnTo>
                <a:lnTo>
                  <a:pt x="152995" y="3317142"/>
                </a:lnTo>
                <a:lnTo>
                  <a:pt x="144391" y="3324911"/>
                </a:lnTo>
                <a:lnTo>
                  <a:pt x="135835" y="3332679"/>
                </a:lnTo>
                <a:lnTo>
                  <a:pt x="127360" y="3340448"/>
                </a:lnTo>
                <a:lnTo>
                  <a:pt x="118999" y="3348216"/>
                </a:lnTo>
                <a:lnTo>
                  <a:pt x="110786" y="3355985"/>
                </a:lnTo>
                <a:lnTo>
                  <a:pt x="102780" y="3363753"/>
                </a:lnTo>
                <a:lnTo>
                  <a:pt x="95020" y="3371522"/>
                </a:lnTo>
                <a:lnTo>
                  <a:pt x="87512" y="3379290"/>
                </a:lnTo>
                <a:lnTo>
                  <a:pt x="80278" y="3387059"/>
                </a:lnTo>
                <a:lnTo>
                  <a:pt x="73341" y="3394827"/>
                </a:lnTo>
                <a:lnTo>
                  <a:pt x="66719" y="3402596"/>
                </a:lnTo>
                <a:lnTo>
                  <a:pt x="60450" y="3410364"/>
                </a:lnTo>
                <a:lnTo>
                  <a:pt x="54584" y="3418133"/>
                </a:lnTo>
                <a:lnTo>
                  <a:pt x="49072" y="3425901"/>
                </a:lnTo>
                <a:lnTo>
                  <a:pt x="43916" y="3433670"/>
                </a:lnTo>
                <a:close/>
              </a:path>
            </a:pathLst>
          </a:custGeom>
          <a:solidFill>
            <a:srgbClr val="0073C2">
              <a:alpha val="29803"/>
            </a:srgbClr>
          </a:solidFill>
          <a:ln w="13550" cap="rnd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 sz="1800" dirty="0"/>
          </a:p>
        </p:txBody>
      </p:sp>
      <p:sp>
        <p:nvSpPr>
          <p:cNvPr id="95" name="Title 3">
            <a:extLst>
              <a:ext uri="{FF2B5EF4-FFF2-40B4-BE49-F238E27FC236}">
                <a16:creationId xmlns:a16="http://schemas.microsoft.com/office/drawing/2014/main" id="{A7CD32E4-47BD-474A-888E-E1CAF8888381}"/>
              </a:ext>
            </a:extLst>
          </p:cNvPr>
          <p:cNvSpPr txBox="1">
            <a:spLocks/>
          </p:cNvSpPr>
          <p:nvPr/>
        </p:nvSpPr>
        <p:spPr>
          <a:xfrm>
            <a:off x="353782" y="680404"/>
            <a:ext cx="8911916" cy="7521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Visualize different scenarios</a:t>
            </a:r>
            <a:endParaRPr lang="en-AT" b="1" dirty="0">
              <a:solidFill>
                <a:srgbClr val="FF0000"/>
              </a:solidFill>
            </a:endParaRPr>
          </a:p>
        </p:txBody>
      </p:sp>
      <p:pic>
        <p:nvPicPr>
          <p:cNvPr id="91" name="Picture 90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9DDAEA0-6BB3-4551-9832-608BAE8E30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771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3">
            <a:extLst>
              <a:ext uri="{FF2B5EF4-FFF2-40B4-BE49-F238E27FC236}">
                <a16:creationId xmlns:a16="http://schemas.microsoft.com/office/drawing/2014/main" id="{E7E17C87-903B-4C9A-B7A2-E095D6BA2013}"/>
              </a:ext>
            </a:extLst>
          </p:cNvPr>
          <p:cNvSpPr txBox="1">
            <a:spLocks/>
          </p:cNvSpPr>
          <p:nvPr/>
        </p:nvSpPr>
        <p:spPr>
          <a:xfrm>
            <a:off x="410338" y="591449"/>
            <a:ext cx="8911916" cy="7521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Different forms of growth and redistribution</a:t>
            </a:r>
            <a:endParaRPr lang="en-AT" b="1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779E36-041D-4295-A2B8-8E6F497A1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38" y="1860343"/>
            <a:ext cx="7406667" cy="4429005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FCC59FB-4E3D-4B01-B363-69F2BFEFA2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873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B58EC6-C3B7-4BDA-8242-6F8859876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601" y="195026"/>
            <a:ext cx="4368678" cy="1083418"/>
          </a:xfrm>
        </p:spPr>
        <p:txBody>
          <a:bodyPr>
            <a:normAutofit fontScale="90000"/>
          </a:bodyPr>
          <a:lstStyle/>
          <a:p>
            <a:r>
              <a:rPr lang="en-US" dirty="0"/>
              <a:t>Research Framework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405D5B1-7044-4350-A10D-168C57F8914E}"/>
              </a:ext>
            </a:extLst>
          </p:cNvPr>
          <p:cNvSpPr/>
          <p:nvPr/>
        </p:nvSpPr>
        <p:spPr bwMode="auto">
          <a:xfrm>
            <a:off x="84759" y="5491966"/>
            <a:ext cx="2068010" cy="52121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dirty="0"/>
              <a:t>Goal 1: global human development.</a:t>
            </a:r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8EF11F6-FA62-4088-856A-CC6803F082F9}"/>
              </a:ext>
            </a:extLst>
          </p:cNvPr>
          <p:cNvSpPr/>
          <p:nvPr/>
        </p:nvSpPr>
        <p:spPr bwMode="auto">
          <a:xfrm>
            <a:off x="10039231" y="5491966"/>
            <a:ext cx="2068010" cy="52121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dirty="0"/>
              <a:t>Goal 2: climate stabilization.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0A3D1B-890F-4892-AEEE-2CDAB459E4DF}"/>
              </a:ext>
            </a:extLst>
          </p:cNvPr>
          <p:cNvSpPr txBox="1"/>
          <p:nvPr/>
        </p:nvSpPr>
        <p:spPr>
          <a:xfrm>
            <a:off x="4941117" y="1952250"/>
            <a:ext cx="166940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badi Extra Light" panose="020B0204020104020204" pitchFamily="34" charset="0"/>
              </a:rPr>
              <a:t>Energy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A70F604-4ED6-4479-8EB6-C21B54F3DD93}"/>
              </a:ext>
            </a:extLst>
          </p:cNvPr>
          <p:cNvCxnSpPr>
            <a:cxnSpLocks/>
            <a:stCxn id="11" idx="3"/>
            <a:endCxn id="18" idx="1"/>
          </p:cNvCxnSpPr>
          <p:nvPr/>
        </p:nvCxnSpPr>
        <p:spPr>
          <a:xfrm flipV="1">
            <a:off x="1965009" y="2136916"/>
            <a:ext cx="2976108" cy="2627969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2A9A759-B475-40FF-8298-01AF5E66B05F}"/>
              </a:ext>
            </a:extLst>
          </p:cNvPr>
          <p:cNvCxnSpPr>
            <a:cxnSpLocks/>
            <a:stCxn id="10" idx="1"/>
            <a:endCxn id="18" idx="3"/>
          </p:cNvCxnSpPr>
          <p:nvPr/>
        </p:nvCxnSpPr>
        <p:spPr>
          <a:xfrm flipH="1" flipV="1">
            <a:off x="6610525" y="2136916"/>
            <a:ext cx="3628007" cy="262797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709D637-C95B-46F3-8C2D-BB637E685863}"/>
              </a:ext>
            </a:extLst>
          </p:cNvPr>
          <p:cNvSpPr txBox="1"/>
          <p:nvPr/>
        </p:nvSpPr>
        <p:spPr>
          <a:xfrm>
            <a:off x="10238532" y="4441720"/>
            <a:ext cx="166940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badi Extra Light" panose="020B0204020104020204" pitchFamily="34" charset="0"/>
              </a:rPr>
              <a:t>Greenhouse gas emissions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FC75E2-FAD6-4FA3-B570-10A6165A0E75}"/>
              </a:ext>
            </a:extLst>
          </p:cNvPr>
          <p:cNvSpPr txBox="1"/>
          <p:nvPr/>
        </p:nvSpPr>
        <p:spPr>
          <a:xfrm>
            <a:off x="295601" y="4441719"/>
            <a:ext cx="166940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badi Extra Light" panose="020B0204020104020204" pitchFamily="34" charset="0"/>
              </a:rPr>
              <a:t>Human needs provisioning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E5B2DEB-8BE3-44F4-8820-655C0572A6B9}"/>
              </a:ext>
            </a:extLst>
          </p:cNvPr>
          <p:cNvCxnSpPr>
            <a:cxnSpLocks/>
            <a:stCxn id="36" idx="0"/>
            <a:endCxn id="11" idx="2"/>
          </p:cNvCxnSpPr>
          <p:nvPr/>
        </p:nvCxnSpPr>
        <p:spPr>
          <a:xfrm flipV="1">
            <a:off x="1118764" y="5088050"/>
            <a:ext cx="11541" cy="403916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0358AB1-EA1D-4543-834E-445237C3E53C}"/>
              </a:ext>
            </a:extLst>
          </p:cNvPr>
          <p:cNvCxnSpPr>
            <a:cxnSpLocks/>
            <a:stCxn id="37" idx="0"/>
            <a:endCxn id="10" idx="2"/>
          </p:cNvCxnSpPr>
          <p:nvPr/>
        </p:nvCxnSpPr>
        <p:spPr>
          <a:xfrm flipV="1">
            <a:off x="11073236" y="5088051"/>
            <a:ext cx="0" cy="403915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9BCEEAF-C9A9-4A28-9469-C9949C97DAE2}"/>
              </a:ext>
            </a:extLst>
          </p:cNvPr>
          <p:cNvSpPr/>
          <p:nvPr/>
        </p:nvSpPr>
        <p:spPr bwMode="auto">
          <a:xfrm>
            <a:off x="48001" y="3503023"/>
            <a:ext cx="2544023" cy="9870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b="1" dirty="0"/>
              <a:t>Method 1</a:t>
            </a:r>
            <a:r>
              <a:rPr lang="en-US" sz="1600" dirty="0"/>
              <a:t>: multidimensional material poverty through Decent Living Standards.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E82B0B-3A42-40CF-B2B2-DC0718BC9155}"/>
              </a:ext>
            </a:extLst>
          </p:cNvPr>
          <p:cNvSpPr txBox="1"/>
          <p:nvPr/>
        </p:nvSpPr>
        <p:spPr>
          <a:xfrm>
            <a:off x="3186774" y="3835764"/>
            <a:ext cx="2678248" cy="25853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Abadi Extra Light" panose="020B0204020104020204" pitchFamily="34" charset="0"/>
              </a:rPr>
              <a:t>Eudaimonic</a:t>
            </a:r>
            <a:r>
              <a:rPr lang="en-US" b="1" dirty="0">
                <a:latin typeface="Abadi Extra Light" panose="020B0204020104020204" pitchFamily="34" charset="0"/>
              </a:rPr>
              <a:t> Wellbeing</a:t>
            </a:r>
            <a:endParaRPr lang="en-AT" b="1" dirty="0">
              <a:latin typeface="Abadi Extra Light" panose="020B0204020104020204" pitchFamily="34" charset="0"/>
            </a:endParaRPr>
          </a:p>
          <a:p>
            <a:endParaRPr lang="en-US" dirty="0">
              <a:latin typeface="Abadi Extra Light" panose="020B0204020104020204" pitchFamily="34" charset="0"/>
            </a:endParaRPr>
          </a:p>
          <a:p>
            <a:r>
              <a:rPr lang="en-US" dirty="0" err="1">
                <a:latin typeface="Abadi Extra Light" panose="020B0204020104020204" pitchFamily="34" charset="0"/>
              </a:rPr>
              <a:t>Eudaimonic</a:t>
            </a:r>
            <a:r>
              <a:rPr lang="en-US" dirty="0">
                <a:latin typeface="Abadi Extra Light" panose="020B0204020104020204" pitchFamily="34" charset="0"/>
              </a:rPr>
              <a:t> need-</a:t>
            </a:r>
            <a:r>
              <a:rPr lang="en-US" dirty="0" err="1">
                <a:latin typeface="Abadi Extra Light" panose="020B0204020104020204" pitchFamily="34" charset="0"/>
              </a:rPr>
              <a:t>centred</a:t>
            </a:r>
            <a:r>
              <a:rPr lang="en-US" dirty="0">
                <a:latin typeface="Abadi Extra Light" panose="020B0204020104020204" pitchFamily="34" charset="0"/>
              </a:rPr>
              <a:t> understanding of human well-being.</a:t>
            </a:r>
          </a:p>
          <a:p>
            <a:endParaRPr lang="en-US" dirty="0">
              <a:latin typeface="Abadi Extra Light" panose="020B0204020104020204" pitchFamily="34" charset="0"/>
            </a:endParaRPr>
          </a:p>
          <a:p>
            <a:r>
              <a:rPr lang="en-US" dirty="0">
                <a:latin typeface="Abadi Extra Light" panose="020B0204020104020204" pitchFamily="34" charset="0"/>
              </a:rPr>
              <a:t>Not “pleasure-seeking” (hedonic) but “flourishing” (eudemonic)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70E146-388A-4924-B422-3C86000C44E2}"/>
              </a:ext>
            </a:extLst>
          </p:cNvPr>
          <p:cNvSpPr txBox="1"/>
          <p:nvPr/>
        </p:nvSpPr>
        <p:spPr>
          <a:xfrm>
            <a:off x="5975122" y="3835763"/>
            <a:ext cx="2678248" cy="25853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Abadi Extra Light" panose="020B0204020104020204" pitchFamily="34" charset="0"/>
              </a:rPr>
              <a:t>Decent Living Standards</a:t>
            </a:r>
            <a:endParaRPr lang="en-AT" b="1" dirty="0">
              <a:latin typeface="Abadi Extra Light" panose="020B0204020104020204" pitchFamily="34" charset="0"/>
            </a:endParaRPr>
          </a:p>
          <a:p>
            <a:endParaRPr lang="en-US" dirty="0">
              <a:latin typeface="Abadi Extra Light" panose="020B0204020104020204" pitchFamily="34" charset="0"/>
            </a:endParaRPr>
          </a:p>
          <a:p>
            <a:r>
              <a:rPr lang="en-US" dirty="0">
                <a:latin typeface="Abadi Extra Light" panose="020B0204020104020204" pitchFamily="34" charset="0"/>
              </a:rPr>
              <a:t>“Material conditions for achieving </a:t>
            </a:r>
            <a:r>
              <a:rPr lang="en-US" i="1" dirty="0">
                <a:latin typeface="Abadi Extra Light" panose="020B0204020104020204" pitchFamily="34" charset="0"/>
              </a:rPr>
              <a:t>basic human wellbeing</a:t>
            </a:r>
            <a:r>
              <a:rPr lang="en-US" dirty="0">
                <a:latin typeface="Abadi Extra Light" panose="020B0204020104020204" pitchFamily="34" charset="0"/>
              </a:rPr>
              <a:t>”.</a:t>
            </a:r>
          </a:p>
          <a:p>
            <a:endParaRPr lang="en-US" dirty="0">
              <a:latin typeface="Abadi Extra Light" panose="020B0204020104020204" pitchFamily="34" charset="0"/>
            </a:endParaRPr>
          </a:p>
          <a:p>
            <a:r>
              <a:rPr lang="en-US" dirty="0">
                <a:latin typeface="Abadi Extra Light" panose="020B0204020104020204" pitchFamily="34" charset="0"/>
              </a:rPr>
              <a:t>Not “outcome” but “means”: the </a:t>
            </a:r>
            <a:r>
              <a:rPr lang="en-US" i="1" dirty="0">
                <a:latin typeface="Abadi Extra Light" panose="020B0204020104020204" pitchFamily="34" charset="0"/>
              </a:rPr>
              <a:t>capacity to achieve/flourish</a:t>
            </a:r>
            <a:r>
              <a:rPr lang="en-US" dirty="0">
                <a:latin typeface="Abadi Extra Light" panose="020B0204020104020204" pitchFamily="34" charset="0"/>
              </a:rPr>
              <a:t>.</a:t>
            </a:r>
          </a:p>
        </p:txBody>
      </p:sp>
      <p:pic>
        <p:nvPicPr>
          <p:cNvPr id="28" name="Picture 2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2436FA5-9EE2-40D3-B44A-3B956997BD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95589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3E54CBC8-8A6A-4844-990A-01D1EFD535D1}"/>
              </a:ext>
            </a:extLst>
          </p:cNvPr>
          <p:cNvSpPr txBox="1"/>
          <p:nvPr/>
        </p:nvSpPr>
        <p:spPr>
          <a:xfrm>
            <a:off x="8078990" y="1860343"/>
            <a:ext cx="3523427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…a way to vet our scenarios?</a:t>
            </a:r>
          </a:p>
          <a:p>
            <a:endParaRPr lang="en-US" dirty="0"/>
          </a:p>
          <a:p>
            <a:r>
              <a:rPr lang="en-US" dirty="0"/>
              <a:t>…input assumptions may help validate this rather rough and uncertain method.</a:t>
            </a:r>
          </a:p>
          <a:p>
            <a:endParaRPr lang="en-US" dirty="0"/>
          </a:p>
          <a:p>
            <a:r>
              <a:rPr lang="en-US" dirty="0"/>
              <a:t>…a way to visualize differences between our scenarios?</a:t>
            </a:r>
          </a:p>
          <a:p>
            <a:endParaRPr lang="en-US" dirty="0"/>
          </a:p>
          <a:p>
            <a:r>
              <a:rPr lang="en-US" dirty="0"/>
              <a:t>…add and visualize the distributional shift from Jihoon?</a:t>
            </a:r>
          </a:p>
          <a:p>
            <a:endParaRPr lang="en-US" dirty="0"/>
          </a:p>
          <a:p>
            <a:r>
              <a:rPr lang="en-US" dirty="0"/>
              <a:t>…or otherwise think about the interaction of growth and redistribution?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E7E17C87-903B-4C9A-B7A2-E095D6BA2013}"/>
              </a:ext>
            </a:extLst>
          </p:cNvPr>
          <p:cNvSpPr txBox="1">
            <a:spLocks/>
          </p:cNvSpPr>
          <p:nvPr/>
        </p:nvSpPr>
        <p:spPr>
          <a:xfrm>
            <a:off x="410338" y="591449"/>
            <a:ext cx="8911916" cy="7521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Different forms of growth and redistribution</a:t>
            </a:r>
            <a:endParaRPr lang="en-AT" b="1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779E36-041D-4295-A2B8-8E6F497A16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618" y="1860343"/>
            <a:ext cx="7380106" cy="4429005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CA061F3-7BC1-41DD-AF2E-C18E313A0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77653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A85DF6A-D888-42EA-8DA3-4508D0D329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9" t="1980"/>
          <a:stretch/>
        </p:blipFill>
        <p:spPr>
          <a:xfrm>
            <a:off x="1104015" y="1922811"/>
            <a:ext cx="8318600" cy="4567198"/>
          </a:xfrm>
          <a:prstGeom prst="rect">
            <a:avLst/>
          </a:prstGeom>
        </p:spPr>
      </p:pic>
      <p:sp>
        <p:nvSpPr>
          <p:cNvPr id="20" name="Title 3">
            <a:extLst>
              <a:ext uri="{FF2B5EF4-FFF2-40B4-BE49-F238E27FC236}">
                <a16:creationId xmlns:a16="http://schemas.microsoft.com/office/drawing/2014/main" id="{E7E17C87-903B-4C9A-B7A2-E095D6BA2013}"/>
              </a:ext>
            </a:extLst>
          </p:cNvPr>
          <p:cNvSpPr txBox="1">
            <a:spLocks/>
          </p:cNvSpPr>
          <p:nvPr/>
        </p:nvSpPr>
        <p:spPr>
          <a:xfrm>
            <a:off x="243070" y="758718"/>
            <a:ext cx="8911916" cy="11640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Different potential paths of development</a:t>
            </a:r>
            <a:endParaRPr lang="en-AT" b="1" dirty="0">
              <a:solidFill>
                <a:srgbClr val="FF0000"/>
              </a:solidFill>
            </a:endParaRPr>
          </a:p>
        </p:txBody>
      </p:sp>
      <p:cxnSp>
        <p:nvCxnSpPr>
          <p:cNvPr id="4" name="Connector: Curved 3">
            <a:extLst>
              <a:ext uri="{FF2B5EF4-FFF2-40B4-BE49-F238E27FC236}">
                <a16:creationId xmlns:a16="http://schemas.microsoft.com/office/drawing/2014/main" id="{F9C8391F-D18D-48A2-BBB4-A929D8A7032A}"/>
              </a:ext>
            </a:extLst>
          </p:cNvPr>
          <p:cNvCxnSpPr>
            <a:cxnSpLocks/>
          </p:cNvCxnSpPr>
          <p:nvPr/>
        </p:nvCxnSpPr>
        <p:spPr>
          <a:xfrm>
            <a:off x="4192859" y="5307980"/>
            <a:ext cx="981307" cy="401009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2C2DF42F-C373-4D53-B90E-84FE2F32F6CC}"/>
              </a:ext>
            </a:extLst>
          </p:cNvPr>
          <p:cNvCxnSpPr>
            <a:cxnSpLocks/>
          </p:cNvCxnSpPr>
          <p:nvPr/>
        </p:nvCxnSpPr>
        <p:spPr>
          <a:xfrm rot="16200000" flipH="1">
            <a:off x="5128982" y="4604873"/>
            <a:ext cx="748292" cy="657925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96817F10-705D-41FD-B811-C424C44FD7D5}"/>
              </a:ext>
            </a:extLst>
          </p:cNvPr>
          <p:cNvSpPr/>
          <p:nvPr/>
        </p:nvSpPr>
        <p:spPr>
          <a:xfrm>
            <a:off x="1862254" y="4282068"/>
            <a:ext cx="1237785" cy="1661532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FB7E8CA-5E0C-4BE1-B04F-F68162329EDF}"/>
              </a:ext>
            </a:extLst>
          </p:cNvPr>
          <p:cNvSpPr/>
          <p:nvPr/>
        </p:nvSpPr>
        <p:spPr>
          <a:xfrm>
            <a:off x="1862254" y="2210341"/>
            <a:ext cx="356839" cy="822419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DEA6801-0C13-4639-BD48-5BC6376C68AA}"/>
              </a:ext>
            </a:extLst>
          </p:cNvPr>
          <p:cNvSpPr/>
          <p:nvPr/>
        </p:nvSpPr>
        <p:spPr>
          <a:xfrm>
            <a:off x="1862254" y="3357880"/>
            <a:ext cx="356839" cy="559790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FC1B2E-5DA7-47E4-A2AF-007157B815DA}"/>
              </a:ext>
            </a:extLst>
          </p:cNvPr>
          <p:cNvSpPr txBox="1"/>
          <p:nvPr/>
        </p:nvSpPr>
        <p:spPr>
          <a:xfrm>
            <a:off x="263025" y="6238605"/>
            <a:ext cx="1220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badi Extra Light" panose="020B0204020104020204" pitchFamily="34" charset="0"/>
              </a:rPr>
              <a:t>Below DLE threshold</a:t>
            </a:r>
            <a:endParaRPr lang="en-AT" b="1" dirty="0">
              <a:latin typeface="Abadi Extra Light" panose="020B0204020104020204" pitchFamily="34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BF07601-419D-4526-A56C-20F7307F9779}"/>
              </a:ext>
            </a:extLst>
          </p:cNvPr>
          <p:cNvCxnSpPr>
            <a:cxnSpLocks/>
          </p:cNvCxnSpPr>
          <p:nvPr/>
        </p:nvCxnSpPr>
        <p:spPr>
          <a:xfrm flipH="1">
            <a:off x="1021565" y="5508484"/>
            <a:ext cx="1418230" cy="836745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5789B78-9AA0-4C6E-B7EE-7A5264B7F3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57341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24CCB2E-05CF-4B51-BDDD-FDC266030C5F}"/>
              </a:ext>
            </a:extLst>
          </p:cNvPr>
          <p:cNvGrpSpPr/>
          <p:nvPr/>
        </p:nvGrpSpPr>
        <p:grpSpPr>
          <a:xfrm>
            <a:off x="211016" y="1343646"/>
            <a:ext cx="8434754" cy="4805110"/>
            <a:chOff x="467066" y="681290"/>
            <a:chExt cx="11564751" cy="617671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E5D5134-FECB-4CBF-9692-326CA2209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7066" y="681290"/>
              <a:ext cx="10882895" cy="578544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95B6BF0-C552-45E1-A916-EA2320EC3A4F}"/>
                </a:ext>
              </a:extLst>
            </p:cNvPr>
            <p:cNvSpPr txBox="1"/>
            <p:nvPr/>
          </p:nvSpPr>
          <p:spPr>
            <a:xfrm>
              <a:off x="1958413" y="6211669"/>
              <a:ext cx="16728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latin typeface="Abadi Extra Light" panose="020B0204020104020204" pitchFamily="34" charset="0"/>
                </a:rPr>
                <a:t>34%</a:t>
              </a:r>
            </a:p>
            <a:p>
              <a:r>
                <a:rPr lang="en-US" b="1">
                  <a:latin typeface="Abadi Extra Light" panose="020B0204020104020204" pitchFamily="34" charset="0"/>
                </a:rPr>
                <a:t>below</a:t>
              </a:r>
              <a:endParaRPr lang="en-AT" b="1">
                <a:latin typeface="Abadi Extra Light" panose="020B0204020104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34E37D8-E47C-4718-9F48-436FE3F90194}"/>
                </a:ext>
              </a:extLst>
            </p:cNvPr>
            <p:cNvSpPr txBox="1"/>
            <p:nvPr/>
          </p:nvSpPr>
          <p:spPr>
            <a:xfrm>
              <a:off x="4071181" y="6211669"/>
              <a:ext cx="16728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latin typeface="Abadi Extra Light" panose="020B0204020104020204" pitchFamily="34" charset="0"/>
                </a:rPr>
                <a:t>16%</a:t>
              </a:r>
            </a:p>
            <a:p>
              <a:r>
                <a:rPr lang="en-US" b="1">
                  <a:latin typeface="Abadi Extra Light" panose="020B0204020104020204" pitchFamily="34" charset="0"/>
                </a:rPr>
                <a:t>below</a:t>
              </a:r>
              <a:endParaRPr lang="en-AT" b="1">
                <a:latin typeface="Abadi Extra Light" panose="020B0204020104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EC12D35-849A-4347-AD73-F88A06E162CD}"/>
                </a:ext>
              </a:extLst>
            </p:cNvPr>
            <p:cNvSpPr txBox="1"/>
            <p:nvPr/>
          </p:nvSpPr>
          <p:spPr>
            <a:xfrm>
              <a:off x="6203254" y="6211669"/>
              <a:ext cx="16728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latin typeface="Abadi Extra Light" panose="020B0204020104020204" pitchFamily="34" charset="0"/>
                </a:rPr>
                <a:t>27%</a:t>
              </a:r>
            </a:p>
            <a:p>
              <a:r>
                <a:rPr lang="en-US" b="1">
                  <a:latin typeface="Abadi Extra Light" panose="020B0204020104020204" pitchFamily="34" charset="0"/>
                </a:rPr>
                <a:t>below</a:t>
              </a:r>
              <a:endParaRPr lang="en-AT" b="1">
                <a:latin typeface="Abadi Extra Light" panose="020B0204020104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754AC8D-B227-4FF6-BE40-4C9189CF6680}"/>
                </a:ext>
              </a:extLst>
            </p:cNvPr>
            <p:cNvSpPr txBox="1"/>
            <p:nvPr/>
          </p:nvSpPr>
          <p:spPr>
            <a:xfrm>
              <a:off x="8335327" y="6211669"/>
              <a:ext cx="16728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Abadi Extra Light" panose="020B0204020104020204" pitchFamily="34" charset="0"/>
                </a:rPr>
                <a:t>0%</a:t>
              </a:r>
            </a:p>
            <a:p>
              <a:r>
                <a:rPr lang="en-US" b="1" dirty="0">
                  <a:latin typeface="Abadi Extra Light" panose="020B0204020104020204" pitchFamily="34" charset="0"/>
                </a:rPr>
                <a:t>below</a:t>
              </a:r>
              <a:endParaRPr lang="en-AT" b="1" dirty="0">
                <a:latin typeface="Abadi Extra Light" panose="020B0204020104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06B0A4F-6A12-461A-8382-50FBFA75BB92}"/>
                </a:ext>
              </a:extLst>
            </p:cNvPr>
            <p:cNvSpPr txBox="1"/>
            <p:nvPr/>
          </p:nvSpPr>
          <p:spPr>
            <a:xfrm>
              <a:off x="9171763" y="5164500"/>
              <a:ext cx="2860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Abadi Extra Light" panose="020B0204020104020204" pitchFamily="34" charset="0"/>
                </a:rPr>
                <a:t>Decent Living threshold</a:t>
              </a:r>
              <a:endParaRPr lang="en-AT" b="1" dirty="0">
                <a:latin typeface="Abadi Extra Light" panose="020B0204020104020204" pitchFamily="34" charset="0"/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A193C8D-1E54-455C-9348-9DEDBA0965B5}"/>
                </a:ext>
              </a:extLst>
            </p:cNvPr>
            <p:cNvCxnSpPr>
              <a:cxnSpLocks/>
            </p:cNvCxnSpPr>
            <p:nvPr/>
          </p:nvCxnSpPr>
          <p:spPr>
            <a:xfrm>
              <a:off x="8337364" y="5301330"/>
              <a:ext cx="220481" cy="1030552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A100964-5027-47AD-B911-B9754CBA68BB}"/>
                </a:ext>
              </a:extLst>
            </p:cNvPr>
            <p:cNvCxnSpPr>
              <a:cxnSpLocks/>
            </p:cNvCxnSpPr>
            <p:nvPr/>
          </p:nvCxnSpPr>
          <p:spPr>
            <a:xfrm>
              <a:off x="6250919" y="5516246"/>
              <a:ext cx="222519" cy="798050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F7DBED9E-F36A-452E-BC8D-6A4388949A8E}"/>
                </a:ext>
              </a:extLst>
            </p:cNvPr>
            <p:cNvCxnSpPr>
              <a:cxnSpLocks/>
            </p:cNvCxnSpPr>
            <p:nvPr/>
          </p:nvCxnSpPr>
          <p:spPr>
            <a:xfrm>
              <a:off x="4118846" y="5516246"/>
              <a:ext cx="222519" cy="798050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7E91229-1EF1-4260-9E3B-14DF637C3731}"/>
                </a:ext>
              </a:extLst>
            </p:cNvPr>
            <p:cNvCxnSpPr>
              <a:cxnSpLocks/>
            </p:cNvCxnSpPr>
            <p:nvPr/>
          </p:nvCxnSpPr>
          <p:spPr>
            <a:xfrm>
              <a:off x="1959178" y="5499641"/>
              <a:ext cx="222519" cy="798050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E54CBC8-8A6A-4844-990A-01D1EFD535D1}"/>
              </a:ext>
            </a:extLst>
          </p:cNvPr>
          <p:cNvSpPr txBox="1"/>
          <p:nvPr/>
        </p:nvSpPr>
        <p:spPr>
          <a:xfrm>
            <a:off x="8012081" y="1343646"/>
            <a:ext cx="352342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…sufficiency ceiling, or reducing energy services of the rich, or just increasing average?</a:t>
            </a:r>
          </a:p>
          <a:p>
            <a:r>
              <a:rPr lang="en-US" dirty="0"/>
              <a:t>…only within-country or also international shifts?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A85DF6A-D888-42EA-8DA3-4508D0D329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9" t="1980"/>
          <a:stretch/>
        </p:blipFill>
        <p:spPr>
          <a:xfrm>
            <a:off x="8486288" y="3817972"/>
            <a:ext cx="3691362" cy="2026685"/>
          </a:xfrm>
          <a:prstGeom prst="rect">
            <a:avLst/>
          </a:prstGeom>
        </p:spPr>
      </p:pic>
      <p:sp>
        <p:nvSpPr>
          <p:cNvPr id="20" name="Title 3">
            <a:extLst>
              <a:ext uri="{FF2B5EF4-FFF2-40B4-BE49-F238E27FC236}">
                <a16:creationId xmlns:a16="http://schemas.microsoft.com/office/drawing/2014/main" id="{E7E17C87-903B-4C9A-B7A2-E095D6BA2013}"/>
              </a:ext>
            </a:extLst>
          </p:cNvPr>
          <p:cNvSpPr txBox="1">
            <a:spLocks/>
          </p:cNvSpPr>
          <p:nvPr/>
        </p:nvSpPr>
        <p:spPr>
          <a:xfrm>
            <a:off x="410338" y="591449"/>
            <a:ext cx="8911916" cy="7521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Growth or other distribution?</a:t>
            </a:r>
            <a:endParaRPr lang="en-AT" b="1" dirty="0">
              <a:solidFill>
                <a:srgbClr val="FF0000"/>
              </a:solidFill>
            </a:endParaRPr>
          </a:p>
        </p:txBody>
      </p:sp>
      <p:pic>
        <p:nvPicPr>
          <p:cNvPr id="19" name="Picture 1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5911607-58DE-4AA7-9420-8F845D45EA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054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3">
            <a:extLst>
              <a:ext uri="{FF2B5EF4-FFF2-40B4-BE49-F238E27FC236}">
                <a16:creationId xmlns:a16="http://schemas.microsoft.com/office/drawing/2014/main" id="{B018346D-42B5-4E01-92D9-27DCD78D15C1}"/>
              </a:ext>
            </a:extLst>
          </p:cNvPr>
          <p:cNvSpPr txBox="1">
            <a:spLocks/>
          </p:cNvSpPr>
          <p:nvPr/>
        </p:nvSpPr>
        <p:spPr>
          <a:xfrm>
            <a:off x="362713" y="152234"/>
            <a:ext cx="8911916" cy="1083418"/>
          </a:xfrm>
          <a:prstGeom prst="rect">
            <a:avLst/>
          </a:prstGeom>
        </p:spPr>
        <p:txBody>
          <a:bodyPr vert="horz" lIns="36000" tIns="36000" rIns="36000" bIns="3600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DLE Calculator - discussion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0A87E32-2EED-4F92-9DBA-77A6C1A32396}"/>
              </a:ext>
            </a:extLst>
          </p:cNvPr>
          <p:cNvSpPr txBox="1"/>
          <p:nvPr/>
        </p:nvSpPr>
        <p:spPr>
          <a:xfrm>
            <a:off x="362713" y="1432779"/>
            <a:ext cx="526258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Bringing together different data and methods:</a:t>
            </a:r>
          </a:p>
          <a:p>
            <a:pPr marL="171450" indent="-171450">
              <a:buFontTx/>
              <a:buChar char="-"/>
            </a:pPr>
            <a:r>
              <a:rPr lang="en-US" dirty="0"/>
              <a:t>IAM pathways</a:t>
            </a:r>
          </a:p>
          <a:p>
            <a:pPr marL="171450" indent="-171450">
              <a:buFontTx/>
              <a:buChar char="-"/>
            </a:pPr>
            <a:r>
              <a:rPr lang="en-US" dirty="0"/>
              <a:t>Downscaling</a:t>
            </a:r>
          </a:p>
          <a:p>
            <a:pPr marL="171450" indent="-171450">
              <a:buFontTx/>
              <a:buChar char="-"/>
            </a:pPr>
            <a:r>
              <a:rPr lang="en-US" dirty="0"/>
              <a:t>Income </a:t>
            </a:r>
            <a:r>
              <a:rPr lang="en-US" dirty="0" err="1"/>
              <a:t>gini</a:t>
            </a:r>
            <a:r>
              <a:rPr lang="en-US" dirty="0"/>
              <a:t> projections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IO table information on current energy inequality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ABB61CB-77D1-4B30-95F3-A5CE9CC9777B}"/>
              </a:ext>
            </a:extLst>
          </p:cNvPr>
          <p:cNvSpPr txBox="1"/>
          <p:nvPr/>
        </p:nvSpPr>
        <p:spPr>
          <a:xfrm>
            <a:off x="5596399" y="1430297"/>
            <a:ext cx="595513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Energy improvement projections: useful to final energy</a:t>
            </a:r>
          </a:p>
          <a:p>
            <a:pPr marL="171450" indent="-171450">
              <a:buFontTx/>
              <a:buChar char="-"/>
            </a:pPr>
            <a:r>
              <a:rPr lang="en-US" dirty="0"/>
              <a:t>DLE (all methods) + additional LCA</a:t>
            </a:r>
          </a:p>
          <a:p>
            <a:pPr marL="171450" indent="-171450">
              <a:buFontTx/>
              <a:buChar char="-"/>
            </a:pPr>
            <a:r>
              <a:rPr lang="en-US" dirty="0"/>
              <a:t>Impacts: (+climate emulator + buildings modelling)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B33DE9-4EA4-4542-A254-702C59D4CE9C}"/>
              </a:ext>
            </a:extLst>
          </p:cNvPr>
          <p:cNvSpPr txBox="1"/>
          <p:nvPr/>
        </p:nvSpPr>
        <p:spPr>
          <a:xfrm>
            <a:off x="433713" y="2956604"/>
            <a:ext cx="6985941" cy="34163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/>
              <a:t>What is next:</a:t>
            </a:r>
          </a:p>
          <a:p>
            <a:pPr marL="171450" indent="-171450">
              <a:buFontTx/>
              <a:buChar char="-"/>
            </a:pPr>
            <a:r>
              <a:rPr lang="en-US" dirty="0"/>
              <a:t>Vetting results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Downscaled sectoral final energy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Projected </a:t>
            </a:r>
            <a:r>
              <a:rPr lang="en-US" dirty="0" err="1"/>
              <a:t>gini</a:t>
            </a:r>
            <a:r>
              <a:rPr lang="en-US" dirty="0"/>
              <a:t> pathways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DLE estimates</a:t>
            </a:r>
          </a:p>
          <a:p>
            <a:pPr marL="171450" indent="-171450">
              <a:buFontTx/>
              <a:buChar char="-"/>
            </a:pPr>
            <a:r>
              <a:rPr lang="en-US" dirty="0"/>
              <a:t>Constraining attempt for scaling of DLE threshold (innovation/service provisioning), by looking at historical trends</a:t>
            </a:r>
          </a:p>
          <a:p>
            <a:pPr marL="171450" indent="-171450">
              <a:buFontTx/>
              <a:buChar char="-"/>
            </a:pPr>
            <a:r>
              <a:rPr lang="en-US" dirty="0"/>
              <a:t>Understanding downscaling robustness/uncertainty better</a:t>
            </a:r>
          </a:p>
          <a:p>
            <a:r>
              <a:rPr lang="en-US" b="1" dirty="0"/>
              <a:t>Possible other improvements:</a:t>
            </a:r>
          </a:p>
          <a:p>
            <a:pPr marL="171450" indent="-171450">
              <a:buFontTx/>
              <a:buChar char="-"/>
            </a:pPr>
            <a:r>
              <a:rPr lang="en-US" dirty="0"/>
              <a:t>Add more IO data estimates for the historical energy inequality</a:t>
            </a:r>
          </a:p>
          <a:p>
            <a:pPr marL="171450" indent="-171450">
              <a:buFontTx/>
              <a:buChar char="-"/>
            </a:pPr>
            <a:r>
              <a:rPr lang="en-US" dirty="0"/>
              <a:t>Explore possibility to use Weibull distribution </a:t>
            </a:r>
            <a:br>
              <a:rPr lang="en-US" dirty="0"/>
            </a:br>
            <a:r>
              <a:rPr lang="en-US" dirty="0"/>
              <a:t>(data probably not allowing – for top-end)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C6A8A6-C1C5-4EBB-8981-A1FA3663ADD0}"/>
              </a:ext>
            </a:extLst>
          </p:cNvPr>
          <p:cNvSpPr txBox="1"/>
          <p:nvPr/>
        </p:nvSpPr>
        <p:spPr>
          <a:xfrm>
            <a:off x="7906215" y="3233603"/>
            <a:ext cx="4148253" cy="286232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/>
              <a:t>SHAPE-specific:</a:t>
            </a:r>
          </a:p>
          <a:p>
            <a:pPr marL="171450" indent="-171450">
              <a:buFontTx/>
              <a:buChar char="-"/>
            </a:pPr>
            <a:r>
              <a:rPr lang="en-US" dirty="0"/>
              <a:t>Bottom vs top-down comparison</a:t>
            </a:r>
          </a:p>
          <a:p>
            <a:pPr marL="171450" indent="-171450">
              <a:buFontTx/>
              <a:buChar char="-"/>
            </a:pPr>
            <a:r>
              <a:rPr lang="en-US" dirty="0"/>
              <a:t>Consideration of the incorporation of the inequality projections </a:t>
            </a:r>
          </a:p>
          <a:p>
            <a:pPr marL="171450" indent="-171450">
              <a:buFontTx/>
              <a:buChar char="-"/>
            </a:pPr>
            <a:r>
              <a:rPr lang="en-US" dirty="0"/>
              <a:t>Needs discussion on how to deal with sectoral structural changes (i.e. how to assign patterns of service provisioning improvements or other end-use tech innovation) – from the modelled service level narratives + projections</a:t>
            </a:r>
          </a:p>
        </p:txBody>
      </p:sp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54BE812-0588-4B6C-9DEA-18030B4311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4198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B58EC6-C3B7-4BDA-8242-6F8859876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601" y="195026"/>
            <a:ext cx="4368678" cy="1083418"/>
          </a:xfrm>
        </p:spPr>
        <p:txBody>
          <a:bodyPr>
            <a:normAutofit/>
          </a:bodyPr>
          <a:lstStyle/>
          <a:p>
            <a:r>
              <a:rPr lang="en-US" dirty="0"/>
              <a:t>Needs theory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199B6F03-FB2C-4202-A04D-E6E9F14B1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85" y="1414083"/>
            <a:ext cx="3566127" cy="4577142"/>
          </a:xfrm>
          <a:prstGeom prst="rect">
            <a:avLst/>
          </a:prstGeom>
        </p:spPr>
      </p:pic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F53F544A-251B-4423-BCE6-9EFE6BCF96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278" y="1278444"/>
            <a:ext cx="4094570" cy="205537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6FE1711-CA87-46E6-9265-6945257A07A5}"/>
              </a:ext>
            </a:extLst>
          </p:cNvPr>
          <p:cNvSpPr txBox="1"/>
          <p:nvPr/>
        </p:nvSpPr>
        <p:spPr>
          <a:xfrm>
            <a:off x="-38911" y="6359897"/>
            <a:ext cx="253891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chemeClr val="bg1"/>
                </a:solidFill>
                <a:effectLst/>
              </a:rPr>
              <a:t>Brand-Correa and Steinberger (2017) 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i="1" dirty="0">
                <a:solidFill>
                  <a:schemeClr val="bg1"/>
                </a:solidFill>
                <a:effectLst/>
              </a:rPr>
              <a:t>Ecological Economics.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chemeClr val="bg1"/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https://doi.org/10.1016/j.ecolecon.2017.05.019</a:t>
            </a:r>
            <a:r>
              <a:rPr lang="en-US" sz="900" dirty="0">
                <a:solidFill>
                  <a:schemeClr val="bg1"/>
                </a:solidFill>
                <a:effectLst/>
              </a:rPr>
              <a:t> </a:t>
            </a:r>
          </a:p>
        </p:txBody>
      </p:sp>
      <p:pic>
        <p:nvPicPr>
          <p:cNvPr id="9" name="Picture 8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0DDF24EA-E8F7-44B9-9CC5-11795A6BC0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609" y="3461036"/>
            <a:ext cx="4329239" cy="2103929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F33B29AB-6C8A-45E1-98E8-D7BDA38842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598" y="3525545"/>
            <a:ext cx="3074973" cy="1537487"/>
          </a:xfrm>
          <a:prstGeom prst="rect">
            <a:avLst/>
          </a:prstGeom>
        </p:spPr>
      </p:pic>
      <p:pic>
        <p:nvPicPr>
          <p:cNvPr id="26" name="Picture 2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0F34ECD-B103-4304-B2F0-F1EB344690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9355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0EA53-1682-224E-831F-841E2FF6F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Downscaling IAMs (Integrated Assessment Models) results to the country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35248-1CE8-0D44-84C3-65652787853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A new algorithm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B899A0-F461-634C-9DA6-E3C4DB1E6A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0551" y="4402667"/>
            <a:ext cx="11229933" cy="1481208"/>
          </a:xfrm>
        </p:spPr>
        <p:txBody>
          <a:bodyPr/>
          <a:lstStyle/>
          <a:p>
            <a:r>
              <a:rPr lang="en-US" dirty="0"/>
              <a:t>Fabio Sferra, Bas van </a:t>
            </a:r>
            <a:r>
              <a:rPr lang="en-US" dirty="0" err="1"/>
              <a:t>Ruijven</a:t>
            </a:r>
            <a:r>
              <a:rPr lang="en-US" dirty="0"/>
              <a:t>, </a:t>
            </a:r>
            <a:r>
              <a:rPr lang="en-US" dirty="0" err="1"/>
              <a:t>Keywan</a:t>
            </a:r>
            <a:r>
              <a:rPr lang="en-US" dirty="0"/>
              <a:t> </a:t>
            </a:r>
            <a:r>
              <a:rPr lang="en-US" dirty="0" err="1"/>
              <a:t>Riahi</a:t>
            </a:r>
            <a:r>
              <a:rPr lang="en-US" dirty="0"/>
              <a:t>, </a:t>
            </a:r>
          </a:p>
          <a:p>
            <a:r>
              <a:rPr lang="en-US" dirty="0"/>
              <a:t>Florian </a:t>
            </a:r>
            <a:r>
              <a:rPr lang="en-US" dirty="0" err="1"/>
              <a:t>Maczek</a:t>
            </a:r>
            <a:r>
              <a:rPr lang="en-US" dirty="0"/>
              <a:t>, Philip </a:t>
            </a:r>
            <a:r>
              <a:rPr lang="en-US" dirty="0" err="1"/>
              <a:t>Hackstock</a:t>
            </a:r>
            <a:r>
              <a:rPr lang="en-US" dirty="0"/>
              <a:t> </a:t>
            </a:r>
          </a:p>
          <a:p>
            <a:r>
              <a:rPr lang="en-US" dirty="0"/>
              <a:t> WDL-IIASA Emissions Clock Data, 13 December 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AFE0AF-AA78-5745-9690-2B4C1D3C5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50" y="588223"/>
            <a:ext cx="2658533" cy="1056371"/>
          </a:xfrm>
          <a:prstGeom prst="rect">
            <a:avLst/>
          </a:prstGeom>
        </p:spPr>
      </p:pic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8B853DD-9588-4BCE-8920-E0C42DE07C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84369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F5C234-C402-4C4F-AC59-8CE56B46B3F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38B0777-827F-8D42-90B1-61394C340E65}" type="slidenum">
              <a:rPr lang="en-GB" noProof="0" smtClean="0"/>
              <a:pPr/>
              <a:t>76</a:t>
            </a:fld>
            <a:endParaRPr lang="en-GB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88B8CE-B4AF-7549-AD21-A817A27B6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solidFill>
                  <a:srgbClr val="2D7D99"/>
                </a:solidFill>
                <a:latin typeface="+mj-lt"/>
                <a:ea typeface="+mj-ea"/>
                <a:cs typeface="+mj-cs"/>
              </a:rPr>
              <a:t>Introduction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4E2F55-BF3E-2B4C-82DE-19DE3C16904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62713" y="1172981"/>
            <a:ext cx="11338221" cy="4708566"/>
          </a:xfrm>
        </p:spPr>
        <p:txBody>
          <a:bodyPr>
            <a:normAutofit/>
          </a:bodyPr>
          <a:lstStyle/>
          <a:p>
            <a:pPr marL="225425" lvl="1" indent="0">
              <a:buNone/>
            </a:pPr>
            <a:endParaRPr lang="en-US" sz="2800"/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800"/>
              <a:t>Integrated Assessment Models (IAMs) models are used to evaluate feasibility of climate goals such as the Paris Agreement’s long-term temperature (well below 2˚C and pursue efforts to limit this warming to 1.5˚C).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GB" sz="2800"/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800"/>
              <a:t>However the regional resolution of IAMs is limited to few regions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GB" sz="2800"/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800"/>
              <a:t>We present a new downscaling algorithm focusing on Energy variables and energy-related CO2 emissions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800"/>
          </a:p>
          <a:p>
            <a:pPr marL="0" indent="0">
              <a:buNone/>
            </a:pPr>
            <a:endParaRPr lang="en-US" sz="2800"/>
          </a:p>
          <a:p>
            <a:pPr lvl="1">
              <a:buFont typeface="Arial" panose="020B0604020202020204" pitchFamily="34" charset="0"/>
              <a:buChar char="•"/>
            </a:pPr>
            <a:endParaRPr lang="en-US" sz="2800"/>
          </a:p>
        </p:txBody>
      </p:sp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D5F987B-F576-4CCF-B68D-B6366548F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1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7B2D68-428D-B14D-95CF-1B885BC25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393" y="973394"/>
            <a:ext cx="9753600" cy="54864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B66EA79-E2A4-4542-A0E0-FCBEBF5C3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3" y="161470"/>
            <a:ext cx="8911916" cy="684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solidFill>
                  <a:srgbClr val="2D7D99"/>
                </a:solidFill>
                <a:latin typeface="+mj-lt"/>
                <a:ea typeface="+mj-ea"/>
                <a:cs typeface="+mj-cs"/>
              </a:rPr>
              <a:t>Conceptual framework</a:t>
            </a:r>
          </a:p>
        </p:txBody>
      </p:sp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5857E5D5-9908-48DF-BAC4-2D962A40E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2620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2DCEA3-CDB9-4246-A28B-41293C0FD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000" y="972000"/>
            <a:ext cx="9753600" cy="54864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131D781-A381-F64C-8794-D416A28FA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3" y="161470"/>
            <a:ext cx="8911916" cy="684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solidFill>
                  <a:srgbClr val="2D7D99"/>
                </a:solidFill>
                <a:latin typeface="+mj-lt"/>
                <a:ea typeface="+mj-ea"/>
                <a:cs typeface="+mj-cs"/>
              </a:rPr>
              <a:t>Conceptual framework</a:t>
            </a:r>
          </a:p>
        </p:txBody>
      </p:sp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6F55355-23CE-4EE8-AE93-A22E3780C6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10017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86BB33-664E-A447-971F-DEF8E9583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000" y="972000"/>
            <a:ext cx="9753600" cy="54864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E0F605-8201-BD47-B5EC-083396187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3" y="161470"/>
            <a:ext cx="8911916" cy="684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solidFill>
                  <a:srgbClr val="2D7D99"/>
                </a:solidFill>
                <a:latin typeface="+mj-lt"/>
                <a:ea typeface="+mj-ea"/>
                <a:cs typeface="+mj-cs"/>
              </a:rPr>
              <a:t>Conceptual framework</a:t>
            </a:r>
          </a:p>
        </p:txBody>
      </p:sp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E9E7265-4A63-4AAC-96FC-65C8A35A8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138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B58EC6-C3B7-4BDA-8242-6F8859876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600" y="195026"/>
            <a:ext cx="6786135" cy="1083418"/>
          </a:xfrm>
        </p:spPr>
        <p:txBody>
          <a:bodyPr>
            <a:normAutofit/>
          </a:bodyPr>
          <a:lstStyle/>
          <a:p>
            <a:r>
              <a:rPr lang="en-US" dirty="0"/>
              <a:t>Decent Living Standards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70E146-388A-4924-B422-3C86000C44E2}"/>
              </a:ext>
            </a:extLst>
          </p:cNvPr>
          <p:cNvSpPr txBox="1"/>
          <p:nvPr/>
        </p:nvSpPr>
        <p:spPr>
          <a:xfrm>
            <a:off x="196892" y="2899980"/>
            <a:ext cx="2678248" cy="25853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Abadi Extra Light" panose="020B0204020104020204" pitchFamily="34" charset="0"/>
              </a:rPr>
              <a:t>Decent Living Standards</a:t>
            </a:r>
            <a:endParaRPr lang="en-AT" b="1" dirty="0">
              <a:latin typeface="Abadi Extra Light" panose="020B0204020104020204" pitchFamily="34" charset="0"/>
            </a:endParaRPr>
          </a:p>
          <a:p>
            <a:endParaRPr lang="en-US" dirty="0">
              <a:latin typeface="Abadi Extra Light" panose="020B0204020104020204" pitchFamily="34" charset="0"/>
            </a:endParaRPr>
          </a:p>
          <a:p>
            <a:r>
              <a:rPr lang="en-US" dirty="0">
                <a:latin typeface="Abadi Extra Light" panose="020B0204020104020204" pitchFamily="34" charset="0"/>
              </a:rPr>
              <a:t>“Material conditions for achieving </a:t>
            </a:r>
            <a:r>
              <a:rPr lang="en-US" i="1" dirty="0">
                <a:latin typeface="Abadi Extra Light" panose="020B0204020104020204" pitchFamily="34" charset="0"/>
              </a:rPr>
              <a:t>basic human wellbeing</a:t>
            </a:r>
            <a:r>
              <a:rPr lang="en-US" dirty="0">
                <a:latin typeface="Abadi Extra Light" panose="020B0204020104020204" pitchFamily="34" charset="0"/>
              </a:rPr>
              <a:t>”.</a:t>
            </a:r>
          </a:p>
          <a:p>
            <a:endParaRPr lang="en-US" dirty="0">
              <a:latin typeface="Abadi Extra Light" panose="020B0204020104020204" pitchFamily="34" charset="0"/>
            </a:endParaRPr>
          </a:p>
          <a:p>
            <a:r>
              <a:rPr lang="en-US" dirty="0">
                <a:latin typeface="Abadi Extra Light" panose="020B0204020104020204" pitchFamily="34" charset="0"/>
              </a:rPr>
              <a:t>Not “outcome” but “means”: the </a:t>
            </a:r>
            <a:r>
              <a:rPr lang="en-US" i="1" dirty="0">
                <a:latin typeface="Abadi Extra Light" panose="020B0204020104020204" pitchFamily="34" charset="0"/>
              </a:rPr>
              <a:t>capacity to achieve/flourish</a:t>
            </a:r>
            <a:r>
              <a:rPr lang="en-US" dirty="0">
                <a:latin typeface="Abadi Extra Light" panose="020B0204020104020204" pitchFamily="34" charset="0"/>
              </a:rPr>
              <a:t>.</a:t>
            </a:r>
          </a:p>
        </p:txBody>
      </p:sp>
      <p:pic>
        <p:nvPicPr>
          <p:cNvPr id="15" name="Picture 1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EFD130D-62ED-408C-BE92-088DF0EF4C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  <p:pic>
        <p:nvPicPr>
          <p:cNvPr id="16" name="Content Placeholder 3">
            <a:extLst>
              <a:ext uri="{FF2B5EF4-FFF2-40B4-BE49-F238E27FC236}">
                <a16:creationId xmlns:a16="http://schemas.microsoft.com/office/drawing/2014/main" id="{848524BB-9C73-45CF-BE05-1A554D53B3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6869" b="42459"/>
          <a:stretch/>
        </p:blipFill>
        <p:spPr>
          <a:xfrm>
            <a:off x="3160472" y="1828008"/>
            <a:ext cx="3007614" cy="250377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4645ABA-1028-4DF0-86F5-C281EB1D5E8F}"/>
              </a:ext>
            </a:extLst>
          </p:cNvPr>
          <p:cNvSpPr txBox="1"/>
          <p:nvPr/>
        </p:nvSpPr>
        <p:spPr>
          <a:xfrm>
            <a:off x="-38910" y="6359897"/>
            <a:ext cx="158560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chemeClr val="bg1"/>
                </a:solidFill>
                <a:effectLst/>
              </a:rPr>
              <a:t>Rao and Min (2018) 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i="1" dirty="0">
                <a:solidFill>
                  <a:schemeClr val="bg1"/>
                </a:solidFill>
                <a:effectLst/>
              </a:rPr>
              <a:t>Social </a:t>
            </a:r>
            <a:r>
              <a:rPr lang="en-US" sz="900" i="1" dirty="0">
                <a:solidFill>
                  <a:schemeClr val="bg1"/>
                </a:solidFill>
              </a:rPr>
              <a:t>Indicators Research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10.1007/s11205-017-1650-0</a:t>
            </a:r>
            <a:endParaRPr lang="en-US" sz="9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3203957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015FAC-D53A-A847-906E-307A31600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000" y="972000"/>
            <a:ext cx="9753600" cy="54864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FEF21B6-8EE0-C24B-AB32-03C7911ED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3" y="161470"/>
            <a:ext cx="8911916" cy="684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solidFill>
                  <a:srgbClr val="2D7D99"/>
                </a:solidFill>
                <a:latin typeface="+mj-lt"/>
                <a:ea typeface="+mj-ea"/>
                <a:cs typeface="+mj-cs"/>
              </a:rPr>
              <a:t>Conceptual framework</a:t>
            </a:r>
          </a:p>
        </p:txBody>
      </p:sp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F0B25B2-6734-4C1D-84DB-458A9F8792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05571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17DE1B-8B3D-8342-B35A-9EAA2AB3095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E679DE2-EFC9-46D5-8C9F-16371091C849}" type="slidenum">
              <a:rPr lang="de-DE" smtClean="0"/>
              <a:t>81</a:t>
            </a:fld>
            <a:endParaRPr lang="de-DE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23E8E34-5E5C-864E-BB4A-B5FB8A70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8D75B5D-7E5A-A74E-B5B5-0ADFA58FCD00}"/>
              </a:ext>
            </a:extLst>
          </p:cNvPr>
          <p:cNvSpPr/>
          <p:nvPr/>
        </p:nvSpPr>
        <p:spPr>
          <a:xfrm>
            <a:off x="556591" y="2544417"/>
            <a:ext cx="11072192" cy="21667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/>
              <a:t>Final Energy</a:t>
            </a:r>
          </a:p>
        </p:txBody>
      </p:sp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702FC20-BA3A-4FF9-BE97-A5E7AA815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40777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EB65830-C575-6E4B-86DD-88B6D8045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59" y="1080000"/>
            <a:ext cx="5638800" cy="427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438DC4-2957-DB4B-878D-96BB59ED9C8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38B0777-827F-8D42-90B1-61394C340E65}" type="slidenum">
              <a:rPr lang="en-GB" noProof="0" smtClean="0"/>
              <a:pPr/>
              <a:t>82</a:t>
            </a:fld>
            <a:endParaRPr lang="en-GB" noProof="0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473C25EC-A509-4088-BBB0-763BB3E67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9276" y="5110537"/>
            <a:ext cx="3642187" cy="275688"/>
          </a:xfrm>
          <a:prstGeom prst="rect">
            <a:avLst/>
          </a:prstGeom>
        </p:spPr>
      </p:pic>
      <p:sp>
        <p:nvSpPr>
          <p:cNvPr id="9" name="Title 6">
            <a:extLst>
              <a:ext uri="{FF2B5EF4-FFF2-40B4-BE49-F238E27FC236}">
                <a16:creationId xmlns:a16="http://schemas.microsoft.com/office/drawing/2014/main" id="{4083D1AB-63A2-B846-BF50-68AF38216AC6}"/>
              </a:ext>
            </a:extLst>
          </p:cNvPr>
          <p:cNvSpPr txBox="1">
            <a:spLocks/>
          </p:cNvSpPr>
          <p:nvPr/>
        </p:nvSpPr>
        <p:spPr>
          <a:xfrm>
            <a:off x="215636" y="59960"/>
            <a:ext cx="10515600" cy="1007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D7D9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/>
              <a:t>Final Energy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D2EE19-6D66-754C-9788-B3AEC4FE6556}"/>
              </a:ext>
            </a:extLst>
          </p:cNvPr>
          <p:cNvSpPr txBox="1"/>
          <p:nvPr/>
        </p:nvSpPr>
        <p:spPr>
          <a:xfrm rot="16200000">
            <a:off x="-1053531" y="3146720"/>
            <a:ext cx="291944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EJ / Billion USD (log scale)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1E0345-C53B-BD4A-9333-3AE1351A4572}"/>
              </a:ext>
            </a:extLst>
          </p:cNvPr>
          <p:cNvSpPr txBox="1"/>
          <p:nvPr/>
        </p:nvSpPr>
        <p:spPr>
          <a:xfrm>
            <a:off x="1657564" y="5108825"/>
            <a:ext cx="375902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Thousand USD per capita (log scale)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60828B-2D8C-3146-9691-86C80D8AD77F}"/>
              </a:ext>
            </a:extLst>
          </p:cNvPr>
          <p:cNvSpPr txBox="1"/>
          <p:nvPr/>
        </p:nvSpPr>
        <p:spPr>
          <a:xfrm>
            <a:off x="1780674" y="1060897"/>
            <a:ext cx="350532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Final Energy / GDP|PPP [WEU]</a:t>
            </a:r>
          </a:p>
        </p:txBody>
      </p:sp>
      <p:pic>
        <p:nvPicPr>
          <p:cNvPr id="12" name="Picture 1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568DB2B-C4C9-4FED-B437-ED4A9D045C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86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0106427E-5A4F-584A-B793-17FF401FE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59" y="1080000"/>
            <a:ext cx="5638800" cy="427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438DC4-2957-DB4B-878D-96BB59ED9C8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38B0777-827F-8D42-90B1-61394C340E65}" type="slidenum">
              <a:rPr lang="en-GB" noProof="0" smtClean="0"/>
              <a:pPr/>
              <a:t>83</a:t>
            </a:fld>
            <a:endParaRPr lang="en-GB" noProof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B719D5-4148-9446-84DC-CAD30B114391}"/>
              </a:ext>
            </a:extLst>
          </p:cNvPr>
          <p:cNvSpPr txBox="1"/>
          <p:nvPr/>
        </p:nvSpPr>
        <p:spPr>
          <a:xfrm>
            <a:off x="4939836" y="3124212"/>
            <a:ext cx="712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OECD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509E8C-0754-384F-9DB1-6190014BDA2E}"/>
              </a:ext>
            </a:extLst>
          </p:cNvPr>
          <p:cNvSpPr txBox="1"/>
          <p:nvPr/>
        </p:nvSpPr>
        <p:spPr>
          <a:xfrm>
            <a:off x="2180131" y="1757600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CHN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950B3A-43A3-994B-9CF6-E293109BE098}"/>
              </a:ext>
            </a:extLst>
          </p:cNvPr>
          <p:cNvSpPr txBox="1"/>
          <p:nvPr/>
        </p:nvSpPr>
        <p:spPr>
          <a:xfrm>
            <a:off x="1762740" y="2655604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IND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38F16EA-E8BC-41F8-A4C8-ADC7760AD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9276" y="5110537"/>
            <a:ext cx="3642187" cy="2756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205BBC-4DBE-4C9F-90A5-3FE66A240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564" y="5108825"/>
            <a:ext cx="3642187" cy="2756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C5EB61-A253-8549-9EC9-760202973087}"/>
              </a:ext>
            </a:extLst>
          </p:cNvPr>
          <p:cNvSpPr txBox="1"/>
          <p:nvPr/>
        </p:nvSpPr>
        <p:spPr>
          <a:xfrm rot="16200000">
            <a:off x="-1053531" y="3146720"/>
            <a:ext cx="291944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EJ / Billion USD (log scale)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B20CD3-5ECC-CE46-9655-F06532F78113}"/>
              </a:ext>
            </a:extLst>
          </p:cNvPr>
          <p:cNvSpPr txBox="1"/>
          <p:nvPr/>
        </p:nvSpPr>
        <p:spPr>
          <a:xfrm>
            <a:off x="1657564" y="5108825"/>
            <a:ext cx="375902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Thousand USD per capita (log scale)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3C72F1-09D7-774F-941C-45731C93031C}"/>
              </a:ext>
            </a:extLst>
          </p:cNvPr>
          <p:cNvSpPr txBox="1"/>
          <p:nvPr/>
        </p:nvSpPr>
        <p:spPr>
          <a:xfrm>
            <a:off x="1780674" y="1060897"/>
            <a:ext cx="350532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Final Energy / GDP|PPP [WEU]</a:t>
            </a:r>
          </a:p>
        </p:txBody>
      </p:sp>
      <p:sp>
        <p:nvSpPr>
          <p:cNvPr id="14" name="Title 6">
            <a:extLst>
              <a:ext uri="{FF2B5EF4-FFF2-40B4-BE49-F238E27FC236}">
                <a16:creationId xmlns:a16="http://schemas.microsoft.com/office/drawing/2014/main" id="{69112EA8-E88C-B446-9FBE-2DAB0D501669}"/>
              </a:ext>
            </a:extLst>
          </p:cNvPr>
          <p:cNvSpPr txBox="1">
            <a:spLocks/>
          </p:cNvSpPr>
          <p:nvPr/>
        </p:nvSpPr>
        <p:spPr>
          <a:xfrm>
            <a:off x="215636" y="59960"/>
            <a:ext cx="10515600" cy="1007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D7D9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/>
              <a:t>Final Energy</a:t>
            </a:r>
          </a:p>
        </p:txBody>
      </p:sp>
      <p:pic>
        <p:nvPicPr>
          <p:cNvPr id="17" name="Picture 1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16A408E-F480-4198-BEF4-71AB081001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53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11CD8879-3E25-B341-9FBD-9449B30F7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59" y="1080000"/>
            <a:ext cx="5638800" cy="427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438DC4-2957-DB4B-878D-96BB59ED9C8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38B0777-827F-8D42-90B1-61394C340E65}" type="slidenum">
              <a:rPr lang="en-GB" noProof="0" smtClean="0"/>
              <a:pPr/>
              <a:t>84</a:t>
            </a:fld>
            <a:endParaRPr lang="en-GB" noProof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B719D5-4148-9446-84DC-CAD30B114391}"/>
              </a:ext>
            </a:extLst>
          </p:cNvPr>
          <p:cNvSpPr txBox="1"/>
          <p:nvPr/>
        </p:nvSpPr>
        <p:spPr>
          <a:xfrm>
            <a:off x="5620875" y="3608306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WEU baseline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914404-B733-47D9-8A7C-F17AFA20F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564" y="5108825"/>
            <a:ext cx="3642187" cy="2756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BD671C-D506-A54F-93BA-62055372827D}"/>
              </a:ext>
            </a:extLst>
          </p:cNvPr>
          <p:cNvSpPr txBox="1"/>
          <p:nvPr/>
        </p:nvSpPr>
        <p:spPr>
          <a:xfrm rot="16200000">
            <a:off x="-1053531" y="3146720"/>
            <a:ext cx="291944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EJ / Billion USD (log scale)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0363FB-2D27-D94E-BA6B-B4E8C0EA1754}"/>
              </a:ext>
            </a:extLst>
          </p:cNvPr>
          <p:cNvSpPr txBox="1"/>
          <p:nvPr/>
        </p:nvSpPr>
        <p:spPr>
          <a:xfrm>
            <a:off x="1657564" y="5108825"/>
            <a:ext cx="375902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Thousand USD per capita (log scale)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8FD762-739E-354B-9CC2-4602FB5482E4}"/>
              </a:ext>
            </a:extLst>
          </p:cNvPr>
          <p:cNvSpPr txBox="1"/>
          <p:nvPr/>
        </p:nvSpPr>
        <p:spPr>
          <a:xfrm>
            <a:off x="1780674" y="1060897"/>
            <a:ext cx="350532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Final Energy / GDP|PPP [WEU]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337F14B1-CB16-5E42-9385-29BFD8609116}"/>
              </a:ext>
            </a:extLst>
          </p:cNvPr>
          <p:cNvSpPr txBox="1">
            <a:spLocks/>
          </p:cNvSpPr>
          <p:nvPr/>
        </p:nvSpPr>
        <p:spPr>
          <a:xfrm>
            <a:off x="215636" y="59960"/>
            <a:ext cx="10515600" cy="1007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D7D9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/>
              <a:t>Final Energy</a:t>
            </a:r>
          </a:p>
        </p:txBody>
      </p:sp>
      <p:pic>
        <p:nvPicPr>
          <p:cNvPr id="14" name="Picture 1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D3815ED-8CCB-4E42-97EA-2E3A69C22B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6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11CD8879-3E25-B341-9FBD-9449B30F7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59" y="1080000"/>
            <a:ext cx="5638800" cy="427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438DC4-2957-DB4B-878D-96BB59ED9C8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38B0777-827F-8D42-90B1-61394C340E65}" type="slidenum">
              <a:rPr lang="en-GB" noProof="0" smtClean="0"/>
              <a:pPr/>
              <a:t>85</a:t>
            </a:fld>
            <a:endParaRPr lang="en-GB" noProof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F202D68-E768-3B47-9795-E7E1A4198496}"/>
                  </a:ext>
                </a:extLst>
              </p:cNvPr>
              <p:cNvSpPr/>
              <p:nvPr/>
            </p:nvSpPr>
            <p:spPr>
              <a:xfrm>
                <a:off x="5704620" y="1531141"/>
                <a:ext cx="4724179" cy="10586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𝐸𝑁𝑆h𝑜𝑟𝑡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  <m:sup/>
                      </m:sSup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dirty="0"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𝑙𝑜𝑔</m:t>
                          </m:r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𝐺𝐷𝑃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𝑃𝑂𝑃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𝐺𝐷𝑃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F202D68-E768-3B47-9795-E7E1A41984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4620" y="1531141"/>
                <a:ext cx="4724179" cy="105868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AA26F266-4B1D-FF47-B855-B6A14A0D1343}"/>
              </a:ext>
            </a:extLst>
          </p:cNvPr>
          <p:cNvSpPr txBox="1"/>
          <p:nvPr/>
        </p:nvSpPr>
        <p:spPr>
          <a:xfrm>
            <a:off x="10715625" y="1891689"/>
            <a:ext cx="1476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Short term projections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7CB209-357B-5F48-BA95-1E5316CA999E}"/>
              </a:ext>
            </a:extLst>
          </p:cNvPr>
          <p:cNvSpPr txBox="1"/>
          <p:nvPr/>
        </p:nvSpPr>
        <p:spPr>
          <a:xfrm>
            <a:off x="10199994" y="2030188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F1AAE1-EEE0-4B55-9C29-EFEE6D954F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7564" y="5108825"/>
            <a:ext cx="3642187" cy="2756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EE6F7D3-C7AB-1245-82E3-F1D430075AA6}"/>
              </a:ext>
            </a:extLst>
          </p:cNvPr>
          <p:cNvSpPr txBox="1"/>
          <p:nvPr/>
        </p:nvSpPr>
        <p:spPr>
          <a:xfrm rot="16200000">
            <a:off x="-1053531" y="3146720"/>
            <a:ext cx="291944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EJ / Billion USD (log scale)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FD8D09-1BFA-1549-9917-85B9475ACB76}"/>
              </a:ext>
            </a:extLst>
          </p:cNvPr>
          <p:cNvSpPr txBox="1"/>
          <p:nvPr/>
        </p:nvSpPr>
        <p:spPr>
          <a:xfrm>
            <a:off x="1657564" y="5108825"/>
            <a:ext cx="375902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Thousand USD per capita (log scale)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D1052E-EE2A-C140-B2DF-47785201905D}"/>
              </a:ext>
            </a:extLst>
          </p:cNvPr>
          <p:cNvSpPr txBox="1"/>
          <p:nvPr/>
        </p:nvSpPr>
        <p:spPr>
          <a:xfrm>
            <a:off x="1780674" y="1060897"/>
            <a:ext cx="350532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Final Energy / GDP|PPP [WEU]</a:t>
            </a: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313A0031-47E4-AD46-8360-E6D757363C04}"/>
              </a:ext>
            </a:extLst>
          </p:cNvPr>
          <p:cNvSpPr txBox="1">
            <a:spLocks/>
          </p:cNvSpPr>
          <p:nvPr/>
        </p:nvSpPr>
        <p:spPr>
          <a:xfrm>
            <a:off x="215636" y="59960"/>
            <a:ext cx="10515600" cy="1007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D7D9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/>
              <a:t>Final Energy</a:t>
            </a:r>
          </a:p>
        </p:txBody>
      </p:sp>
      <p:pic>
        <p:nvPicPr>
          <p:cNvPr id="12" name="Picture 1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1B73AA3-284A-4080-B024-37F43A86C8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1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11CD8879-3E25-B341-9FBD-9449B30F7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59" y="1080000"/>
            <a:ext cx="5638800" cy="427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438DC4-2957-DB4B-878D-96BB59ED9C8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38B0777-827F-8D42-90B1-61394C340E65}" type="slidenum">
              <a:rPr lang="en-GB" noProof="0" smtClean="0"/>
              <a:pPr/>
              <a:t>86</a:t>
            </a:fld>
            <a:endParaRPr lang="en-GB" noProof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1A85C76D-3E3A-2440-A399-18EBB87967D0}"/>
                  </a:ext>
                </a:extLst>
              </p:cNvPr>
              <p:cNvSpPr/>
              <p:nvPr/>
            </p:nvSpPr>
            <p:spPr>
              <a:xfrm>
                <a:off x="5791421" y="2989161"/>
                <a:ext cx="4550579" cy="10038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𝐸𝑁𝐿𝑜𝑛𝑔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dirty="0"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⁡</m:t>
                          </m:r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/>
                          </m:s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/>
                          </m:s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𝑙𝑜𝑔</m:t>
                          </m:r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𝐺𝐷𝑃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𝑃𝑂𝑃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𝐺𝐷𝑃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1A85C76D-3E3A-2440-A399-18EBB87967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421" y="2989161"/>
                <a:ext cx="4550579" cy="10038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F202D68-E768-3B47-9795-E7E1A4198496}"/>
                  </a:ext>
                </a:extLst>
              </p:cNvPr>
              <p:cNvSpPr/>
              <p:nvPr/>
            </p:nvSpPr>
            <p:spPr>
              <a:xfrm>
                <a:off x="5704620" y="1531141"/>
                <a:ext cx="4724179" cy="10586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𝐸𝑁𝑆h𝑜𝑟𝑡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  <m:sup/>
                      </m:sSup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dirty="0"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𝑙𝑜𝑔</m:t>
                          </m:r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𝐺𝐷𝑃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𝑃𝑂𝑃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𝐺𝐷𝑃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F202D68-E768-3B47-9795-E7E1A41984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4620" y="1531141"/>
                <a:ext cx="4724179" cy="105868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AA26F266-4B1D-FF47-B855-B6A14A0D1343}"/>
              </a:ext>
            </a:extLst>
          </p:cNvPr>
          <p:cNvSpPr txBox="1"/>
          <p:nvPr/>
        </p:nvSpPr>
        <p:spPr>
          <a:xfrm>
            <a:off x="10715625" y="1891689"/>
            <a:ext cx="1476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Short term projections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5E7FBB-15F8-FB4F-A9B3-8756C485C0B2}"/>
              </a:ext>
            </a:extLst>
          </p:cNvPr>
          <p:cNvSpPr txBox="1"/>
          <p:nvPr/>
        </p:nvSpPr>
        <p:spPr>
          <a:xfrm>
            <a:off x="10692033" y="3346695"/>
            <a:ext cx="1476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Long term projections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7CB209-357B-5F48-BA95-1E5316CA999E}"/>
              </a:ext>
            </a:extLst>
          </p:cNvPr>
          <p:cNvSpPr txBox="1"/>
          <p:nvPr/>
        </p:nvSpPr>
        <p:spPr>
          <a:xfrm>
            <a:off x="10199994" y="2030188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F3BA39-3F2D-624A-87B5-8B05E00823EA}"/>
              </a:ext>
            </a:extLst>
          </p:cNvPr>
          <p:cNvSpPr txBox="1"/>
          <p:nvPr/>
        </p:nvSpPr>
        <p:spPr>
          <a:xfrm>
            <a:off x="10199994" y="3469692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B1582E-A6BE-4863-A5C3-6CA2640FA4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7564" y="5108825"/>
            <a:ext cx="3642187" cy="2756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850DABC-0232-904B-9F94-077BF83F8C7B}"/>
              </a:ext>
            </a:extLst>
          </p:cNvPr>
          <p:cNvSpPr txBox="1"/>
          <p:nvPr/>
        </p:nvSpPr>
        <p:spPr>
          <a:xfrm rot="16200000">
            <a:off x="-1053531" y="3146720"/>
            <a:ext cx="291944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EJ / Billion USD (log scale)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420736-33A5-7044-8D91-A3AF02886C9C}"/>
              </a:ext>
            </a:extLst>
          </p:cNvPr>
          <p:cNvSpPr txBox="1"/>
          <p:nvPr/>
        </p:nvSpPr>
        <p:spPr>
          <a:xfrm>
            <a:off x="1657564" y="5108825"/>
            <a:ext cx="375902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Thousand USD per capita (log scale)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208F13-8E44-4A42-A849-C78305077AEB}"/>
              </a:ext>
            </a:extLst>
          </p:cNvPr>
          <p:cNvSpPr txBox="1"/>
          <p:nvPr/>
        </p:nvSpPr>
        <p:spPr>
          <a:xfrm>
            <a:off x="1780674" y="1060897"/>
            <a:ext cx="350532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Final Energy / GDP|PPP [WEU]</a:t>
            </a:r>
          </a:p>
        </p:txBody>
      </p:sp>
      <p:sp>
        <p:nvSpPr>
          <p:cNvPr id="18" name="Title 6">
            <a:extLst>
              <a:ext uri="{FF2B5EF4-FFF2-40B4-BE49-F238E27FC236}">
                <a16:creationId xmlns:a16="http://schemas.microsoft.com/office/drawing/2014/main" id="{CCCAF74B-C571-4F45-909C-C45EC41A40FA}"/>
              </a:ext>
            </a:extLst>
          </p:cNvPr>
          <p:cNvSpPr txBox="1">
            <a:spLocks/>
          </p:cNvSpPr>
          <p:nvPr/>
        </p:nvSpPr>
        <p:spPr>
          <a:xfrm>
            <a:off x="215636" y="59960"/>
            <a:ext cx="10515600" cy="1007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D7D9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/>
              <a:t>Final Energy</a:t>
            </a:r>
          </a:p>
        </p:txBody>
      </p:sp>
      <p:pic>
        <p:nvPicPr>
          <p:cNvPr id="19" name="Picture 1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A85C2D7-B8C5-4040-A3B3-A18B74D7F2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7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D70EEE5D-1A73-C54E-977D-A761085EE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59" y="1080000"/>
            <a:ext cx="5638800" cy="427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438DC4-2957-DB4B-878D-96BB59ED9C8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38B0777-827F-8D42-90B1-61394C340E65}" type="slidenum">
              <a:rPr lang="en-GB" noProof="0" smtClean="0"/>
              <a:pPr/>
              <a:t>87</a:t>
            </a:fld>
            <a:endParaRPr lang="en-GB" noProof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A707208-B9A5-4A4F-AECA-58446F7405E3}"/>
                  </a:ext>
                </a:extLst>
              </p:cNvPr>
              <p:cNvSpPr/>
              <p:nvPr/>
            </p:nvSpPr>
            <p:spPr>
              <a:xfrm>
                <a:off x="5791421" y="2989161"/>
                <a:ext cx="4550579" cy="10038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𝐸𝑁𝐿𝑜𝑛𝑔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dirty="0"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⁡</m:t>
                          </m:r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/>
                          </m:s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/>
                          </m:s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𝑙𝑜𝑔</m:t>
                          </m:r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𝐺𝐷𝑃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𝑃𝑂𝑃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𝐺𝐷𝑃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A707208-B9A5-4A4F-AECA-58446F7405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421" y="2989161"/>
                <a:ext cx="4550579" cy="10038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A091F49-9818-6740-8A0C-BC09526AFE38}"/>
                  </a:ext>
                </a:extLst>
              </p:cNvPr>
              <p:cNvSpPr/>
              <p:nvPr/>
            </p:nvSpPr>
            <p:spPr>
              <a:xfrm>
                <a:off x="5704620" y="1531141"/>
                <a:ext cx="4724179" cy="10586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𝐸𝑁𝑆h𝑜𝑟𝑡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  <m:sup/>
                      </m:sSup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dirty="0"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𝑙𝑜𝑔</m:t>
                          </m:r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𝐺𝐷𝑃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𝑃𝑂𝑃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𝐺𝐷𝑃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A091F49-9818-6740-8A0C-BC09526AFE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4620" y="1531141"/>
                <a:ext cx="4724179" cy="105868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54C38E8-7D6B-2248-987A-25A15C634BDE}"/>
              </a:ext>
            </a:extLst>
          </p:cNvPr>
          <p:cNvSpPr txBox="1"/>
          <p:nvPr/>
        </p:nvSpPr>
        <p:spPr>
          <a:xfrm>
            <a:off x="10715625" y="1891689"/>
            <a:ext cx="1476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Short term projections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88AB09-40AF-3140-B9E4-2B590E218C71}"/>
              </a:ext>
            </a:extLst>
          </p:cNvPr>
          <p:cNvSpPr txBox="1"/>
          <p:nvPr/>
        </p:nvSpPr>
        <p:spPr>
          <a:xfrm>
            <a:off x="10692033" y="3346695"/>
            <a:ext cx="1476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Long term projections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5C2F9DD-4060-BB41-98D4-E3331B7FDB8F}"/>
                  </a:ext>
                </a:extLst>
              </p:cNvPr>
              <p:cNvSpPr/>
              <p:nvPr/>
            </p:nvSpPr>
            <p:spPr>
              <a:xfrm>
                <a:off x="6274474" y="4425796"/>
                <a:ext cx="1728870" cy="5927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𝑡𝑐</m:t>
                          </m:r>
                        </m:num>
                        <m:den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2010−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𝑡𝑐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5C2F9DD-4060-BB41-98D4-E3331B7FDB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4474" y="4425796"/>
                <a:ext cx="1728870" cy="59272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9FD0034-1881-7F48-AE7B-FDBAA7B29020}"/>
                  </a:ext>
                </a:extLst>
              </p:cNvPr>
              <p:cNvSpPr/>
              <p:nvPr/>
            </p:nvSpPr>
            <p:spPr>
              <a:xfrm>
                <a:off x="6274474" y="5256096"/>
                <a:ext cx="4067526" cy="6706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𝐸𝑁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𝑡𝑐</m:t>
                            </m:r>
                          </m:sub>
                        </m:sSub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en-US" b="1" i="1" dirty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𝐸𝑁𝑆h𝑜𝑟𝑡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i="1">
                  <a:latin typeface="Cambria Math" panose="02040503050406030204" pitchFamily="18" charset="0"/>
                </a:endParaRPr>
              </a:p>
              <a:p>
                <a:pPr lvl="0" algn="ctr">
                  <a:defRPr/>
                </a:pP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b="1"/>
                  <a:t>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1−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  <m:r>
                      <a:rPr lang="en-US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𝐸𝑁𝐿𝑜𝑛𝑔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/>
                  <a:t> </a:t>
                </a:r>
                <a:endParaRPr lang="en-AT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9FD0034-1881-7F48-AE7B-FDBAA7B290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4474" y="5256096"/>
                <a:ext cx="4067526" cy="670696"/>
              </a:xfrm>
              <a:prstGeom prst="rect">
                <a:avLst/>
              </a:prstGeom>
              <a:blipFill>
                <a:blip r:embed="rId6"/>
                <a:stretch>
                  <a:fillRect b="-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5BA121A7-BDB5-AC4E-94D9-E03D580D2943}"/>
              </a:ext>
            </a:extLst>
          </p:cNvPr>
          <p:cNvSpPr txBox="1"/>
          <p:nvPr/>
        </p:nvSpPr>
        <p:spPr>
          <a:xfrm>
            <a:off x="10692032" y="5493370"/>
            <a:ext cx="1476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Projections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D91A63-8E65-9A44-B085-1DB6E12588BD}"/>
              </a:ext>
            </a:extLst>
          </p:cNvPr>
          <p:cNvSpPr txBox="1"/>
          <p:nvPr/>
        </p:nvSpPr>
        <p:spPr>
          <a:xfrm>
            <a:off x="10692031" y="4429629"/>
            <a:ext cx="1476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Convergence Assumptions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0E8E2E-D9D7-5548-8940-7A4302FF6B4E}"/>
              </a:ext>
            </a:extLst>
          </p:cNvPr>
          <p:cNvSpPr txBox="1"/>
          <p:nvPr/>
        </p:nvSpPr>
        <p:spPr>
          <a:xfrm>
            <a:off x="10199994" y="2030188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7C86EC-13EA-534F-801C-1AECCF41287A}"/>
              </a:ext>
            </a:extLst>
          </p:cNvPr>
          <p:cNvSpPr txBox="1"/>
          <p:nvPr/>
        </p:nvSpPr>
        <p:spPr>
          <a:xfrm>
            <a:off x="10199994" y="3469692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73DCD3-BF0E-CA46-A82A-5F8B81C44BA6}"/>
              </a:ext>
            </a:extLst>
          </p:cNvPr>
          <p:cNvSpPr txBox="1"/>
          <p:nvPr/>
        </p:nvSpPr>
        <p:spPr>
          <a:xfrm>
            <a:off x="10199994" y="4568798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3)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632700-B239-094D-AFF7-86B8A6953A1E}"/>
              </a:ext>
            </a:extLst>
          </p:cNvPr>
          <p:cNvSpPr txBox="1"/>
          <p:nvPr/>
        </p:nvSpPr>
        <p:spPr>
          <a:xfrm>
            <a:off x="10199994" y="5513902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4)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45A1BC-09DA-4268-809E-3A62821B65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7564" y="5108825"/>
            <a:ext cx="3642187" cy="27568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1B9728F-00AA-004E-A0CD-7964E3DB3E76}"/>
              </a:ext>
            </a:extLst>
          </p:cNvPr>
          <p:cNvSpPr txBox="1"/>
          <p:nvPr/>
        </p:nvSpPr>
        <p:spPr>
          <a:xfrm rot="16200000">
            <a:off x="-1053531" y="3146720"/>
            <a:ext cx="291944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EJ / Billion USD (log scale)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A5A418-796E-D645-8180-F95855B84E7E}"/>
              </a:ext>
            </a:extLst>
          </p:cNvPr>
          <p:cNvSpPr txBox="1"/>
          <p:nvPr/>
        </p:nvSpPr>
        <p:spPr>
          <a:xfrm>
            <a:off x="1657564" y="5108825"/>
            <a:ext cx="375902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Thousand USD per capita (log scale)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AE12E3-3724-4C46-8BBE-58B17EBA3170}"/>
              </a:ext>
            </a:extLst>
          </p:cNvPr>
          <p:cNvSpPr txBox="1"/>
          <p:nvPr/>
        </p:nvSpPr>
        <p:spPr>
          <a:xfrm>
            <a:off x="1780674" y="1060897"/>
            <a:ext cx="350532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Final Energy / GDP|PPP [WEU]</a:t>
            </a:r>
          </a:p>
        </p:txBody>
      </p:sp>
      <p:sp>
        <p:nvSpPr>
          <p:cNvPr id="23" name="Title 6">
            <a:extLst>
              <a:ext uri="{FF2B5EF4-FFF2-40B4-BE49-F238E27FC236}">
                <a16:creationId xmlns:a16="http://schemas.microsoft.com/office/drawing/2014/main" id="{C70D7160-B6E4-BC4A-84CD-C3D05BB32276}"/>
              </a:ext>
            </a:extLst>
          </p:cNvPr>
          <p:cNvSpPr txBox="1">
            <a:spLocks/>
          </p:cNvSpPr>
          <p:nvPr/>
        </p:nvSpPr>
        <p:spPr>
          <a:xfrm>
            <a:off x="215636" y="59960"/>
            <a:ext cx="10515600" cy="1007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D7D9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/>
              <a:t>Final Energy</a:t>
            </a:r>
          </a:p>
        </p:txBody>
      </p:sp>
      <p:pic>
        <p:nvPicPr>
          <p:cNvPr id="25" name="Picture 2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95084F4-33FB-46BD-A6D2-3B0AD1391A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1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D70EEE5D-1A73-C54E-977D-A761085EE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59" y="1080000"/>
            <a:ext cx="5638800" cy="427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438DC4-2957-DB4B-878D-96BB59ED9C8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38B0777-827F-8D42-90B1-61394C340E65}" type="slidenum">
              <a:rPr lang="en-GB" noProof="0" smtClean="0"/>
              <a:pPr/>
              <a:t>88</a:t>
            </a:fld>
            <a:endParaRPr lang="en-GB" noProof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A707208-B9A5-4A4F-AECA-58446F7405E3}"/>
                  </a:ext>
                </a:extLst>
              </p:cNvPr>
              <p:cNvSpPr/>
              <p:nvPr/>
            </p:nvSpPr>
            <p:spPr>
              <a:xfrm>
                <a:off x="5791421" y="2989161"/>
                <a:ext cx="4550579" cy="10038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𝐸𝑁𝐿𝑜𝑛𝑔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dirty="0"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⁡</m:t>
                          </m:r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/>
                          </m:s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/>
                          </m:s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𝑙𝑜𝑔</m:t>
                          </m:r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𝐺𝐷𝑃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𝑃𝑂𝑃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𝐺𝐷𝑃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A707208-B9A5-4A4F-AECA-58446F7405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421" y="2989161"/>
                <a:ext cx="4550579" cy="10038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A091F49-9818-6740-8A0C-BC09526AFE38}"/>
                  </a:ext>
                </a:extLst>
              </p:cNvPr>
              <p:cNvSpPr/>
              <p:nvPr/>
            </p:nvSpPr>
            <p:spPr>
              <a:xfrm>
                <a:off x="5704620" y="1531141"/>
                <a:ext cx="4724179" cy="10586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𝐸𝑁𝑆h𝑜𝑟𝑡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  <m:sup/>
                      </m:sSup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dirty="0"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𝑙𝑜𝑔</m:t>
                          </m:r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𝐺𝐷𝑃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𝑃𝑂𝑃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𝐺𝐷𝑃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A091F49-9818-6740-8A0C-BC09526AFE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4620" y="1531141"/>
                <a:ext cx="4724179" cy="105868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54C38E8-7D6B-2248-987A-25A15C634BDE}"/>
              </a:ext>
            </a:extLst>
          </p:cNvPr>
          <p:cNvSpPr txBox="1"/>
          <p:nvPr/>
        </p:nvSpPr>
        <p:spPr>
          <a:xfrm>
            <a:off x="10715625" y="1891689"/>
            <a:ext cx="1476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Short term projections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88AB09-40AF-3140-B9E4-2B590E218C71}"/>
              </a:ext>
            </a:extLst>
          </p:cNvPr>
          <p:cNvSpPr txBox="1"/>
          <p:nvPr/>
        </p:nvSpPr>
        <p:spPr>
          <a:xfrm>
            <a:off x="10692033" y="3346695"/>
            <a:ext cx="1476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Long term projections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5C2F9DD-4060-BB41-98D4-E3331B7FDB8F}"/>
                  </a:ext>
                </a:extLst>
              </p:cNvPr>
              <p:cNvSpPr/>
              <p:nvPr/>
            </p:nvSpPr>
            <p:spPr>
              <a:xfrm>
                <a:off x="6274474" y="4425796"/>
                <a:ext cx="1728870" cy="5927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𝑡𝑐</m:t>
                          </m:r>
                        </m:num>
                        <m:den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2010−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𝑡𝑐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5C2F9DD-4060-BB41-98D4-E3331B7FDB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4474" y="4425796"/>
                <a:ext cx="1728870" cy="59272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9FD0034-1881-7F48-AE7B-FDBAA7B29020}"/>
                  </a:ext>
                </a:extLst>
              </p:cNvPr>
              <p:cNvSpPr/>
              <p:nvPr/>
            </p:nvSpPr>
            <p:spPr>
              <a:xfrm>
                <a:off x="6274474" y="5256096"/>
                <a:ext cx="4067526" cy="6706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𝐸𝑁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𝑡𝑐</m:t>
                            </m:r>
                          </m:sub>
                        </m:sSub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en-US" b="1" i="1" dirty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𝐸𝑁𝑆h𝑜𝑟𝑡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i="1">
                  <a:latin typeface="Cambria Math" panose="02040503050406030204" pitchFamily="18" charset="0"/>
                </a:endParaRPr>
              </a:p>
              <a:p>
                <a:pPr lvl="0" algn="ctr">
                  <a:defRPr/>
                </a:pP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b="1"/>
                  <a:t>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1−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  <m:r>
                      <a:rPr lang="en-US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𝐸𝑁𝐿𝑜𝑛𝑔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/>
                  <a:t> </a:t>
                </a:r>
                <a:endParaRPr lang="en-AT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9FD0034-1881-7F48-AE7B-FDBAA7B290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4474" y="5256096"/>
                <a:ext cx="4067526" cy="670696"/>
              </a:xfrm>
              <a:prstGeom prst="rect">
                <a:avLst/>
              </a:prstGeom>
              <a:blipFill>
                <a:blip r:embed="rId6"/>
                <a:stretch>
                  <a:fillRect b="-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5BA121A7-BDB5-AC4E-94D9-E03D580D2943}"/>
              </a:ext>
            </a:extLst>
          </p:cNvPr>
          <p:cNvSpPr txBox="1"/>
          <p:nvPr/>
        </p:nvSpPr>
        <p:spPr>
          <a:xfrm>
            <a:off x="10692032" y="5493370"/>
            <a:ext cx="1476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Projections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D91A63-8E65-9A44-B085-1DB6E12588BD}"/>
              </a:ext>
            </a:extLst>
          </p:cNvPr>
          <p:cNvSpPr txBox="1"/>
          <p:nvPr/>
        </p:nvSpPr>
        <p:spPr>
          <a:xfrm>
            <a:off x="10692031" y="4429629"/>
            <a:ext cx="1476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Convergence Assumptions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0E8E2E-D9D7-5548-8940-7A4302FF6B4E}"/>
              </a:ext>
            </a:extLst>
          </p:cNvPr>
          <p:cNvSpPr txBox="1"/>
          <p:nvPr/>
        </p:nvSpPr>
        <p:spPr>
          <a:xfrm>
            <a:off x="10199994" y="2030188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7C86EC-13EA-534F-801C-1AECCF41287A}"/>
              </a:ext>
            </a:extLst>
          </p:cNvPr>
          <p:cNvSpPr txBox="1"/>
          <p:nvPr/>
        </p:nvSpPr>
        <p:spPr>
          <a:xfrm>
            <a:off x="10199994" y="3469692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73DCD3-BF0E-CA46-A82A-5F8B81C44BA6}"/>
              </a:ext>
            </a:extLst>
          </p:cNvPr>
          <p:cNvSpPr txBox="1"/>
          <p:nvPr/>
        </p:nvSpPr>
        <p:spPr>
          <a:xfrm>
            <a:off x="10199994" y="4568798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3)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632700-B239-094D-AFF7-86B8A6953A1E}"/>
              </a:ext>
            </a:extLst>
          </p:cNvPr>
          <p:cNvSpPr txBox="1"/>
          <p:nvPr/>
        </p:nvSpPr>
        <p:spPr>
          <a:xfrm>
            <a:off x="10199994" y="5513902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4)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45A1BC-09DA-4268-809E-3A62821B65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7564" y="5108825"/>
            <a:ext cx="3642187" cy="27568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1B9728F-00AA-004E-A0CD-7964E3DB3E76}"/>
              </a:ext>
            </a:extLst>
          </p:cNvPr>
          <p:cNvSpPr txBox="1"/>
          <p:nvPr/>
        </p:nvSpPr>
        <p:spPr>
          <a:xfrm rot="16200000">
            <a:off x="-1053531" y="3146720"/>
            <a:ext cx="291944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EJ / Billion USD (log scale)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A5A418-796E-D645-8180-F95855B84E7E}"/>
              </a:ext>
            </a:extLst>
          </p:cNvPr>
          <p:cNvSpPr txBox="1"/>
          <p:nvPr/>
        </p:nvSpPr>
        <p:spPr>
          <a:xfrm>
            <a:off x="1657564" y="5108825"/>
            <a:ext cx="375902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Thousand USD per capita (log scale)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AE12E3-3724-4C46-8BBE-58B17EBA3170}"/>
              </a:ext>
            </a:extLst>
          </p:cNvPr>
          <p:cNvSpPr txBox="1"/>
          <p:nvPr/>
        </p:nvSpPr>
        <p:spPr>
          <a:xfrm>
            <a:off x="1780674" y="1060897"/>
            <a:ext cx="350532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Final Energy / GDP|PPP [WEU]</a:t>
            </a:r>
          </a:p>
        </p:txBody>
      </p:sp>
      <p:sp>
        <p:nvSpPr>
          <p:cNvPr id="23" name="Title 6">
            <a:extLst>
              <a:ext uri="{FF2B5EF4-FFF2-40B4-BE49-F238E27FC236}">
                <a16:creationId xmlns:a16="http://schemas.microsoft.com/office/drawing/2014/main" id="{C70D7160-B6E4-BC4A-84CD-C3D05BB32276}"/>
              </a:ext>
            </a:extLst>
          </p:cNvPr>
          <p:cNvSpPr txBox="1">
            <a:spLocks/>
          </p:cNvSpPr>
          <p:nvPr/>
        </p:nvSpPr>
        <p:spPr>
          <a:xfrm>
            <a:off x="215636" y="59960"/>
            <a:ext cx="10515600" cy="1007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D7D9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/>
              <a:t>Final Energy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98A101-D9E1-A94C-9C83-4F279D27E113}"/>
              </a:ext>
            </a:extLst>
          </p:cNvPr>
          <p:cNvSpPr txBox="1"/>
          <p:nvPr/>
        </p:nvSpPr>
        <p:spPr>
          <a:xfrm>
            <a:off x="6149525" y="6122905"/>
            <a:ext cx="4317424" cy="646331"/>
          </a:xfrm>
          <a:prstGeom prst="rect">
            <a:avLst/>
          </a:prstGeom>
          <a:solidFill>
            <a:srgbClr val="2754A2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Convergence parameter </a:t>
            </a:r>
            <a:r>
              <a:rPr lang="en-US" i="1" err="1">
                <a:solidFill>
                  <a:schemeClr val="bg1"/>
                </a:solidFill>
              </a:rPr>
              <a:t>tc</a:t>
            </a:r>
            <a:r>
              <a:rPr lang="en-US" i="1">
                <a:solidFill>
                  <a:schemeClr val="bg1"/>
                </a:solidFill>
              </a:rPr>
              <a:t> </a:t>
            </a:r>
            <a:r>
              <a:rPr lang="en-US">
                <a:solidFill>
                  <a:schemeClr val="bg1"/>
                </a:solidFill>
              </a:rPr>
              <a:t>depends on the robustness of historical trends (regression)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ED768C4-4666-674F-A4CC-A8BA3D853FAB}"/>
              </a:ext>
            </a:extLst>
          </p:cNvPr>
          <p:cNvSpPr/>
          <p:nvPr/>
        </p:nvSpPr>
        <p:spPr>
          <a:xfrm>
            <a:off x="6120571" y="4319556"/>
            <a:ext cx="5928861" cy="78927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EDE3BA4-4C11-E644-A74D-51DD98EA526B}"/>
              </a:ext>
            </a:extLst>
          </p:cNvPr>
          <p:cNvSpPr/>
          <p:nvPr/>
        </p:nvSpPr>
        <p:spPr>
          <a:xfrm>
            <a:off x="6120572" y="1368674"/>
            <a:ext cx="5928861" cy="2684399"/>
          </a:xfrm>
          <a:prstGeom prst="rect">
            <a:avLst/>
          </a:prstGeom>
          <a:solidFill>
            <a:schemeClr val="bg1">
              <a:alpha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B17A8F0-4840-5947-9155-8AF7079C1CB4}"/>
              </a:ext>
            </a:extLst>
          </p:cNvPr>
          <p:cNvSpPr/>
          <p:nvPr/>
        </p:nvSpPr>
        <p:spPr>
          <a:xfrm>
            <a:off x="6239546" y="5157120"/>
            <a:ext cx="5691900" cy="852208"/>
          </a:xfrm>
          <a:prstGeom prst="rect">
            <a:avLst/>
          </a:prstGeom>
          <a:solidFill>
            <a:schemeClr val="bg1">
              <a:alpha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urved Down Arrow 28">
            <a:extLst>
              <a:ext uri="{FF2B5EF4-FFF2-40B4-BE49-F238E27FC236}">
                <a16:creationId xmlns:a16="http://schemas.microsoft.com/office/drawing/2014/main" id="{E9E6BF54-464D-BB4E-A283-D4D4640742B0}"/>
              </a:ext>
            </a:extLst>
          </p:cNvPr>
          <p:cNvSpPr/>
          <p:nvPr/>
        </p:nvSpPr>
        <p:spPr>
          <a:xfrm rot="16200000">
            <a:off x="4597630" y="5029865"/>
            <a:ext cx="1904613" cy="98247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7" name="Picture 2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1998115-58C3-4DEF-914F-4676D44E5F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89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CCCF60-BD46-9045-9ACA-ABB0E1E9165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38B0777-827F-8D42-90B1-61394C340E65}" type="slidenum">
              <a:rPr lang="en-GB" noProof="0" smtClean="0"/>
              <a:pPr/>
              <a:t>89</a:t>
            </a:fld>
            <a:endParaRPr lang="en-GB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27A7523-327C-EE4A-8EA9-14E927DC2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341" y="-79010"/>
            <a:ext cx="11229423" cy="1325563"/>
          </a:xfrm>
        </p:spPr>
        <p:txBody>
          <a:bodyPr/>
          <a:lstStyle/>
          <a:p>
            <a:r>
              <a:rPr lang="en-US" dirty="0"/>
              <a:t>Robustness of historical data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9571A0-C387-4F43-9628-5A76955DD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23" y="1795348"/>
            <a:ext cx="11006666" cy="4867977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C3DFDAB-6D61-4CD0-A0AE-888975586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021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4570E146-388A-4924-B422-3C86000C44E2}"/>
              </a:ext>
            </a:extLst>
          </p:cNvPr>
          <p:cNvSpPr txBox="1"/>
          <p:nvPr/>
        </p:nvSpPr>
        <p:spPr>
          <a:xfrm>
            <a:off x="196892" y="2899980"/>
            <a:ext cx="2678248" cy="25853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Abadi Extra Light" panose="020B0204020104020204" pitchFamily="34" charset="0"/>
              </a:rPr>
              <a:t>Decent Living Standards</a:t>
            </a:r>
            <a:endParaRPr lang="en-AT" b="1" dirty="0">
              <a:latin typeface="Abadi Extra Light" panose="020B0204020104020204" pitchFamily="34" charset="0"/>
            </a:endParaRPr>
          </a:p>
          <a:p>
            <a:endParaRPr lang="en-US" dirty="0">
              <a:latin typeface="Abadi Extra Light" panose="020B0204020104020204" pitchFamily="34" charset="0"/>
            </a:endParaRPr>
          </a:p>
          <a:p>
            <a:r>
              <a:rPr lang="en-US" dirty="0">
                <a:latin typeface="Abadi Extra Light" panose="020B0204020104020204" pitchFamily="34" charset="0"/>
              </a:rPr>
              <a:t>“Material conditions for achieving </a:t>
            </a:r>
            <a:r>
              <a:rPr lang="en-US" i="1" dirty="0">
                <a:latin typeface="Abadi Extra Light" panose="020B0204020104020204" pitchFamily="34" charset="0"/>
              </a:rPr>
              <a:t>basic human wellbeing</a:t>
            </a:r>
            <a:r>
              <a:rPr lang="en-US" dirty="0">
                <a:latin typeface="Abadi Extra Light" panose="020B0204020104020204" pitchFamily="34" charset="0"/>
              </a:rPr>
              <a:t>”.</a:t>
            </a:r>
          </a:p>
          <a:p>
            <a:endParaRPr lang="en-US" dirty="0">
              <a:latin typeface="Abadi Extra Light" panose="020B0204020104020204" pitchFamily="34" charset="0"/>
            </a:endParaRPr>
          </a:p>
          <a:p>
            <a:r>
              <a:rPr lang="en-US" dirty="0">
                <a:latin typeface="Abadi Extra Light" panose="020B0204020104020204" pitchFamily="34" charset="0"/>
              </a:rPr>
              <a:t>Not “outcome” but “means”: the </a:t>
            </a:r>
            <a:r>
              <a:rPr lang="en-US" i="1" dirty="0">
                <a:latin typeface="Abadi Extra Light" panose="020B0204020104020204" pitchFamily="34" charset="0"/>
              </a:rPr>
              <a:t>capacity to achieve/flourish</a:t>
            </a:r>
            <a:r>
              <a:rPr lang="en-US" dirty="0">
                <a:latin typeface="Abadi Extra Light" panose="020B0204020104020204" pitchFamily="34" charset="0"/>
              </a:rPr>
              <a:t>.</a:t>
            </a:r>
          </a:p>
        </p:txBody>
      </p:sp>
      <p:pic>
        <p:nvPicPr>
          <p:cNvPr id="15" name="Picture 1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EFD130D-62ED-408C-BE92-088DF0EF4C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92070D6D-A417-43C6-B6FD-FCE802E064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0910" b="3004"/>
          <a:stretch/>
        </p:blipFill>
        <p:spPr>
          <a:xfrm>
            <a:off x="3160472" y="1828008"/>
            <a:ext cx="4817753" cy="42206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B3F92C-75F3-4170-81EF-57D9B855005F}"/>
              </a:ext>
            </a:extLst>
          </p:cNvPr>
          <p:cNvSpPr txBox="1"/>
          <p:nvPr/>
        </p:nvSpPr>
        <p:spPr>
          <a:xfrm>
            <a:off x="-38910" y="6359897"/>
            <a:ext cx="158560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chemeClr val="bg1"/>
                </a:solidFill>
                <a:effectLst/>
              </a:rPr>
              <a:t>Rao and Min (2018) 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i="1" dirty="0">
                <a:solidFill>
                  <a:schemeClr val="bg1"/>
                </a:solidFill>
                <a:effectLst/>
              </a:rPr>
              <a:t>Social </a:t>
            </a:r>
            <a:r>
              <a:rPr lang="en-US" sz="900" i="1" dirty="0">
                <a:solidFill>
                  <a:schemeClr val="bg1"/>
                </a:solidFill>
              </a:rPr>
              <a:t>Indicators Research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10.1007/s11205-017-1650-0</a:t>
            </a:r>
            <a:endParaRPr lang="en-US" sz="900" dirty="0">
              <a:solidFill>
                <a:schemeClr val="bg1"/>
              </a:solidFill>
              <a:effectLst/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F61C5138-3546-470C-9D6E-9514C6901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600" y="195026"/>
            <a:ext cx="6786135" cy="1083418"/>
          </a:xfrm>
        </p:spPr>
        <p:txBody>
          <a:bodyPr>
            <a:normAutofit/>
          </a:bodyPr>
          <a:lstStyle/>
          <a:p>
            <a:r>
              <a:rPr lang="en-US" dirty="0"/>
              <a:t>Decent Living Standards</a:t>
            </a:r>
          </a:p>
        </p:txBody>
      </p:sp>
    </p:spTree>
    <p:extLst>
      <p:ext uri="{BB962C8B-B14F-4D97-AF65-F5344CB8AC3E}">
        <p14:creationId xmlns:p14="http://schemas.microsoft.com/office/powerpoint/2010/main" val="377627974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863154AB-2653-44C6-AAB5-697CB7635ED6}"/>
              </a:ext>
            </a:extLst>
          </p:cNvPr>
          <p:cNvSpPr txBox="1">
            <a:spLocks/>
          </p:cNvSpPr>
          <p:nvPr/>
        </p:nvSpPr>
        <p:spPr>
          <a:xfrm>
            <a:off x="410338" y="812429"/>
            <a:ext cx="8911916" cy="12674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Discussion</a:t>
            </a:r>
            <a:endParaRPr lang="en-AT" b="1" dirty="0">
              <a:solidFill>
                <a:srgbClr val="FF0000"/>
              </a:solidFill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487EB1E0-3CE2-4308-8C5D-8E2B49F567C3}"/>
              </a:ext>
            </a:extLst>
          </p:cNvPr>
          <p:cNvSpPr txBox="1">
            <a:spLocks/>
          </p:cNvSpPr>
          <p:nvPr/>
        </p:nvSpPr>
        <p:spPr>
          <a:xfrm>
            <a:off x="410338" y="1727835"/>
            <a:ext cx="6836282" cy="340233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5425" marR="0" indent="-2254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8650" marR="0" indent="-4032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Blip>
                <a:blip r:embed="rId3"/>
              </a:buBlip>
              <a:tabLst/>
              <a:def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55663" marR="0" indent="-227013" algn="l" defTabSz="8953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/>
              <a:buChar char="•"/>
              <a:tabLst/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200150" marR="0" indent="-344488" algn="l" defTabSz="7143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Blip>
                <a:blip r:embed="rId3"/>
              </a:buBlip>
              <a:tabLst/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425575" marR="0" indent="-1666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Going beyond just income by using multidimensional bottom-up indicators</a:t>
            </a:r>
          </a:p>
          <a:p>
            <a:pPr lvl="1"/>
            <a:r>
              <a:rPr lang="en-GB" sz="2000" dirty="0"/>
              <a:t>More direct policies (both mitigation and development) towards targets</a:t>
            </a:r>
          </a:p>
          <a:p>
            <a:r>
              <a:rPr lang="en-GB" sz="2000" dirty="0"/>
              <a:t>Could help in steering scenario development?</a:t>
            </a:r>
          </a:p>
          <a:p>
            <a:r>
              <a:rPr lang="en-GB" sz="2000" dirty="0"/>
              <a:t>Model intercomparison: potential to be used to analyse any energy model?</a:t>
            </a:r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Ideas to validate methods?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68DFBF2-1A05-4351-9C4B-FA594D4914B1}"/>
              </a:ext>
            </a:extLst>
          </p:cNvPr>
          <p:cNvSpPr txBox="1">
            <a:spLocks/>
          </p:cNvSpPr>
          <p:nvPr/>
        </p:nvSpPr>
        <p:spPr>
          <a:xfrm>
            <a:off x="5715528" y="5812216"/>
            <a:ext cx="1691248" cy="8851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b="1" dirty="0"/>
              <a:t>Jarmo Kikstra</a:t>
            </a:r>
            <a:br>
              <a:rPr lang="en-GB" sz="1600" b="1" dirty="0"/>
            </a:br>
            <a:r>
              <a:rPr lang="en-GB" sz="1400" b="1" dirty="0"/>
              <a:t>kikstra@iiasa.ac.at</a:t>
            </a:r>
            <a:endParaRPr lang="en-GB" sz="1600" b="1" dirty="0"/>
          </a:p>
          <a:p>
            <a:pPr marL="0" indent="0">
              <a:buNone/>
            </a:pPr>
            <a:r>
              <a:rPr lang="en-GB" sz="1600" b="1" baseline="30000" dirty="0"/>
              <a:t>Scenarios Forum 2022</a:t>
            </a:r>
            <a:endParaRPr lang="en-GB" sz="1600" baseline="30000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5A2C546-8B93-4B89-A16C-007930681EA8}"/>
              </a:ext>
            </a:extLst>
          </p:cNvPr>
          <p:cNvSpPr txBox="1">
            <a:spLocks/>
          </p:cNvSpPr>
          <p:nvPr/>
        </p:nvSpPr>
        <p:spPr>
          <a:xfrm>
            <a:off x="7406776" y="5812216"/>
            <a:ext cx="4934416" cy="8851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b="1" dirty="0"/>
              <a:t>Collaborators:</a:t>
            </a:r>
            <a:br>
              <a:rPr lang="en-GB" sz="1600" b="1" dirty="0"/>
            </a:br>
            <a:r>
              <a:rPr lang="en-GB" sz="1600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Jihoon Min, Narasimha Rao, Alessio </a:t>
            </a:r>
            <a:r>
              <a:rPr lang="en-GB" sz="1600" dirty="0" err="1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Mastrucci</a:t>
            </a:r>
            <a:r>
              <a:rPr lang="en-GB" sz="1600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, </a:t>
            </a:r>
            <a:br>
              <a:rPr lang="en-GB" sz="1600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</a:br>
            <a:r>
              <a:rPr lang="en-GB" sz="1600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Keywan </a:t>
            </a:r>
            <a:r>
              <a:rPr lang="en-GB" sz="1600" dirty="0" err="1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Riahi</a:t>
            </a:r>
            <a:r>
              <a:rPr lang="en-GB" sz="1600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, Joeri Rogelj, Bas van </a:t>
            </a:r>
            <a:r>
              <a:rPr lang="en-GB" sz="1600" dirty="0" err="1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Ruijven</a:t>
            </a:r>
            <a:r>
              <a:rPr lang="en-GB" sz="1600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, Fabio Sferra</a:t>
            </a:r>
            <a:endParaRPr lang="en-GB" sz="1600" baseline="30000" dirty="0">
              <a:cs typeface="Calibri Light" panose="020F0302020204030204" pitchFamily="34" charset="0"/>
            </a:endParaRPr>
          </a:p>
        </p:txBody>
      </p:sp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132C23A-AC91-484C-8680-D023B32AAB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75897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9477BC-7C0C-4331-964A-27A0B36932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9" t="1980"/>
          <a:stretch/>
        </p:blipFill>
        <p:spPr>
          <a:xfrm>
            <a:off x="4038599" y="1987341"/>
            <a:ext cx="8153401" cy="4476499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863154AB-2653-44C6-AAB5-697CB7635ED6}"/>
              </a:ext>
            </a:extLst>
          </p:cNvPr>
          <p:cNvSpPr txBox="1">
            <a:spLocks/>
          </p:cNvSpPr>
          <p:nvPr/>
        </p:nvSpPr>
        <p:spPr>
          <a:xfrm>
            <a:off x="410338" y="591449"/>
            <a:ext cx="8911916" cy="12674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What next for scenarios?</a:t>
            </a:r>
          </a:p>
          <a:p>
            <a:r>
              <a:rPr lang="en-US" dirty="0"/>
              <a:t>Growth or redistribution?</a:t>
            </a:r>
            <a:endParaRPr lang="en-AT" b="1" dirty="0">
              <a:solidFill>
                <a:srgbClr val="FF0000"/>
              </a:solidFill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487EB1E0-3CE2-4308-8C5D-8E2B49F567C3}"/>
              </a:ext>
            </a:extLst>
          </p:cNvPr>
          <p:cNvSpPr txBox="1">
            <a:spLocks/>
          </p:cNvSpPr>
          <p:nvPr/>
        </p:nvSpPr>
        <p:spPr>
          <a:xfrm>
            <a:off x="410338" y="1987341"/>
            <a:ext cx="3478374" cy="3937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5425" marR="0" indent="-2254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8650" marR="0" indent="-4032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Blip>
                <a:blip r:embed="rId4"/>
              </a:buBlip>
              <a:tabLst/>
              <a:def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55663" marR="0" indent="-227013" algn="l" defTabSz="8953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/>
              <a:buChar char="•"/>
              <a:tabLst/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200150" marR="0" indent="-344488" algn="l" defTabSz="7143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Blip>
                <a:blip r:embed="rId4"/>
              </a:buBlip>
              <a:tabLst/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425575" marR="0" indent="-1666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In many poor countries, </a:t>
            </a:r>
            <a:r>
              <a:rPr lang="en-GB" sz="2000" b="1" dirty="0"/>
              <a:t>both redistribution (meaning some ) and growth are likely required to achieve a situation with enough energy for all</a:t>
            </a:r>
            <a:r>
              <a:rPr lang="en-GB" sz="2000" dirty="0"/>
              <a:t>.</a:t>
            </a:r>
          </a:p>
        </p:txBody>
      </p:sp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345647E-0CCE-4F51-A56D-68EB711F5C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38285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E12A9-6AE6-4360-82B1-7F9F5205C32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92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4F5BD51-6C80-426E-9B95-E6F3383DB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much innovation/shifts to assume </a:t>
            </a:r>
            <a:br>
              <a:rPr lang="en-US" dirty="0"/>
            </a:br>
            <a:r>
              <a:rPr lang="en-US" dirty="0"/>
              <a:t>for end-use DLE services?</a:t>
            </a:r>
            <a:endParaRPr lang="en-A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25E9D4-E3DB-4865-841B-7AB029129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723" y="1408152"/>
            <a:ext cx="10748705" cy="5564707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B177021-88A8-4EFF-8D08-4E90345204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17261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828F3-9EB5-4B4C-9A8F-B7329A3096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1429" y="2178184"/>
            <a:ext cx="10389141" cy="1090020"/>
          </a:xfrm>
        </p:spPr>
        <p:txBody>
          <a:bodyPr>
            <a:normAutofit/>
          </a:bodyPr>
          <a:lstStyle/>
          <a:p>
            <a:r>
              <a:rPr lang="en-GB" dirty="0"/>
              <a:t>What’s the problem?</a:t>
            </a:r>
            <a:endParaRPr lang="en-AT" dirty="0"/>
          </a:p>
        </p:txBody>
      </p:sp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24C41A5-3713-48F0-ADD1-7B41FE09D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ACAB689E-D2C1-4BF5-8308-4E07A8EC9745}"/>
              </a:ext>
            </a:extLst>
          </p:cNvPr>
          <p:cNvSpPr txBox="1">
            <a:spLocks/>
          </p:cNvSpPr>
          <p:nvPr/>
        </p:nvSpPr>
        <p:spPr>
          <a:xfrm>
            <a:off x="1524000" y="3522964"/>
            <a:ext cx="9144000" cy="2016775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2400" kern="1200">
                <a:solidFill>
                  <a:schemeClr val="tx1"/>
                </a:solidFill>
                <a:latin typeface="+mj-lt"/>
                <a:ea typeface="+mj-ea"/>
                <a:cs typeface="Calibri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 robust and multi-model implementations of multidimensional poverty in IAMs, despite climate change and inequality being crucially linked.</a:t>
            </a:r>
          </a:p>
          <a:p>
            <a:r>
              <a:rPr lang="en-US" dirty="0"/>
              <a:t>This while there is globally sufficient energy.</a:t>
            </a:r>
          </a:p>
          <a:p>
            <a:r>
              <a:rPr lang="en-US" b="1" u="sng" dirty="0"/>
              <a:t>Energy as a crucial link</a:t>
            </a:r>
            <a:r>
              <a:rPr lang="en-US" b="1" dirty="0"/>
              <a:t> between emissions and development?</a:t>
            </a:r>
          </a:p>
        </p:txBody>
      </p:sp>
    </p:spTree>
    <p:extLst>
      <p:ext uri="{BB962C8B-B14F-4D97-AF65-F5344CB8AC3E}">
        <p14:creationId xmlns:p14="http://schemas.microsoft.com/office/powerpoint/2010/main" val="224375863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E12A9-6AE6-4360-82B1-7F9F5205C32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94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4F5BD51-6C80-426E-9B95-E6F3383DB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international inequality</a:t>
            </a:r>
            <a:br>
              <a:rPr lang="en-US" dirty="0"/>
            </a:br>
            <a:endParaRPr lang="en-AT" dirty="0"/>
          </a:p>
        </p:txBody>
      </p:sp>
      <p:pic>
        <p:nvPicPr>
          <p:cNvPr id="10" name="Picture 9" descr="Diagram, histogram&#10;&#10;Description automatically generated">
            <a:extLst>
              <a:ext uri="{FF2B5EF4-FFF2-40B4-BE49-F238E27FC236}">
                <a16:creationId xmlns:a16="http://schemas.microsoft.com/office/drawing/2014/main" id="{59B0D43E-2B5A-4D3E-B76B-BE49BAACA2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505"/>
          <a:stretch/>
        </p:blipFill>
        <p:spPr>
          <a:xfrm>
            <a:off x="6282901" y="2110302"/>
            <a:ext cx="4357992" cy="4063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91F3C3-9BB1-49C3-B74D-C9B1AB2723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621" r="26316" b="4621"/>
          <a:stretch/>
        </p:blipFill>
        <p:spPr>
          <a:xfrm>
            <a:off x="6906574" y="2389965"/>
            <a:ext cx="1404140" cy="9465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C8EE1BE-80AE-4A01-920F-2A90A31B2CD2}"/>
              </a:ext>
            </a:extLst>
          </p:cNvPr>
          <p:cNvSpPr txBox="1"/>
          <p:nvPr/>
        </p:nvSpPr>
        <p:spPr>
          <a:xfrm>
            <a:off x="1551107" y="3037255"/>
            <a:ext cx="2430780" cy="1198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Large</a:t>
            </a:r>
            <a:r>
              <a:rPr lang="en-US" sz="1800" b="1" dirty="0"/>
              <a:t> international energy inequality</a:t>
            </a:r>
            <a:r>
              <a:rPr lang="en-US" sz="1800" dirty="0"/>
              <a:t> in </a:t>
            </a:r>
            <a:r>
              <a:rPr lang="en-US" sz="1800" u="sng" dirty="0"/>
              <a:t>both</a:t>
            </a:r>
            <a:r>
              <a:rPr lang="en-US" sz="1800" dirty="0"/>
              <a:t> </a:t>
            </a:r>
            <a:r>
              <a:rPr lang="en-US" sz="1800" i="1" dirty="0"/>
              <a:t>affluence</a:t>
            </a:r>
            <a:r>
              <a:rPr lang="en-US" sz="1800" dirty="0"/>
              <a:t> and basic </a:t>
            </a:r>
            <a:r>
              <a:rPr lang="en-US" sz="1800" i="1" dirty="0"/>
              <a:t>provisioning</a:t>
            </a:r>
            <a:endParaRPr lang="en-US" dirty="0"/>
          </a:p>
        </p:txBody>
      </p:sp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5567C069-6768-439B-81AF-0F9522F402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29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EEC8F8B-64F4-4FF4-9565-8F95FA9B531D}"/>
              </a:ext>
            </a:extLst>
          </p:cNvPr>
          <p:cNvSpPr txBox="1"/>
          <p:nvPr/>
        </p:nvSpPr>
        <p:spPr>
          <a:xfrm>
            <a:off x="-45349" y="6488668"/>
            <a:ext cx="37367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chemeClr val="bg1"/>
                </a:solidFill>
              </a:rPr>
              <a:t>CD-LINKS scenarios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dirty="0">
                <a:solidFill>
                  <a:schemeClr val="bg1"/>
                </a:solidFill>
                <a:effectLst/>
              </a:rPr>
              <a:t>Downscaled by Fabio Sferra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F03155C9-8AD9-4E00-9B6B-F3702B345641}"/>
              </a:ext>
            </a:extLst>
          </p:cNvPr>
          <p:cNvSpPr txBox="1">
            <a:spLocks/>
          </p:cNvSpPr>
          <p:nvPr/>
        </p:nvSpPr>
        <p:spPr>
          <a:xfrm>
            <a:off x="184623" y="752679"/>
            <a:ext cx="8911916" cy="13457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Future international inequality and poverty</a:t>
            </a:r>
            <a:endParaRPr lang="en-AT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461B25-5BB9-46A9-BEA4-3FE781352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622" y="1633327"/>
            <a:ext cx="8075378" cy="52246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6C5572A-7B36-4B4D-9E9F-6AD7FB60429C}"/>
              </a:ext>
            </a:extLst>
          </p:cNvPr>
          <p:cNvSpPr txBox="1"/>
          <p:nvPr/>
        </p:nvSpPr>
        <p:spPr>
          <a:xfrm>
            <a:off x="2295418" y="5666353"/>
            <a:ext cx="2085981" cy="287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badi Extra Light" panose="020B0204020104020204" pitchFamily="34" charset="0"/>
              </a:rPr>
              <a:t>Decent Living threshold</a:t>
            </a:r>
            <a:endParaRPr lang="en-AT" b="1" dirty="0">
              <a:latin typeface="Abadi Extra Light" panose="020B020402010402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C636D56-69A4-4074-88DD-D4B5CDF21CF9}"/>
              </a:ext>
            </a:extLst>
          </p:cNvPr>
          <p:cNvCxnSpPr>
            <a:cxnSpLocks/>
          </p:cNvCxnSpPr>
          <p:nvPr/>
        </p:nvCxnSpPr>
        <p:spPr>
          <a:xfrm flipH="1" flipV="1">
            <a:off x="3268980" y="6042660"/>
            <a:ext cx="1371601" cy="21336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AD5A465-114B-4A0B-AC5B-8750EA447B1D}"/>
              </a:ext>
            </a:extLst>
          </p:cNvPr>
          <p:cNvSpPr txBox="1"/>
          <p:nvPr/>
        </p:nvSpPr>
        <p:spPr>
          <a:xfrm>
            <a:off x="507167" y="2899945"/>
            <a:ext cx="24307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Using </a:t>
            </a:r>
            <a:r>
              <a:rPr lang="en-US" sz="1800" b="1" dirty="0"/>
              <a:t>country-level downscaling </a:t>
            </a:r>
            <a:r>
              <a:rPr lang="en-US" sz="1800" dirty="0"/>
              <a:t>tool developed by Sferra et al. </a:t>
            </a:r>
            <a:endParaRPr lang="en-US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EF7434D-440C-40C9-9AAC-BE598AC1371A}"/>
              </a:ext>
            </a:extLst>
          </p:cNvPr>
          <p:cNvCxnSpPr>
            <a:cxnSpLocks/>
          </p:cNvCxnSpPr>
          <p:nvPr/>
        </p:nvCxnSpPr>
        <p:spPr>
          <a:xfrm flipH="1">
            <a:off x="3550921" y="4663440"/>
            <a:ext cx="4991099" cy="108966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3074341-CDB6-46E6-AF67-E00DB2FD01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47308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828F3-9EB5-4B4C-9A8F-B7329A3096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1429" y="2909704"/>
            <a:ext cx="10389141" cy="1090020"/>
          </a:xfrm>
        </p:spPr>
        <p:txBody>
          <a:bodyPr>
            <a:normAutofit fontScale="90000"/>
          </a:bodyPr>
          <a:lstStyle/>
          <a:p>
            <a:r>
              <a:rPr lang="en-GB" dirty="0"/>
              <a:t>Thinking about global scenarios</a:t>
            </a:r>
            <a:endParaRPr lang="en-AT" dirty="0"/>
          </a:p>
        </p:txBody>
      </p:sp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24C41A5-3713-48F0-ADD1-7B41FE09D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BC429A2F-37A6-42B8-A880-B418DB3C7161}"/>
              </a:ext>
            </a:extLst>
          </p:cNvPr>
          <p:cNvSpPr txBox="1">
            <a:spLocks/>
          </p:cNvSpPr>
          <p:nvPr/>
        </p:nvSpPr>
        <p:spPr>
          <a:xfrm>
            <a:off x="1524000" y="4254485"/>
            <a:ext cx="9144000" cy="454396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2400" kern="1200">
                <a:solidFill>
                  <a:schemeClr val="tx1"/>
                </a:solidFill>
                <a:latin typeface="+mj-lt"/>
                <a:ea typeface="+mj-ea"/>
                <a:cs typeface="Calibri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Climate change is a global issue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0473388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F27900-ECF8-465D-A16A-63BD8406C64F}"/>
              </a:ext>
            </a:extLst>
          </p:cNvPr>
          <p:cNvSpPr txBox="1">
            <a:spLocks/>
          </p:cNvSpPr>
          <p:nvPr/>
        </p:nvSpPr>
        <p:spPr>
          <a:xfrm>
            <a:off x="410338" y="666295"/>
            <a:ext cx="8911916" cy="684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Comparing to </a:t>
            </a:r>
            <a:r>
              <a:rPr lang="en-US" b="1" dirty="0"/>
              <a:t>global</a:t>
            </a:r>
            <a:r>
              <a:rPr lang="en-US" dirty="0"/>
              <a:t> mitigation</a:t>
            </a:r>
            <a:endParaRPr lang="en-AT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C10987B-D92B-4C8F-A5BD-AC7955422BD3}"/>
              </a:ext>
            </a:extLst>
          </p:cNvPr>
          <p:cNvSpPr txBox="1">
            <a:spLocks/>
          </p:cNvSpPr>
          <p:nvPr/>
        </p:nvSpPr>
        <p:spPr>
          <a:xfrm>
            <a:off x="410338" y="1939567"/>
            <a:ext cx="4980812" cy="39087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5425" marR="0" indent="-2254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8650" marR="0" indent="-4032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Blip>
                <a:blip r:embed="rId3"/>
              </a:buBlip>
              <a:tabLst/>
              <a:def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55663" marR="0" indent="-227013" algn="l" defTabSz="8953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/>
              <a:buChar char="•"/>
              <a:tabLst/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200150" marR="0" indent="-344488" algn="l" defTabSz="7143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Blip>
                <a:blip r:embed="rId3"/>
              </a:buBlip>
              <a:tabLst/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425575" marR="0" indent="-1666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No-climate-policy energy projections grow energy demand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00DAB8-3599-4BDA-9D87-E1938C8100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619547"/>
            <a:ext cx="4761905" cy="47619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EEED3C-6437-48A4-B13B-8C1EB8E6BCED}"/>
              </a:ext>
            </a:extLst>
          </p:cNvPr>
          <p:cNvSpPr txBox="1"/>
          <p:nvPr/>
        </p:nvSpPr>
        <p:spPr>
          <a:xfrm>
            <a:off x="10381655" y="1939567"/>
            <a:ext cx="170557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Baseline (SSP2)</a:t>
            </a:r>
            <a:endParaRPr lang="en-AT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FDFF18-3EEE-44E1-B0E0-E58AFC10D7ED}"/>
              </a:ext>
            </a:extLst>
          </p:cNvPr>
          <p:cNvSpPr txBox="1"/>
          <p:nvPr/>
        </p:nvSpPr>
        <p:spPr>
          <a:xfrm>
            <a:off x="-38910" y="6359897"/>
            <a:ext cx="158560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chemeClr val="bg1"/>
                </a:solidFill>
                <a:effectLst/>
              </a:rPr>
              <a:t>Kikstra et al. (2021) 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i="1" dirty="0">
                <a:solidFill>
                  <a:schemeClr val="bg1"/>
                </a:solidFill>
                <a:effectLst/>
              </a:rPr>
              <a:t>Environ. Res. Lett.</a:t>
            </a:r>
            <a:r>
              <a:rPr lang="en-US" sz="900" dirty="0">
                <a:solidFill>
                  <a:schemeClr val="bg1"/>
                </a:solidFill>
                <a:effectLst/>
              </a:rPr>
              <a:t> 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dirty="0">
                <a:solidFill>
                  <a:schemeClr val="bg1"/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10.1088/1748-9326/ac1c27</a:t>
            </a:r>
            <a:r>
              <a:rPr lang="en-US" sz="900" dirty="0">
                <a:solidFill>
                  <a:schemeClr val="bg1"/>
                </a:solidFill>
                <a:effectLst/>
              </a:rPr>
              <a:t>.</a:t>
            </a:r>
          </a:p>
        </p:txBody>
      </p:sp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C361DA0-02D8-4511-95FC-33C887FBB3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65274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F27900-ECF8-465D-A16A-63BD8406C64F}"/>
              </a:ext>
            </a:extLst>
          </p:cNvPr>
          <p:cNvSpPr txBox="1">
            <a:spLocks/>
          </p:cNvSpPr>
          <p:nvPr/>
        </p:nvSpPr>
        <p:spPr>
          <a:xfrm>
            <a:off x="410338" y="666295"/>
            <a:ext cx="8911916" cy="684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Comparing to </a:t>
            </a:r>
            <a:r>
              <a:rPr lang="en-US" b="1" dirty="0"/>
              <a:t>global</a:t>
            </a:r>
            <a:r>
              <a:rPr lang="en-US" dirty="0"/>
              <a:t> mitigation</a:t>
            </a:r>
            <a:endParaRPr lang="en-A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00DAB8-3599-4BDA-9D87-E1938C8100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619547"/>
            <a:ext cx="4761905" cy="47619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EEED3C-6437-48A4-B13B-8C1EB8E6BCED}"/>
              </a:ext>
            </a:extLst>
          </p:cNvPr>
          <p:cNvSpPr txBox="1"/>
          <p:nvPr/>
        </p:nvSpPr>
        <p:spPr>
          <a:xfrm>
            <a:off x="10381655" y="1939567"/>
            <a:ext cx="170557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Baseline (SSP2)</a:t>
            </a:r>
            <a:endParaRPr lang="en-AT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371671-5F42-445E-AE96-F8E66D9514EA}"/>
              </a:ext>
            </a:extLst>
          </p:cNvPr>
          <p:cNvSpPr txBox="1"/>
          <p:nvPr/>
        </p:nvSpPr>
        <p:spPr>
          <a:xfrm>
            <a:off x="10400705" y="2898085"/>
            <a:ext cx="170557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Well below 2C</a:t>
            </a:r>
            <a:endParaRPr lang="en-AT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B6BC1E-3820-4EA0-914B-81B6C39CE3C1}"/>
              </a:ext>
            </a:extLst>
          </p:cNvPr>
          <p:cNvSpPr txBox="1"/>
          <p:nvPr/>
        </p:nvSpPr>
        <p:spPr>
          <a:xfrm>
            <a:off x="10400705" y="3477222"/>
            <a:ext cx="170557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1.5C compatible</a:t>
            </a:r>
            <a:endParaRPr lang="en-AT" dirty="0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C13AA2F7-77EB-44F4-B14A-37F05F203718}"/>
              </a:ext>
            </a:extLst>
          </p:cNvPr>
          <p:cNvSpPr txBox="1">
            <a:spLocks/>
          </p:cNvSpPr>
          <p:nvPr/>
        </p:nvSpPr>
        <p:spPr>
          <a:xfrm>
            <a:off x="410338" y="1939567"/>
            <a:ext cx="4980812" cy="39087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5425" marR="0" indent="-2254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8650" marR="0" indent="-4032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Blip>
                <a:blip r:embed="rId4"/>
              </a:buBlip>
              <a:tabLst/>
              <a:def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55663" marR="0" indent="-227013" algn="l" defTabSz="8953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/>
              <a:buChar char="•"/>
              <a:tabLst/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200150" marR="0" indent="-344488" algn="l" defTabSz="7143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Blip>
                <a:blip r:embed="rId4"/>
              </a:buBlip>
              <a:tabLst/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425575" marR="0" indent="-1666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No-climate-policy energy projections grow energy demand</a:t>
            </a:r>
          </a:p>
          <a:p>
            <a:r>
              <a:rPr lang="en-US" sz="2000" dirty="0"/>
              <a:t>To meet climate targets, very fast decarbonization is needed.</a:t>
            </a:r>
          </a:p>
          <a:p>
            <a:r>
              <a:rPr lang="en-US" sz="2000" dirty="0"/>
              <a:t>This usually paired with little to no energy demand growth, compared to baseline scenarios.</a:t>
            </a:r>
          </a:p>
          <a:p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F48369-E368-4311-866A-FB3C0EC36793}"/>
              </a:ext>
            </a:extLst>
          </p:cNvPr>
          <p:cNvSpPr txBox="1"/>
          <p:nvPr/>
        </p:nvSpPr>
        <p:spPr>
          <a:xfrm>
            <a:off x="-38910" y="6359897"/>
            <a:ext cx="158560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chemeClr val="bg1"/>
                </a:solidFill>
                <a:effectLst/>
              </a:rPr>
              <a:t>Kikstra et al. (2021) 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i="1" dirty="0">
                <a:solidFill>
                  <a:schemeClr val="bg1"/>
                </a:solidFill>
                <a:effectLst/>
              </a:rPr>
              <a:t>Environ. Res. Lett.</a:t>
            </a:r>
            <a:r>
              <a:rPr lang="en-US" sz="900" dirty="0">
                <a:solidFill>
                  <a:schemeClr val="bg1"/>
                </a:solidFill>
                <a:effectLst/>
              </a:rPr>
              <a:t> 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dirty="0">
                <a:solidFill>
                  <a:schemeClr val="bg1"/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10.1088/1748-9326/ac1c27</a:t>
            </a:r>
            <a:r>
              <a:rPr lang="en-US" sz="900" dirty="0">
                <a:solidFill>
                  <a:schemeClr val="bg1"/>
                </a:solidFill>
                <a:effectLst/>
              </a:rPr>
              <a:t>.</a:t>
            </a:r>
          </a:p>
        </p:txBody>
      </p:sp>
      <p:pic>
        <p:nvPicPr>
          <p:cNvPr id="13" name="Picture 1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D92690F-AA30-4207-B690-F6C53D3C53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  <p:sp>
        <p:nvSpPr>
          <p:cNvPr id="14" name="Arrow: Down 13">
            <a:extLst>
              <a:ext uri="{FF2B5EF4-FFF2-40B4-BE49-F238E27FC236}">
                <a16:creationId xmlns:a16="http://schemas.microsoft.com/office/drawing/2014/main" id="{4DEE9848-BB5F-4285-9F6C-534240C9B9B4}"/>
              </a:ext>
            </a:extLst>
          </p:cNvPr>
          <p:cNvSpPr/>
          <p:nvPr/>
        </p:nvSpPr>
        <p:spPr>
          <a:xfrm>
            <a:off x="8835194" y="2733575"/>
            <a:ext cx="255633" cy="924517"/>
          </a:xfrm>
          <a:prstGeom prst="downArrow">
            <a:avLst>
              <a:gd name="adj1" fmla="val 20700"/>
              <a:gd name="adj2" fmla="val 5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FAA470-5F82-4945-A697-CC0143FC41A8}"/>
              </a:ext>
            </a:extLst>
          </p:cNvPr>
          <p:cNvSpPr txBox="1"/>
          <p:nvPr/>
        </p:nvSpPr>
        <p:spPr>
          <a:xfrm>
            <a:off x="8949701" y="2744197"/>
            <a:ext cx="11489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Reducing Final Energy</a:t>
            </a:r>
            <a:endParaRPr lang="en-AT" sz="1400" dirty="0"/>
          </a:p>
        </p:txBody>
      </p:sp>
    </p:spTree>
    <p:extLst>
      <p:ext uri="{BB962C8B-B14F-4D97-AF65-F5344CB8AC3E}">
        <p14:creationId xmlns:p14="http://schemas.microsoft.com/office/powerpoint/2010/main" val="193454217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F27900-ECF8-465D-A16A-63BD8406C64F}"/>
              </a:ext>
            </a:extLst>
          </p:cNvPr>
          <p:cNvSpPr txBox="1">
            <a:spLocks/>
          </p:cNvSpPr>
          <p:nvPr/>
        </p:nvSpPr>
        <p:spPr>
          <a:xfrm>
            <a:off x="410338" y="666295"/>
            <a:ext cx="8911916" cy="684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noProof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Comparing to </a:t>
            </a:r>
            <a:r>
              <a:rPr lang="en-US" b="1" dirty="0"/>
              <a:t>global</a:t>
            </a:r>
            <a:r>
              <a:rPr lang="en-US" dirty="0"/>
              <a:t> mitigation</a:t>
            </a:r>
            <a:endParaRPr lang="en-A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00DAB8-3599-4BDA-9D87-E1938C810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19547"/>
            <a:ext cx="4761905" cy="47619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77F3C6-AF8C-470F-BAD1-30BBBBF34569}"/>
              </a:ext>
            </a:extLst>
          </p:cNvPr>
          <p:cNvSpPr txBox="1"/>
          <p:nvPr/>
        </p:nvSpPr>
        <p:spPr>
          <a:xfrm>
            <a:off x="10344150" y="4915287"/>
            <a:ext cx="153352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Decent living for all by 2040</a:t>
            </a:r>
            <a:endParaRPr lang="en-AT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EEED3C-6437-48A4-B13B-8C1EB8E6BCED}"/>
              </a:ext>
            </a:extLst>
          </p:cNvPr>
          <p:cNvSpPr txBox="1"/>
          <p:nvPr/>
        </p:nvSpPr>
        <p:spPr>
          <a:xfrm>
            <a:off x="10381655" y="1939567"/>
            <a:ext cx="170557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Baseline (SSP2)</a:t>
            </a:r>
            <a:endParaRPr lang="en-AT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371671-5F42-445E-AE96-F8E66D9514EA}"/>
              </a:ext>
            </a:extLst>
          </p:cNvPr>
          <p:cNvSpPr txBox="1"/>
          <p:nvPr/>
        </p:nvSpPr>
        <p:spPr>
          <a:xfrm>
            <a:off x="10400705" y="2898085"/>
            <a:ext cx="170557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Well below 2C</a:t>
            </a:r>
            <a:endParaRPr lang="en-AT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B6BC1E-3820-4EA0-914B-81B6C39CE3C1}"/>
              </a:ext>
            </a:extLst>
          </p:cNvPr>
          <p:cNvSpPr txBox="1"/>
          <p:nvPr/>
        </p:nvSpPr>
        <p:spPr>
          <a:xfrm>
            <a:off x="10400705" y="3477222"/>
            <a:ext cx="170557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1.5C compatible</a:t>
            </a:r>
            <a:endParaRPr lang="en-AT" dirty="0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F2F5064E-3AC2-4567-A085-DF74DB824978}"/>
              </a:ext>
            </a:extLst>
          </p:cNvPr>
          <p:cNvSpPr txBox="1">
            <a:spLocks/>
          </p:cNvSpPr>
          <p:nvPr/>
        </p:nvSpPr>
        <p:spPr>
          <a:xfrm>
            <a:off x="410338" y="1939567"/>
            <a:ext cx="4980812" cy="39087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5425" marR="0" indent="-2254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8650" marR="0" indent="-4032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Blip>
                <a:blip r:embed="rId4"/>
              </a:buBlip>
              <a:tabLst/>
              <a:def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55663" marR="0" indent="-227013" algn="l" defTabSz="8953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/>
              <a:buChar char="•"/>
              <a:tabLst/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200150" marR="0" indent="-344488" algn="l" defTabSz="7143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Blip>
                <a:blip r:embed="rId4"/>
              </a:buBlip>
              <a:tabLst/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425575" marR="0" indent="-1666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Energy projections (figure on the right)</a:t>
            </a:r>
          </a:p>
          <a:p>
            <a:endParaRPr lang="en-US" sz="2000" dirty="0"/>
          </a:p>
          <a:p>
            <a:r>
              <a:rPr lang="en-US" sz="2000" dirty="0"/>
              <a:t>To meet climate targets, very fast decarbonization is needed.</a:t>
            </a:r>
          </a:p>
          <a:p>
            <a:r>
              <a:rPr lang="en-US" sz="2000" dirty="0"/>
              <a:t>This usually paired with little to no energy demand growth, compared to baseline scenarios.</a:t>
            </a:r>
          </a:p>
          <a:p>
            <a:endParaRPr lang="en-US" sz="2400" dirty="0"/>
          </a:p>
          <a:p>
            <a:r>
              <a:rPr lang="en-US" sz="2400" b="1" dirty="0"/>
              <a:t>Basic energy needs are much lower.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29B1B8-6FF7-4456-908D-F23A236D0C00}"/>
              </a:ext>
            </a:extLst>
          </p:cNvPr>
          <p:cNvSpPr txBox="1"/>
          <p:nvPr/>
        </p:nvSpPr>
        <p:spPr>
          <a:xfrm>
            <a:off x="-38910" y="6359897"/>
            <a:ext cx="158560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chemeClr val="bg1"/>
                </a:solidFill>
                <a:effectLst/>
              </a:rPr>
              <a:t>Kikstra et al. (2021) 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i="1" dirty="0">
                <a:solidFill>
                  <a:schemeClr val="bg1"/>
                </a:solidFill>
                <a:effectLst/>
              </a:rPr>
              <a:t>Environ. Res. Lett.</a:t>
            </a:r>
            <a:r>
              <a:rPr lang="en-US" sz="900" dirty="0">
                <a:solidFill>
                  <a:schemeClr val="bg1"/>
                </a:solidFill>
                <a:effectLst/>
              </a:rPr>
              <a:t> </a:t>
            </a:r>
            <a:br>
              <a:rPr lang="en-US" sz="900" dirty="0">
                <a:solidFill>
                  <a:schemeClr val="bg1"/>
                </a:solidFill>
                <a:effectLst/>
              </a:rPr>
            </a:br>
            <a:r>
              <a:rPr lang="en-US" sz="900" dirty="0">
                <a:solidFill>
                  <a:schemeClr val="bg1"/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10.1088/1748-9326/ac1c27</a:t>
            </a:r>
            <a:r>
              <a:rPr lang="en-US" sz="900" dirty="0">
                <a:solidFill>
                  <a:schemeClr val="bg1"/>
                </a:solidFill>
                <a:effectLst/>
              </a:rPr>
              <a:t>.</a:t>
            </a: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22BBA7DA-089D-4787-93EF-E5F8262D633C}"/>
              </a:ext>
            </a:extLst>
          </p:cNvPr>
          <p:cNvSpPr/>
          <p:nvPr/>
        </p:nvSpPr>
        <p:spPr>
          <a:xfrm rot="10800000">
            <a:off x="9092117" y="5238452"/>
            <a:ext cx="255633" cy="361741"/>
          </a:xfrm>
          <a:prstGeom prst="downArrow">
            <a:avLst>
              <a:gd name="adj1" fmla="val 20700"/>
              <a:gd name="adj2" fmla="val 5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FF13F5-92B1-4269-969D-47C9E719A1C5}"/>
              </a:ext>
            </a:extLst>
          </p:cNvPr>
          <p:cNvSpPr txBox="1"/>
          <p:nvPr/>
        </p:nvSpPr>
        <p:spPr>
          <a:xfrm>
            <a:off x="8844191" y="5497747"/>
            <a:ext cx="8958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Reaching DLS</a:t>
            </a:r>
            <a:endParaRPr lang="en-AT" sz="1400" dirty="0"/>
          </a:p>
        </p:txBody>
      </p:sp>
      <p:pic>
        <p:nvPicPr>
          <p:cNvPr id="17" name="Picture 1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8D6EA99-D168-4298-93FF-F0BB639741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49" y="95406"/>
            <a:ext cx="2101515" cy="760893"/>
          </a:xfrm>
          <a:prstGeom prst="rect">
            <a:avLst/>
          </a:prstGeom>
        </p:spPr>
      </p:pic>
      <p:sp>
        <p:nvSpPr>
          <p:cNvPr id="20" name="Arrow: Down 19">
            <a:extLst>
              <a:ext uri="{FF2B5EF4-FFF2-40B4-BE49-F238E27FC236}">
                <a16:creationId xmlns:a16="http://schemas.microsoft.com/office/drawing/2014/main" id="{AFF8B58E-B043-48DC-9354-2DC5B2347B98}"/>
              </a:ext>
            </a:extLst>
          </p:cNvPr>
          <p:cNvSpPr/>
          <p:nvPr/>
        </p:nvSpPr>
        <p:spPr>
          <a:xfrm>
            <a:off x="8835194" y="2733575"/>
            <a:ext cx="255633" cy="924517"/>
          </a:xfrm>
          <a:prstGeom prst="downArrow">
            <a:avLst>
              <a:gd name="adj1" fmla="val 20700"/>
              <a:gd name="adj2" fmla="val 5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C80E60-D41C-4667-A4CE-DB23824AFB56}"/>
              </a:ext>
            </a:extLst>
          </p:cNvPr>
          <p:cNvSpPr txBox="1"/>
          <p:nvPr/>
        </p:nvSpPr>
        <p:spPr>
          <a:xfrm>
            <a:off x="8949701" y="2744197"/>
            <a:ext cx="11489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Reducing Final Energy</a:t>
            </a:r>
            <a:endParaRPr lang="en-AT" sz="1400" dirty="0"/>
          </a:p>
        </p:txBody>
      </p:sp>
    </p:spTree>
    <p:extLst>
      <p:ext uri="{BB962C8B-B14F-4D97-AF65-F5344CB8AC3E}">
        <p14:creationId xmlns:p14="http://schemas.microsoft.com/office/powerpoint/2010/main" val="367898281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.1|4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.1|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.1|4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.1|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.1|4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.1|4.1"/>
</p:tagLst>
</file>

<file path=ppt/theme/theme1.xml><?xml version="1.0" encoding="utf-8"?>
<a:theme xmlns:a="http://schemas.openxmlformats.org/drawingml/2006/main" name="Title slide">
  <a:themeElements>
    <a:clrScheme name="IIASA color">
      <a:dk1>
        <a:sysClr val="windowText" lastClr="000000"/>
      </a:dk1>
      <a:lt1>
        <a:sysClr val="window" lastClr="FFFFFF"/>
      </a:lt1>
      <a:dk2>
        <a:srgbClr val="00599D"/>
      </a:dk2>
      <a:lt2>
        <a:srgbClr val="E7E6E6"/>
      </a:lt2>
      <a:accent1>
        <a:srgbClr val="00599D"/>
      </a:accent1>
      <a:accent2>
        <a:srgbClr val="09C6C0"/>
      </a:accent2>
      <a:accent3>
        <a:srgbClr val="24806E"/>
      </a:accent3>
      <a:accent4>
        <a:srgbClr val="FDBB40"/>
      </a:accent4>
      <a:accent5>
        <a:srgbClr val="EF6A6B"/>
      </a:accent5>
      <a:accent6>
        <a:srgbClr val="6A4C93"/>
      </a:accent6>
      <a:hlink>
        <a:srgbClr val="00599D"/>
      </a:hlink>
      <a:folHlink>
        <a:srgbClr val="6A4C9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iasa_ece_template_16-9" id="{8A7F8525-D9C6-4D73-99F1-75947385C1AC}" vid="{5092E56F-BF2E-4D40-A2FC-B0B7F7E6AEFE}"/>
    </a:ext>
  </a:extLst>
</a:theme>
</file>

<file path=ppt/theme/theme2.xml><?xml version="1.0" encoding="utf-8"?>
<a:theme xmlns:a="http://schemas.openxmlformats.org/drawingml/2006/main" name="Standard slides content">
  <a:themeElements>
    <a:clrScheme name="IIASA color">
      <a:dk1>
        <a:sysClr val="windowText" lastClr="000000"/>
      </a:dk1>
      <a:lt1>
        <a:sysClr val="window" lastClr="FFFFFF"/>
      </a:lt1>
      <a:dk2>
        <a:srgbClr val="00599D"/>
      </a:dk2>
      <a:lt2>
        <a:srgbClr val="E7E6E6"/>
      </a:lt2>
      <a:accent1>
        <a:srgbClr val="00599D"/>
      </a:accent1>
      <a:accent2>
        <a:srgbClr val="09C6C0"/>
      </a:accent2>
      <a:accent3>
        <a:srgbClr val="24806E"/>
      </a:accent3>
      <a:accent4>
        <a:srgbClr val="FDBB40"/>
      </a:accent4>
      <a:accent5>
        <a:srgbClr val="EF6A6B"/>
      </a:accent5>
      <a:accent6>
        <a:srgbClr val="6A4C93"/>
      </a:accent6>
      <a:hlink>
        <a:srgbClr val="00599D"/>
      </a:hlink>
      <a:folHlink>
        <a:srgbClr val="6A4C9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iasa_ece_template_16-9" id="{8A7F8525-D9C6-4D73-99F1-75947385C1AC}" vid="{C924BE1F-1703-4292-98EB-3BBA602A22AA}"/>
    </a:ext>
  </a:extLst>
</a:theme>
</file>

<file path=ppt/theme/theme3.xml><?xml version="1.0" encoding="utf-8"?>
<a:theme xmlns:a="http://schemas.openxmlformats.org/drawingml/2006/main" name="Standard content (only top-right-corner logo)">
  <a:themeElements>
    <a:clrScheme name="IIASA color">
      <a:dk1>
        <a:sysClr val="windowText" lastClr="000000"/>
      </a:dk1>
      <a:lt1>
        <a:sysClr val="window" lastClr="FFFFFF"/>
      </a:lt1>
      <a:dk2>
        <a:srgbClr val="00599D"/>
      </a:dk2>
      <a:lt2>
        <a:srgbClr val="E7E6E6"/>
      </a:lt2>
      <a:accent1>
        <a:srgbClr val="00599D"/>
      </a:accent1>
      <a:accent2>
        <a:srgbClr val="09C6C0"/>
      </a:accent2>
      <a:accent3>
        <a:srgbClr val="24806E"/>
      </a:accent3>
      <a:accent4>
        <a:srgbClr val="FDBB40"/>
      </a:accent4>
      <a:accent5>
        <a:srgbClr val="EF6A6B"/>
      </a:accent5>
      <a:accent6>
        <a:srgbClr val="6A4C93"/>
      </a:accent6>
      <a:hlink>
        <a:srgbClr val="00599D"/>
      </a:hlink>
      <a:folHlink>
        <a:srgbClr val="6A4C9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iasa_ece_template_16-9" id="{8A7F8525-D9C6-4D73-99F1-75947385C1AC}" vid="{2ECED26C-0073-4610-AC23-DA57B4205A3A}"/>
    </a:ext>
  </a:extLst>
</a:theme>
</file>

<file path=ppt/theme/theme4.xml><?xml version="1.0" encoding="utf-8"?>
<a:theme xmlns:a="http://schemas.openxmlformats.org/drawingml/2006/main" name="PPT Presentation 16-9">
  <a:themeElements>
    <a:clrScheme name="Custom 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754A1"/>
      </a:accent1>
      <a:accent2>
        <a:srgbClr val="61C6C0"/>
      </a:accent2>
      <a:accent3>
        <a:srgbClr val="207F6E"/>
      </a:accent3>
      <a:accent4>
        <a:srgbClr val="FCBB40"/>
      </a:accent4>
      <a:accent5>
        <a:srgbClr val="EE696B"/>
      </a:accent5>
      <a:accent6>
        <a:srgbClr val="684C94"/>
      </a:accent6>
      <a:hlink>
        <a:srgbClr val="61ADC0"/>
      </a:hlink>
      <a:folHlink>
        <a:srgbClr val="617FC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Presentation 16-9.potx" id="{48655ADC-37D9-40B8-8174-E0F7484D2963}" vid="{46BB6DD8-127B-4CA5-A943-0D2B219B7B92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739FA8A735574E9075D3A592FB6AAD" ma:contentTypeVersion="15" ma:contentTypeDescription="Create a new document." ma:contentTypeScope="" ma:versionID="18cb00547a07e0460423cef1a6dde92e">
  <xsd:schema xmlns:xsd="http://www.w3.org/2001/XMLSchema" xmlns:xs="http://www.w3.org/2001/XMLSchema" xmlns:p="http://schemas.microsoft.com/office/2006/metadata/properties" xmlns:ns2="358b34ed-30db-4eda-8c5d-dc435726729f" xmlns:ns3="ce723d52-c7a9-4a5c-9737-c30359fbc71c" targetNamespace="http://schemas.microsoft.com/office/2006/metadata/properties" ma:root="true" ma:fieldsID="c4a8b6b7128f696d67d8b3f6fba3e098" ns2:_="" ns3:_="">
    <xsd:import namespace="358b34ed-30db-4eda-8c5d-dc435726729f"/>
    <xsd:import namespace="ce723d52-c7a9-4a5c-9737-c30359fbc7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8b34ed-30db-4eda-8c5d-dc43572672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4661dae-d6df-48fc-a54e-a577d2899e9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723d52-c7a9-4a5c-9737-c30359fbc71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57016b3-8bca-425f-8391-4ed3f61b5e41}" ma:internalName="TaxCatchAll" ma:showField="CatchAllData" ma:web="ce723d52-c7a9-4a5c-9737-c30359fbc7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58b34ed-30db-4eda-8c5d-dc435726729f">
      <Terms xmlns="http://schemas.microsoft.com/office/infopath/2007/PartnerControls"/>
    </lcf76f155ced4ddcb4097134ff3c332f>
    <TaxCatchAll xmlns="ce723d52-c7a9-4a5c-9737-c30359fbc71c" xsi:nil="true"/>
  </documentManagement>
</p:properties>
</file>

<file path=customXml/itemProps1.xml><?xml version="1.0" encoding="utf-8"?>
<ds:datastoreItem xmlns:ds="http://schemas.openxmlformats.org/officeDocument/2006/customXml" ds:itemID="{0F73A666-D4AB-425C-A048-D90B4072A701}"/>
</file>

<file path=customXml/itemProps2.xml><?xml version="1.0" encoding="utf-8"?>
<ds:datastoreItem xmlns:ds="http://schemas.openxmlformats.org/officeDocument/2006/customXml" ds:itemID="{92AF25B4-895F-4BC0-B3C4-F1BC8B516C99}"/>
</file>

<file path=customXml/itemProps3.xml><?xml version="1.0" encoding="utf-8"?>
<ds:datastoreItem xmlns:ds="http://schemas.openxmlformats.org/officeDocument/2006/customXml" ds:itemID="{1B426126-A651-47B7-8180-0AE9C7D319C5}"/>
</file>

<file path=docProps/app.xml><?xml version="1.0" encoding="utf-8"?>
<Properties xmlns="http://schemas.openxmlformats.org/officeDocument/2006/extended-properties" xmlns:vt="http://schemas.openxmlformats.org/officeDocument/2006/docPropsVTypes">
  <Template>IIASA_ECE_template_16-9</Template>
  <TotalTime>6825</TotalTime>
  <Words>16295</Words>
  <Application>Microsoft Office PowerPoint</Application>
  <PresentationFormat>Widescreen</PresentationFormat>
  <Paragraphs>2461</Paragraphs>
  <Slides>139</Slides>
  <Notes>94</Notes>
  <HiddenSlides>9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139</vt:i4>
      </vt:variant>
    </vt:vector>
  </HeadingPairs>
  <TitlesOfParts>
    <vt:vector size="153" baseType="lpstr">
      <vt:lpstr>Abadi Extra Light</vt:lpstr>
      <vt:lpstr>Arial</vt:lpstr>
      <vt:lpstr>Calibri</vt:lpstr>
      <vt:lpstr>Calibri Light</vt:lpstr>
      <vt:lpstr>Cambria</vt:lpstr>
      <vt:lpstr>Cambria Math</vt:lpstr>
      <vt:lpstr>Courier New</vt:lpstr>
      <vt:lpstr>Tahoma</vt:lpstr>
      <vt:lpstr>Wingdings</vt:lpstr>
      <vt:lpstr>YaleNew</vt:lpstr>
      <vt:lpstr>Title slide</vt:lpstr>
      <vt:lpstr>Standard slides content</vt:lpstr>
      <vt:lpstr>Standard content (only top-right-corner logo)</vt:lpstr>
      <vt:lpstr>PPT Presentation 16-9</vt:lpstr>
      <vt:lpstr>Methods for assessing human development in climate mitigation scenarios</vt:lpstr>
      <vt:lpstr>The framework</vt:lpstr>
      <vt:lpstr>Research Framework</vt:lpstr>
      <vt:lpstr>Research Framework</vt:lpstr>
      <vt:lpstr>Research Framework</vt:lpstr>
      <vt:lpstr>Research Framework</vt:lpstr>
      <vt:lpstr>Research Framework</vt:lpstr>
      <vt:lpstr>Decent Living Standards</vt:lpstr>
      <vt:lpstr>Decent Living Standards</vt:lpstr>
      <vt:lpstr>Decent Living Standards</vt:lpstr>
      <vt:lpstr>Decent Living Standards</vt:lpstr>
      <vt:lpstr>Decent Living Standards</vt:lpstr>
      <vt:lpstr>PowerPoint Presentation</vt:lpstr>
      <vt:lpstr>Decent Living Standards</vt:lpstr>
      <vt:lpstr>PowerPoint Presentation</vt:lpstr>
      <vt:lpstr>Research Framework</vt:lpstr>
      <vt:lpstr>PowerPoint Presentation</vt:lpstr>
      <vt:lpstr>PowerPoint Presentation</vt:lpstr>
      <vt:lpstr>Research Framework</vt:lpstr>
      <vt:lpstr>Research Framework</vt:lpstr>
      <vt:lpstr>Research Framework</vt:lpstr>
      <vt:lpstr>Research Framework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DLE Calculator</vt:lpstr>
      <vt:lpstr>DLE Calculator</vt:lpstr>
      <vt:lpstr>DLE Calculator</vt:lpstr>
      <vt:lpstr>DLE Calculator</vt:lpstr>
      <vt:lpstr>DLE Calculator</vt:lpstr>
      <vt:lpstr>DLE Calculator</vt:lpstr>
      <vt:lpstr>DLE Calculator</vt:lpstr>
      <vt:lpstr>DLE Calculator</vt:lpstr>
      <vt:lpstr>DLE Calculator – with climate impacts</vt:lpstr>
      <vt:lpstr>Wrap-up</vt:lpstr>
      <vt:lpstr>Next steps</vt:lpstr>
      <vt:lpstr>Thank you for your attention!</vt:lpstr>
      <vt:lpstr>Acknowledgments</vt:lpstr>
      <vt:lpstr>References</vt:lpstr>
      <vt:lpstr>Starting question:</vt:lpstr>
      <vt:lpstr>DLE Calculator</vt:lpstr>
      <vt:lpstr>DLE Calculator</vt:lpstr>
      <vt:lpstr>DLE Calculator</vt:lpstr>
      <vt:lpstr>DLE Calculator</vt:lpstr>
      <vt:lpstr>DLE Calculator</vt:lpstr>
      <vt:lpstr>DLE Calculator</vt:lpstr>
      <vt:lpstr>DLE Calculator</vt:lpstr>
      <vt:lpstr>DLE Calculator</vt:lpstr>
      <vt:lpstr>DLE Calculator – with climate impacts</vt:lpstr>
      <vt:lpstr>DLE Calculator – with climate impacts</vt:lpstr>
      <vt:lpstr>DLE Calculator – with (partial)  climate impacts</vt:lpstr>
      <vt:lpstr>Thinking about national scenarios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preliminary sectoral results</vt:lpstr>
      <vt:lpstr>PowerPoint Presentation</vt:lpstr>
      <vt:lpstr>PowerPoint Presentation</vt:lpstr>
      <vt:lpstr>PowerPoint Presentation</vt:lpstr>
      <vt:lpstr>How to use for SHAPE?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Needs theory</vt:lpstr>
      <vt:lpstr>Downscaling IAMs (Integrated Assessment Models) results to the country level</vt:lpstr>
      <vt:lpstr>Introduction</vt:lpstr>
      <vt:lpstr>Conceptual framework</vt:lpstr>
      <vt:lpstr>Conceptual framework</vt:lpstr>
      <vt:lpstr>Conceptual framework</vt:lpstr>
      <vt:lpstr>Conceptual framework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Robustness of historical data</vt:lpstr>
      <vt:lpstr>PowerPoint Presentation</vt:lpstr>
      <vt:lpstr>PowerPoint Presentation</vt:lpstr>
      <vt:lpstr>How much innovation/shifts to assume  for end-use DLE services?</vt:lpstr>
      <vt:lpstr>What’s the problem?</vt:lpstr>
      <vt:lpstr>Current international inequality </vt:lpstr>
      <vt:lpstr>PowerPoint Presentation</vt:lpstr>
      <vt:lpstr>Thinking about global scenarios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a decent life?</vt:lpstr>
      <vt:lpstr>PowerPoint Presentation</vt:lpstr>
      <vt:lpstr>PowerPoint Presentation</vt:lpstr>
      <vt:lpstr>Who has a decent life?</vt:lpstr>
      <vt:lpstr>PowerPoint Presentation</vt:lpstr>
      <vt:lpstr>How much energy is needed to provide a decent life?</vt:lpstr>
      <vt:lpstr>PowerPoint Presentation</vt:lpstr>
      <vt:lpstr>PowerPoint Presentation</vt:lpstr>
      <vt:lpstr>Thinking about national scenarios (I)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decent living framework across disciplines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Inequality and Equity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KIKSTRA Jarmo</dc:creator>
  <cp:lastModifiedBy>KIKSTRA Jarmo</cp:lastModifiedBy>
  <cp:revision>208</cp:revision>
  <dcterms:created xsi:type="dcterms:W3CDTF">2021-06-27T21:39:58Z</dcterms:created>
  <dcterms:modified xsi:type="dcterms:W3CDTF">2022-06-30T10:36:40Z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0x01010015739FA8A735574E9075D3A592FB6AAD</vt:lpwstr>
  </property>
</Properties>
</file>