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E6FDE-A2B8-4A29-8F23-8A1A494FF927}" v="136" dt="2023-07-21T15:38:56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yan, Saritha" userId="bb590ab9-c238-4aa2-a251-66bac1a4d325" providerId="ADAL" clId="{3E9E6FDE-A2B8-4A29-8F23-8A1A494FF927}"/>
    <pc:docChg chg="modSld">
      <pc:chgData name="Udayan, Saritha" userId="bb590ab9-c238-4aa2-a251-66bac1a4d325" providerId="ADAL" clId="{3E9E6FDE-A2B8-4A29-8F23-8A1A494FF927}" dt="2023-07-21T15:38:56.432" v="137" actId="20577"/>
      <pc:docMkLst>
        <pc:docMk/>
      </pc:docMkLst>
      <pc:sldChg chg="modSp">
        <pc:chgData name="Udayan, Saritha" userId="bb590ab9-c238-4aa2-a251-66bac1a4d325" providerId="ADAL" clId="{3E9E6FDE-A2B8-4A29-8F23-8A1A494FF927}" dt="2023-07-21T15:12:30.283" v="21" actId="20577"/>
        <pc:sldMkLst>
          <pc:docMk/>
          <pc:sldMk cId="4006349058" sldId="261"/>
        </pc:sldMkLst>
        <pc:spChg chg="mod">
          <ac:chgData name="Udayan, Saritha" userId="bb590ab9-c238-4aa2-a251-66bac1a4d325" providerId="ADAL" clId="{3E9E6FDE-A2B8-4A29-8F23-8A1A494FF927}" dt="2023-07-21T15:12:30.283" v="21" actId="20577"/>
          <ac:spMkLst>
            <pc:docMk/>
            <pc:sldMk cId="4006349058" sldId="261"/>
            <ac:spMk id="7" creationId="{98E06B84-5637-DDFA-6DCD-B594B43093F9}"/>
          </ac:spMkLst>
        </pc:spChg>
      </pc:sldChg>
      <pc:sldChg chg="modSp mod modAnim">
        <pc:chgData name="Udayan, Saritha" userId="bb590ab9-c238-4aa2-a251-66bac1a4d325" providerId="ADAL" clId="{3E9E6FDE-A2B8-4A29-8F23-8A1A494FF927}" dt="2023-07-21T15:38:56.432" v="137" actId="20577"/>
        <pc:sldMkLst>
          <pc:docMk/>
          <pc:sldMk cId="662487488" sldId="262"/>
        </pc:sldMkLst>
        <pc:spChg chg="mod">
          <ac:chgData name="Udayan, Saritha" userId="bb590ab9-c238-4aa2-a251-66bac1a4d325" providerId="ADAL" clId="{3E9E6FDE-A2B8-4A29-8F23-8A1A494FF927}" dt="2023-07-21T15:38:56.432" v="137" actId="20577"/>
          <ac:spMkLst>
            <pc:docMk/>
            <pc:sldMk cId="662487488" sldId="262"/>
            <ac:spMk id="7" creationId="{76CF33FD-2B17-5C58-3199-65E3D7BDF6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7AD2E-7E9E-1884-CBA6-AAA619018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3F09-6BBD-40F3-E45C-196D2E924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53D-EB70-45CF-B63F-EB73B9292906}" type="datetime1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8FD38-68AB-C9BA-BBBB-42B1FF2A6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s.udayan@imperial.ac.uk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9DDB3-B41E-181A-E3CB-EB1EC6210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514E-BA42-4B35-B081-3E74D1D4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838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6383-0948-4D3A-B563-08106634DBBA}" type="datetime1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s.udayan@imperial.ac.uk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7DECD-A81F-4E92-9129-F77064195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339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F76383-0948-4D3A-B563-08106634DBBA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7DECD-A81F-4E92-9129-F77064195C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FE1E-D6A6-F490-D8DD-04F52E66A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75BD4-7E72-E796-86E2-74E0DD675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7F944-A127-85AC-8434-50A6A256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AE58-2362-44D4-8B09-BE537681A1F6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1B41-AD91-1C47-5C3F-F71D6C89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0EA81-C9F4-B385-E63A-8C806727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6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EA38-871E-162C-CF10-B5D2EC30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4C96B-3D47-3972-D626-43848F53B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53A8-496C-4067-E0E2-D0FCF1CD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6BD7-10D6-4658-AB55-EB2359F47C6B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8DA8-575D-7B0D-F69F-96C37922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6B73-3070-D9EE-4734-8FC851E8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3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FA73B-EC51-F80B-AAB2-371458D06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5A615-D1E2-9B45-4099-CC9352E31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56269-53F6-B62F-D171-8D2D5976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798-231D-44F0-865C-EC4F096D8A8A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9E8B5-8A22-7509-765C-D0DA1E59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6DEE-3227-F717-22B9-6AF4CED4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3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9F8B-EEB0-D22A-7142-C5C1DF2E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A31C-C9EB-5EC6-771E-7393E276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722C-3D62-25AA-2CF0-CFC939E3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628-2AB2-4577-A4A0-2E062058FAEE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8D8A4-366D-2DBB-5F9C-C0C1F618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D9D0-0FB4-A0CF-DE2F-7F1BA92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1413-49C4-158B-3629-BCA9442F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0BC49-3BBA-8A94-8D22-D84DAC62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2F1C-1FFF-393A-CE5E-FC95C341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042B-3DED-408E-AC5D-C20E1399A39D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C44BD-128A-B5F9-07FC-895D841B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48FC-6D4C-C87B-A15F-48781487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9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0518-154B-A191-2367-2A61A989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2BAE-1E7B-BF54-4256-833E59A7F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311CB-1CF5-A73E-288C-746D2A14D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69B89-F574-7BC7-FB90-9D838A87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333B-138D-409B-8B16-908FC13213BF}" type="datetime1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FDA66-A138-1B0D-6698-F73EA6D8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D4888-D4C9-2F5D-CF1D-E4A2F99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790D-4807-36C7-4F14-2E8CB66F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A0F6B-1001-87BB-D13F-9136C2E5D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B453D-05EB-4717-56E9-E2B9D41F2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4DB93-5827-B5D9-8FAF-B01780D65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706A0-D262-254B-5E7E-65743BDDB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D73C-7D2E-A5DE-3357-C4A629EA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5344-D2FD-4DAF-A3D6-E04C67750692}" type="datetime1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0FA02-1013-796B-99DB-5E1F1052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82210-F444-93B6-3BED-3FF4E3F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170A-57DB-4D08-B620-A01DC5B6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B88C8-494D-655D-62E8-A87354F4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A9E8-6BEF-452E-8EAA-9AB20D93088E}" type="datetime1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D9014-D51B-1352-1D00-77ED9042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07CD0-9563-6FEA-02ED-52B60B03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80F97-FD2A-6A2E-74FD-1B458C2B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6DBA-445E-4964-A83E-588F03B7974B}" type="datetime1">
              <a:rPr lang="en-GB" smtClean="0"/>
              <a:t>21/07/2023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BEABA-1A67-9606-737A-C6D642C2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BF58C-210A-55CE-FA33-7D74A606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6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2EEF-0871-4BAE-B8D7-E62B001A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4B34-9D14-74C9-8E48-DBDB8104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E0D5C-BBDC-BA5F-0AE5-2983C41FA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98B9D-C052-B2DC-67E0-0A7F23FA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F9EE-8883-4872-BC45-937F740511C0}" type="datetime1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2CCFE-F241-8FD5-82A6-771C5B4D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E6511-EE35-57D2-4270-2B71B45C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7095-F217-D743-39CF-AF965B50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3CE06-470D-5E6F-9591-621919728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22B5A-D821-F528-AC16-E95DC2BA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27768-BCE9-2EF8-31ED-F02EA16D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BA52-CCBA-4B7D-BE61-8500698B1248}" type="datetime1">
              <a:rPr lang="en-GB" smtClean="0"/>
              <a:t>21/07/2023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D3AFF-DD1F-A88B-527F-A007C628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D52EB-8C83-6493-F08E-7442C7C3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5B786-2BF1-8239-C4EC-9305AF97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3DBB4-BF5D-0BAE-14E1-0F7E29232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1AAC5-ADC5-A5B6-6F04-58B2E5A98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8460-6662-451F-994C-DD6DE54AE890}" type="datetime1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9E21-B23B-C1B5-B592-E8453D3F3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s.udayan@imperial.ac.uk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1D57-D780-A367-6DE9-4B026F64D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D490-8643-421C-9EA8-0A1BC8880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ee.ic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67B7-9A10-2ED5-1128-77644A8F1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05769"/>
          </a:xfrm>
        </p:spPr>
        <p:txBody>
          <a:bodyPr>
            <a:normAutofit fontScale="90000"/>
          </a:bodyPr>
          <a:lstStyle/>
          <a:p>
            <a:r>
              <a:rPr lang="en-US" dirty="0"/>
              <a:t>EEE PORTAL ATTENDANCE APP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E040F2-2922-CE5A-3F8E-85D983230E4A}"/>
              </a:ext>
            </a:extLst>
          </p:cNvPr>
          <p:cNvSpPr txBox="1">
            <a:spLocks/>
          </p:cNvSpPr>
          <p:nvPr/>
        </p:nvSpPr>
        <p:spPr>
          <a:xfrm>
            <a:off x="1097559" y="1585155"/>
            <a:ext cx="10596693" cy="1082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Attendance Registration using EEE Portal Attendance app </a:t>
            </a:r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8F6FCB-7BD1-863D-9CA4-115C581F3F95}"/>
              </a:ext>
            </a:extLst>
          </p:cNvPr>
          <p:cNvSpPr txBox="1">
            <a:spLocks/>
          </p:cNvSpPr>
          <p:nvPr/>
        </p:nvSpPr>
        <p:spPr>
          <a:xfrm>
            <a:off x="1097558" y="2744234"/>
            <a:ext cx="10596693" cy="1082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000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02A544A-FDAA-00B4-3189-ECB462B6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61" y="1728132"/>
            <a:ext cx="4046989" cy="38799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8EFF78-9162-6167-F864-307F426AE493}"/>
              </a:ext>
            </a:extLst>
          </p:cNvPr>
          <p:cNvSpPr txBox="1">
            <a:spLocks/>
          </p:cNvSpPr>
          <p:nvPr/>
        </p:nvSpPr>
        <p:spPr>
          <a:xfrm>
            <a:off x="1097557" y="2837548"/>
            <a:ext cx="10596693" cy="1082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Scan the QR Code or go to </a:t>
            </a:r>
            <a:r>
              <a:rPr lang="en-US" sz="2000" dirty="0">
                <a:hlinkClick r:id="rId4"/>
              </a:rPr>
              <a:t>https://portal.ee.ic.ac.uk</a:t>
            </a:r>
            <a:endParaRPr lang="en-GB" sz="2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B369F78-6138-4F53-AAEA-5548580C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1F5-7345-4A02-8138-330F3171D28C}" type="datetime1">
              <a:rPr lang="en-GB" smtClean="0"/>
              <a:t>21/07/2023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4836C12-4E88-958D-140F-AF9E72CB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34081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"/>
    </mc:Choice>
    <mc:Fallback xmlns="">
      <p:transition spd="slow" advTm="19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F6C4C8-5E14-C42B-AB93-576214F9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5" y="317429"/>
            <a:ext cx="10674222" cy="6189586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444D7FD-AB7A-E8FF-9B41-C2A88DE7F7B9}"/>
              </a:ext>
            </a:extLst>
          </p:cNvPr>
          <p:cNvSpPr/>
          <p:nvPr/>
        </p:nvSpPr>
        <p:spPr>
          <a:xfrm>
            <a:off x="7759816" y="4093829"/>
            <a:ext cx="2357307" cy="133384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add optional notes if you choose. Click submit to register your attendance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49CB8-E71E-B3D9-5951-E23BA43F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6579-9DF2-434C-8775-B8735B2CA4C2}" type="datetime1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0B55A-7627-0D96-E934-C0C4D505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7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6"/>
    </mc:Choice>
    <mc:Fallback xmlns="">
      <p:transition spd="slow" advTm="3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CED3-DAFC-64AF-C91A-E31CB86E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will get an acknowledgement mail after successful registration</a:t>
            </a:r>
            <a:br>
              <a:rPr lang="en-US" sz="1600" dirty="0"/>
            </a:br>
            <a:br>
              <a:rPr lang="en-US" sz="1600" dirty="0"/>
            </a:b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CE6CF-8D21-65B6-9CD0-D52C9D1A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762125"/>
            <a:ext cx="10372725" cy="33337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7DAE46-18A2-C432-CCC7-D0F0CB65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7DDC-B925-415A-8F4B-98066E374F71}" type="datetime1">
              <a:rPr lang="en-GB" smtClean="0"/>
              <a:t>21/07/2023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FBF432D-A4AC-CFC5-951F-E1FBE29A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6354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1"/>
    </mc:Choice>
    <mc:Fallback xmlns="">
      <p:transition spd="slow" advTm="445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E7FC-E23F-8C09-8146-210678B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AD44F-11C1-B5C9-EC22-51FFE1226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30" y="365125"/>
            <a:ext cx="11780939" cy="6274816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AA6E623A-6530-8A37-8572-45CDD3B582DE}"/>
              </a:ext>
            </a:extLst>
          </p:cNvPr>
          <p:cNvSpPr/>
          <p:nvPr/>
        </p:nvSpPr>
        <p:spPr>
          <a:xfrm>
            <a:off x="6241409" y="3607267"/>
            <a:ext cx="2155971" cy="176168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You can view your requests in the list after registering. Sort and Filter options are available for each field.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2425779-3DEF-28F1-F765-01357DFA081A}"/>
              </a:ext>
            </a:extLst>
          </p:cNvPr>
          <p:cNvSpPr/>
          <p:nvPr/>
        </p:nvSpPr>
        <p:spPr>
          <a:xfrm>
            <a:off x="8951054" y="2365695"/>
            <a:ext cx="2608976" cy="9435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 to delete your request to confirm attendance will be available until staff reviews it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3279D55-39F5-44D4-8DA8-DD8B8EC6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7BE-9483-409C-9E59-42B6EAFCFE37}" type="datetime1">
              <a:rPr lang="en-GB" smtClean="0"/>
              <a:t>21/07/2023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FB540B-4D27-2C95-6226-192E83F3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2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9"/>
    </mc:Choice>
    <mc:Fallback xmlns="">
      <p:transition spd="slow" advTm="9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6294C-9105-EB8D-2FDF-48A9BEFE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8" y="288044"/>
            <a:ext cx="10879495" cy="546894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72EBD-E33F-495C-AE7B-1C3D0FA2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3A1F-2A04-4817-B6AE-1311D85D69C2}" type="datetime1">
              <a:rPr lang="en-GB" smtClean="0"/>
              <a:t>21/07/2023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061C14-A8B5-F929-5E77-CB444BBF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4519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"/>
    </mc:Choice>
    <mc:Fallback xmlns="">
      <p:transition spd="slow" advTm="331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3FE6CC-75AE-1C02-2DF4-AF92C8B9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671637"/>
            <a:ext cx="6657975" cy="3514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E5507-2A20-49EA-10B8-8CED2B846FD3}"/>
              </a:ext>
            </a:extLst>
          </p:cNvPr>
          <p:cNvSpPr txBox="1"/>
          <p:nvPr/>
        </p:nvSpPr>
        <p:spPr>
          <a:xfrm>
            <a:off x="1652631" y="805343"/>
            <a:ext cx="810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get an acknowledgement mail, once the staff approves your request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278AD-667D-F08D-A989-8CD0D52E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E88-7250-4484-984D-F529015739C3}" type="datetime1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5402F-419F-AE77-3B2C-1E883299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2364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"/>
    </mc:Choice>
    <mc:Fallback xmlns="">
      <p:transition spd="slow" advTm="377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19D5E-9523-3673-F6CD-1BA7A1DE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1" y="570451"/>
            <a:ext cx="11051097" cy="6106313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05C1A606-C99C-F5C7-802B-8B43947C9BCD}"/>
              </a:ext>
            </a:extLst>
          </p:cNvPr>
          <p:cNvSpPr/>
          <p:nvPr/>
        </p:nvSpPr>
        <p:spPr>
          <a:xfrm>
            <a:off x="7340367" y="2910979"/>
            <a:ext cx="2592198" cy="12164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status change will be displayed on your attendance dashboard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153B2-2855-5D65-6881-6048B170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C38A-CDAC-43D7-8D93-425B69E4E874}" type="datetime1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ED6E0-C346-068F-4E0F-FBE93DD2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"/>
    </mc:Choice>
    <mc:Fallback xmlns="">
      <p:transition spd="slow" advTm="4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1E5507-2A20-49EA-10B8-8CED2B846FD3}"/>
              </a:ext>
            </a:extLst>
          </p:cNvPr>
          <p:cNvSpPr txBox="1"/>
          <p:nvPr/>
        </p:nvSpPr>
        <p:spPr>
          <a:xfrm>
            <a:off x="1384183" y="830510"/>
            <a:ext cx="810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staff rejects your attendance, then you will get an acknowledgement along with the reason of rejection.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D0EF5-F592-7560-A4F7-67B185B19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83" y="1703212"/>
            <a:ext cx="9708360" cy="34515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899D9-CDA0-208C-E9BB-F0834C63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FF4A-F8B2-45FB-BB2E-EF816D35C395}" type="datetime1">
              <a:rPr lang="en-GB" smtClean="0"/>
              <a:t>21/07/2023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AD7FEA-28A2-7B96-FCC6-995F9DFA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15971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9"/>
    </mc:Choice>
    <mc:Fallback xmlns="">
      <p:transition spd="slow" advTm="75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C0CFBC0-1D31-2B77-1D1D-16F3ED90B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982"/>
            <a:ext cx="12192000" cy="462954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BDF70-B53D-CD2E-5CA4-F1AA8957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EE6C-2D99-412F-A014-24E5CAC8B0F8}" type="datetime1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B71A3-3ADC-B88E-EA2B-6BF88121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90FB207-B6F5-34B0-F359-E4377FDB7D8A}"/>
              </a:ext>
            </a:extLst>
          </p:cNvPr>
          <p:cNvSpPr/>
          <p:nvPr/>
        </p:nvSpPr>
        <p:spPr>
          <a:xfrm>
            <a:off x="10463867" y="1024982"/>
            <a:ext cx="1988191" cy="71606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view your card scanner info, click here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B92B552-BC52-2CB7-40DE-3C19224E3895}"/>
              </a:ext>
            </a:extLst>
          </p:cNvPr>
          <p:cNvSpPr/>
          <p:nvPr/>
        </p:nvSpPr>
        <p:spPr>
          <a:xfrm>
            <a:off x="6402099" y="3230895"/>
            <a:ext cx="1946246" cy="13614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Hover to review the reason for rejection of attendance confirmation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6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5"/>
    </mc:Choice>
    <mc:Fallback xmlns="">
      <p:transition spd="slow" advTm="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F66EB-867D-2F7B-0DE6-B0522BBE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0" y="274842"/>
            <a:ext cx="11411824" cy="630831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398998-4CB0-E2E9-D3FB-3553F71C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BF6D-7E00-4E9A-8851-D7D2F7C0CBDA}" type="datetime1">
              <a:rPr lang="en-GB" smtClean="0"/>
              <a:t>21/07/2023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356AB2-259F-78E1-A82D-6B2F3746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42346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"/>
    </mc:Choice>
    <mc:Fallback xmlns="">
      <p:transition spd="slow" advTm="302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A33C0-767F-0889-79BA-082D483D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8" y="218113"/>
            <a:ext cx="11777399" cy="600790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8AE5DA4-D6D5-F890-4BEA-9A1501419E72}"/>
              </a:ext>
            </a:extLst>
          </p:cNvPr>
          <p:cNvSpPr/>
          <p:nvPr/>
        </p:nvSpPr>
        <p:spPr>
          <a:xfrm>
            <a:off x="1224792" y="5480087"/>
            <a:ext cx="4513278" cy="6795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any </a:t>
            </a:r>
            <a:r>
              <a:rPr lang="en-US" sz="1050">
                <a:solidFill>
                  <a:schemeClr val="tx1">
                    <a:lumMod val="95000"/>
                    <a:lumOff val="5000"/>
                  </a:schemeClr>
                </a:solidFill>
              </a:rPr>
              <a:t>problems using 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app, click Support to send an email to the address below. You can also give us your  feedback about the app.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F006F-1301-09C6-16E8-E3D19A50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9AF7-A0BB-42D6-898F-8044A0835BFD}" type="datetime1">
              <a:rPr lang="en-GB" smtClean="0"/>
              <a:t>21/07/2023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D3B1A-41D2-2148-E500-0A1EABFE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0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3"/>
    </mc:Choice>
    <mc:Fallback xmlns="">
      <p:transition spd="slow" advTm="4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3F5F8-D1F2-E6C8-0EC5-6DE1FB9F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014412"/>
            <a:ext cx="11753850" cy="4829175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B2ED43F-0ECF-E73D-11ED-890632E4085C}"/>
              </a:ext>
            </a:extLst>
          </p:cNvPr>
          <p:cNvSpPr/>
          <p:nvPr/>
        </p:nvSpPr>
        <p:spPr>
          <a:xfrm>
            <a:off x="3993159" y="1912689"/>
            <a:ext cx="2102841" cy="503339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your Imperial credentials for login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33D1FD6-1B49-57B2-BBF8-ABF74026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42FB-6C60-4239-B3EF-5075E9670C94}" type="datetime1">
              <a:rPr lang="en-GB" smtClean="0"/>
              <a:t>21/07/2023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6C83CB2-F6EA-D40C-D484-13176B6F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28387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"/>
    </mc:Choice>
    <mc:Fallback xmlns="">
      <p:transition spd="slow" advTm="22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CC3D-5F65-8220-F936-26808E14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/>
          </a:bodyPr>
          <a:lstStyle/>
          <a:p>
            <a:r>
              <a:rPr lang="en-US" sz="2000" dirty="0"/>
              <a:t>Attendance Dashboard 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B07F0-3D04-6D71-B741-4BB8F0B2F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3" y="801363"/>
            <a:ext cx="11177631" cy="582230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45D281E7-EBF4-4BB7-1B76-D8A3A83B6436}"/>
              </a:ext>
            </a:extLst>
          </p:cNvPr>
          <p:cNvSpPr/>
          <p:nvPr/>
        </p:nvSpPr>
        <p:spPr>
          <a:xfrm>
            <a:off x="11057375" y="801363"/>
            <a:ext cx="158620" cy="49452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9ACBE-B093-2354-7656-58CCB1413C1C}"/>
              </a:ext>
            </a:extLst>
          </p:cNvPr>
          <p:cNvSpPr txBox="1"/>
          <p:nvPr/>
        </p:nvSpPr>
        <p:spPr>
          <a:xfrm>
            <a:off x="9251060" y="925513"/>
            <a:ext cx="3470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Your name will be displayed here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CCF9F15-8E79-5DA0-556F-5F7C443FF1B3}"/>
              </a:ext>
            </a:extLst>
          </p:cNvPr>
          <p:cNvSpPr/>
          <p:nvPr/>
        </p:nvSpPr>
        <p:spPr>
          <a:xfrm>
            <a:off x="7021585" y="1048624"/>
            <a:ext cx="2684478" cy="115055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Click Register Attendance Button to register your attendance with the staff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CEC0425-392F-413B-0967-84535054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F4FF-22F8-4142-AC80-D3A830696C1F}" type="datetime1">
              <a:rPr lang="en-GB" smtClean="0"/>
              <a:t>21/07/2023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48206B1-70FD-7294-89C3-5471BAB5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9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9"/>
    </mc:Choice>
    <mc:Fallback xmlns="">
      <p:transition spd="slow" advTm="4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8EB3-6EE7-DA27-B5A5-D6719638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33165"/>
          </a:xfrm>
        </p:spPr>
        <p:txBody>
          <a:bodyPr>
            <a:normAutofit/>
          </a:bodyPr>
          <a:lstStyle/>
          <a:p>
            <a:r>
              <a:rPr lang="en-US" sz="2000" dirty="0"/>
              <a:t>Attendance Registration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1FC3F-1668-37CA-0056-217A25A7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6" y="998289"/>
            <a:ext cx="11081857" cy="559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EDF7DF-7946-FEEE-46AE-CB421B562888}"/>
              </a:ext>
            </a:extLst>
          </p:cNvPr>
          <p:cNvSpPr/>
          <p:nvPr/>
        </p:nvSpPr>
        <p:spPr>
          <a:xfrm>
            <a:off x="2139193" y="2139193"/>
            <a:ext cx="9504726" cy="70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3B844DC-073B-6670-24FA-93F4FDC057AC}"/>
              </a:ext>
            </a:extLst>
          </p:cNvPr>
          <p:cNvSpPr/>
          <p:nvPr/>
        </p:nvSpPr>
        <p:spPr>
          <a:xfrm>
            <a:off x="6367244" y="1182848"/>
            <a:ext cx="2382473" cy="813732"/>
          </a:xfrm>
          <a:prstGeom prst="wedgeRoundRectCallout">
            <a:avLst>
              <a:gd name="adj1" fmla="val -20380"/>
              <a:gd name="adj2" fmla="val 62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</a:rPr>
              <a:t>Your details will be displayed in the top 2 rows (read-only)</a:t>
            </a:r>
            <a:endParaRPr lang="en-GB" sz="105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0743FDF-E1D9-1B7E-9780-EDF11E7084B9}"/>
              </a:ext>
            </a:extLst>
          </p:cNvPr>
          <p:cNvSpPr/>
          <p:nvPr/>
        </p:nvSpPr>
        <p:spPr>
          <a:xfrm>
            <a:off x="548081" y="2843868"/>
            <a:ext cx="1510019" cy="427838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</a:rPr>
              <a:t>Please enter these 4 fields</a:t>
            </a:r>
            <a:endParaRPr lang="en-GB" sz="1050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151F0D1-2632-683B-38A1-8A799257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9D69-72A1-4024-98C8-2E5B374A355A}" type="datetime1">
              <a:rPr lang="en-GB" smtClean="0"/>
              <a:t>21/07/2023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AE92549-70F6-5B0A-499A-83EE2736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5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1"/>
    </mc:Choice>
    <mc:Fallback xmlns="">
      <p:transition spd="slow" advTm="6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D338-D13B-0CFD-1424-11074170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C7BAA-FF6F-E112-388C-A7B4AAF4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23" y="292794"/>
            <a:ext cx="10643490" cy="56414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D7B58D-065B-489B-5798-4D202C05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3A0-6FDB-4D17-8A63-7E4E4CB310CB}" type="datetime1">
              <a:rPr lang="en-GB" smtClean="0"/>
              <a:t>21/07/2023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7F3E9D-C771-748E-10EC-F75A9092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extLst>
      <p:ext uri="{BB962C8B-B14F-4D97-AF65-F5344CB8AC3E}">
        <p14:creationId xmlns:p14="http://schemas.microsoft.com/office/powerpoint/2010/main" val="32799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"/>
    </mc:Choice>
    <mc:Fallback xmlns="">
      <p:transition spd="slow" advTm="13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C32DD-2493-5BD5-0B30-180390CF1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1" y="184701"/>
            <a:ext cx="10739536" cy="5914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ECD6A4-5F14-00CA-D392-AFEF01C3CECE}"/>
              </a:ext>
            </a:extLst>
          </p:cNvPr>
          <p:cNvSpPr/>
          <p:nvPr/>
        </p:nvSpPr>
        <p:spPr>
          <a:xfrm>
            <a:off x="2114027" y="2190221"/>
            <a:ext cx="4605556" cy="742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F6336-F978-3A43-1846-585A58084134}"/>
              </a:ext>
            </a:extLst>
          </p:cNvPr>
          <p:cNvSpPr txBox="1"/>
          <p:nvPr/>
        </p:nvSpPr>
        <p:spPr>
          <a:xfrm>
            <a:off x="1979802" y="2525086"/>
            <a:ext cx="473978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   </a:t>
            </a:r>
            <a:r>
              <a:rPr lang="en-US" sz="1000" dirty="0">
                <a:solidFill>
                  <a:srgbClr val="FF0000"/>
                </a:solidFill>
              </a:rPr>
              <a:t>If your attendance/event is not in the list, please select </a:t>
            </a:r>
            <a:r>
              <a:rPr lang="en-US" sz="1000" i="1" dirty="0">
                <a:solidFill>
                  <a:srgbClr val="FF0000"/>
                </a:solidFill>
              </a:rPr>
              <a:t>Other</a:t>
            </a:r>
            <a:r>
              <a:rPr lang="en-US" sz="1000" dirty="0">
                <a:solidFill>
                  <a:srgbClr val="FF0000"/>
                </a:solidFill>
              </a:rPr>
              <a:t> option and describe the </a:t>
            </a:r>
          </a:p>
          <a:p>
            <a:r>
              <a:rPr lang="en-US" sz="1000" dirty="0">
                <a:solidFill>
                  <a:srgbClr val="FF0000"/>
                </a:solidFill>
              </a:rPr>
              <a:t>                                                                                                         event in the text                                                           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C4CF2A2-3ED1-2A5E-C5E6-1A88F080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8737-F0D7-480E-8A4B-9866219047C0}" type="datetime1">
              <a:rPr lang="en-GB" smtClean="0"/>
              <a:t>21/07/2023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20C2A0-7728-32C4-54B8-BBF721FE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7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B3085-F270-645A-9298-7FE78C44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8" y="363757"/>
            <a:ext cx="11831324" cy="613048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E06B84-5637-DDFA-6DCD-B594B43093F9}"/>
              </a:ext>
            </a:extLst>
          </p:cNvPr>
          <p:cNvSpPr/>
          <p:nvPr/>
        </p:nvSpPr>
        <p:spPr>
          <a:xfrm>
            <a:off x="3581401" y="2759979"/>
            <a:ext cx="3431796" cy="10234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default, the box will be prefilled with tutor or project supervisor. If not, please choose the  staff name from the list .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9BED978-29A0-1285-6ED9-7EBB8B5E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BD6-06B5-44CB-A293-B348179730B3}" type="datetime1">
              <a:rPr lang="en-GB" smtClean="0"/>
              <a:t>21/07/2023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B19DF2-2220-EC7D-D193-A82E4444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3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6"/>
    </mc:Choice>
    <mc:Fallback xmlns="">
      <p:transition spd="slow" advTm="3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D9A31-9E5C-9482-6C4A-4FEF8252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58" y="607680"/>
            <a:ext cx="10907487" cy="564263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CF33FD-2B17-5C58-3199-65E3D7BDF6E8}"/>
              </a:ext>
            </a:extLst>
          </p:cNvPr>
          <p:cNvSpPr/>
          <p:nvPr/>
        </p:nvSpPr>
        <p:spPr>
          <a:xfrm>
            <a:off x="2525086" y="3305261"/>
            <a:ext cx="4397229" cy="93956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Please select the meeting date. There is a time lock of 30 days. You can only enter events of the current date &amp; the previous 30 days 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A6CC71-7CFC-17AE-C006-B5B6AF78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2C42-10AD-425E-B485-A56F1838D952}" type="datetime1">
              <a:rPr lang="en-GB" smtClean="0"/>
              <a:t>21/07/2023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FDFD2A-A351-90DC-50DE-14F56FFB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4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"/>
    </mc:Choice>
    <mc:Fallback xmlns="">
      <p:transition spd="slow" advTm="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B79B90-DAB2-C118-4896-D8F4E114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9" y="880844"/>
            <a:ext cx="11148969" cy="555920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758E222-62F6-567B-970A-AB29C61BDDD1}"/>
              </a:ext>
            </a:extLst>
          </p:cNvPr>
          <p:cNvSpPr/>
          <p:nvPr/>
        </p:nvSpPr>
        <p:spPr>
          <a:xfrm>
            <a:off x="5863905" y="3028426"/>
            <a:ext cx="3246539" cy="73823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 your attendance. If you are choosing Sick or Absent, there is an option to enter the reason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4B65D7C-F543-3B40-0210-D08D24DB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E57F-66C4-42CA-835A-C6E321871C0D}" type="datetime1">
              <a:rPr lang="en-GB" smtClean="0"/>
              <a:t>21/07/2023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F4622B-339E-4976-ED26-7951766E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s.udayan@imperial.ac.uk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3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"/>
    </mc:Choice>
    <mc:Fallback xmlns="">
      <p:transition spd="slow" advTm="3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EEE PORTAL ATTENDANCE APP </vt:lpstr>
      <vt:lpstr>PowerPoint Presentation</vt:lpstr>
      <vt:lpstr>Attendance Dashboard </vt:lpstr>
      <vt:lpstr>Attendance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will get an acknowledgement mail after successful registration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 PORTAL</dc:title>
  <dc:creator>Udayan, Saritha</dc:creator>
  <cp:lastModifiedBy>Udayan, Saritha</cp:lastModifiedBy>
  <cp:revision>6</cp:revision>
  <dcterms:created xsi:type="dcterms:W3CDTF">2022-10-02T17:53:25Z</dcterms:created>
  <dcterms:modified xsi:type="dcterms:W3CDTF">2023-07-21T15:38:59Z</dcterms:modified>
</cp:coreProperties>
</file>