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362" r:id="rId3"/>
    <p:sldId id="411" r:id="rId4"/>
    <p:sldId id="412" r:id="rId5"/>
    <p:sldId id="413" r:id="rId6"/>
    <p:sldId id="414" r:id="rId7"/>
    <p:sldId id="415" r:id="rId8"/>
    <p:sldId id="420" r:id="rId9"/>
    <p:sldId id="416" r:id="rId10"/>
    <p:sldId id="417" r:id="rId11"/>
    <p:sldId id="418" r:id="rId12"/>
    <p:sldId id="41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94947" autoAdjust="0"/>
  </p:normalViewPr>
  <p:slideViewPr>
    <p:cSldViewPr snapToGrid="0">
      <p:cViewPr varScale="1">
        <p:scale>
          <a:sx n="106" d="100"/>
          <a:sy n="106" d="100"/>
        </p:scale>
        <p:origin x="86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tham, John-Paul" userId="91c980ee-9270-426c-9a60-9463b040f863" providerId="ADAL" clId="{CF48FBDF-EFFD-41D8-B8A3-B599542B9776}"/>
    <pc:docChg chg="modSld">
      <pc:chgData name="Latham, John-Paul" userId="91c980ee-9270-426c-9a60-9463b040f863" providerId="ADAL" clId="{CF48FBDF-EFFD-41D8-B8A3-B599542B9776}" dt="2024-07-08T13:35:32.850" v="0" actId="20577"/>
      <pc:docMkLst>
        <pc:docMk/>
      </pc:docMkLst>
      <pc:sldChg chg="modSp mod">
        <pc:chgData name="Latham, John-Paul" userId="91c980ee-9270-426c-9a60-9463b040f863" providerId="ADAL" clId="{CF48FBDF-EFFD-41D8-B8A3-B599542B9776}" dt="2024-07-08T13:35:32.850" v="0" actId="20577"/>
        <pc:sldMkLst>
          <pc:docMk/>
          <pc:sldMk cId="2661987354" sldId="419"/>
        </pc:sldMkLst>
        <pc:spChg chg="mod">
          <ac:chgData name="Latham, John-Paul" userId="91c980ee-9270-426c-9a60-9463b040f863" providerId="ADAL" clId="{CF48FBDF-EFFD-41D8-B8A3-B599542B9776}" dt="2024-07-08T13:35:32.850" v="0" actId="20577"/>
          <ac:spMkLst>
            <pc:docMk/>
            <pc:sldMk cId="2661987354" sldId="419"/>
            <ac:spMk id="3" creationId="{280091F6-0273-30A9-B466-83B36ADCDE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F07B9-103A-4B31-960C-8BC07F67FB74}" type="datetimeFigureOut">
              <a:rPr lang="en-GB" smtClean="0"/>
              <a:t>08/07/2024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3418B-3F71-46EC-9FC2-21CD037DE56D}" type="slidenum">
              <a:rPr lang="en-GB" smtClean="0"/>
              <a:t>‹#›</a:t>
            </a:fld>
            <a:endParaRPr lang="en-GB"/>
          </a:p>
        </p:txBody>
      </p:sp>
    </p:spTree>
    <p:extLst>
      <p:ext uri="{BB962C8B-B14F-4D97-AF65-F5344CB8AC3E}">
        <p14:creationId xmlns:p14="http://schemas.microsoft.com/office/powerpoint/2010/main" val="129770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50913" rtl="0" eaLnBrk="1" fontAlgn="base" latinLnBrk="0" hangingPunct="1">
              <a:lnSpc>
                <a:spcPct val="100000"/>
              </a:lnSpc>
              <a:spcBef>
                <a:spcPct val="0"/>
              </a:spcBef>
              <a:spcAft>
                <a:spcPct val="0"/>
              </a:spcAft>
              <a:buClrTx/>
              <a:buSzTx/>
              <a:buFontTx/>
              <a:buNone/>
              <a:tabLst/>
              <a:defRPr/>
            </a:pPr>
            <a:fld id="{BA615917-15CC-4E43-91E5-C5B6A893D793}"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50913"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219120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AE02-8EE5-4AC1-81AC-88F2279677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E7DA8D-4920-4C7B-AF00-60D2DFAF3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5D772F-B2DE-4304-84C3-3A3C9544A465}"/>
              </a:ext>
            </a:extLst>
          </p:cNvPr>
          <p:cNvSpPr>
            <a:spLocks noGrp="1"/>
          </p:cNvSpPr>
          <p:nvPr>
            <p:ph type="dt" sz="half" idx="10"/>
          </p:nvPr>
        </p:nvSpPr>
        <p:spPr/>
        <p:txBody>
          <a:bodyPr/>
          <a:lstStyle/>
          <a:p>
            <a:fld id="{BC4AA69C-3CE3-4130-8636-03BE78BD4F12}" type="datetimeFigureOut">
              <a:rPr lang="en-GB" smtClean="0"/>
              <a:t>08/07/2024</a:t>
            </a:fld>
            <a:endParaRPr lang="en-GB"/>
          </a:p>
        </p:txBody>
      </p:sp>
      <p:sp>
        <p:nvSpPr>
          <p:cNvPr id="5" name="Footer Placeholder 4">
            <a:extLst>
              <a:ext uri="{FF2B5EF4-FFF2-40B4-BE49-F238E27FC236}">
                <a16:creationId xmlns:a16="http://schemas.microsoft.com/office/drawing/2014/main" id="{8CC7CD3F-AB0E-4469-AB87-DBD60E86D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F3C8FC-4E53-4464-BEAC-B666F42F4B68}"/>
              </a:ext>
            </a:extLst>
          </p:cNvPr>
          <p:cNvSpPr>
            <a:spLocks noGrp="1"/>
          </p:cNvSpPr>
          <p:nvPr>
            <p:ph type="sldNum" sz="quarter" idx="12"/>
          </p:nvPr>
        </p:nvSpPr>
        <p:spPr/>
        <p:txBody>
          <a:bodyPr/>
          <a:lstStyle/>
          <a:p>
            <a:fld id="{E4760D9C-1F40-4B9B-B380-2F617E14E931}" type="slidenum">
              <a:rPr lang="en-GB" smtClean="0"/>
              <a:t>‹#›</a:t>
            </a:fld>
            <a:endParaRPr lang="en-GB"/>
          </a:p>
        </p:txBody>
      </p:sp>
    </p:spTree>
    <p:extLst>
      <p:ext uri="{BB962C8B-B14F-4D97-AF65-F5344CB8AC3E}">
        <p14:creationId xmlns:p14="http://schemas.microsoft.com/office/powerpoint/2010/main" val="3241435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3622-827C-4158-8532-9CBA1931E4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DB1230-5837-4C93-9781-B440B1FE2F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E6887-B1F6-4808-BAD3-61E3D47B981D}"/>
              </a:ext>
            </a:extLst>
          </p:cNvPr>
          <p:cNvSpPr>
            <a:spLocks noGrp="1"/>
          </p:cNvSpPr>
          <p:nvPr>
            <p:ph type="dt" sz="half" idx="10"/>
          </p:nvPr>
        </p:nvSpPr>
        <p:spPr/>
        <p:txBody>
          <a:bodyPr/>
          <a:lstStyle/>
          <a:p>
            <a:fld id="{BC4AA69C-3CE3-4130-8636-03BE78BD4F12}" type="datetimeFigureOut">
              <a:rPr lang="en-GB" smtClean="0"/>
              <a:t>08/07/2024</a:t>
            </a:fld>
            <a:endParaRPr lang="en-GB"/>
          </a:p>
        </p:txBody>
      </p:sp>
      <p:sp>
        <p:nvSpPr>
          <p:cNvPr id="5" name="Footer Placeholder 4">
            <a:extLst>
              <a:ext uri="{FF2B5EF4-FFF2-40B4-BE49-F238E27FC236}">
                <a16:creationId xmlns:a16="http://schemas.microsoft.com/office/drawing/2014/main" id="{E3FCDC81-7A51-4625-B005-D24B51CB54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A67BB0-20F7-4618-9B64-6208078BD788}"/>
              </a:ext>
            </a:extLst>
          </p:cNvPr>
          <p:cNvSpPr>
            <a:spLocks noGrp="1"/>
          </p:cNvSpPr>
          <p:nvPr>
            <p:ph type="sldNum" sz="quarter" idx="12"/>
          </p:nvPr>
        </p:nvSpPr>
        <p:spPr/>
        <p:txBody>
          <a:bodyPr/>
          <a:lstStyle/>
          <a:p>
            <a:fld id="{E4760D9C-1F40-4B9B-B380-2F617E14E931}" type="slidenum">
              <a:rPr lang="en-GB" smtClean="0"/>
              <a:t>‹#›</a:t>
            </a:fld>
            <a:endParaRPr lang="en-GB"/>
          </a:p>
        </p:txBody>
      </p:sp>
    </p:spTree>
    <p:extLst>
      <p:ext uri="{BB962C8B-B14F-4D97-AF65-F5344CB8AC3E}">
        <p14:creationId xmlns:p14="http://schemas.microsoft.com/office/powerpoint/2010/main" val="3743323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BDE74-490D-4E89-80B0-9019B4EAB5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AFE639-27BB-46AC-A430-99645ADB3B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6B50D-8636-4113-BC6B-75D3CBC006EC}"/>
              </a:ext>
            </a:extLst>
          </p:cNvPr>
          <p:cNvSpPr>
            <a:spLocks noGrp="1"/>
          </p:cNvSpPr>
          <p:nvPr>
            <p:ph type="dt" sz="half" idx="10"/>
          </p:nvPr>
        </p:nvSpPr>
        <p:spPr/>
        <p:txBody>
          <a:bodyPr/>
          <a:lstStyle/>
          <a:p>
            <a:fld id="{BC4AA69C-3CE3-4130-8636-03BE78BD4F12}" type="datetimeFigureOut">
              <a:rPr lang="en-GB" smtClean="0"/>
              <a:t>08/07/2024</a:t>
            </a:fld>
            <a:endParaRPr lang="en-GB"/>
          </a:p>
        </p:txBody>
      </p:sp>
      <p:sp>
        <p:nvSpPr>
          <p:cNvPr id="5" name="Footer Placeholder 4">
            <a:extLst>
              <a:ext uri="{FF2B5EF4-FFF2-40B4-BE49-F238E27FC236}">
                <a16:creationId xmlns:a16="http://schemas.microsoft.com/office/drawing/2014/main" id="{ABC45E75-8152-43A8-9B59-56A3CCF7D9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539709-1CBD-4344-9D89-362B38D367FF}"/>
              </a:ext>
            </a:extLst>
          </p:cNvPr>
          <p:cNvSpPr>
            <a:spLocks noGrp="1"/>
          </p:cNvSpPr>
          <p:nvPr>
            <p:ph type="sldNum" sz="quarter" idx="12"/>
          </p:nvPr>
        </p:nvSpPr>
        <p:spPr/>
        <p:txBody>
          <a:bodyPr/>
          <a:lstStyle/>
          <a:p>
            <a:fld id="{E4760D9C-1F40-4B9B-B380-2F617E14E931}" type="slidenum">
              <a:rPr lang="en-GB" smtClean="0"/>
              <a:t>‹#›</a:t>
            </a:fld>
            <a:endParaRPr lang="en-GB"/>
          </a:p>
        </p:txBody>
      </p:sp>
    </p:spTree>
    <p:extLst>
      <p:ext uri="{BB962C8B-B14F-4D97-AF65-F5344CB8AC3E}">
        <p14:creationId xmlns:p14="http://schemas.microsoft.com/office/powerpoint/2010/main" val="622690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FEBC-D2C0-45F1-B4F4-7EA36B0C7ED6}"/>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700F707-B6AB-44B5-A98B-E87A767E209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FEB7C2-0299-44ED-AD79-68FE8CAF4BAC}"/>
              </a:ext>
            </a:extLst>
          </p:cNvPr>
          <p:cNvSpPr>
            <a:spLocks noGrp="1"/>
          </p:cNvSpPr>
          <p:nvPr>
            <p:ph type="dt" sz="half" idx="10"/>
          </p:nvPr>
        </p:nvSpPr>
        <p:spPr>
          <a:xfrm>
            <a:off x="838200" y="6356353"/>
            <a:ext cx="2743200" cy="365125"/>
          </a:xfrm>
          <a:prstGeom prst="rect">
            <a:avLst/>
          </a:prstGeom>
        </p:spPr>
        <p:txBody>
          <a:bodyPr/>
          <a:lstStyle/>
          <a:p>
            <a:fld id="{F16D8FF3-75FD-4B63-822F-8F0AAAFA3068}" type="datetimeFigureOut">
              <a:rPr lang="en-GB" smtClean="0"/>
              <a:t>08/07/2024</a:t>
            </a:fld>
            <a:endParaRPr lang="en-GB"/>
          </a:p>
        </p:txBody>
      </p:sp>
      <p:sp>
        <p:nvSpPr>
          <p:cNvPr id="5" name="Footer Placeholder 4">
            <a:extLst>
              <a:ext uri="{FF2B5EF4-FFF2-40B4-BE49-F238E27FC236}">
                <a16:creationId xmlns:a16="http://schemas.microsoft.com/office/drawing/2014/main" id="{81D87D20-57C3-4E4A-8EEB-FD7CE36D1F9C}"/>
              </a:ext>
            </a:extLst>
          </p:cNvPr>
          <p:cNvSpPr>
            <a:spLocks noGrp="1"/>
          </p:cNvSpPr>
          <p:nvPr>
            <p:ph type="ftr" sz="quarter" idx="11"/>
          </p:nvPr>
        </p:nvSpPr>
        <p:spPr>
          <a:xfrm>
            <a:off x="4038600" y="6356353"/>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39C8F66-8EB0-4C21-AD8E-B7A96C94CAE5}"/>
              </a:ext>
            </a:extLst>
          </p:cNvPr>
          <p:cNvSpPr>
            <a:spLocks noGrp="1"/>
          </p:cNvSpPr>
          <p:nvPr>
            <p:ph type="sldNum" sz="quarter" idx="12"/>
          </p:nvPr>
        </p:nvSpPr>
        <p:spPr>
          <a:xfrm>
            <a:off x="8610600" y="6356353"/>
            <a:ext cx="2743200" cy="365125"/>
          </a:xfrm>
          <a:prstGeom prst="rect">
            <a:avLst/>
          </a:prstGeom>
        </p:spPr>
        <p:txBody>
          <a:bodyPr/>
          <a:lstStyle/>
          <a:p>
            <a:fld id="{284221B5-D6DE-43A7-B170-607C8402C0A9}" type="slidenum">
              <a:rPr lang="en-GB" smtClean="0"/>
              <a:t>‹#›</a:t>
            </a:fld>
            <a:endParaRPr lang="en-GB"/>
          </a:p>
        </p:txBody>
      </p:sp>
    </p:spTree>
    <p:extLst>
      <p:ext uri="{BB962C8B-B14F-4D97-AF65-F5344CB8AC3E}">
        <p14:creationId xmlns:p14="http://schemas.microsoft.com/office/powerpoint/2010/main" val="285130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3DD1-052F-414F-894E-EE88E9D47097}"/>
              </a:ext>
            </a:extLst>
          </p:cNvPr>
          <p:cNvSpPr>
            <a:spLocks noGrp="1"/>
          </p:cNvSpPr>
          <p:nvPr>
            <p:ph type="title"/>
          </p:nvPr>
        </p:nvSpPr>
        <p:spPr>
          <a:xfrm>
            <a:off x="209551" y="136526"/>
            <a:ext cx="10515600" cy="539337"/>
          </a:xfrm>
          <a:prstGeom prst="rect">
            <a:avLst/>
          </a:prstGeom>
        </p:spPr>
        <p:txBody>
          <a:bodyPr/>
          <a:lstStyle>
            <a:lvl1pPr>
              <a:defRPr sz="3000" b="1">
                <a:solidFill>
                  <a:srgbClr val="000099"/>
                </a:solidFill>
                <a:effectLs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38C1291-6177-4265-B39B-C403902934D6}"/>
              </a:ext>
            </a:extLst>
          </p:cNvPr>
          <p:cNvSpPr>
            <a:spLocks noGrp="1"/>
          </p:cNvSpPr>
          <p:nvPr>
            <p:ph idx="1"/>
          </p:nvPr>
        </p:nvSpPr>
        <p:spPr>
          <a:xfrm>
            <a:off x="286363" y="1128415"/>
            <a:ext cx="11619275" cy="54104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4340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7C95-0CDE-42C3-8727-EBFFD5E83E4A}"/>
              </a:ext>
            </a:extLst>
          </p:cNvPr>
          <p:cNvSpPr>
            <a:spLocks noGrp="1"/>
          </p:cNvSpPr>
          <p:nvPr>
            <p:ph type="title"/>
          </p:nvPr>
        </p:nvSpPr>
        <p:spPr>
          <a:xfrm>
            <a:off x="831851" y="1709741"/>
            <a:ext cx="10515600" cy="2852737"/>
          </a:xfrm>
          <a:prstGeom prst="rect">
            <a:avLst/>
          </a:prstGeo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8A55C9-780B-47B7-BCC6-B9C090895F46}"/>
              </a:ext>
            </a:extLst>
          </p:cNvPr>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608B63-2E91-48BD-AF2B-44238404DCCB}"/>
              </a:ext>
            </a:extLst>
          </p:cNvPr>
          <p:cNvSpPr>
            <a:spLocks noGrp="1"/>
          </p:cNvSpPr>
          <p:nvPr>
            <p:ph type="dt" sz="half" idx="10"/>
          </p:nvPr>
        </p:nvSpPr>
        <p:spPr>
          <a:xfrm>
            <a:off x="838200" y="6356353"/>
            <a:ext cx="2743200" cy="365125"/>
          </a:xfrm>
          <a:prstGeom prst="rect">
            <a:avLst/>
          </a:prstGeom>
        </p:spPr>
        <p:txBody>
          <a:bodyPr/>
          <a:lstStyle/>
          <a:p>
            <a:fld id="{F16D8FF3-75FD-4B63-822F-8F0AAAFA3068}" type="datetimeFigureOut">
              <a:rPr lang="en-GB" smtClean="0"/>
              <a:t>08/07/2024</a:t>
            </a:fld>
            <a:endParaRPr lang="en-GB"/>
          </a:p>
        </p:txBody>
      </p:sp>
      <p:sp>
        <p:nvSpPr>
          <p:cNvPr id="5" name="Footer Placeholder 4">
            <a:extLst>
              <a:ext uri="{FF2B5EF4-FFF2-40B4-BE49-F238E27FC236}">
                <a16:creationId xmlns:a16="http://schemas.microsoft.com/office/drawing/2014/main" id="{EDF58A18-8262-40E8-880B-F459AABD1B24}"/>
              </a:ext>
            </a:extLst>
          </p:cNvPr>
          <p:cNvSpPr>
            <a:spLocks noGrp="1"/>
          </p:cNvSpPr>
          <p:nvPr>
            <p:ph type="ftr" sz="quarter" idx="11"/>
          </p:nvPr>
        </p:nvSpPr>
        <p:spPr>
          <a:xfrm>
            <a:off x="4038600" y="6356353"/>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CA3E63C-CD38-4698-8F69-C7CADEAC396C}"/>
              </a:ext>
            </a:extLst>
          </p:cNvPr>
          <p:cNvSpPr>
            <a:spLocks noGrp="1"/>
          </p:cNvSpPr>
          <p:nvPr>
            <p:ph type="sldNum" sz="quarter" idx="12"/>
          </p:nvPr>
        </p:nvSpPr>
        <p:spPr>
          <a:xfrm>
            <a:off x="8610600" y="6356353"/>
            <a:ext cx="2743200" cy="365125"/>
          </a:xfrm>
          <a:prstGeom prst="rect">
            <a:avLst/>
          </a:prstGeom>
        </p:spPr>
        <p:txBody>
          <a:bodyPr/>
          <a:lstStyle/>
          <a:p>
            <a:fld id="{284221B5-D6DE-43A7-B170-607C8402C0A9}" type="slidenum">
              <a:rPr lang="en-GB" smtClean="0"/>
              <a:t>‹#›</a:t>
            </a:fld>
            <a:endParaRPr lang="en-GB"/>
          </a:p>
        </p:txBody>
      </p:sp>
    </p:spTree>
    <p:extLst>
      <p:ext uri="{BB962C8B-B14F-4D97-AF65-F5344CB8AC3E}">
        <p14:creationId xmlns:p14="http://schemas.microsoft.com/office/powerpoint/2010/main" val="3030844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8D8B-D2D4-46A3-B6AC-2E01B890BB8B}"/>
              </a:ext>
            </a:extLst>
          </p:cNvPr>
          <p:cNvSpPr>
            <a:spLocks noGrp="1"/>
          </p:cNvSpPr>
          <p:nvPr>
            <p:ph type="title"/>
          </p:nvPr>
        </p:nvSpPr>
        <p:spPr>
          <a:xfrm>
            <a:off x="838200" y="365128"/>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F58E34-B878-449C-B5D8-C8F01EDA67A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3BF81D-AD37-4DD6-8FB0-D505333C4C27}"/>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985B9B-F706-4945-9233-240A168EDD50}"/>
              </a:ext>
            </a:extLst>
          </p:cNvPr>
          <p:cNvSpPr>
            <a:spLocks noGrp="1"/>
          </p:cNvSpPr>
          <p:nvPr>
            <p:ph type="dt" sz="half" idx="10"/>
          </p:nvPr>
        </p:nvSpPr>
        <p:spPr>
          <a:xfrm>
            <a:off x="838200" y="6356353"/>
            <a:ext cx="2743200" cy="365125"/>
          </a:xfrm>
          <a:prstGeom prst="rect">
            <a:avLst/>
          </a:prstGeom>
        </p:spPr>
        <p:txBody>
          <a:bodyPr/>
          <a:lstStyle/>
          <a:p>
            <a:fld id="{F16D8FF3-75FD-4B63-822F-8F0AAAFA3068}" type="datetimeFigureOut">
              <a:rPr lang="en-GB" smtClean="0"/>
              <a:t>08/07/2024</a:t>
            </a:fld>
            <a:endParaRPr lang="en-GB"/>
          </a:p>
        </p:txBody>
      </p:sp>
      <p:sp>
        <p:nvSpPr>
          <p:cNvPr id="6" name="Footer Placeholder 5">
            <a:extLst>
              <a:ext uri="{FF2B5EF4-FFF2-40B4-BE49-F238E27FC236}">
                <a16:creationId xmlns:a16="http://schemas.microsoft.com/office/drawing/2014/main" id="{265E05A2-A6BF-43D1-86CE-291EB4BA1351}"/>
              </a:ext>
            </a:extLst>
          </p:cNvPr>
          <p:cNvSpPr>
            <a:spLocks noGrp="1"/>
          </p:cNvSpPr>
          <p:nvPr>
            <p:ph type="ftr" sz="quarter" idx="11"/>
          </p:nvPr>
        </p:nvSpPr>
        <p:spPr>
          <a:xfrm>
            <a:off x="4038600" y="6356353"/>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481538-DD3F-489B-9387-F64E336469FF}"/>
              </a:ext>
            </a:extLst>
          </p:cNvPr>
          <p:cNvSpPr>
            <a:spLocks noGrp="1"/>
          </p:cNvSpPr>
          <p:nvPr>
            <p:ph type="sldNum" sz="quarter" idx="12"/>
          </p:nvPr>
        </p:nvSpPr>
        <p:spPr>
          <a:xfrm>
            <a:off x="8610600" y="6356353"/>
            <a:ext cx="2743200" cy="365125"/>
          </a:xfrm>
          <a:prstGeom prst="rect">
            <a:avLst/>
          </a:prstGeom>
        </p:spPr>
        <p:txBody>
          <a:bodyPr/>
          <a:lstStyle/>
          <a:p>
            <a:fld id="{284221B5-D6DE-43A7-B170-607C8402C0A9}" type="slidenum">
              <a:rPr lang="en-GB" smtClean="0"/>
              <a:t>‹#›</a:t>
            </a:fld>
            <a:endParaRPr lang="en-GB"/>
          </a:p>
        </p:txBody>
      </p:sp>
    </p:spTree>
    <p:extLst>
      <p:ext uri="{BB962C8B-B14F-4D97-AF65-F5344CB8AC3E}">
        <p14:creationId xmlns:p14="http://schemas.microsoft.com/office/powerpoint/2010/main" val="364407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CDE6-E7DD-495A-9CFF-9FA4A45D30E0}"/>
              </a:ext>
            </a:extLst>
          </p:cNvPr>
          <p:cNvSpPr>
            <a:spLocks noGrp="1"/>
          </p:cNvSpPr>
          <p:nvPr>
            <p:ph type="title"/>
          </p:nvPr>
        </p:nvSpPr>
        <p:spPr>
          <a:xfrm>
            <a:off x="840317" y="365128"/>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AD955E-1664-4348-AB02-65F6A46096B6}"/>
              </a:ext>
            </a:extLst>
          </p:cNvPr>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A962B5-12B2-401B-9A9E-1B1D202DA426}"/>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6F33B4-770E-4415-BD73-AEE800D792FE}"/>
              </a:ext>
            </a:extLst>
          </p:cNvPr>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13B7465-A6EB-46EF-AB00-7F6FD9573A6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EF0FFD-66F6-4696-B246-A71559F86D5C}"/>
              </a:ext>
            </a:extLst>
          </p:cNvPr>
          <p:cNvSpPr>
            <a:spLocks noGrp="1"/>
          </p:cNvSpPr>
          <p:nvPr>
            <p:ph type="dt" sz="half" idx="10"/>
          </p:nvPr>
        </p:nvSpPr>
        <p:spPr>
          <a:xfrm>
            <a:off x="838200" y="6356353"/>
            <a:ext cx="2743200" cy="365125"/>
          </a:xfrm>
          <a:prstGeom prst="rect">
            <a:avLst/>
          </a:prstGeom>
        </p:spPr>
        <p:txBody>
          <a:bodyPr/>
          <a:lstStyle/>
          <a:p>
            <a:fld id="{F16D8FF3-75FD-4B63-822F-8F0AAAFA3068}" type="datetimeFigureOut">
              <a:rPr lang="en-GB" smtClean="0"/>
              <a:t>08/07/2024</a:t>
            </a:fld>
            <a:endParaRPr lang="en-GB"/>
          </a:p>
        </p:txBody>
      </p:sp>
      <p:sp>
        <p:nvSpPr>
          <p:cNvPr id="8" name="Footer Placeholder 7">
            <a:extLst>
              <a:ext uri="{FF2B5EF4-FFF2-40B4-BE49-F238E27FC236}">
                <a16:creationId xmlns:a16="http://schemas.microsoft.com/office/drawing/2014/main" id="{82FDE8B9-31B0-433A-A1CC-163DBC2CF066}"/>
              </a:ext>
            </a:extLst>
          </p:cNvPr>
          <p:cNvSpPr>
            <a:spLocks noGrp="1"/>
          </p:cNvSpPr>
          <p:nvPr>
            <p:ph type="ftr" sz="quarter" idx="11"/>
          </p:nvPr>
        </p:nvSpPr>
        <p:spPr>
          <a:xfrm>
            <a:off x="4038600" y="6356353"/>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CA6FE0C-DF77-4C05-B9C5-FD79A9998CA3}"/>
              </a:ext>
            </a:extLst>
          </p:cNvPr>
          <p:cNvSpPr>
            <a:spLocks noGrp="1"/>
          </p:cNvSpPr>
          <p:nvPr>
            <p:ph type="sldNum" sz="quarter" idx="12"/>
          </p:nvPr>
        </p:nvSpPr>
        <p:spPr>
          <a:xfrm>
            <a:off x="8610600" y="6356353"/>
            <a:ext cx="2743200" cy="365125"/>
          </a:xfrm>
          <a:prstGeom prst="rect">
            <a:avLst/>
          </a:prstGeom>
        </p:spPr>
        <p:txBody>
          <a:bodyPr/>
          <a:lstStyle/>
          <a:p>
            <a:fld id="{284221B5-D6DE-43A7-B170-607C8402C0A9}" type="slidenum">
              <a:rPr lang="en-GB" smtClean="0"/>
              <a:t>‹#›</a:t>
            </a:fld>
            <a:endParaRPr lang="en-GB"/>
          </a:p>
        </p:txBody>
      </p:sp>
    </p:spTree>
    <p:extLst>
      <p:ext uri="{BB962C8B-B14F-4D97-AF65-F5344CB8AC3E}">
        <p14:creationId xmlns:p14="http://schemas.microsoft.com/office/powerpoint/2010/main" val="1860430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E253E-F492-4E06-92EB-0F5EEEFB86F8}"/>
              </a:ext>
            </a:extLst>
          </p:cNvPr>
          <p:cNvSpPr>
            <a:spLocks noGrp="1"/>
          </p:cNvSpPr>
          <p:nvPr>
            <p:ph type="title"/>
          </p:nvPr>
        </p:nvSpPr>
        <p:spPr>
          <a:xfrm>
            <a:off x="838200" y="365128"/>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817B89-2557-4354-98C1-F1FF24A6093D}"/>
              </a:ext>
            </a:extLst>
          </p:cNvPr>
          <p:cNvSpPr>
            <a:spLocks noGrp="1"/>
          </p:cNvSpPr>
          <p:nvPr>
            <p:ph type="dt" sz="half" idx="10"/>
          </p:nvPr>
        </p:nvSpPr>
        <p:spPr>
          <a:xfrm>
            <a:off x="838200" y="6356353"/>
            <a:ext cx="2743200" cy="365125"/>
          </a:xfrm>
          <a:prstGeom prst="rect">
            <a:avLst/>
          </a:prstGeom>
        </p:spPr>
        <p:txBody>
          <a:bodyPr/>
          <a:lstStyle/>
          <a:p>
            <a:fld id="{F16D8FF3-75FD-4B63-822F-8F0AAAFA3068}" type="datetimeFigureOut">
              <a:rPr lang="en-GB" smtClean="0"/>
              <a:t>08/07/2024</a:t>
            </a:fld>
            <a:endParaRPr lang="en-GB"/>
          </a:p>
        </p:txBody>
      </p:sp>
      <p:sp>
        <p:nvSpPr>
          <p:cNvPr id="4" name="Footer Placeholder 3">
            <a:extLst>
              <a:ext uri="{FF2B5EF4-FFF2-40B4-BE49-F238E27FC236}">
                <a16:creationId xmlns:a16="http://schemas.microsoft.com/office/drawing/2014/main" id="{2C1F1449-DA10-49C3-B6F6-9AA26BCBCD3A}"/>
              </a:ext>
            </a:extLst>
          </p:cNvPr>
          <p:cNvSpPr>
            <a:spLocks noGrp="1"/>
          </p:cNvSpPr>
          <p:nvPr>
            <p:ph type="ftr" sz="quarter" idx="11"/>
          </p:nvPr>
        </p:nvSpPr>
        <p:spPr>
          <a:xfrm>
            <a:off x="4038600" y="6356353"/>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BE7C6569-7C74-438A-A266-728E18DA7359}"/>
              </a:ext>
            </a:extLst>
          </p:cNvPr>
          <p:cNvSpPr>
            <a:spLocks noGrp="1"/>
          </p:cNvSpPr>
          <p:nvPr>
            <p:ph type="sldNum" sz="quarter" idx="12"/>
          </p:nvPr>
        </p:nvSpPr>
        <p:spPr>
          <a:xfrm>
            <a:off x="8610600" y="6356353"/>
            <a:ext cx="2743200" cy="365125"/>
          </a:xfrm>
          <a:prstGeom prst="rect">
            <a:avLst/>
          </a:prstGeom>
        </p:spPr>
        <p:txBody>
          <a:bodyPr/>
          <a:lstStyle/>
          <a:p>
            <a:fld id="{284221B5-D6DE-43A7-B170-607C8402C0A9}" type="slidenum">
              <a:rPr lang="en-GB" smtClean="0"/>
              <a:t>‹#›</a:t>
            </a:fld>
            <a:endParaRPr lang="en-GB"/>
          </a:p>
        </p:txBody>
      </p:sp>
    </p:spTree>
    <p:extLst>
      <p:ext uri="{BB962C8B-B14F-4D97-AF65-F5344CB8AC3E}">
        <p14:creationId xmlns:p14="http://schemas.microsoft.com/office/powerpoint/2010/main" val="2255987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7DFE31-D857-4F6E-A4C8-68B1D520D1AC}"/>
              </a:ext>
            </a:extLst>
          </p:cNvPr>
          <p:cNvSpPr>
            <a:spLocks noGrp="1"/>
          </p:cNvSpPr>
          <p:nvPr>
            <p:ph type="dt" sz="half" idx="10"/>
          </p:nvPr>
        </p:nvSpPr>
        <p:spPr>
          <a:xfrm>
            <a:off x="838200" y="6356353"/>
            <a:ext cx="2743200" cy="365125"/>
          </a:xfrm>
          <a:prstGeom prst="rect">
            <a:avLst/>
          </a:prstGeom>
        </p:spPr>
        <p:txBody>
          <a:bodyPr/>
          <a:lstStyle/>
          <a:p>
            <a:fld id="{F16D8FF3-75FD-4B63-822F-8F0AAAFA3068}" type="datetimeFigureOut">
              <a:rPr lang="en-GB" smtClean="0"/>
              <a:t>08/07/2024</a:t>
            </a:fld>
            <a:endParaRPr lang="en-GB"/>
          </a:p>
        </p:txBody>
      </p:sp>
      <p:sp>
        <p:nvSpPr>
          <p:cNvPr id="3" name="Footer Placeholder 2">
            <a:extLst>
              <a:ext uri="{FF2B5EF4-FFF2-40B4-BE49-F238E27FC236}">
                <a16:creationId xmlns:a16="http://schemas.microsoft.com/office/drawing/2014/main" id="{EF5AAC5F-579C-41D0-83ED-B8A54C302ED1}"/>
              </a:ext>
            </a:extLst>
          </p:cNvPr>
          <p:cNvSpPr>
            <a:spLocks noGrp="1"/>
          </p:cNvSpPr>
          <p:nvPr>
            <p:ph type="ftr" sz="quarter" idx="11"/>
          </p:nvPr>
        </p:nvSpPr>
        <p:spPr>
          <a:xfrm>
            <a:off x="4038600" y="6356353"/>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AB1F0BC-7228-47F6-A0B4-9C61BBA7D219}"/>
              </a:ext>
            </a:extLst>
          </p:cNvPr>
          <p:cNvSpPr>
            <a:spLocks noGrp="1"/>
          </p:cNvSpPr>
          <p:nvPr>
            <p:ph type="sldNum" sz="quarter" idx="12"/>
          </p:nvPr>
        </p:nvSpPr>
        <p:spPr>
          <a:xfrm>
            <a:off x="8610600" y="6356353"/>
            <a:ext cx="2743200" cy="365125"/>
          </a:xfrm>
          <a:prstGeom prst="rect">
            <a:avLst/>
          </a:prstGeom>
        </p:spPr>
        <p:txBody>
          <a:bodyPr/>
          <a:lstStyle/>
          <a:p>
            <a:fld id="{284221B5-D6DE-43A7-B170-607C8402C0A9}" type="slidenum">
              <a:rPr lang="en-GB" smtClean="0"/>
              <a:t>‹#›</a:t>
            </a:fld>
            <a:endParaRPr lang="en-GB"/>
          </a:p>
        </p:txBody>
      </p:sp>
    </p:spTree>
    <p:extLst>
      <p:ext uri="{BB962C8B-B14F-4D97-AF65-F5344CB8AC3E}">
        <p14:creationId xmlns:p14="http://schemas.microsoft.com/office/powerpoint/2010/main" val="877420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7D4A-9D5D-4465-A335-D3E6C5547C9A}"/>
              </a:ext>
            </a:extLst>
          </p:cNvPr>
          <p:cNvSpPr>
            <a:spLocks noGrp="1"/>
          </p:cNvSpPr>
          <p:nvPr>
            <p:ph type="title"/>
          </p:nvPr>
        </p:nvSpPr>
        <p:spPr>
          <a:xfrm>
            <a:off x="840319" y="457200"/>
            <a:ext cx="3932767"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5C4C64-9027-4A9A-8BE1-BFED8FEEF4BF}"/>
              </a:ext>
            </a:extLst>
          </p:cNvPr>
          <p:cNvSpPr>
            <a:spLocks noGrp="1"/>
          </p:cNvSpPr>
          <p:nvPr>
            <p:ph idx="1"/>
          </p:nvPr>
        </p:nvSpPr>
        <p:spPr>
          <a:xfrm>
            <a:off x="5183717"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809DBC-0F18-44D2-B092-BCF9E822885E}"/>
              </a:ext>
            </a:extLst>
          </p:cNvPr>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03DB2F6-1C4E-4B75-9D66-2DCBA346078D}"/>
              </a:ext>
            </a:extLst>
          </p:cNvPr>
          <p:cNvSpPr>
            <a:spLocks noGrp="1"/>
          </p:cNvSpPr>
          <p:nvPr>
            <p:ph type="dt" sz="half" idx="10"/>
          </p:nvPr>
        </p:nvSpPr>
        <p:spPr>
          <a:xfrm>
            <a:off x="838200" y="6356353"/>
            <a:ext cx="2743200" cy="365125"/>
          </a:xfrm>
          <a:prstGeom prst="rect">
            <a:avLst/>
          </a:prstGeom>
        </p:spPr>
        <p:txBody>
          <a:bodyPr/>
          <a:lstStyle/>
          <a:p>
            <a:fld id="{F16D8FF3-75FD-4B63-822F-8F0AAAFA3068}" type="datetimeFigureOut">
              <a:rPr lang="en-GB" smtClean="0"/>
              <a:t>08/07/2024</a:t>
            </a:fld>
            <a:endParaRPr lang="en-GB"/>
          </a:p>
        </p:txBody>
      </p:sp>
      <p:sp>
        <p:nvSpPr>
          <p:cNvPr id="6" name="Footer Placeholder 5">
            <a:extLst>
              <a:ext uri="{FF2B5EF4-FFF2-40B4-BE49-F238E27FC236}">
                <a16:creationId xmlns:a16="http://schemas.microsoft.com/office/drawing/2014/main" id="{BBFA9AA2-4761-4253-BE3A-E138244913BD}"/>
              </a:ext>
            </a:extLst>
          </p:cNvPr>
          <p:cNvSpPr>
            <a:spLocks noGrp="1"/>
          </p:cNvSpPr>
          <p:nvPr>
            <p:ph type="ftr" sz="quarter" idx="11"/>
          </p:nvPr>
        </p:nvSpPr>
        <p:spPr>
          <a:xfrm>
            <a:off x="4038600" y="6356353"/>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713EC9F-BE1A-4E2E-80DC-10CE8A6435AA}"/>
              </a:ext>
            </a:extLst>
          </p:cNvPr>
          <p:cNvSpPr>
            <a:spLocks noGrp="1"/>
          </p:cNvSpPr>
          <p:nvPr>
            <p:ph type="sldNum" sz="quarter" idx="12"/>
          </p:nvPr>
        </p:nvSpPr>
        <p:spPr>
          <a:xfrm>
            <a:off x="8610600" y="6356353"/>
            <a:ext cx="2743200" cy="365125"/>
          </a:xfrm>
          <a:prstGeom prst="rect">
            <a:avLst/>
          </a:prstGeom>
        </p:spPr>
        <p:txBody>
          <a:bodyPr/>
          <a:lstStyle/>
          <a:p>
            <a:fld id="{284221B5-D6DE-43A7-B170-607C8402C0A9}" type="slidenum">
              <a:rPr lang="en-GB" smtClean="0"/>
              <a:t>‹#›</a:t>
            </a:fld>
            <a:endParaRPr lang="en-GB"/>
          </a:p>
        </p:txBody>
      </p:sp>
    </p:spTree>
    <p:extLst>
      <p:ext uri="{BB962C8B-B14F-4D97-AF65-F5344CB8AC3E}">
        <p14:creationId xmlns:p14="http://schemas.microsoft.com/office/powerpoint/2010/main" val="94472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31F3-BA03-461A-BB70-271F808070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FA0A53-B13B-49FB-A5DA-31572C6A89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9A3EFE-B669-48BD-82C9-E8EABE33C561}"/>
              </a:ext>
            </a:extLst>
          </p:cNvPr>
          <p:cNvSpPr>
            <a:spLocks noGrp="1"/>
          </p:cNvSpPr>
          <p:nvPr>
            <p:ph type="dt" sz="half" idx="10"/>
          </p:nvPr>
        </p:nvSpPr>
        <p:spPr/>
        <p:txBody>
          <a:bodyPr/>
          <a:lstStyle/>
          <a:p>
            <a:fld id="{BC4AA69C-3CE3-4130-8636-03BE78BD4F12}" type="datetimeFigureOut">
              <a:rPr lang="en-GB" smtClean="0"/>
              <a:t>08/07/2024</a:t>
            </a:fld>
            <a:endParaRPr lang="en-GB"/>
          </a:p>
        </p:txBody>
      </p:sp>
      <p:sp>
        <p:nvSpPr>
          <p:cNvPr id="5" name="Footer Placeholder 4">
            <a:extLst>
              <a:ext uri="{FF2B5EF4-FFF2-40B4-BE49-F238E27FC236}">
                <a16:creationId xmlns:a16="http://schemas.microsoft.com/office/drawing/2014/main" id="{4E2FA5F5-C231-4958-9D46-14AF7E5376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559918-E9B6-4DBD-A589-F22774B6B770}"/>
              </a:ext>
            </a:extLst>
          </p:cNvPr>
          <p:cNvSpPr>
            <a:spLocks noGrp="1"/>
          </p:cNvSpPr>
          <p:nvPr>
            <p:ph type="sldNum" sz="quarter" idx="12"/>
          </p:nvPr>
        </p:nvSpPr>
        <p:spPr/>
        <p:txBody>
          <a:bodyPr/>
          <a:lstStyle/>
          <a:p>
            <a:fld id="{E4760D9C-1F40-4B9B-B380-2F617E14E931}" type="slidenum">
              <a:rPr lang="en-GB" smtClean="0"/>
              <a:t>‹#›</a:t>
            </a:fld>
            <a:endParaRPr lang="en-GB"/>
          </a:p>
        </p:txBody>
      </p:sp>
    </p:spTree>
    <p:extLst>
      <p:ext uri="{BB962C8B-B14F-4D97-AF65-F5344CB8AC3E}">
        <p14:creationId xmlns:p14="http://schemas.microsoft.com/office/powerpoint/2010/main" val="3178868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7BF6-927B-43D9-9440-24FE6A199522}"/>
              </a:ext>
            </a:extLst>
          </p:cNvPr>
          <p:cNvSpPr>
            <a:spLocks noGrp="1"/>
          </p:cNvSpPr>
          <p:nvPr>
            <p:ph type="title"/>
          </p:nvPr>
        </p:nvSpPr>
        <p:spPr>
          <a:xfrm>
            <a:off x="840319" y="457200"/>
            <a:ext cx="3932767"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F22EDD-F57E-49E7-B9CE-7D012F08B638}"/>
              </a:ext>
            </a:extLst>
          </p:cNvPr>
          <p:cNvSpPr>
            <a:spLocks noGrp="1"/>
          </p:cNvSpPr>
          <p:nvPr>
            <p:ph type="pic" idx="1"/>
          </p:nvPr>
        </p:nvSpPr>
        <p:spPr>
          <a:xfrm>
            <a:off x="5183717" y="98742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9138E7B4-6715-4ECD-B450-CB74689B319D}"/>
              </a:ext>
            </a:extLst>
          </p:cNvPr>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6527B20-0D1D-483C-A9AA-6F546161A33C}"/>
              </a:ext>
            </a:extLst>
          </p:cNvPr>
          <p:cNvSpPr>
            <a:spLocks noGrp="1"/>
          </p:cNvSpPr>
          <p:nvPr>
            <p:ph type="dt" sz="half" idx="10"/>
          </p:nvPr>
        </p:nvSpPr>
        <p:spPr>
          <a:xfrm>
            <a:off x="838200" y="6356353"/>
            <a:ext cx="2743200" cy="365125"/>
          </a:xfrm>
          <a:prstGeom prst="rect">
            <a:avLst/>
          </a:prstGeom>
        </p:spPr>
        <p:txBody>
          <a:bodyPr/>
          <a:lstStyle/>
          <a:p>
            <a:fld id="{F16D8FF3-75FD-4B63-822F-8F0AAAFA3068}" type="datetimeFigureOut">
              <a:rPr lang="en-GB" smtClean="0"/>
              <a:t>08/07/2024</a:t>
            </a:fld>
            <a:endParaRPr lang="en-GB"/>
          </a:p>
        </p:txBody>
      </p:sp>
      <p:sp>
        <p:nvSpPr>
          <p:cNvPr id="6" name="Footer Placeholder 5">
            <a:extLst>
              <a:ext uri="{FF2B5EF4-FFF2-40B4-BE49-F238E27FC236}">
                <a16:creationId xmlns:a16="http://schemas.microsoft.com/office/drawing/2014/main" id="{4914D723-54F6-4327-8EF6-EA718F2C8FF6}"/>
              </a:ext>
            </a:extLst>
          </p:cNvPr>
          <p:cNvSpPr>
            <a:spLocks noGrp="1"/>
          </p:cNvSpPr>
          <p:nvPr>
            <p:ph type="ftr" sz="quarter" idx="11"/>
          </p:nvPr>
        </p:nvSpPr>
        <p:spPr>
          <a:xfrm>
            <a:off x="4038600" y="6356353"/>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0AE3200-4668-4D3A-A81C-4FC80574A2D4}"/>
              </a:ext>
            </a:extLst>
          </p:cNvPr>
          <p:cNvSpPr>
            <a:spLocks noGrp="1"/>
          </p:cNvSpPr>
          <p:nvPr>
            <p:ph type="sldNum" sz="quarter" idx="12"/>
          </p:nvPr>
        </p:nvSpPr>
        <p:spPr>
          <a:xfrm>
            <a:off x="8610600" y="6356353"/>
            <a:ext cx="2743200" cy="365125"/>
          </a:xfrm>
          <a:prstGeom prst="rect">
            <a:avLst/>
          </a:prstGeom>
        </p:spPr>
        <p:txBody>
          <a:bodyPr/>
          <a:lstStyle/>
          <a:p>
            <a:fld id="{284221B5-D6DE-43A7-B170-607C8402C0A9}" type="slidenum">
              <a:rPr lang="en-GB" smtClean="0"/>
              <a:t>‹#›</a:t>
            </a:fld>
            <a:endParaRPr lang="en-GB"/>
          </a:p>
        </p:txBody>
      </p:sp>
    </p:spTree>
    <p:extLst>
      <p:ext uri="{BB962C8B-B14F-4D97-AF65-F5344CB8AC3E}">
        <p14:creationId xmlns:p14="http://schemas.microsoft.com/office/powerpoint/2010/main" val="284768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ED37-ED1D-40A6-81E5-3C1397BCE6C7}"/>
              </a:ext>
            </a:extLst>
          </p:cNvPr>
          <p:cNvSpPr>
            <a:spLocks noGrp="1"/>
          </p:cNvSpPr>
          <p:nvPr>
            <p:ph type="title"/>
          </p:nvPr>
        </p:nvSpPr>
        <p:spPr>
          <a:xfrm>
            <a:off x="838200" y="365128"/>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D14CC9-92A5-43C4-8FF9-EBD6AD1858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37995F-0436-4938-B050-37C0BD0F7B9A}"/>
              </a:ext>
            </a:extLst>
          </p:cNvPr>
          <p:cNvSpPr>
            <a:spLocks noGrp="1"/>
          </p:cNvSpPr>
          <p:nvPr>
            <p:ph type="dt" sz="half" idx="10"/>
          </p:nvPr>
        </p:nvSpPr>
        <p:spPr>
          <a:xfrm>
            <a:off x="838200" y="6356353"/>
            <a:ext cx="2743200" cy="365125"/>
          </a:xfrm>
          <a:prstGeom prst="rect">
            <a:avLst/>
          </a:prstGeom>
        </p:spPr>
        <p:txBody>
          <a:bodyPr/>
          <a:lstStyle/>
          <a:p>
            <a:fld id="{F16D8FF3-75FD-4B63-822F-8F0AAAFA3068}" type="datetimeFigureOut">
              <a:rPr lang="en-GB" smtClean="0"/>
              <a:t>08/07/2024</a:t>
            </a:fld>
            <a:endParaRPr lang="en-GB"/>
          </a:p>
        </p:txBody>
      </p:sp>
      <p:sp>
        <p:nvSpPr>
          <p:cNvPr id="5" name="Footer Placeholder 4">
            <a:extLst>
              <a:ext uri="{FF2B5EF4-FFF2-40B4-BE49-F238E27FC236}">
                <a16:creationId xmlns:a16="http://schemas.microsoft.com/office/drawing/2014/main" id="{6240504E-D173-41A4-A3FB-2B94748328AD}"/>
              </a:ext>
            </a:extLst>
          </p:cNvPr>
          <p:cNvSpPr>
            <a:spLocks noGrp="1"/>
          </p:cNvSpPr>
          <p:nvPr>
            <p:ph type="ftr" sz="quarter" idx="11"/>
          </p:nvPr>
        </p:nvSpPr>
        <p:spPr>
          <a:xfrm>
            <a:off x="4038600" y="6356353"/>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71F5DC2-AA4F-41C0-881D-4A249A98C391}"/>
              </a:ext>
            </a:extLst>
          </p:cNvPr>
          <p:cNvSpPr>
            <a:spLocks noGrp="1"/>
          </p:cNvSpPr>
          <p:nvPr>
            <p:ph type="sldNum" sz="quarter" idx="12"/>
          </p:nvPr>
        </p:nvSpPr>
        <p:spPr>
          <a:xfrm>
            <a:off x="8610600" y="6356353"/>
            <a:ext cx="2743200" cy="365125"/>
          </a:xfrm>
          <a:prstGeom prst="rect">
            <a:avLst/>
          </a:prstGeom>
        </p:spPr>
        <p:txBody>
          <a:bodyPr/>
          <a:lstStyle/>
          <a:p>
            <a:fld id="{284221B5-D6DE-43A7-B170-607C8402C0A9}" type="slidenum">
              <a:rPr lang="en-GB" smtClean="0"/>
              <a:t>‹#›</a:t>
            </a:fld>
            <a:endParaRPr lang="en-GB"/>
          </a:p>
        </p:txBody>
      </p:sp>
    </p:spTree>
    <p:extLst>
      <p:ext uri="{BB962C8B-B14F-4D97-AF65-F5344CB8AC3E}">
        <p14:creationId xmlns:p14="http://schemas.microsoft.com/office/powerpoint/2010/main" val="796974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DA3E2-12F4-4C43-ADF0-9321203CB8C4}"/>
              </a:ext>
            </a:extLst>
          </p:cNvPr>
          <p:cNvSpPr>
            <a:spLocks noGrp="1"/>
          </p:cNvSpPr>
          <p:nvPr>
            <p:ph type="title" orient="vert"/>
          </p:nvPr>
        </p:nvSpPr>
        <p:spPr>
          <a:xfrm>
            <a:off x="8724902"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EA78D3-C137-4F62-8A3D-FF0711D5B6B8}"/>
              </a:ext>
            </a:extLst>
          </p:cNvPr>
          <p:cNvSpPr>
            <a:spLocks noGrp="1"/>
          </p:cNvSpPr>
          <p:nvPr>
            <p:ph type="body" orient="vert" idx="1"/>
          </p:nvPr>
        </p:nvSpPr>
        <p:spPr>
          <a:xfrm>
            <a:off x="838202"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EAF62-A1DF-4ED1-BD84-24A3A505E7E0}"/>
              </a:ext>
            </a:extLst>
          </p:cNvPr>
          <p:cNvSpPr>
            <a:spLocks noGrp="1"/>
          </p:cNvSpPr>
          <p:nvPr>
            <p:ph type="dt" sz="half" idx="10"/>
          </p:nvPr>
        </p:nvSpPr>
        <p:spPr>
          <a:xfrm>
            <a:off x="838200" y="6356353"/>
            <a:ext cx="2743200" cy="365125"/>
          </a:xfrm>
          <a:prstGeom prst="rect">
            <a:avLst/>
          </a:prstGeom>
        </p:spPr>
        <p:txBody>
          <a:bodyPr/>
          <a:lstStyle/>
          <a:p>
            <a:fld id="{F16D8FF3-75FD-4B63-822F-8F0AAAFA3068}" type="datetimeFigureOut">
              <a:rPr lang="en-GB" smtClean="0"/>
              <a:t>08/07/2024</a:t>
            </a:fld>
            <a:endParaRPr lang="en-GB"/>
          </a:p>
        </p:txBody>
      </p:sp>
      <p:sp>
        <p:nvSpPr>
          <p:cNvPr id="5" name="Footer Placeholder 4">
            <a:extLst>
              <a:ext uri="{FF2B5EF4-FFF2-40B4-BE49-F238E27FC236}">
                <a16:creationId xmlns:a16="http://schemas.microsoft.com/office/drawing/2014/main" id="{936FF364-FCD7-4BB5-952F-A81D63C915DD}"/>
              </a:ext>
            </a:extLst>
          </p:cNvPr>
          <p:cNvSpPr>
            <a:spLocks noGrp="1"/>
          </p:cNvSpPr>
          <p:nvPr>
            <p:ph type="ftr" sz="quarter" idx="11"/>
          </p:nvPr>
        </p:nvSpPr>
        <p:spPr>
          <a:xfrm>
            <a:off x="4038600" y="6356353"/>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76D87BA-C591-4FAD-BDFE-0A446066E972}"/>
              </a:ext>
            </a:extLst>
          </p:cNvPr>
          <p:cNvSpPr>
            <a:spLocks noGrp="1"/>
          </p:cNvSpPr>
          <p:nvPr>
            <p:ph type="sldNum" sz="quarter" idx="12"/>
          </p:nvPr>
        </p:nvSpPr>
        <p:spPr>
          <a:xfrm>
            <a:off x="8610600" y="6356353"/>
            <a:ext cx="2743200" cy="365125"/>
          </a:xfrm>
          <a:prstGeom prst="rect">
            <a:avLst/>
          </a:prstGeom>
        </p:spPr>
        <p:txBody>
          <a:bodyPr/>
          <a:lstStyle/>
          <a:p>
            <a:fld id="{284221B5-D6DE-43A7-B170-607C8402C0A9}" type="slidenum">
              <a:rPr lang="en-GB" smtClean="0"/>
              <a:t>‹#›</a:t>
            </a:fld>
            <a:endParaRPr lang="en-GB"/>
          </a:p>
        </p:txBody>
      </p:sp>
    </p:spTree>
    <p:extLst>
      <p:ext uri="{BB962C8B-B14F-4D97-AF65-F5344CB8AC3E}">
        <p14:creationId xmlns:p14="http://schemas.microsoft.com/office/powerpoint/2010/main" val="54037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77875"/>
          </a:xfrm>
        </p:spPr>
        <p:txBody>
          <a:bodyPr/>
          <a:lstStyle/>
          <a:p>
            <a:r>
              <a:rPr lang="en-US"/>
              <a:t>Click to edit Master title style</a:t>
            </a:r>
            <a:endParaRPr lang="en-GB"/>
          </a:p>
        </p:txBody>
      </p:sp>
      <p:sp>
        <p:nvSpPr>
          <p:cNvPr id="3" name="Content Placeholder 2"/>
          <p:cNvSpPr>
            <a:spLocks noGrp="1"/>
          </p:cNvSpPr>
          <p:nvPr>
            <p:ph sz="half" idx="1"/>
          </p:nvPr>
        </p:nvSpPr>
        <p:spPr>
          <a:xfrm>
            <a:off x="624417" y="1196975"/>
            <a:ext cx="53848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12417" y="1196975"/>
            <a:ext cx="53848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CB858C-1CFE-4C70-8731-842F5957F9C0}" type="slidenum">
              <a:rPr lang="en-US"/>
              <a:pPr>
                <a:defRPr/>
              </a:pPr>
              <a:t>‹#›</a:t>
            </a:fld>
            <a:endParaRPr lang="en-US"/>
          </a:p>
        </p:txBody>
      </p:sp>
    </p:spTree>
    <p:extLst>
      <p:ext uri="{BB962C8B-B14F-4D97-AF65-F5344CB8AC3E}">
        <p14:creationId xmlns:p14="http://schemas.microsoft.com/office/powerpoint/2010/main" val="1902593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778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24417" y="1196975"/>
            <a:ext cx="53848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12417" y="1196975"/>
            <a:ext cx="53848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AD5750-5168-41C7-94F4-B0B2C75904AF}" type="slidenum">
              <a:rPr lang="en-US"/>
              <a:pPr>
                <a:defRPr/>
              </a:pPr>
              <a:t>‹#›</a:t>
            </a:fld>
            <a:endParaRPr lang="en-US"/>
          </a:p>
        </p:txBody>
      </p:sp>
    </p:spTree>
    <p:extLst>
      <p:ext uri="{BB962C8B-B14F-4D97-AF65-F5344CB8AC3E}">
        <p14:creationId xmlns:p14="http://schemas.microsoft.com/office/powerpoint/2010/main" val="323576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9472-E70B-4953-962B-8BE1F4F644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AA8C76-C062-4BF7-BDEF-4F3B266C79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5F17FC-7399-4E58-9EE0-731411D8F66C}"/>
              </a:ext>
            </a:extLst>
          </p:cNvPr>
          <p:cNvSpPr>
            <a:spLocks noGrp="1"/>
          </p:cNvSpPr>
          <p:nvPr>
            <p:ph type="dt" sz="half" idx="10"/>
          </p:nvPr>
        </p:nvSpPr>
        <p:spPr/>
        <p:txBody>
          <a:bodyPr/>
          <a:lstStyle/>
          <a:p>
            <a:fld id="{BC4AA69C-3CE3-4130-8636-03BE78BD4F12}" type="datetimeFigureOut">
              <a:rPr lang="en-GB" smtClean="0"/>
              <a:t>08/07/2024</a:t>
            </a:fld>
            <a:endParaRPr lang="en-GB"/>
          </a:p>
        </p:txBody>
      </p:sp>
      <p:sp>
        <p:nvSpPr>
          <p:cNvPr id="5" name="Footer Placeholder 4">
            <a:extLst>
              <a:ext uri="{FF2B5EF4-FFF2-40B4-BE49-F238E27FC236}">
                <a16:creationId xmlns:a16="http://schemas.microsoft.com/office/drawing/2014/main" id="{DB7AD5E1-94AF-485C-8C0E-8E48C42D71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2F90E1-EBD5-4BB0-B02B-9A0928A13ADC}"/>
              </a:ext>
            </a:extLst>
          </p:cNvPr>
          <p:cNvSpPr>
            <a:spLocks noGrp="1"/>
          </p:cNvSpPr>
          <p:nvPr>
            <p:ph type="sldNum" sz="quarter" idx="12"/>
          </p:nvPr>
        </p:nvSpPr>
        <p:spPr/>
        <p:txBody>
          <a:bodyPr/>
          <a:lstStyle/>
          <a:p>
            <a:fld id="{E4760D9C-1F40-4B9B-B380-2F617E14E931}" type="slidenum">
              <a:rPr lang="en-GB" smtClean="0"/>
              <a:t>‹#›</a:t>
            </a:fld>
            <a:endParaRPr lang="en-GB"/>
          </a:p>
        </p:txBody>
      </p:sp>
    </p:spTree>
    <p:extLst>
      <p:ext uri="{BB962C8B-B14F-4D97-AF65-F5344CB8AC3E}">
        <p14:creationId xmlns:p14="http://schemas.microsoft.com/office/powerpoint/2010/main" val="140871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CA737-D51B-4BF2-BA9C-80356C8704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7FABFF-E532-4A22-BC65-FF60E7342A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3C3D18-C670-4681-A4B0-45B8BF6EBA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BDBE8E-838F-4C8F-902E-F64B1264EE13}"/>
              </a:ext>
            </a:extLst>
          </p:cNvPr>
          <p:cNvSpPr>
            <a:spLocks noGrp="1"/>
          </p:cNvSpPr>
          <p:nvPr>
            <p:ph type="dt" sz="half" idx="10"/>
          </p:nvPr>
        </p:nvSpPr>
        <p:spPr/>
        <p:txBody>
          <a:bodyPr/>
          <a:lstStyle/>
          <a:p>
            <a:fld id="{BC4AA69C-3CE3-4130-8636-03BE78BD4F12}" type="datetimeFigureOut">
              <a:rPr lang="en-GB" smtClean="0"/>
              <a:t>08/07/2024</a:t>
            </a:fld>
            <a:endParaRPr lang="en-GB"/>
          </a:p>
        </p:txBody>
      </p:sp>
      <p:sp>
        <p:nvSpPr>
          <p:cNvPr id="6" name="Footer Placeholder 5">
            <a:extLst>
              <a:ext uri="{FF2B5EF4-FFF2-40B4-BE49-F238E27FC236}">
                <a16:creationId xmlns:a16="http://schemas.microsoft.com/office/drawing/2014/main" id="{865D9C65-D7D2-40C1-836D-BDD6394BA1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86CD1A-2261-4555-808B-D32D9867B546}"/>
              </a:ext>
            </a:extLst>
          </p:cNvPr>
          <p:cNvSpPr>
            <a:spLocks noGrp="1"/>
          </p:cNvSpPr>
          <p:nvPr>
            <p:ph type="sldNum" sz="quarter" idx="12"/>
          </p:nvPr>
        </p:nvSpPr>
        <p:spPr/>
        <p:txBody>
          <a:bodyPr/>
          <a:lstStyle/>
          <a:p>
            <a:fld id="{E4760D9C-1F40-4B9B-B380-2F617E14E931}" type="slidenum">
              <a:rPr lang="en-GB" smtClean="0"/>
              <a:t>‹#›</a:t>
            </a:fld>
            <a:endParaRPr lang="en-GB"/>
          </a:p>
        </p:txBody>
      </p:sp>
    </p:spTree>
    <p:extLst>
      <p:ext uri="{BB962C8B-B14F-4D97-AF65-F5344CB8AC3E}">
        <p14:creationId xmlns:p14="http://schemas.microsoft.com/office/powerpoint/2010/main" val="2589111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B2322-5169-4D2B-8B9A-6F0FFAC9BC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D92D9-EB4D-4A4E-8600-F11A9E5265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EB4A5D-6AB3-47BB-B2AA-2F0B1641FB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38B6EF-724E-4284-9FAF-445CAFE5F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175054-869C-4C6F-A25D-2FEF3F980E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5183E1-0098-4AF0-8917-FCE176E0A85A}"/>
              </a:ext>
            </a:extLst>
          </p:cNvPr>
          <p:cNvSpPr>
            <a:spLocks noGrp="1"/>
          </p:cNvSpPr>
          <p:nvPr>
            <p:ph type="dt" sz="half" idx="10"/>
          </p:nvPr>
        </p:nvSpPr>
        <p:spPr/>
        <p:txBody>
          <a:bodyPr/>
          <a:lstStyle/>
          <a:p>
            <a:fld id="{BC4AA69C-3CE3-4130-8636-03BE78BD4F12}" type="datetimeFigureOut">
              <a:rPr lang="en-GB" smtClean="0"/>
              <a:t>08/07/2024</a:t>
            </a:fld>
            <a:endParaRPr lang="en-GB"/>
          </a:p>
        </p:txBody>
      </p:sp>
      <p:sp>
        <p:nvSpPr>
          <p:cNvPr id="8" name="Footer Placeholder 7">
            <a:extLst>
              <a:ext uri="{FF2B5EF4-FFF2-40B4-BE49-F238E27FC236}">
                <a16:creationId xmlns:a16="http://schemas.microsoft.com/office/drawing/2014/main" id="{BBA36B7F-4DF2-49FB-9F24-FEA5F0A301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BAFD60-B585-4EA1-A5E2-A99083C852D6}"/>
              </a:ext>
            </a:extLst>
          </p:cNvPr>
          <p:cNvSpPr>
            <a:spLocks noGrp="1"/>
          </p:cNvSpPr>
          <p:nvPr>
            <p:ph type="sldNum" sz="quarter" idx="12"/>
          </p:nvPr>
        </p:nvSpPr>
        <p:spPr/>
        <p:txBody>
          <a:bodyPr/>
          <a:lstStyle/>
          <a:p>
            <a:fld id="{E4760D9C-1F40-4B9B-B380-2F617E14E931}" type="slidenum">
              <a:rPr lang="en-GB" smtClean="0"/>
              <a:t>‹#›</a:t>
            </a:fld>
            <a:endParaRPr lang="en-GB"/>
          </a:p>
        </p:txBody>
      </p:sp>
    </p:spTree>
    <p:extLst>
      <p:ext uri="{BB962C8B-B14F-4D97-AF65-F5344CB8AC3E}">
        <p14:creationId xmlns:p14="http://schemas.microsoft.com/office/powerpoint/2010/main" val="320294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ABF3-8B65-4FB3-8E9B-CBA5FDEB33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8644E1-5B1B-4837-8CCB-01BFB8A8B7B6}"/>
              </a:ext>
            </a:extLst>
          </p:cNvPr>
          <p:cNvSpPr>
            <a:spLocks noGrp="1"/>
          </p:cNvSpPr>
          <p:nvPr>
            <p:ph type="dt" sz="half" idx="10"/>
          </p:nvPr>
        </p:nvSpPr>
        <p:spPr/>
        <p:txBody>
          <a:bodyPr/>
          <a:lstStyle/>
          <a:p>
            <a:fld id="{BC4AA69C-3CE3-4130-8636-03BE78BD4F12}" type="datetimeFigureOut">
              <a:rPr lang="en-GB" smtClean="0"/>
              <a:t>08/07/2024</a:t>
            </a:fld>
            <a:endParaRPr lang="en-GB"/>
          </a:p>
        </p:txBody>
      </p:sp>
      <p:sp>
        <p:nvSpPr>
          <p:cNvPr id="4" name="Footer Placeholder 3">
            <a:extLst>
              <a:ext uri="{FF2B5EF4-FFF2-40B4-BE49-F238E27FC236}">
                <a16:creationId xmlns:a16="http://schemas.microsoft.com/office/drawing/2014/main" id="{060D46AA-DCCE-4341-A24A-02104A610F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2FC92E-CAD0-4FD3-A1A3-64F314A9A0A6}"/>
              </a:ext>
            </a:extLst>
          </p:cNvPr>
          <p:cNvSpPr>
            <a:spLocks noGrp="1"/>
          </p:cNvSpPr>
          <p:nvPr>
            <p:ph type="sldNum" sz="quarter" idx="12"/>
          </p:nvPr>
        </p:nvSpPr>
        <p:spPr/>
        <p:txBody>
          <a:bodyPr/>
          <a:lstStyle/>
          <a:p>
            <a:fld id="{E4760D9C-1F40-4B9B-B380-2F617E14E931}" type="slidenum">
              <a:rPr lang="en-GB" smtClean="0"/>
              <a:t>‹#›</a:t>
            </a:fld>
            <a:endParaRPr lang="en-GB"/>
          </a:p>
        </p:txBody>
      </p:sp>
    </p:spTree>
    <p:extLst>
      <p:ext uri="{BB962C8B-B14F-4D97-AF65-F5344CB8AC3E}">
        <p14:creationId xmlns:p14="http://schemas.microsoft.com/office/powerpoint/2010/main" val="94088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C55FEE-044B-464C-9DBC-D7EA3D0A1936}"/>
              </a:ext>
            </a:extLst>
          </p:cNvPr>
          <p:cNvSpPr>
            <a:spLocks noGrp="1"/>
          </p:cNvSpPr>
          <p:nvPr>
            <p:ph type="dt" sz="half" idx="10"/>
          </p:nvPr>
        </p:nvSpPr>
        <p:spPr/>
        <p:txBody>
          <a:bodyPr/>
          <a:lstStyle/>
          <a:p>
            <a:fld id="{BC4AA69C-3CE3-4130-8636-03BE78BD4F12}" type="datetimeFigureOut">
              <a:rPr lang="en-GB" smtClean="0"/>
              <a:t>08/07/2024</a:t>
            </a:fld>
            <a:endParaRPr lang="en-GB"/>
          </a:p>
        </p:txBody>
      </p:sp>
      <p:sp>
        <p:nvSpPr>
          <p:cNvPr id="3" name="Footer Placeholder 2">
            <a:extLst>
              <a:ext uri="{FF2B5EF4-FFF2-40B4-BE49-F238E27FC236}">
                <a16:creationId xmlns:a16="http://schemas.microsoft.com/office/drawing/2014/main" id="{D735115B-33D9-4B07-BA99-0DAA3459FD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F981BC0-B022-4553-AF90-67D7B4043A03}"/>
              </a:ext>
            </a:extLst>
          </p:cNvPr>
          <p:cNvSpPr>
            <a:spLocks noGrp="1"/>
          </p:cNvSpPr>
          <p:nvPr>
            <p:ph type="sldNum" sz="quarter" idx="12"/>
          </p:nvPr>
        </p:nvSpPr>
        <p:spPr/>
        <p:txBody>
          <a:bodyPr/>
          <a:lstStyle/>
          <a:p>
            <a:fld id="{E4760D9C-1F40-4B9B-B380-2F617E14E931}" type="slidenum">
              <a:rPr lang="en-GB" smtClean="0"/>
              <a:t>‹#›</a:t>
            </a:fld>
            <a:endParaRPr lang="en-GB"/>
          </a:p>
        </p:txBody>
      </p:sp>
    </p:spTree>
    <p:extLst>
      <p:ext uri="{BB962C8B-B14F-4D97-AF65-F5344CB8AC3E}">
        <p14:creationId xmlns:p14="http://schemas.microsoft.com/office/powerpoint/2010/main" val="61478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9A9A-4BA9-45B7-BF2D-F5292BBE3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8A0735-171F-41F7-9E35-84D5A2851E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F37FDE-72FB-4EE0-8F66-865D9F135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B6F574-AF53-4A6D-AB4B-136B89AF997E}"/>
              </a:ext>
            </a:extLst>
          </p:cNvPr>
          <p:cNvSpPr>
            <a:spLocks noGrp="1"/>
          </p:cNvSpPr>
          <p:nvPr>
            <p:ph type="dt" sz="half" idx="10"/>
          </p:nvPr>
        </p:nvSpPr>
        <p:spPr/>
        <p:txBody>
          <a:bodyPr/>
          <a:lstStyle/>
          <a:p>
            <a:fld id="{BC4AA69C-3CE3-4130-8636-03BE78BD4F12}" type="datetimeFigureOut">
              <a:rPr lang="en-GB" smtClean="0"/>
              <a:t>08/07/2024</a:t>
            </a:fld>
            <a:endParaRPr lang="en-GB"/>
          </a:p>
        </p:txBody>
      </p:sp>
      <p:sp>
        <p:nvSpPr>
          <p:cNvPr id="6" name="Footer Placeholder 5">
            <a:extLst>
              <a:ext uri="{FF2B5EF4-FFF2-40B4-BE49-F238E27FC236}">
                <a16:creationId xmlns:a16="http://schemas.microsoft.com/office/drawing/2014/main" id="{D503C0D1-3A21-4BB0-99E5-8B862DB802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8DA891-BFDA-4EF3-97F2-9D7756264939}"/>
              </a:ext>
            </a:extLst>
          </p:cNvPr>
          <p:cNvSpPr>
            <a:spLocks noGrp="1"/>
          </p:cNvSpPr>
          <p:nvPr>
            <p:ph type="sldNum" sz="quarter" idx="12"/>
          </p:nvPr>
        </p:nvSpPr>
        <p:spPr/>
        <p:txBody>
          <a:bodyPr/>
          <a:lstStyle/>
          <a:p>
            <a:fld id="{E4760D9C-1F40-4B9B-B380-2F617E14E931}" type="slidenum">
              <a:rPr lang="en-GB" smtClean="0"/>
              <a:t>‹#›</a:t>
            </a:fld>
            <a:endParaRPr lang="en-GB"/>
          </a:p>
        </p:txBody>
      </p:sp>
    </p:spTree>
    <p:extLst>
      <p:ext uri="{BB962C8B-B14F-4D97-AF65-F5344CB8AC3E}">
        <p14:creationId xmlns:p14="http://schemas.microsoft.com/office/powerpoint/2010/main" val="418822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72F3-7259-4863-A47F-BA0351FAA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DC6799-071B-4B1E-ADCD-A267C59BD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154CF8-CCA9-48BE-9361-57B4E910D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D4848F-6BA2-4877-8640-37C4E8E075B8}"/>
              </a:ext>
            </a:extLst>
          </p:cNvPr>
          <p:cNvSpPr>
            <a:spLocks noGrp="1"/>
          </p:cNvSpPr>
          <p:nvPr>
            <p:ph type="dt" sz="half" idx="10"/>
          </p:nvPr>
        </p:nvSpPr>
        <p:spPr/>
        <p:txBody>
          <a:bodyPr/>
          <a:lstStyle/>
          <a:p>
            <a:fld id="{BC4AA69C-3CE3-4130-8636-03BE78BD4F12}" type="datetimeFigureOut">
              <a:rPr lang="en-GB" smtClean="0"/>
              <a:t>08/07/2024</a:t>
            </a:fld>
            <a:endParaRPr lang="en-GB"/>
          </a:p>
        </p:txBody>
      </p:sp>
      <p:sp>
        <p:nvSpPr>
          <p:cNvPr id="6" name="Footer Placeholder 5">
            <a:extLst>
              <a:ext uri="{FF2B5EF4-FFF2-40B4-BE49-F238E27FC236}">
                <a16:creationId xmlns:a16="http://schemas.microsoft.com/office/drawing/2014/main" id="{6EB670F7-3367-49A3-B7D5-2813BAABA9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33DE97-9A9E-429A-AC69-87436A089C4D}"/>
              </a:ext>
            </a:extLst>
          </p:cNvPr>
          <p:cNvSpPr>
            <a:spLocks noGrp="1"/>
          </p:cNvSpPr>
          <p:nvPr>
            <p:ph type="sldNum" sz="quarter" idx="12"/>
          </p:nvPr>
        </p:nvSpPr>
        <p:spPr/>
        <p:txBody>
          <a:bodyPr/>
          <a:lstStyle/>
          <a:p>
            <a:fld id="{E4760D9C-1F40-4B9B-B380-2F617E14E931}" type="slidenum">
              <a:rPr lang="en-GB" smtClean="0"/>
              <a:t>‹#›</a:t>
            </a:fld>
            <a:endParaRPr lang="en-GB"/>
          </a:p>
        </p:txBody>
      </p:sp>
    </p:spTree>
    <p:extLst>
      <p:ext uri="{BB962C8B-B14F-4D97-AF65-F5344CB8AC3E}">
        <p14:creationId xmlns:p14="http://schemas.microsoft.com/office/powerpoint/2010/main" val="224397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1CBF5-9537-40A1-A0DD-82ED77FD0D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EB579D-66D1-4DFB-8AFB-81760C2A98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D7D100-A84F-43E5-ABB2-5653ACAB6E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AA69C-3CE3-4130-8636-03BE78BD4F12}" type="datetimeFigureOut">
              <a:rPr lang="en-GB" smtClean="0"/>
              <a:t>08/07/2024</a:t>
            </a:fld>
            <a:endParaRPr lang="en-GB"/>
          </a:p>
        </p:txBody>
      </p:sp>
      <p:sp>
        <p:nvSpPr>
          <p:cNvPr id="5" name="Footer Placeholder 4">
            <a:extLst>
              <a:ext uri="{FF2B5EF4-FFF2-40B4-BE49-F238E27FC236}">
                <a16:creationId xmlns:a16="http://schemas.microsoft.com/office/drawing/2014/main" id="{83E6E82B-543B-480D-A645-9322726F7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03A0A9-B76F-4874-B6D2-04E2630D97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60D9C-1F40-4B9B-B380-2F617E14E931}" type="slidenum">
              <a:rPr lang="en-GB" smtClean="0"/>
              <a:t>‹#›</a:t>
            </a:fld>
            <a:endParaRPr lang="en-GB"/>
          </a:p>
        </p:txBody>
      </p:sp>
    </p:spTree>
    <p:extLst>
      <p:ext uri="{BB962C8B-B14F-4D97-AF65-F5344CB8AC3E}">
        <p14:creationId xmlns:p14="http://schemas.microsoft.com/office/powerpoint/2010/main" val="98993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F0F9"/>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5CD3C-7587-4736-AF35-C219D72E52F2}"/>
              </a:ext>
            </a:extLst>
          </p:cNvPr>
          <p:cNvSpPr>
            <a:spLocks noGrp="1"/>
          </p:cNvSpPr>
          <p:nvPr>
            <p:ph type="body" idx="1"/>
          </p:nvPr>
        </p:nvSpPr>
        <p:spPr>
          <a:xfrm>
            <a:off x="263352" y="970830"/>
            <a:ext cx="11619275" cy="54104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E25426AC-7B64-4CB1-8992-A1ACA56702C7}"/>
              </a:ext>
            </a:extLst>
          </p:cNvPr>
          <p:cNvSpPr>
            <a:spLocks/>
          </p:cNvSpPr>
          <p:nvPr userDrawn="1"/>
        </p:nvSpPr>
        <p:spPr bwMode="auto">
          <a:xfrm>
            <a:off x="0" y="6655500"/>
            <a:ext cx="12192000" cy="202500"/>
          </a:xfrm>
          <a:prstGeom prst="rect">
            <a:avLst/>
          </a:prstGeom>
          <a:solidFill>
            <a:schemeClr val="accent1"/>
          </a:solidFill>
          <a:ln>
            <a:noFill/>
          </a:ln>
          <a:scene3d>
            <a:camera prst="orthographicFront"/>
            <a:lightRig rig="balanced" dir="t">
              <a:rot lat="0" lon="0" rev="2700000"/>
            </a:lightRig>
          </a:scene3d>
          <a:sp3d contourW="12700" prstMaterial="matte">
            <a:bevelT w="38100" h="38100"/>
            <a:contourClr>
              <a:schemeClr val="accent1">
                <a:lumMod val="50000"/>
              </a:schemeClr>
            </a:contourClr>
          </a:sp3d>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20250" anchor="b" anchorCtr="0"/>
          <a:lstStyle>
            <a:defPPr>
              <a:defRPr lang="en-US"/>
            </a:defPPr>
            <a:lvl1pPr algn="l" rtl="0" fontAlgn="base">
              <a:lnSpc>
                <a:spcPct val="110000"/>
              </a:lnSpc>
              <a:spcBef>
                <a:spcPct val="0"/>
              </a:spcBef>
              <a:spcAft>
                <a:spcPct val="0"/>
              </a:spcAft>
              <a:defRPr sz="1800" kern="1200">
                <a:solidFill>
                  <a:srgbClr val="111155"/>
                </a:solidFill>
                <a:latin typeface="Corbel" charset="0"/>
                <a:ea typeface="ヒラギノ角ゴ ProN W3" charset="0"/>
                <a:cs typeface="ヒラギノ角ゴ ProN W3" charset="0"/>
                <a:sym typeface="Corbel" charset="0"/>
              </a:defRPr>
            </a:lvl1pPr>
            <a:lvl2pPr marL="342900" algn="l" rtl="0" fontAlgn="base">
              <a:lnSpc>
                <a:spcPct val="110000"/>
              </a:lnSpc>
              <a:spcBef>
                <a:spcPct val="0"/>
              </a:spcBef>
              <a:spcAft>
                <a:spcPct val="0"/>
              </a:spcAft>
              <a:defRPr sz="1800" kern="1200">
                <a:solidFill>
                  <a:srgbClr val="111155"/>
                </a:solidFill>
                <a:latin typeface="Corbel" charset="0"/>
                <a:ea typeface="ヒラギノ角ゴ ProN W3" charset="0"/>
                <a:cs typeface="ヒラギノ角ゴ ProN W3" charset="0"/>
                <a:sym typeface="Corbel" charset="0"/>
              </a:defRPr>
            </a:lvl2pPr>
            <a:lvl3pPr marL="685800" algn="l" rtl="0" fontAlgn="base">
              <a:lnSpc>
                <a:spcPct val="110000"/>
              </a:lnSpc>
              <a:spcBef>
                <a:spcPct val="0"/>
              </a:spcBef>
              <a:spcAft>
                <a:spcPct val="0"/>
              </a:spcAft>
              <a:defRPr sz="1800" kern="1200">
                <a:solidFill>
                  <a:srgbClr val="111155"/>
                </a:solidFill>
                <a:latin typeface="Corbel" charset="0"/>
                <a:ea typeface="ヒラギノ角ゴ ProN W3" charset="0"/>
                <a:cs typeface="ヒラギノ角ゴ ProN W3" charset="0"/>
                <a:sym typeface="Corbel" charset="0"/>
              </a:defRPr>
            </a:lvl3pPr>
            <a:lvl4pPr marL="1028700" algn="l" rtl="0" fontAlgn="base">
              <a:lnSpc>
                <a:spcPct val="110000"/>
              </a:lnSpc>
              <a:spcBef>
                <a:spcPct val="0"/>
              </a:spcBef>
              <a:spcAft>
                <a:spcPct val="0"/>
              </a:spcAft>
              <a:defRPr sz="1800" kern="1200">
                <a:solidFill>
                  <a:srgbClr val="111155"/>
                </a:solidFill>
                <a:latin typeface="Corbel" charset="0"/>
                <a:ea typeface="ヒラギノ角ゴ ProN W3" charset="0"/>
                <a:cs typeface="ヒラギノ角ゴ ProN W3" charset="0"/>
                <a:sym typeface="Corbel" charset="0"/>
              </a:defRPr>
            </a:lvl4pPr>
            <a:lvl5pPr marL="1371600" algn="l" rtl="0" fontAlgn="base">
              <a:lnSpc>
                <a:spcPct val="110000"/>
              </a:lnSpc>
              <a:spcBef>
                <a:spcPct val="0"/>
              </a:spcBef>
              <a:spcAft>
                <a:spcPct val="0"/>
              </a:spcAft>
              <a:defRPr sz="1800" kern="1200">
                <a:solidFill>
                  <a:srgbClr val="111155"/>
                </a:solidFill>
                <a:latin typeface="Corbel" charset="0"/>
                <a:ea typeface="ヒラギノ角ゴ ProN W3" charset="0"/>
                <a:cs typeface="ヒラギノ角ゴ ProN W3" charset="0"/>
                <a:sym typeface="Corbel" charset="0"/>
              </a:defRPr>
            </a:lvl5pPr>
            <a:lvl6pPr marL="1714500" algn="l" defTabSz="342900" rtl="0" eaLnBrk="1" latinLnBrk="0" hangingPunct="1">
              <a:defRPr sz="1800" kern="1200">
                <a:solidFill>
                  <a:srgbClr val="111155"/>
                </a:solidFill>
                <a:latin typeface="Corbel" charset="0"/>
                <a:ea typeface="ヒラギノ角ゴ ProN W3" charset="0"/>
                <a:cs typeface="ヒラギノ角ゴ ProN W3" charset="0"/>
                <a:sym typeface="Corbel" charset="0"/>
              </a:defRPr>
            </a:lvl6pPr>
            <a:lvl7pPr marL="2057400" algn="l" defTabSz="342900" rtl="0" eaLnBrk="1" latinLnBrk="0" hangingPunct="1">
              <a:defRPr sz="1800" kern="1200">
                <a:solidFill>
                  <a:srgbClr val="111155"/>
                </a:solidFill>
                <a:latin typeface="Corbel" charset="0"/>
                <a:ea typeface="ヒラギノ角ゴ ProN W3" charset="0"/>
                <a:cs typeface="ヒラギノ角ゴ ProN W3" charset="0"/>
                <a:sym typeface="Corbel" charset="0"/>
              </a:defRPr>
            </a:lvl7pPr>
            <a:lvl8pPr marL="2400300" algn="l" defTabSz="342900" rtl="0" eaLnBrk="1" latinLnBrk="0" hangingPunct="1">
              <a:defRPr sz="1800" kern="1200">
                <a:solidFill>
                  <a:srgbClr val="111155"/>
                </a:solidFill>
                <a:latin typeface="Corbel" charset="0"/>
                <a:ea typeface="ヒラギノ角ゴ ProN W3" charset="0"/>
                <a:cs typeface="ヒラギノ角ゴ ProN W3" charset="0"/>
                <a:sym typeface="Corbel" charset="0"/>
              </a:defRPr>
            </a:lvl8pPr>
            <a:lvl9pPr marL="2743200" algn="l" defTabSz="342900" rtl="0" eaLnBrk="1" latinLnBrk="0" hangingPunct="1">
              <a:defRPr sz="1800" kern="1200">
                <a:solidFill>
                  <a:srgbClr val="111155"/>
                </a:solidFill>
                <a:latin typeface="Corbel" charset="0"/>
                <a:ea typeface="ヒラギノ角ゴ ProN W3" charset="0"/>
                <a:cs typeface="ヒラギノ角ゴ ProN W3" charset="0"/>
                <a:sym typeface="Corbel" charset="0"/>
              </a:defRPr>
            </a:lvl9pPr>
          </a:lstStyle>
          <a:p>
            <a:pPr marL="202500" lvl="4" defTabSz="517029">
              <a:lnSpc>
                <a:spcPct val="100000"/>
              </a:lnSpc>
              <a:tabLst>
                <a:tab pos="3714750" algn="l"/>
                <a:tab pos="4214813" algn="l"/>
                <a:tab pos="6429375" algn="l"/>
                <a:tab pos="7073206" algn="l"/>
              </a:tabLst>
            </a:pPr>
            <a:r>
              <a:rPr lang="en-US" sz="900" kern="0" dirty="0">
                <a:solidFill>
                  <a:srgbClr val="FFFFFF"/>
                </a:solidFill>
                <a:latin typeface="Calibri" charset="0"/>
                <a:ea typeface="ＭＳ Ｐゴシック" charset="0"/>
                <a:cs typeface="Calibri" charset="0"/>
                <a:sym typeface="Calibri" charset="0"/>
              </a:rPr>
              <a:t>ESE Fieldwork Safety - Process Update</a:t>
            </a:r>
            <a:r>
              <a:rPr lang="en-US" sz="1013" kern="0" dirty="0">
                <a:solidFill>
                  <a:srgbClr val="FFFFFF"/>
                </a:solidFill>
                <a:latin typeface="Calibri" charset="0"/>
                <a:ea typeface="ＭＳ Ｐゴシック" charset="0"/>
                <a:cs typeface="Calibri" charset="0"/>
                <a:sym typeface="Calibri" charset="0"/>
              </a:rPr>
              <a:t>	Slide  </a:t>
            </a:r>
            <a:fld id="{E44E1B2F-998A-9847-A775-DBB55F6F1BAA}" type="slidenum">
              <a:rPr lang="en-US" sz="1013" kern="0" smtClean="0">
                <a:solidFill>
                  <a:srgbClr val="FFFFFF"/>
                </a:solidFill>
                <a:latin typeface="Calibri" charset="0"/>
                <a:ea typeface="ＭＳ Ｐゴシック" charset="0"/>
                <a:cs typeface="Calibri" charset="0"/>
                <a:sym typeface="Calibri" charset="0"/>
              </a:rPr>
              <a:pPr marL="202500" lvl="4" defTabSz="517029">
                <a:lnSpc>
                  <a:spcPct val="100000"/>
                </a:lnSpc>
                <a:tabLst>
                  <a:tab pos="3714750" algn="l"/>
                  <a:tab pos="4214813" algn="l"/>
                  <a:tab pos="6429375" algn="l"/>
                  <a:tab pos="7073206" algn="l"/>
                </a:tabLst>
              </a:pPr>
              <a:t>‹#›</a:t>
            </a:fld>
            <a:r>
              <a:rPr lang="en-US" sz="1013" kern="0" baseline="0" dirty="0">
                <a:solidFill>
                  <a:srgbClr val="FFFFFF"/>
                </a:solidFill>
                <a:latin typeface="Calibri" charset="0"/>
                <a:ea typeface="ＭＳ Ｐゴシック" charset="0"/>
                <a:cs typeface="Calibri" charset="0"/>
                <a:sym typeface="Calibri" charset="0"/>
              </a:rPr>
              <a:t>   </a:t>
            </a:r>
            <a:r>
              <a:rPr lang="en-US" sz="1013" kern="0" dirty="0">
                <a:solidFill>
                  <a:srgbClr val="FFFFFF"/>
                </a:solidFill>
                <a:latin typeface="Calibri" charset="0"/>
                <a:ea typeface="ＭＳ Ｐゴシック" charset="0"/>
                <a:cs typeface="Calibri" charset="0"/>
                <a:sym typeface="Calibri" charset="0"/>
              </a:rPr>
              <a:t>© John-Paul Latham		</a:t>
            </a:r>
          </a:p>
        </p:txBody>
      </p:sp>
      <p:sp>
        <p:nvSpPr>
          <p:cNvPr id="9" name="Rectangle 8">
            <a:extLst>
              <a:ext uri="{FF2B5EF4-FFF2-40B4-BE49-F238E27FC236}">
                <a16:creationId xmlns:a16="http://schemas.microsoft.com/office/drawing/2014/main" id="{97F4C586-8185-4B52-8FED-355AD312ECAF}"/>
              </a:ext>
            </a:extLst>
          </p:cNvPr>
          <p:cNvSpPr>
            <a:spLocks noGrp="1" noChangeArrowheads="1"/>
          </p:cNvSpPr>
          <p:nvPr userDrawn="1"/>
        </p:nvSpPr>
        <p:spPr bwMode="auto">
          <a:xfrm>
            <a:off x="0" y="0"/>
            <a:ext cx="12192000" cy="836712"/>
          </a:xfrm>
          <a:prstGeom prst="rect">
            <a:avLst/>
          </a:prstGeom>
          <a:blipFill dpi="0" rotWithShape="1">
            <a:blip r:embed="rId15">
              <a:alphaModFix amt="74000"/>
            </a:blip>
            <a:srcRect/>
            <a:tile tx="0" ty="0" sx="100000" sy="100000" flip="none" algn="tl"/>
          </a:blipFill>
          <a:ln>
            <a:noFill/>
          </a:ln>
          <a:effectLst/>
          <a:extLst>
            <a:ext uri="{FAA26D3D-D897-4be2-8F04-BA451C77F1D7}">
              <ma14:placeholderFlag xmlns:lc="http://schemas.openxmlformats.org/drawingml/2006/lockedCanvas" xmlns="" xmlns:ma14="http://schemas.microsoft.com/office/mac/drawingml/2011/main" val="1"/>
            </a:ext>
          </a:extLst>
        </p:spPr>
        <p:txBody>
          <a:bodyPr vert="horz" wrap="square" lIns="0" tIns="0" rIns="0" bIns="0" numCol="1" anchor="t" anchorCtr="0" compatLnSpc="1">
            <a:prstTxWarp prst="textNoShape">
              <a:avLst/>
            </a:prstTxWarp>
            <a:scene3d>
              <a:camera prst="orthographicFront"/>
              <a:lightRig rig="threePt" dir="t"/>
            </a:scene3d>
            <a:sp3d extrusionH="57150">
              <a:bevelT w="38100" h="38100"/>
              <a:bevelB w="38100" h="38100"/>
            </a:sp3d>
          </a:bodyPr>
          <a:lstStyle>
            <a:lvl1pPr algn="l" rtl="0" eaLnBrk="1" fontAlgn="base" hangingPunct="1">
              <a:spcBef>
                <a:spcPct val="0"/>
              </a:spcBef>
              <a:spcAft>
                <a:spcPct val="0"/>
              </a:spcAft>
              <a:defRPr sz="4050" b="1">
                <a:solidFill>
                  <a:srgbClr val="881111"/>
                </a:solidFill>
                <a:effectLst/>
                <a:latin typeface="Calibri"/>
                <a:ea typeface="+mj-ea"/>
                <a:cs typeface="Calibri"/>
                <a:sym typeface="Calibri Bold" charset="0"/>
              </a:defRPr>
            </a:lvl1pPr>
            <a:lvl2pPr algn="l" rtl="0" eaLnBrk="1" fontAlgn="base" hangingPunct="1">
              <a:spcBef>
                <a:spcPct val="0"/>
              </a:spcBef>
              <a:spcAft>
                <a:spcPct val="0"/>
              </a:spcAft>
              <a:defRPr sz="4200">
                <a:solidFill>
                  <a:srgbClr val="881122"/>
                </a:solidFill>
                <a:latin typeface="Calibri Bold" charset="0"/>
                <a:ea typeface="ヒラギノ角ゴ ProN W6" charset="0"/>
                <a:cs typeface="ヒラギノ角ゴ ProN W6" charset="0"/>
                <a:sym typeface="Calibri Bold" charset="0"/>
              </a:defRPr>
            </a:lvl2pPr>
            <a:lvl3pPr algn="l" rtl="0" eaLnBrk="1" fontAlgn="base" hangingPunct="1">
              <a:spcBef>
                <a:spcPct val="0"/>
              </a:spcBef>
              <a:spcAft>
                <a:spcPct val="0"/>
              </a:spcAft>
              <a:defRPr sz="4200">
                <a:solidFill>
                  <a:srgbClr val="881122"/>
                </a:solidFill>
                <a:latin typeface="Calibri Bold" charset="0"/>
                <a:ea typeface="ヒラギノ角ゴ ProN W6" charset="0"/>
                <a:cs typeface="ヒラギノ角ゴ ProN W6" charset="0"/>
                <a:sym typeface="Calibri Bold" charset="0"/>
              </a:defRPr>
            </a:lvl3pPr>
            <a:lvl4pPr algn="l" rtl="0" eaLnBrk="1" fontAlgn="base" hangingPunct="1">
              <a:spcBef>
                <a:spcPct val="0"/>
              </a:spcBef>
              <a:spcAft>
                <a:spcPct val="0"/>
              </a:spcAft>
              <a:defRPr sz="4200">
                <a:solidFill>
                  <a:srgbClr val="881122"/>
                </a:solidFill>
                <a:latin typeface="Calibri Bold" charset="0"/>
                <a:ea typeface="ヒラギノ角ゴ ProN W6" charset="0"/>
                <a:cs typeface="ヒラギノ角ゴ ProN W6" charset="0"/>
                <a:sym typeface="Calibri Bold" charset="0"/>
              </a:defRPr>
            </a:lvl4pPr>
            <a:lvl5pPr algn="l" rtl="0" eaLnBrk="1" fontAlgn="base" hangingPunct="1">
              <a:spcBef>
                <a:spcPct val="0"/>
              </a:spcBef>
              <a:spcAft>
                <a:spcPct val="0"/>
              </a:spcAft>
              <a:defRPr sz="4200">
                <a:solidFill>
                  <a:srgbClr val="881122"/>
                </a:solidFill>
                <a:latin typeface="Calibri Bold" charset="0"/>
                <a:ea typeface="ヒラギノ角ゴ ProN W6" charset="0"/>
                <a:cs typeface="ヒラギノ角ゴ ProN W6" charset="0"/>
                <a:sym typeface="Calibri Bold" charset="0"/>
              </a:defRPr>
            </a:lvl5pPr>
            <a:lvl6pPr marL="342900" algn="l" rtl="0" eaLnBrk="1" fontAlgn="base" hangingPunct="1">
              <a:spcBef>
                <a:spcPct val="0"/>
              </a:spcBef>
              <a:spcAft>
                <a:spcPct val="0"/>
              </a:spcAft>
              <a:defRPr sz="4200">
                <a:solidFill>
                  <a:srgbClr val="881122"/>
                </a:solidFill>
                <a:latin typeface="Calibri Bold" charset="0"/>
                <a:ea typeface="ヒラギノ角ゴ ProN W6" charset="0"/>
                <a:cs typeface="ヒラギノ角ゴ ProN W6" charset="0"/>
                <a:sym typeface="Calibri Bold" charset="0"/>
              </a:defRPr>
            </a:lvl6pPr>
            <a:lvl7pPr marL="685800" algn="l" rtl="0" eaLnBrk="1" fontAlgn="base" hangingPunct="1">
              <a:spcBef>
                <a:spcPct val="0"/>
              </a:spcBef>
              <a:spcAft>
                <a:spcPct val="0"/>
              </a:spcAft>
              <a:defRPr sz="4200">
                <a:solidFill>
                  <a:srgbClr val="881122"/>
                </a:solidFill>
                <a:latin typeface="Calibri Bold" charset="0"/>
                <a:ea typeface="ヒラギノ角ゴ ProN W6" charset="0"/>
                <a:cs typeface="ヒラギノ角ゴ ProN W6" charset="0"/>
                <a:sym typeface="Calibri Bold" charset="0"/>
              </a:defRPr>
            </a:lvl7pPr>
            <a:lvl8pPr marL="1028700" algn="l" rtl="0" eaLnBrk="1" fontAlgn="base" hangingPunct="1">
              <a:spcBef>
                <a:spcPct val="0"/>
              </a:spcBef>
              <a:spcAft>
                <a:spcPct val="0"/>
              </a:spcAft>
              <a:defRPr sz="4200">
                <a:solidFill>
                  <a:srgbClr val="881122"/>
                </a:solidFill>
                <a:latin typeface="Calibri Bold" charset="0"/>
                <a:ea typeface="ヒラギノ角ゴ ProN W6" charset="0"/>
                <a:cs typeface="ヒラギノ角ゴ ProN W6" charset="0"/>
                <a:sym typeface="Calibri Bold" charset="0"/>
              </a:defRPr>
            </a:lvl8pPr>
            <a:lvl9pPr marL="1371600" algn="l" rtl="0" eaLnBrk="1" fontAlgn="base" hangingPunct="1">
              <a:spcBef>
                <a:spcPct val="0"/>
              </a:spcBef>
              <a:spcAft>
                <a:spcPct val="0"/>
              </a:spcAft>
              <a:defRPr sz="4200">
                <a:solidFill>
                  <a:srgbClr val="881122"/>
                </a:solidFill>
                <a:latin typeface="Calibri Bold" charset="0"/>
                <a:ea typeface="ヒラギノ角ゴ ProN W6" charset="0"/>
                <a:cs typeface="ヒラギノ角ゴ ProN W6" charset="0"/>
                <a:sym typeface="Calibri Bold" charset="0"/>
              </a:defRPr>
            </a:lvl9pPr>
          </a:lstStyle>
          <a:p>
            <a:pPr lvl="0"/>
            <a:r>
              <a:rPr lang="en-GB" sz="3038" dirty="0">
                <a:solidFill>
                  <a:srgbClr val="000099"/>
                </a:solidFill>
                <a:sym typeface="Calibri Bold" charset="0"/>
              </a:rPr>
              <a:t> </a:t>
            </a:r>
            <a:endParaRPr lang="en-US" sz="3038" dirty="0">
              <a:solidFill>
                <a:srgbClr val="000099"/>
              </a:solidFill>
              <a:sym typeface="Calibri Bold" charset="0"/>
            </a:endParaRPr>
          </a:p>
        </p:txBody>
      </p:sp>
      <p:sp>
        <p:nvSpPr>
          <p:cNvPr id="10" name="Rectangle 9">
            <a:extLst>
              <a:ext uri="{FF2B5EF4-FFF2-40B4-BE49-F238E27FC236}">
                <a16:creationId xmlns:a16="http://schemas.microsoft.com/office/drawing/2014/main" id="{55715933-7445-47B1-AC41-8164E83D646C}"/>
              </a:ext>
            </a:extLst>
          </p:cNvPr>
          <p:cNvSpPr>
            <a:spLocks/>
          </p:cNvSpPr>
          <p:nvPr userDrawn="1"/>
        </p:nvSpPr>
        <p:spPr bwMode="auto">
          <a:xfrm>
            <a:off x="0" y="764704"/>
            <a:ext cx="12192000" cy="72008"/>
          </a:xfrm>
          <a:prstGeom prst="rect">
            <a:avLst/>
          </a:prstGeom>
          <a:solidFill>
            <a:schemeClr val="accent1"/>
          </a:solidFill>
          <a:ln>
            <a:noFill/>
          </a:ln>
          <a:scene3d>
            <a:camera prst="orthographicFront"/>
            <a:lightRig rig="balanced" dir="t">
              <a:rot lat="0" lon="0" rev="2700000"/>
            </a:lightRig>
          </a:scene3d>
          <a:sp3d contourW="12700" prstMaterial="matte">
            <a:bevelT w="38100" h="38100"/>
            <a:contourClr>
              <a:schemeClr val="accent1">
                <a:lumMod val="50000"/>
              </a:schemeClr>
            </a:contourClr>
          </a:sp3d>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20250" anchor="b" anchorCtr="0"/>
          <a:lstStyle>
            <a:defPPr>
              <a:defRPr lang="en-US"/>
            </a:defPPr>
            <a:lvl1pPr algn="l" rtl="0" fontAlgn="base">
              <a:lnSpc>
                <a:spcPct val="110000"/>
              </a:lnSpc>
              <a:spcBef>
                <a:spcPct val="0"/>
              </a:spcBef>
              <a:spcAft>
                <a:spcPct val="0"/>
              </a:spcAft>
              <a:defRPr sz="1800" kern="1200">
                <a:solidFill>
                  <a:srgbClr val="111155"/>
                </a:solidFill>
                <a:latin typeface="Corbel" charset="0"/>
                <a:ea typeface="ヒラギノ角ゴ ProN W3" charset="0"/>
                <a:cs typeface="ヒラギノ角ゴ ProN W3" charset="0"/>
                <a:sym typeface="Corbel" charset="0"/>
              </a:defRPr>
            </a:lvl1pPr>
            <a:lvl2pPr marL="342900" algn="l" rtl="0" fontAlgn="base">
              <a:lnSpc>
                <a:spcPct val="110000"/>
              </a:lnSpc>
              <a:spcBef>
                <a:spcPct val="0"/>
              </a:spcBef>
              <a:spcAft>
                <a:spcPct val="0"/>
              </a:spcAft>
              <a:defRPr sz="1800" kern="1200">
                <a:solidFill>
                  <a:srgbClr val="111155"/>
                </a:solidFill>
                <a:latin typeface="Corbel" charset="0"/>
                <a:ea typeface="ヒラギノ角ゴ ProN W3" charset="0"/>
                <a:cs typeface="ヒラギノ角ゴ ProN W3" charset="0"/>
                <a:sym typeface="Corbel" charset="0"/>
              </a:defRPr>
            </a:lvl2pPr>
            <a:lvl3pPr marL="685800" algn="l" rtl="0" fontAlgn="base">
              <a:lnSpc>
                <a:spcPct val="110000"/>
              </a:lnSpc>
              <a:spcBef>
                <a:spcPct val="0"/>
              </a:spcBef>
              <a:spcAft>
                <a:spcPct val="0"/>
              </a:spcAft>
              <a:defRPr sz="1800" kern="1200">
                <a:solidFill>
                  <a:srgbClr val="111155"/>
                </a:solidFill>
                <a:latin typeface="Corbel" charset="0"/>
                <a:ea typeface="ヒラギノ角ゴ ProN W3" charset="0"/>
                <a:cs typeface="ヒラギノ角ゴ ProN W3" charset="0"/>
                <a:sym typeface="Corbel" charset="0"/>
              </a:defRPr>
            </a:lvl3pPr>
            <a:lvl4pPr marL="1028700" algn="l" rtl="0" fontAlgn="base">
              <a:lnSpc>
                <a:spcPct val="110000"/>
              </a:lnSpc>
              <a:spcBef>
                <a:spcPct val="0"/>
              </a:spcBef>
              <a:spcAft>
                <a:spcPct val="0"/>
              </a:spcAft>
              <a:defRPr sz="1800" kern="1200">
                <a:solidFill>
                  <a:srgbClr val="111155"/>
                </a:solidFill>
                <a:latin typeface="Corbel" charset="0"/>
                <a:ea typeface="ヒラギノ角ゴ ProN W3" charset="0"/>
                <a:cs typeface="ヒラギノ角ゴ ProN W3" charset="0"/>
                <a:sym typeface="Corbel" charset="0"/>
              </a:defRPr>
            </a:lvl4pPr>
            <a:lvl5pPr marL="1371600" algn="l" rtl="0" fontAlgn="base">
              <a:lnSpc>
                <a:spcPct val="110000"/>
              </a:lnSpc>
              <a:spcBef>
                <a:spcPct val="0"/>
              </a:spcBef>
              <a:spcAft>
                <a:spcPct val="0"/>
              </a:spcAft>
              <a:defRPr sz="1800" kern="1200">
                <a:solidFill>
                  <a:srgbClr val="111155"/>
                </a:solidFill>
                <a:latin typeface="Corbel" charset="0"/>
                <a:ea typeface="ヒラギノ角ゴ ProN W3" charset="0"/>
                <a:cs typeface="ヒラギノ角ゴ ProN W3" charset="0"/>
                <a:sym typeface="Corbel" charset="0"/>
              </a:defRPr>
            </a:lvl5pPr>
            <a:lvl6pPr marL="1714500" algn="l" defTabSz="342900" rtl="0" eaLnBrk="1" latinLnBrk="0" hangingPunct="1">
              <a:defRPr sz="1800" kern="1200">
                <a:solidFill>
                  <a:srgbClr val="111155"/>
                </a:solidFill>
                <a:latin typeface="Corbel" charset="0"/>
                <a:ea typeface="ヒラギノ角ゴ ProN W3" charset="0"/>
                <a:cs typeface="ヒラギノ角ゴ ProN W3" charset="0"/>
                <a:sym typeface="Corbel" charset="0"/>
              </a:defRPr>
            </a:lvl6pPr>
            <a:lvl7pPr marL="2057400" algn="l" defTabSz="342900" rtl="0" eaLnBrk="1" latinLnBrk="0" hangingPunct="1">
              <a:defRPr sz="1800" kern="1200">
                <a:solidFill>
                  <a:srgbClr val="111155"/>
                </a:solidFill>
                <a:latin typeface="Corbel" charset="0"/>
                <a:ea typeface="ヒラギノ角ゴ ProN W3" charset="0"/>
                <a:cs typeface="ヒラギノ角ゴ ProN W3" charset="0"/>
                <a:sym typeface="Corbel" charset="0"/>
              </a:defRPr>
            </a:lvl7pPr>
            <a:lvl8pPr marL="2400300" algn="l" defTabSz="342900" rtl="0" eaLnBrk="1" latinLnBrk="0" hangingPunct="1">
              <a:defRPr sz="1800" kern="1200">
                <a:solidFill>
                  <a:srgbClr val="111155"/>
                </a:solidFill>
                <a:latin typeface="Corbel" charset="0"/>
                <a:ea typeface="ヒラギノ角ゴ ProN W3" charset="0"/>
                <a:cs typeface="ヒラギノ角ゴ ProN W3" charset="0"/>
                <a:sym typeface="Corbel" charset="0"/>
              </a:defRPr>
            </a:lvl8pPr>
            <a:lvl9pPr marL="2743200" algn="l" defTabSz="342900" rtl="0" eaLnBrk="1" latinLnBrk="0" hangingPunct="1">
              <a:defRPr sz="1800" kern="1200">
                <a:solidFill>
                  <a:srgbClr val="111155"/>
                </a:solidFill>
                <a:latin typeface="Corbel" charset="0"/>
                <a:ea typeface="ヒラギノ角ゴ ProN W3" charset="0"/>
                <a:cs typeface="ヒラギノ角ゴ ProN W3" charset="0"/>
                <a:sym typeface="Corbel" charset="0"/>
              </a:defRPr>
            </a:lvl9pPr>
          </a:lstStyle>
          <a:p>
            <a:pPr marL="202500" lvl="4" defTabSz="517029">
              <a:lnSpc>
                <a:spcPct val="100000"/>
              </a:lnSpc>
              <a:tabLst>
                <a:tab pos="3714750" algn="l"/>
                <a:tab pos="4214813" algn="l"/>
                <a:tab pos="6429375" algn="l"/>
                <a:tab pos="7073206" algn="l"/>
              </a:tabLst>
            </a:pPr>
            <a:r>
              <a:rPr lang="en-US" sz="1013" kern="0" dirty="0">
                <a:solidFill>
                  <a:srgbClr val="FFFFFF"/>
                </a:solidFill>
                <a:latin typeface="Calibri" charset="0"/>
                <a:ea typeface="ＭＳ Ｐゴシック" charset="0"/>
                <a:cs typeface="Calibri" charset="0"/>
                <a:sym typeface="Calibri" charset="0"/>
              </a:rPr>
              <a:t>	</a:t>
            </a:r>
          </a:p>
        </p:txBody>
      </p:sp>
    </p:spTree>
    <p:extLst>
      <p:ext uri="{BB962C8B-B14F-4D97-AF65-F5344CB8AC3E}">
        <p14:creationId xmlns:p14="http://schemas.microsoft.com/office/powerpoint/2010/main" val="2116335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Tx/>
        <a:buNone/>
        <a:defRPr sz="2100" kern="1200">
          <a:solidFill>
            <a:schemeClr val="tx1"/>
          </a:solidFill>
          <a:latin typeface="+mn-lt"/>
          <a:ea typeface="+mn-ea"/>
          <a:cs typeface="+mn-cs"/>
        </a:defRPr>
      </a:lvl1pPr>
      <a:lvl2pPr marL="0" indent="0" algn="l" defTabSz="685800" rtl="0" eaLnBrk="1" latinLnBrk="0" hangingPunct="1">
        <a:lnSpc>
          <a:spcPct val="90000"/>
        </a:lnSpc>
        <a:spcBef>
          <a:spcPts val="375"/>
        </a:spcBef>
        <a:buFontTx/>
        <a:buNone/>
        <a:defRPr sz="1800" kern="1200">
          <a:solidFill>
            <a:schemeClr val="tx1"/>
          </a:solidFill>
          <a:latin typeface="+mn-lt"/>
          <a:ea typeface="+mn-ea"/>
          <a:cs typeface="+mn-cs"/>
        </a:defRPr>
      </a:lvl2pPr>
      <a:lvl3pPr marL="0" indent="0" algn="l" defTabSz="685800" rtl="0" eaLnBrk="1" latinLnBrk="0" hangingPunct="1">
        <a:lnSpc>
          <a:spcPct val="90000"/>
        </a:lnSpc>
        <a:spcBef>
          <a:spcPts val="375"/>
        </a:spcBef>
        <a:buFontTx/>
        <a:buNone/>
        <a:defRPr sz="1500" kern="1200">
          <a:solidFill>
            <a:schemeClr val="tx1"/>
          </a:solidFill>
          <a:latin typeface="+mn-lt"/>
          <a:ea typeface="+mn-ea"/>
          <a:cs typeface="+mn-cs"/>
        </a:defRPr>
      </a:lvl3pPr>
      <a:lvl4pPr marL="0" indent="0" algn="l" defTabSz="685800" rtl="0" eaLnBrk="1" latinLnBrk="0" hangingPunct="1">
        <a:lnSpc>
          <a:spcPct val="90000"/>
        </a:lnSpc>
        <a:spcBef>
          <a:spcPts val="375"/>
        </a:spcBef>
        <a:buFontTx/>
        <a:buNone/>
        <a:defRPr sz="1350" kern="1200">
          <a:solidFill>
            <a:schemeClr val="tx1"/>
          </a:solidFill>
          <a:latin typeface="+mn-lt"/>
          <a:ea typeface="+mn-ea"/>
          <a:cs typeface="+mn-cs"/>
        </a:defRPr>
      </a:lvl4pPr>
      <a:lvl5pPr marL="0" indent="0" algn="l" defTabSz="685800" rtl="0" eaLnBrk="1" latinLnBrk="0" hangingPunct="1">
        <a:lnSpc>
          <a:spcPct val="90000"/>
        </a:lnSpc>
        <a:spcBef>
          <a:spcPts val="375"/>
        </a:spcBef>
        <a:buFontTx/>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imperial.ac.uk/earth-science/current-student-staff-info/"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https://www.imperial.ac.uk/earth-science/current-student-staff-info/health-safety/" TargetMode="External"/><Relationship Id="rId4" Type="http://schemas.openxmlformats.org/officeDocument/2006/relationships/hyperlink" Target="https://www.imperial.ac.uk/earth-science/current-student-staff-info/offsit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mperial.ac.uk/earth-science/current-student-staff-info/offsite/"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mperiallondon.sharepoint.com/sites/foe/ESE/OSW/SitePages/OSWOV.aspx"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209550" y="136526"/>
            <a:ext cx="11647089" cy="539337"/>
          </a:xfrm>
          <a:effectLst>
            <a:outerShdw blurRad="50800" dist="38100" dir="2700000" algn="tl" rotWithShape="0">
              <a:prstClr val="black">
                <a:alpha val="40000"/>
              </a:prstClr>
            </a:outerShdw>
          </a:effectLst>
        </p:spPr>
        <p:txBody>
          <a:bodyPr>
            <a:noAutofit/>
          </a:bodyPr>
          <a:lstStyle/>
          <a:p>
            <a:pPr algn="ctr" eaLnBrk="1" hangingPunct="1"/>
            <a:r>
              <a:rPr lang="en-GB" sz="3600" i="1" dirty="0"/>
              <a:t> Field Work Safety – Process Update</a:t>
            </a:r>
          </a:p>
        </p:txBody>
      </p:sp>
      <p:sp>
        <p:nvSpPr>
          <p:cNvPr id="17" name="Content Placeholder 3">
            <a:extLst>
              <a:ext uri="{FF2B5EF4-FFF2-40B4-BE49-F238E27FC236}">
                <a16:creationId xmlns:a16="http://schemas.microsoft.com/office/drawing/2014/main" id="{D433C2D0-FACE-4B78-8C1D-82166BE301A1}"/>
              </a:ext>
            </a:extLst>
          </p:cNvPr>
          <p:cNvSpPr txBox="1">
            <a:spLocks/>
          </p:cNvSpPr>
          <p:nvPr/>
        </p:nvSpPr>
        <p:spPr>
          <a:xfrm>
            <a:off x="2377064" y="1485090"/>
            <a:ext cx="6503712" cy="448631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2100" kern="1200">
                <a:solidFill>
                  <a:schemeClr val="tx1"/>
                </a:solidFill>
                <a:latin typeface="+mn-lt"/>
                <a:ea typeface="+mn-ea"/>
                <a:cs typeface="+mn-cs"/>
              </a:defRPr>
            </a:lvl1pPr>
            <a:lvl2pPr marL="0" indent="0" algn="l" defTabSz="685800" rtl="0" eaLnBrk="1" latinLnBrk="0" hangingPunct="1">
              <a:lnSpc>
                <a:spcPct val="90000"/>
              </a:lnSpc>
              <a:spcBef>
                <a:spcPts val="375"/>
              </a:spcBef>
              <a:buFontTx/>
              <a:buNone/>
              <a:defRPr sz="1800" kern="1200">
                <a:solidFill>
                  <a:schemeClr val="tx1"/>
                </a:solidFill>
                <a:latin typeface="+mn-lt"/>
                <a:ea typeface="+mn-ea"/>
                <a:cs typeface="+mn-cs"/>
              </a:defRPr>
            </a:lvl2pPr>
            <a:lvl3pPr marL="0" indent="0" algn="l" defTabSz="685800" rtl="0" eaLnBrk="1" latinLnBrk="0" hangingPunct="1">
              <a:lnSpc>
                <a:spcPct val="90000"/>
              </a:lnSpc>
              <a:spcBef>
                <a:spcPts val="375"/>
              </a:spcBef>
              <a:buFontTx/>
              <a:buNone/>
              <a:defRPr sz="1500" kern="1200">
                <a:solidFill>
                  <a:schemeClr val="tx1"/>
                </a:solidFill>
                <a:latin typeface="+mn-lt"/>
                <a:ea typeface="+mn-ea"/>
                <a:cs typeface="+mn-cs"/>
              </a:defRPr>
            </a:lvl3pPr>
            <a:lvl4pPr marL="0" indent="0" algn="l" defTabSz="685800" rtl="0" eaLnBrk="1" latinLnBrk="0" hangingPunct="1">
              <a:lnSpc>
                <a:spcPct val="90000"/>
              </a:lnSpc>
              <a:spcBef>
                <a:spcPts val="375"/>
              </a:spcBef>
              <a:buFontTx/>
              <a:buNone/>
              <a:defRPr sz="1350" kern="1200">
                <a:solidFill>
                  <a:schemeClr val="tx1"/>
                </a:solidFill>
                <a:latin typeface="+mn-lt"/>
                <a:ea typeface="+mn-ea"/>
                <a:cs typeface="+mn-cs"/>
              </a:defRPr>
            </a:lvl4pPr>
            <a:lvl5pPr marL="0" indent="0" algn="l" defTabSz="685800" rtl="0" eaLnBrk="1" latinLnBrk="0" hangingPunct="1">
              <a:lnSpc>
                <a:spcPct val="90000"/>
              </a:lnSpc>
              <a:spcBef>
                <a:spcPts val="375"/>
              </a:spcBef>
              <a:buFontTx/>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sz="2800" b="1" i="1" dirty="0">
                <a:solidFill>
                  <a:schemeClr val="accent1"/>
                </a:solidFill>
              </a:rPr>
              <a:t>Presentation Content</a:t>
            </a:r>
          </a:p>
          <a:p>
            <a:pPr marL="514350" indent="-514350">
              <a:spcAft>
                <a:spcPts val="600"/>
              </a:spcAft>
              <a:buFont typeface="+mj-lt"/>
              <a:buAutoNum type="arabicPeriod"/>
            </a:pPr>
            <a:r>
              <a:rPr lang="en-GB" sz="2800" b="1" dirty="0">
                <a:solidFill>
                  <a:srgbClr val="000099"/>
                </a:solidFill>
              </a:rPr>
              <a:t>Where is the Info on Our ESE pages?</a:t>
            </a:r>
          </a:p>
          <a:p>
            <a:pPr marL="514350" indent="-514350">
              <a:spcAft>
                <a:spcPts val="600"/>
              </a:spcAft>
              <a:buFont typeface="+mj-lt"/>
              <a:buAutoNum type="arabicPeriod"/>
            </a:pPr>
            <a:r>
              <a:rPr lang="en-GB" sz="2800" b="1" dirty="0">
                <a:solidFill>
                  <a:srgbClr val="000099"/>
                </a:solidFill>
              </a:rPr>
              <a:t>What-to-do ? …….. in 5 STEPS</a:t>
            </a:r>
          </a:p>
          <a:p>
            <a:pPr marL="514350" indent="-514350">
              <a:spcAft>
                <a:spcPts val="600"/>
              </a:spcAft>
              <a:buFont typeface="+mj-lt"/>
              <a:buAutoNum type="arabicPeriod"/>
            </a:pPr>
            <a:r>
              <a:rPr lang="en-GB" sz="2800" b="1" dirty="0">
                <a:solidFill>
                  <a:srgbClr val="000099"/>
                </a:solidFill>
              </a:rPr>
              <a:t>Flowchart – General Fieldtrips </a:t>
            </a:r>
          </a:p>
          <a:p>
            <a:pPr marL="514350" indent="-514350">
              <a:spcAft>
                <a:spcPts val="600"/>
              </a:spcAft>
              <a:buFont typeface="+mj-lt"/>
              <a:buAutoNum type="arabicPeriod"/>
            </a:pPr>
            <a:r>
              <a:rPr lang="en-GB" sz="2800" b="1" dirty="0">
                <a:solidFill>
                  <a:srgbClr val="000099"/>
                </a:solidFill>
              </a:rPr>
              <a:t>Flowchart – Research Fieldtrips (New)</a:t>
            </a:r>
          </a:p>
          <a:p>
            <a:pPr marL="514350" indent="-514350">
              <a:spcAft>
                <a:spcPts val="600"/>
              </a:spcAft>
              <a:buFont typeface="+mj-lt"/>
              <a:buAutoNum type="arabicPeriod"/>
            </a:pPr>
            <a:r>
              <a:rPr lang="en-GB" sz="2800" b="1" dirty="0">
                <a:solidFill>
                  <a:srgbClr val="000099"/>
                </a:solidFill>
              </a:rPr>
              <a:t>Use of Private Cars </a:t>
            </a:r>
          </a:p>
          <a:p>
            <a:pPr marL="514350" indent="-514350">
              <a:spcAft>
                <a:spcPts val="600"/>
              </a:spcAft>
              <a:buFont typeface="+mj-lt"/>
              <a:buAutoNum type="arabicPeriod"/>
            </a:pPr>
            <a:r>
              <a:rPr lang="en-GB" sz="2800" b="1" dirty="0">
                <a:solidFill>
                  <a:srgbClr val="000099"/>
                </a:solidFill>
              </a:rPr>
              <a:t>This ppt link</a:t>
            </a:r>
          </a:p>
          <a:p>
            <a:endParaRPr lang="en-GB" sz="2800" b="1" dirty="0">
              <a:solidFill>
                <a:schemeClr val="accent1"/>
              </a:solidFill>
            </a:endParaRPr>
          </a:p>
          <a:p>
            <a:pPr lvl="1"/>
            <a:r>
              <a:rPr lang="en-GB" sz="2000" dirty="0">
                <a:solidFill>
                  <a:srgbClr val="002060"/>
                </a:solidFill>
              </a:rPr>
              <a:t> </a:t>
            </a:r>
          </a:p>
          <a:p>
            <a:endParaRPr lang="en-GB" sz="2000" dirty="0"/>
          </a:p>
        </p:txBody>
      </p:sp>
    </p:spTree>
    <p:extLst>
      <p:ext uri="{BB962C8B-B14F-4D97-AF65-F5344CB8AC3E}">
        <p14:creationId xmlns:p14="http://schemas.microsoft.com/office/powerpoint/2010/main" val="82403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17">
                                            <p:txEl>
                                              <p:pRg st="1" end="1"/>
                                            </p:txEl>
                                          </p:spTgt>
                                        </p:tgtEl>
                                        <p:attrNameLst>
                                          <p:attrName>style.color</p:attrName>
                                        </p:attrNameLst>
                                      </p:cBhvr>
                                      <p:to>
                                        <a:srgbClr val="C00000"/>
                                      </p:to>
                                    </p:animClr>
                                  </p:childTnLst>
                                </p:cTn>
                              </p:par>
                              <p:par>
                                <p:cTn id="27" presetID="3" presetClass="emph" presetSubtype="2" fill="hold" nodeType="withEffect">
                                  <p:stCondLst>
                                    <p:cond delay="0"/>
                                  </p:stCondLst>
                                  <p:childTnLst>
                                    <p:animClr clrSpc="rgb" dir="cw">
                                      <p:cBhvr override="childStyle">
                                        <p:cTn id="28" dur="2000" fill="hold"/>
                                        <p:tgtEl>
                                          <p:spTgt spid="17">
                                            <p:txEl>
                                              <p:pRg st="2" end="2"/>
                                            </p:txEl>
                                          </p:spTgt>
                                        </p:tgtEl>
                                        <p:attrNameLst>
                                          <p:attrName>style.color</p:attrName>
                                        </p:attrNameLst>
                                      </p:cBhvr>
                                      <p:to>
                                        <a:srgbClr val="C00000"/>
                                      </p:to>
                                    </p:animClr>
                                  </p:childTnLst>
                                </p:cTn>
                              </p:par>
                              <p:par>
                                <p:cTn id="29" presetID="3" presetClass="emph" presetSubtype="2" fill="hold" nodeType="withEffect">
                                  <p:stCondLst>
                                    <p:cond delay="0"/>
                                  </p:stCondLst>
                                  <p:childTnLst>
                                    <p:animClr clrSpc="rgb" dir="cw">
                                      <p:cBhvr override="childStyle">
                                        <p:cTn id="30" dur="2000" fill="hold"/>
                                        <p:tgtEl>
                                          <p:spTgt spid="17">
                                            <p:txEl>
                                              <p:pRg st="4" end="4"/>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AD1F3-E9A7-C0BA-5783-BCFE48BA3978}"/>
              </a:ext>
            </a:extLst>
          </p:cNvPr>
          <p:cNvSpPr>
            <a:spLocks noGrp="1"/>
          </p:cNvSpPr>
          <p:nvPr>
            <p:ph type="title"/>
          </p:nvPr>
        </p:nvSpPr>
        <p:spPr/>
        <p:txBody>
          <a:bodyPr/>
          <a:lstStyle/>
          <a:p>
            <a:r>
              <a:rPr lang="en-GB" sz="3200" b="1" dirty="0"/>
              <a:t>5. Use of Private and Hired Cars</a:t>
            </a:r>
            <a:br>
              <a:rPr lang="en-GB" sz="3200" b="1" dirty="0">
                <a:solidFill>
                  <a:schemeClr val="accent1"/>
                </a:solidFill>
              </a:rPr>
            </a:br>
            <a:endParaRPr lang="en-GB" dirty="0"/>
          </a:p>
        </p:txBody>
      </p:sp>
      <p:sp>
        <p:nvSpPr>
          <p:cNvPr id="3" name="Content Placeholder 2">
            <a:extLst>
              <a:ext uri="{FF2B5EF4-FFF2-40B4-BE49-F238E27FC236}">
                <a16:creationId xmlns:a16="http://schemas.microsoft.com/office/drawing/2014/main" id="{E3B5D8CD-8B91-2FEC-498C-EAC09D24D5CD}"/>
              </a:ext>
            </a:extLst>
          </p:cNvPr>
          <p:cNvSpPr>
            <a:spLocks noGrp="1"/>
          </p:cNvSpPr>
          <p:nvPr>
            <p:ph idx="1"/>
          </p:nvPr>
        </p:nvSpPr>
        <p:spPr>
          <a:xfrm>
            <a:off x="3089710" y="1213538"/>
            <a:ext cx="8075595" cy="5062835"/>
          </a:xfrm>
        </p:spPr>
        <p:txBody>
          <a:bodyPr>
            <a:normAutofit fontScale="85000" lnSpcReduction="20000"/>
          </a:bodyPr>
          <a:lstStyle/>
          <a:p>
            <a:r>
              <a:rPr lang="en-GB" sz="1900" dirty="0">
                <a:effectLst/>
                <a:ea typeface="Aptos" panose="020B0004020202020204" pitchFamily="34" charset="0"/>
                <a:cs typeface="Calibri" panose="020F0502020204030204" pitchFamily="34" charset="0"/>
              </a:rPr>
              <a:t>ESE Staff, when travelling in a privately owned car on a trip that involves a phase that is related to college (i.e. academic) business (and therefore for which they would wish to have accident and liability insurance cover), should be aware they will </a:t>
            </a:r>
            <a:r>
              <a:rPr lang="en-GB" sz="1900" b="1" dirty="0">
                <a:effectLst/>
                <a:ea typeface="Aptos" panose="020B0004020202020204" pitchFamily="34" charset="0"/>
                <a:cs typeface="Calibri" panose="020F0502020204030204" pitchFamily="34" charset="0"/>
              </a:rPr>
              <a:t>not be covered</a:t>
            </a:r>
            <a:r>
              <a:rPr lang="en-GB" sz="1900" dirty="0">
                <a:effectLst/>
                <a:ea typeface="Aptos" panose="020B0004020202020204" pitchFamily="34" charset="0"/>
                <a:cs typeface="Calibri" panose="020F0502020204030204" pitchFamily="34" charset="0"/>
              </a:rPr>
              <a:t> by their normal </a:t>
            </a:r>
            <a:r>
              <a:rPr lang="en-GB" sz="1900" b="1" dirty="0">
                <a:effectLst/>
                <a:ea typeface="Aptos" panose="020B0004020202020204" pitchFamily="34" charset="0"/>
                <a:cs typeface="Calibri" panose="020F0502020204030204" pitchFamily="34" charset="0"/>
              </a:rPr>
              <a:t>personal use only</a:t>
            </a:r>
            <a:r>
              <a:rPr lang="en-GB" sz="1900" dirty="0">
                <a:effectLst/>
                <a:ea typeface="Aptos" panose="020B0004020202020204" pitchFamily="34" charset="0"/>
                <a:cs typeface="Calibri" panose="020F0502020204030204" pitchFamily="34" charset="0"/>
              </a:rPr>
              <a:t> car insurance, nor by college travel insurance. To use a car for such a college business purpose, either extend your personal private car policy to include business use e.g. for the limited period intended or drive a hired vehicle and use the hire company’s insurance provision.</a:t>
            </a:r>
          </a:p>
          <a:p>
            <a:r>
              <a:rPr lang="en-GB" sz="1900" dirty="0">
                <a:effectLst/>
                <a:ea typeface="Aptos" panose="020B0004020202020204" pitchFamily="34" charset="0"/>
                <a:cs typeface="Calibri" panose="020F0502020204030204" pitchFamily="34" charset="0"/>
              </a:rPr>
              <a:t> </a:t>
            </a:r>
          </a:p>
          <a:p>
            <a:endParaRPr lang="en-GB" sz="1900" dirty="0">
              <a:effectLst/>
              <a:ea typeface="Aptos" panose="020B0004020202020204" pitchFamily="34" charset="0"/>
              <a:cs typeface="Calibri" panose="020F0502020204030204" pitchFamily="34" charset="0"/>
            </a:endParaRPr>
          </a:p>
          <a:p>
            <a:r>
              <a:rPr lang="en-GB" sz="1900" dirty="0">
                <a:effectLst/>
                <a:ea typeface="Aptos" panose="020B0004020202020204" pitchFamily="34" charset="0"/>
                <a:cs typeface="Calibri" panose="020F0502020204030204" pitchFamily="34" charset="0"/>
              </a:rPr>
              <a:t>For ESE students (e.g. undergraduates engaging in their compulsory independent mapping training, or students embarking on independent undergraduate or postgraduate travel for degree activity) planning on driving a car, e.g. for the purpose of doing fieldwork or getting to the fieldwork site, you will only be insured by the college travel insurance if you are </a:t>
            </a:r>
            <a:r>
              <a:rPr lang="en-GB" sz="1900" b="1" dirty="0">
                <a:effectLst/>
                <a:ea typeface="Aptos" panose="020B0004020202020204" pitchFamily="34" charset="0"/>
                <a:cs typeface="Calibri" panose="020F0502020204030204" pitchFamily="34" charset="0"/>
              </a:rPr>
              <a:t>insured and using a hired car</a:t>
            </a:r>
            <a:r>
              <a:rPr lang="en-GB" sz="1900" b="1" dirty="0">
                <a:ea typeface="Aptos" panose="020B0004020202020204" pitchFamily="34" charset="0"/>
                <a:cs typeface="Calibri" panose="020F0502020204030204" pitchFamily="34" charset="0"/>
              </a:rPr>
              <a:t> or </a:t>
            </a:r>
            <a:r>
              <a:rPr lang="en-GB" sz="1900" b="1" dirty="0">
                <a:effectLst/>
                <a:ea typeface="Aptos" panose="020B0004020202020204" pitchFamily="34" charset="0"/>
                <a:cs typeface="Calibri" panose="020F0502020204030204" pitchFamily="34" charset="0"/>
              </a:rPr>
              <a:t>are driving college vehicles</a:t>
            </a:r>
            <a:r>
              <a:rPr lang="en-GB" sz="1900" dirty="0">
                <a:effectLst/>
                <a:ea typeface="Aptos" panose="020B0004020202020204" pitchFamily="34" charset="0"/>
                <a:cs typeface="Calibri" panose="020F0502020204030204" pitchFamily="34" charset="0"/>
              </a:rPr>
              <a:t> (e.g. student union vehicles).</a:t>
            </a:r>
          </a:p>
          <a:p>
            <a:r>
              <a:rPr lang="en-GB" sz="1900" dirty="0">
                <a:effectLst/>
                <a:ea typeface="Aptos" panose="020B0004020202020204" pitchFamily="34" charset="0"/>
                <a:cs typeface="Calibri" panose="020F0502020204030204" pitchFamily="34" charset="0"/>
              </a:rPr>
              <a:t> </a:t>
            </a:r>
          </a:p>
          <a:p>
            <a:endParaRPr lang="en-GB" sz="1900" dirty="0">
              <a:effectLst/>
              <a:ea typeface="Aptos" panose="020B0004020202020204" pitchFamily="34" charset="0"/>
              <a:cs typeface="Calibri" panose="020F0502020204030204" pitchFamily="34" charset="0"/>
            </a:endParaRPr>
          </a:p>
          <a:p>
            <a:r>
              <a:rPr lang="en-GB" sz="1900" b="1" dirty="0">
                <a:solidFill>
                  <a:srgbClr val="000099"/>
                </a:solidFill>
                <a:ea typeface="Aptos" panose="020B0004020202020204" pitchFamily="34" charset="0"/>
                <a:cs typeface="Calibri" panose="020F0502020204030204" pitchFamily="34" charset="0"/>
              </a:rPr>
              <a:t>Ban on long distance driving due to unnecessary added risk </a:t>
            </a:r>
          </a:p>
          <a:p>
            <a:r>
              <a:rPr lang="en-GB" sz="1900" dirty="0">
                <a:effectLst/>
                <a:ea typeface="Aptos" panose="020B0004020202020204" pitchFamily="34" charset="0"/>
                <a:cs typeface="Calibri" panose="020F0502020204030204" pitchFamily="34" charset="0"/>
              </a:rPr>
              <a:t>ESE has an internal policy of not allowing students to take long drives e.g. from UK right across Europe, to facilitate transport for daily fieldwork mapping, whether in private or hired cars.  However, it does appreciate the financial burden to the student of getting to mapping sites is high. The room for cost optimisation needs to be weighed carefully during mapping selection and planning, together with consulting mapping coordinator staff to help make viable plans.  </a:t>
            </a:r>
          </a:p>
          <a:p>
            <a:r>
              <a:rPr lang="en-GB" sz="1900" dirty="0">
                <a:effectLst/>
                <a:ea typeface="Aptos" panose="020B0004020202020204" pitchFamily="34" charset="0"/>
                <a:cs typeface="Calibri" panose="020F0502020204030204" pitchFamily="34" charset="0"/>
              </a:rPr>
              <a:t> </a:t>
            </a:r>
          </a:p>
          <a:p>
            <a:endParaRPr lang="en-GB" dirty="0"/>
          </a:p>
        </p:txBody>
      </p:sp>
      <p:sp>
        <p:nvSpPr>
          <p:cNvPr id="4" name="Content Placeholder 2">
            <a:extLst>
              <a:ext uri="{FF2B5EF4-FFF2-40B4-BE49-F238E27FC236}">
                <a16:creationId xmlns:a16="http://schemas.microsoft.com/office/drawing/2014/main" id="{15482421-E0C6-4E8F-2F1C-02EF0F427A81}"/>
              </a:ext>
            </a:extLst>
          </p:cNvPr>
          <p:cNvSpPr txBox="1">
            <a:spLocks/>
          </p:cNvSpPr>
          <p:nvPr/>
        </p:nvSpPr>
        <p:spPr>
          <a:xfrm>
            <a:off x="523876" y="1213538"/>
            <a:ext cx="2565834" cy="462150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2100" kern="1200">
                <a:solidFill>
                  <a:schemeClr val="tx1"/>
                </a:solidFill>
                <a:latin typeface="+mn-lt"/>
                <a:ea typeface="+mn-ea"/>
                <a:cs typeface="+mn-cs"/>
              </a:defRPr>
            </a:lvl1pPr>
            <a:lvl2pPr marL="0" indent="0" algn="l" defTabSz="685800" rtl="0" eaLnBrk="1" latinLnBrk="0" hangingPunct="1">
              <a:lnSpc>
                <a:spcPct val="90000"/>
              </a:lnSpc>
              <a:spcBef>
                <a:spcPts val="375"/>
              </a:spcBef>
              <a:buFontTx/>
              <a:buNone/>
              <a:defRPr sz="1800" kern="1200">
                <a:solidFill>
                  <a:schemeClr val="tx1"/>
                </a:solidFill>
                <a:latin typeface="+mn-lt"/>
                <a:ea typeface="+mn-ea"/>
                <a:cs typeface="+mn-cs"/>
              </a:defRPr>
            </a:lvl2pPr>
            <a:lvl3pPr marL="0" indent="0" algn="l" defTabSz="685800" rtl="0" eaLnBrk="1" latinLnBrk="0" hangingPunct="1">
              <a:lnSpc>
                <a:spcPct val="90000"/>
              </a:lnSpc>
              <a:spcBef>
                <a:spcPts val="375"/>
              </a:spcBef>
              <a:buFontTx/>
              <a:buNone/>
              <a:defRPr sz="1500" kern="1200">
                <a:solidFill>
                  <a:schemeClr val="tx1"/>
                </a:solidFill>
                <a:latin typeface="+mn-lt"/>
                <a:ea typeface="+mn-ea"/>
                <a:cs typeface="+mn-cs"/>
              </a:defRPr>
            </a:lvl3pPr>
            <a:lvl4pPr marL="0" indent="0" algn="l" defTabSz="685800" rtl="0" eaLnBrk="1" latinLnBrk="0" hangingPunct="1">
              <a:lnSpc>
                <a:spcPct val="90000"/>
              </a:lnSpc>
              <a:spcBef>
                <a:spcPts val="375"/>
              </a:spcBef>
              <a:buFontTx/>
              <a:buNone/>
              <a:defRPr sz="1350" kern="1200">
                <a:solidFill>
                  <a:schemeClr val="tx1"/>
                </a:solidFill>
                <a:latin typeface="+mn-lt"/>
                <a:ea typeface="+mn-ea"/>
                <a:cs typeface="+mn-cs"/>
              </a:defRPr>
            </a:lvl4pPr>
            <a:lvl5pPr marL="0" indent="0" algn="l" defTabSz="685800" rtl="0" eaLnBrk="1" latinLnBrk="0" hangingPunct="1">
              <a:lnSpc>
                <a:spcPct val="90000"/>
              </a:lnSpc>
              <a:spcBef>
                <a:spcPts val="375"/>
              </a:spcBef>
              <a:buFontTx/>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GB" sz="1800" b="1" dirty="0">
                <a:solidFill>
                  <a:srgbClr val="000099"/>
                </a:solidFill>
                <a:ea typeface="Aptos" panose="020B0004020202020204" pitchFamily="34" charset="0"/>
                <a:cs typeface="Calibri" panose="020F0502020204030204" pitchFamily="34" charset="0"/>
              </a:rPr>
              <a:t>ESE Staff </a:t>
            </a:r>
          </a:p>
          <a:p>
            <a:pPr marL="285750" indent="-285750">
              <a:buFont typeface="Arial" panose="020B0604020202020204" pitchFamily="34" charset="0"/>
              <a:buChar char="•"/>
            </a:pPr>
            <a:endParaRPr lang="en-GB" sz="1800" b="1" dirty="0">
              <a:solidFill>
                <a:srgbClr val="000099"/>
              </a:solidFill>
              <a:ea typeface="Aptos" panose="020B0004020202020204" pitchFamily="34" charset="0"/>
              <a:cs typeface="Calibri" panose="020F0502020204030204" pitchFamily="34" charset="0"/>
            </a:endParaRPr>
          </a:p>
          <a:p>
            <a:pPr marL="285750" indent="-285750">
              <a:buFont typeface="Arial" panose="020B0604020202020204" pitchFamily="34" charset="0"/>
              <a:buChar char="•"/>
            </a:pPr>
            <a:endParaRPr lang="en-GB" sz="1800" b="1" dirty="0">
              <a:solidFill>
                <a:srgbClr val="000099"/>
              </a:solidFill>
              <a:ea typeface="Aptos" panose="020B0004020202020204" pitchFamily="34" charset="0"/>
              <a:cs typeface="Calibri" panose="020F0502020204030204" pitchFamily="34" charset="0"/>
            </a:endParaRPr>
          </a:p>
          <a:p>
            <a:pPr marL="285750" indent="-285750">
              <a:buFont typeface="Arial" panose="020B0604020202020204" pitchFamily="34" charset="0"/>
              <a:buChar char="•"/>
            </a:pPr>
            <a:endParaRPr lang="en-GB" sz="1800" b="1" dirty="0">
              <a:solidFill>
                <a:srgbClr val="000099"/>
              </a:solidFill>
              <a:ea typeface="Aptos" panose="020B0004020202020204" pitchFamily="34" charset="0"/>
              <a:cs typeface="Calibri" panose="020F0502020204030204" pitchFamily="34" charset="0"/>
            </a:endParaRPr>
          </a:p>
          <a:p>
            <a:pPr marL="285750" indent="-285750">
              <a:buFont typeface="Arial" panose="020B0604020202020204" pitchFamily="34" charset="0"/>
              <a:buChar char="•"/>
            </a:pPr>
            <a:endParaRPr lang="en-GB" sz="1800" b="1" dirty="0">
              <a:solidFill>
                <a:srgbClr val="000099"/>
              </a:solidFill>
              <a:ea typeface="Aptos" panose="020B0004020202020204" pitchFamily="34" charset="0"/>
              <a:cs typeface="Calibri" panose="020F0502020204030204" pitchFamily="34" charset="0"/>
            </a:endParaRPr>
          </a:p>
          <a:p>
            <a:pPr marL="285750" indent="-285750">
              <a:buFont typeface="Arial" panose="020B0604020202020204" pitchFamily="34" charset="0"/>
              <a:buChar char="•"/>
            </a:pPr>
            <a:r>
              <a:rPr lang="en-GB" sz="1800" b="1" dirty="0">
                <a:solidFill>
                  <a:srgbClr val="000099"/>
                </a:solidFill>
                <a:ea typeface="Aptos" panose="020B0004020202020204" pitchFamily="34" charset="0"/>
                <a:cs typeface="Calibri" panose="020F0502020204030204" pitchFamily="34" charset="0"/>
              </a:rPr>
              <a:t>ESE Students  </a:t>
            </a:r>
          </a:p>
          <a:p>
            <a:pPr marL="285750" indent="-285750">
              <a:buFont typeface="Arial" panose="020B0604020202020204" pitchFamily="34" charset="0"/>
              <a:buChar char="•"/>
            </a:pPr>
            <a:endParaRPr lang="en-GB" sz="1800" b="1" dirty="0">
              <a:solidFill>
                <a:srgbClr val="000099"/>
              </a:solidFill>
              <a:ea typeface="Aptos" panose="020B0004020202020204" pitchFamily="34" charset="0"/>
              <a:cs typeface="Calibri" panose="020F0502020204030204" pitchFamily="34" charset="0"/>
            </a:endParaRPr>
          </a:p>
          <a:p>
            <a:pPr marL="285750" indent="-285750">
              <a:buFont typeface="Arial" panose="020B0604020202020204" pitchFamily="34" charset="0"/>
              <a:buChar char="•"/>
            </a:pPr>
            <a:endParaRPr lang="en-GB" sz="1800" b="1" dirty="0">
              <a:solidFill>
                <a:srgbClr val="000099"/>
              </a:solidFill>
              <a:ea typeface="Aptos" panose="020B0004020202020204" pitchFamily="34" charset="0"/>
              <a:cs typeface="Calibri" panose="020F0502020204030204" pitchFamily="34" charset="0"/>
            </a:endParaRPr>
          </a:p>
          <a:p>
            <a:endParaRPr lang="en-GB" sz="1800" b="1" dirty="0">
              <a:solidFill>
                <a:srgbClr val="000099"/>
              </a:solidFill>
              <a:ea typeface="Aptos" panose="020B0004020202020204" pitchFamily="34" charset="0"/>
              <a:cs typeface="Calibri" panose="020F0502020204030204" pitchFamily="34" charset="0"/>
            </a:endParaRPr>
          </a:p>
          <a:p>
            <a:pPr marL="285750" indent="-285750">
              <a:buFont typeface="Arial" panose="020B0604020202020204" pitchFamily="34" charset="0"/>
              <a:buChar char="•"/>
            </a:pPr>
            <a:endParaRPr lang="en-GB" sz="1800" b="1" dirty="0">
              <a:solidFill>
                <a:srgbClr val="000099"/>
              </a:solidFill>
              <a:ea typeface="Aptos" panose="020B0004020202020204" pitchFamily="34" charset="0"/>
              <a:cs typeface="Calibri" panose="020F0502020204030204" pitchFamily="34" charset="0"/>
            </a:endParaRPr>
          </a:p>
          <a:p>
            <a:pPr marL="285750" indent="-285750">
              <a:buFont typeface="Arial" panose="020B0604020202020204" pitchFamily="34" charset="0"/>
              <a:buChar char="•"/>
            </a:pPr>
            <a:r>
              <a:rPr lang="en-GB" sz="1800" b="1" dirty="0">
                <a:solidFill>
                  <a:srgbClr val="000099"/>
                </a:solidFill>
                <a:ea typeface="Aptos" panose="020B0004020202020204" pitchFamily="34" charset="0"/>
                <a:cs typeface="Calibri" panose="020F0502020204030204" pitchFamily="34" charset="0"/>
              </a:rPr>
              <a:t>ESE internal Fieldwork policy on </a:t>
            </a:r>
            <a:r>
              <a:rPr lang="en-GB" sz="1800" b="1" i="1" dirty="0">
                <a:solidFill>
                  <a:srgbClr val="C00000"/>
                </a:solidFill>
                <a:ea typeface="Aptos" panose="020B0004020202020204" pitchFamily="34" charset="0"/>
                <a:cs typeface="Calibri" panose="020F0502020204030204" pitchFamily="34" charset="0"/>
              </a:rPr>
              <a:t>Independent Mapping </a:t>
            </a:r>
            <a:r>
              <a:rPr lang="en-GB" sz="1800" b="1" dirty="0">
                <a:solidFill>
                  <a:srgbClr val="000099"/>
                </a:solidFill>
                <a:ea typeface="Aptos" panose="020B0004020202020204" pitchFamily="34" charset="0"/>
                <a:cs typeface="Calibri" panose="020F0502020204030204" pitchFamily="34" charset="0"/>
              </a:rPr>
              <a:t> </a:t>
            </a:r>
          </a:p>
          <a:p>
            <a:endParaRPr lang="en-GB" dirty="0"/>
          </a:p>
        </p:txBody>
      </p:sp>
    </p:spTree>
    <p:extLst>
      <p:ext uri="{BB962C8B-B14F-4D97-AF65-F5344CB8AC3E}">
        <p14:creationId xmlns:p14="http://schemas.microsoft.com/office/powerpoint/2010/main" val="202665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B0AE-98F5-374E-A890-43C32AC0DC7F}"/>
              </a:ext>
            </a:extLst>
          </p:cNvPr>
          <p:cNvSpPr>
            <a:spLocks noGrp="1"/>
          </p:cNvSpPr>
          <p:nvPr>
            <p:ph type="title"/>
          </p:nvPr>
        </p:nvSpPr>
        <p:spPr/>
        <p:txBody>
          <a:bodyPr/>
          <a:lstStyle/>
          <a:p>
            <a:r>
              <a:rPr lang="en-GB" dirty="0"/>
              <a:t>6. Accessing this Presentation  </a:t>
            </a:r>
          </a:p>
        </p:txBody>
      </p:sp>
      <p:sp>
        <p:nvSpPr>
          <p:cNvPr id="3" name="Content Placeholder 2">
            <a:extLst>
              <a:ext uri="{FF2B5EF4-FFF2-40B4-BE49-F238E27FC236}">
                <a16:creationId xmlns:a16="http://schemas.microsoft.com/office/drawing/2014/main" id="{280091F6-0273-30A9-B466-83B36ADCDE20}"/>
              </a:ext>
            </a:extLst>
          </p:cNvPr>
          <p:cNvSpPr>
            <a:spLocks noGrp="1"/>
          </p:cNvSpPr>
          <p:nvPr>
            <p:ph idx="1"/>
          </p:nvPr>
        </p:nvSpPr>
        <p:spPr>
          <a:xfrm>
            <a:off x="2639038" y="2112665"/>
            <a:ext cx="7219337" cy="1824335"/>
          </a:xfrm>
        </p:spPr>
        <p:txBody>
          <a:bodyPr/>
          <a:lstStyle/>
          <a:p>
            <a:r>
              <a:rPr lang="en-GB" b="1" dirty="0">
                <a:solidFill>
                  <a:srgbClr val="000099"/>
                </a:solidFill>
              </a:rPr>
              <a:t>Fieldwork Safety Update – </a:t>
            </a:r>
            <a:r>
              <a:rPr lang="en-GB" b="1" dirty="0">
                <a:solidFill>
                  <a:srgbClr val="C00000"/>
                </a:solidFill>
              </a:rPr>
              <a:t>ppt link</a:t>
            </a:r>
          </a:p>
          <a:p>
            <a:endParaRPr lang="en-GB" b="1" dirty="0">
              <a:solidFill>
                <a:srgbClr val="000099"/>
              </a:solidFill>
            </a:endParaRPr>
          </a:p>
          <a:p>
            <a:r>
              <a:rPr lang="en-GB" b="1" dirty="0">
                <a:solidFill>
                  <a:srgbClr val="000099"/>
                </a:solidFill>
              </a:rPr>
              <a:t>Will be available from ‘Fieldwork Safety’ page</a:t>
            </a:r>
          </a:p>
          <a:p>
            <a:endParaRPr lang="en-GB" dirty="0"/>
          </a:p>
        </p:txBody>
      </p:sp>
    </p:spTree>
    <p:extLst>
      <p:ext uri="{BB962C8B-B14F-4D97-AF65-F5344CB8AC3E}">
        <p14:creationId xmlns:p14="http://schemas.microsoft.com/office/powerpoint/2010/main" val="2661987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35D06E6-D394-2CD0-12C2-0B8C96DE19DA}"/>
              </a:ext>
            </a:extLst>
          </p:cNvPr>
          <p:cNvPicPr>
            <a:picLocks noChangeAspect="1"/>
          </p:cNvPicPr>
          <p:nvPr/>
        </p:nvPicPr>
        <p:blipFill>
          <a:blip r:embed="rId2"/>
          <a:stretch>
            <a:fillRect/>
          </a:stretch>
        </p:blipFill>
        <p:spPr>
          <a:xfrm>
            <a:off x="5584858" y="358919"/>
            <a:ext cx="6268462" cy="5894796"/>
          </a:xfrm>
          <a:prstGeom prst="rect">
            <a:avLst/>
          </a:prstGeom>
        </p:spPr>
      </p:pic>
      <p:sp>
        <p:nvSpPr>
          <p:cNvPr id="2" name="Title 1">
            <a:extLst>
              <a:ext uri="{FF2B5EF4-FFF2-40B4-BE49-F238E27FC236}">
                <a16:creationId xmlns:a16="http://schemas.microsoft.com/office/drawing/2014/main" id="{3DA1F24C-2703-59B1-E822-E97435B86632}"/>
              </a:ext>
            </a:extLst>
          </p:cNvPr>
          <p:cNvSpPr>
            <a:spLocks noGrp="1"/>
          </p:cNvSpPr>
          <p:nvPr>
            <p:ph type="title"/>
          </p:nvPr>
        </p:nvSpPr>
        <p:spPr/>
        <p:txBody>
          <a:bodyPr/>
          <a:lstStyle/>
          <a:p>
            <a:r>
              <a:rPr lang="en-GB" dirty="0"/>
              <a:t>1. Where is the Info - ESE pages?</a:t>
            </a:r>
            <a:br>
              <a:rPr lang="en-GB" dirty="0"/>
            </a:br>
            <a:endParaRPr lang="en-GB" dirty="0"/>
          </a:p>
        </p:txBody>
      </p:sp>
      <p:sp>
        <p:nvSpPr>
          <p:cNvPr id="3" name="Content Placeholder 2">
            <a:extLst>
              <a:ext uri="{FF2B5EF4-FFF2-40B4-BE49-F238E27FC236}">
                <a16:creationId xmlns:a16="http://schemas.microsoft.com/office/drawing/2014/main" id="{4740F067-122F-F5F5-6DED-2891BA9A1D9B}"/>
              </a:ext>
            </a:extLst>
          </p:cNvPr>
          <p:cNvSpPr>
            <a:spLocks noGrp="1"/>
          </p:cNvSpPr>
          <p:nvPr>
            <p:ph idx="1"/>
          </p:nvPr>
        </p:nvSpPr>
        <p:spPr>
          <a:xfrm>
            <a:off x="519495" y="1066504"/>
            <a:ext cx="4408639" cy="4728365"/>
          </a:xfrm>
        </p:spPr>
        <p:txBody>
          <a:bodyPr>
            <a:normAutofit fontScale="85000" lnSpcReduction="20000"/>
          </a:bodyPr>
          <a:lstStyle/>
          <a:p>
            <a:r>
              <a:rPr lang="en-GB" sz="1500" dirty="0">
                <a:hlinkClick r:id="rId3"/>
              </a:rPr>
              <a:t>https://www.imperial.ac.uk/earth-science/current-student-staff-info/</a:t>
            </a:r>
            <a:endParaRPr lang="en-GB" sz="1500" dirty="0"/>
          </a:p>
          <a:p>
            <a:endParaRPr lang="en-GB" dirty="0"/>
          </a:p>
          <a:p>
            <a:r>
              <a:rPr lang="en-GB" dirty="0"/>
              <a:t>Drop down menu / Left Column  </a:t>
            </a:r>
          </a:p>
          <a:p>
            <a:r>
              <a:rPr lang="en-GB" dirty="0"/>
              <a:t>Two Ways IN! </a:t>
            </a:r>
            <a:r>
              <a:rPr lang="en-GB" dirty="0">
                <a:sym typeface="Wingdings" panose="05000000000000000000" pitchFamily="2" charset="2"/>
              </a:rPr>
              <a:t></a:t>
            </a:r>
            <a:endParaRPr lang="en-GB" dirty="0"/>
          </a:p>
          <a:p>
            <a:endParaRPr lang="en-GB" dirty="0">
              <a:sym typeface="Wingdings" panose="05000000000000000000" pitchFamily="2" charset="2"/>
            </a:endParaRPr>
          </a:p>
          <a:p>
            <a:r>
              <a:rPr lang="en-GB" sz="1600" dirty="0">
                <a:hlinkClick r:id="rId4"/>
              </a:rPr>
              <a:t>https://www.imperial.ac.uk/earth-science/current-student-staff-info/offsite/</a:t>
            </a:r>
            <a:endParaRPr lang="en-GB" sz="1600" dirty="0">
              <a:sym typeface="Wingdings" panose="05000000000000000000" pitchFamily="2" charset="2"/>
            </a:endParaRPr>
          </a:p>
          <a:p>
            <a:endParaRPr lang="en-GB" dirty="0">
              <a:sym typeface="Wingdings" panose="05000000000000000000" pitchFamily="2" charset="2"/>
            </a:endParaRPr>
          </a:p>
          <a:p>
            <a:r>
              <a:rPr lang="en-GB" b="1" dirty="0">
                <a:solidFill>
                  <a:srgbClr val="000099"/>
                </a:solidFill>
                <a:sym typeface="Wingdings" panose="05000000000000000000" pitchFamily="2" charset="2"/>
              </a:rPr>
              <a:t>Fieldwork and Offsite Requirements </a:t>
            </a:r>
            <a:r>
              <a:rPr lang="en-GB" dirty="0">
                <a:solidFill>
                  <a:srgbClr val="000099"/>
                </a:solidFill>
                <a:sym typeface="Wingdings" panose="05000000000000000000" pitchFamily="2" charset="2"/>
              </a:rPr>
              <a:t>page:</a:t>
            </a:r>
            <a:endParaRPr lang="en-GB" dirty="0">
              <a:sym typeface="Wingdings" panose="05000000000000000000" pitchFamily="2" charset="2"/>
            </a:endParaRPr>
          </a:p>
          <a:p>
            <a:r>
              <a:rPr lang="en-GB" b="1" dirty="0">
                <a:solidFill>
                  <a:srgbClr val="000099"/>
                </a:solidFill>
                <a:highlight>
                  <a:srgbClr val="FFFF00"/>
                </a:highlight>
                <a:sym typeface="Wingdings" panose="05000000000000000000" pitchFamily="2" charset="2"/>
              </a:rPr>
              <a:t>What to do ? – our 5-Step guide</a:t>
            </a:r>
            <a:r>
              <a:rPr lang="en-GB" b="1" dirty="0">
                <a:solidFill>
                  <a:srgbClr val="000099"/>
                </a:solidFill>
                <a:highlight>
                  <a:srgbClr val="FFFF00"/>
                </a:highlight>
              </a:rPr>
              <a:t> </a:t>
            </a:r>
          </a:p>
          <a:p>
            <a:endParaRPr lang="en-GB" dirty="0"/>
          </a:p>
          <a:p>
            <a:endParaRPr lang="en-GB" dirty="0"/>
          </a:p>
          <a:p>
            <a:r>
              <a:rPr lang="en-GB" sz="1600" dirty="0">
                <a:solidFill>
                  <a:srgbClr val="000099"/>
                </a:solidFill>
                <a:hlinkClick r:id="rId5"/>
              </a:rPr>
              <a:t>https://www.imperial.ac.uk/earth-science/current-student-staff-info/health-safety/</a:t>
            </a:r>
            <a:r>
              <a:rPr lang="en-GB" sz="1600" dirty="0">
                <a:solidFill>
                  <a:srgbClr val="000099"/>
                </a:solidFill>
              </a:rPr>
              <a:t> </a:t>
            </a:r>
          </a:p>
          <a:p>
            <a:endParaRPr lang="en-GB" b="1" dirty="0">
              <a:solidFill>
                <a:srgbClr val="000099"/>
              </a:solidFill>
              <a:sym typeface="Wingdings" panose="05000000000000000000" pitchFamily="2" charset="2"/>
            </a:endParaRPr>
          </a:p>
          <a:p>
            <a:r>
              <a:rPr lang="en-GB" b="1" dirty="0">
                <a:solidFill>
                  <a:srgbClr val="000099"/>
                </a:solidFill>
                <a:sym typeface="Wingdings" panose="05000000000000000000" pitchFamily="2" charset="2"/>
              </a:rPr>
              <a:t>Fieldwork info and links </a:t>
            </a:r>
            <a:r>
              <a:rPr lang="en-GB" dirty="0">
                <a:solidFill>
                  <a:srgbClr val="000099"/>
                </a:solidFill>
                <a:sym typeface="Wingdings" panose="05000000000000000000" pitchFamily="2" charset="2"/>
              </a:rPr>
              <a:t>page: </a:t>
            </a:r>
            <a:endParaRPr lang="en-GB" dirty="0">
              <a:solidFill>
                <a:srgbClr val="000099"/>
              </a:solidFill>
            </a:endParaRPr>
          </a:p>
          <a:p>
            <a:r>
              <a:rPr lang="en-GB" b="1" dirty="0">
                <a:solidFill>
                  <a:srgbClr val="000099"/>
                </a:solidFill>
                <a:highlight>
                  <a:srgbClr val="FFFF00"/>
                </a:highlight>
              </a:rPr>
              <a:t>Fieldwork Safety </a:t>
            </a:r>
          </a:p>
          <a:p>
            <a:endParaRPr lang="en-GB" dirty="0">
              <a:solidFill>
                <a:srgbClr val="000099"/>
              </a:solidFill>
            </a:endParaRPr>
          </a:p>
        </p:txBody>
      </p:sp>
      <p:sp>
        <p:nvSpPr>
          <p:cNvPr id="6" name="Rectangle: Rounded Corners 5">
            <a:extLst>
              <a:ext uri="{FF2B5EF4-FFF2-40B4-BE49-F238E27FC236}">
                <a16:creationId xmlns:a16="http://schemas.microsoft.com/office/drawing/2014/main" id="{7455AEA8-D96F-8A43-61CF-D3D76E68AF59}"/>
              </a:ext>
            </a:extLst>
          </p:cNvPr>
          <p:cNvSpPr/>
          <p:nvPr/>
        </p:nvSpPr>
        <p:spPr>
          <a:xfrm>
            <a:off x="5555839" y="5600368"/>
            <a:ext cx="1707043" cy="38225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C479ACA1-F0F6-016D-5F9F-2452827653C7}"/>
              </a:ext>
            </a:extLst>
          </p:cNvPr>
          <p:cNvSpPr/>
          <p:nvPr/>
        </p:nvSpPr>
        <p:spPr>
          <a:xfrm>
            <a:off x="5555839" y="3429000"/>
            <a:ext cx="1707043" cy="279311"/>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8F9619B7-8C98-53AE-DA9B-67206DD0C686}"/>
              </a:ext>
            </a:extLst>
          </p:cNvPr>
          <p:cNvSpPr/>
          <p:nvPr/>
        </p:nvSpPr>
        <p:spPr>
          <a:xfrm>
            <a:off x="5581407" y="2326311"/>
            <a:ext cx="1707043" cy="279311"/>
          </a:xfrm>
          <a:prstGeom prst="roundRect">
            <a:avLst/>
          </a:prstGeom>
          <a:noFill/>
          <a:ln w="38100">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0099"/>
              </a:solidFill>
            </a:endParaRPr>
          </a:p>
        </p:txBody>
      </p:sp>
      <p:sp>
        <p:nvSpPr>
          <p:cNvPr id="9" name="Rectangle: Rounded Corners 8">
            <a:extLst>
              <a:ext uri="{FF2B5EF4-FFF2-40B4-BE49-F238E27FC236}">
                <a16:creationId xmlns:a16="http://schemas.microsoft.com/office/drawing/2014/main" id="{F49A3D3E-D420-B351-6656-32A3CB322F65}"/>
              </a:ext>
            </a:extLst>
          </p:cNvPr>
          <p:cNvSpPr/>
          <p:nvPr/>
        </p:nvSpPr>
        <p:spPr>
          <a:xfrm>
            <a:off x="307923" y="2605622"/>
            <a:ext cx="4889820" cy="1401390"/>
          </a:xfrm>
          <a:prstGeom prst="roundRect">
            <a:avLst/>
          </a:prstGeom>
          <a:noFill/>
          <a:ln w="38100">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0099"/>
              </a:solidFill>
            </a:endParaRPr>
          </a:p>
        </p:txBody>
      </p:sp>
      <p:sp>
        <p:nvSpPr>
          <p:cNvPr id="10" name="Rectangle: Rounded Corners 9">
            <a:extLst>
              <a:ext uri="{FF2B5EF4-FFF2-40B4-BE49-F238E27FC236}">
                <a16:creationId xmlns:a16="http://schemas.microsoft.com/office/drawing/2014/main" id="{D4C5FCA1-2741-44D9-59B5-32D0CBB3AC39}"/>
              </a:ext>
            </a:extLst>
          </p:cNvPr>
          <p:cNvSpPr/>
          <p:nvPr/>
        </p:nvSpPr>
        <p:spPr>
          <a:xfrm>
            <a:off x="278904" y="4397653"/>
            <a:ext cx="4889820" cy="1393843"/>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9305AE45-8DDB-3913-7E6B-AA7472D2FD6C}"/>
              </a:ext>
            </a:extLst>
          </p:cNvPr>
          <p:cNvSpPr/>
          <p:nvPr/>
        </p:nvSpPr>
        <p:spPr>
          <a:xfrm>
            <a:off x="5581407" y="5167631"/>
            <a:ext cx="1707043" cy="382255"/>
          </a:xfrm>
          <a:prstGeom prst="roundRect">
            <a:avLst/>
          </a:prstGeom>
          <a:noFill/>
          <a:ln w="38100">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0099"/>
              </a:solidFill>
            </a:endParaRPr>
          </a:p>
        </p:txBody>
      </p:sp>
    </p:spTree>
    <p:extLst>
      <p:ext uri="{BB962C8B-B14F-4D97-AF65-F5344CB8AC3E}">
        <p14:creationId xmlns:p14="http://schemas.microsoft.com/office/powerpoint/2010/main" val="55427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animEffect transition="in" filter="fade">
                                      <p:cBhvr>
                                        <p:cTn id="36" dur="500"/>
                                        <p:tgtEl>
                                          <p:spTgt spid="3">
                                            <p:txEl>
                                              <p:pRg st="13" end="1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fade">
                                      <p:cBhvr>
                                        <p:cTn id="4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412B3-919E-4634-8AD1-E119A730BB32}"/>
              </a:ext>
            </a:extLst>
          </p:cNvPr>
          <p:cNvSpPr>
            <a:spLocks noGrp="1"/>
          </p:cNvSpPr>
          <p:nvPr>
            <p:ph type="title"/>
          </p:nvPr>
        </p:nvSpPr>
        <p:spPr/>
        <p:txBody>
          <a:bodyPr/>
          <a:lstStyle/>
          <a:p>
            <a:r>
              <a:rPr lang="en-GB" dirty="0"/>
              <a:t>1. ESE </a:t>
            </a:r>
            <a:r>
              <a:rPr lang="en-GB" b="1" dirty="0">
                <a:solidFill>
                  <a:srgbClr val="000099"/>
                </a:solidFill>
              </a:rPr>
              <a:t>Fieldwork Safety </a:t>
            </a:r>
            <a:br>
              <a:rPr lang="en-GB" b="1" dirty="0">
                <a:solidFill>
                  <a:srgbClr val="000099"/>
                </a:solidFill>
                <a:highlight>
                  <a:srgbClr val="FFFF00"/>
                </a:highlight>
              </a:rPr>
            </a:br>
            <a:endParaRPr lang="en-GB" dirty="0"/>
          </a:p>
        </p:txBody>
      </p:sp>
      <p:pic>
        <p:nvPicPr>
          <p:cNvPr id="5" name="Content Placeholder 4">
            <a:extLst>
              <a:ext uri="{FF2B5EF4-FFF2-40B4-BE49-F238E27FC236}">
                <a16:creationId xmlns:a16="http://schemas.microsoft.com/office/drawing/2014/main" id="{527DBE71-B43D-8705-5CFD-11BF377B7DBE}"/>
              </a:ext>
            </a:extLst>
          </p:cNvPr>
          <p:cNvPicPr>
            <a:picLocks noGrp="1" noChangeAspect="1"/>
          </p:cNvPicPr>
          <p:nvPr>
            <p:ph idx="1"/>
          </p:nvPr>
        </p:nvPicPr>
        <p:blipFill>
          <a:blip r:embed="rId2"/>
          <a:stretch>
            <a:fillRect/>
          </a:stretch>
        </p:blipFill>
        <p:spPr>
          <a:xfrm>
            <a:off x="573127" y="970669"/>
            <a:ext cx="8081401" cy="5410200"/>
          </a:xfrm>
          <a:prstGeom prst="rect">
            <a:avLst/>
          </a:prstGeom>
          <a:ln>
            <a:solidFill>
              <a:srgbClr val="000099"/>
            </a:solidFill>
          </a:ln>
          <a:effectLst>
            <a:outerShdw blurRad="292100" dist="139700" dir="2700000" algn="tl" rotWithShape="0">
              <a:srgbClr val="333333">
                <a:alpha val="65000"/>
              </a:srgbClr>
            </a:outerShdw>
          </a:effectLst>
        </p:spPr>
      </p:pic>
      <p:sp>
        <p:nvSpPr>
          <p:cNvPr id="8" name="Rectangle: Rounded Corners 7">
            <a:extLst>
              <a:ext uri="{FF2B5EF4-FFF2-40B4-BE49-F238E27FC236}">
                <a16:creationId xmlns:a16="http://schemas.microsoft.com/office/drawing/2014/main" id="{C851181E-7A9A-7D93-C7D4-9FE2C91456BA}"/>
              </a:ext>
            </a:extLst>
          </p:cNvPr>
          <p:cNvSpPr/>
          <p:nvPr/>
        </p:nvSpPr>
        <p:spPr>
          <a:xfrm>
            <a:off x="655863" y="5998614"/>
            <a:ext cx="1707043" cy="38225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1A94D686-66A7-D45F-9089-25FA76B3E76B}"/>
              </a:ext>
            </a:extLst>
          </p:cNvPr>
          <p:cNvSpPr/>
          <p:nvPr/>
        </p:nvSpPr>
        <p:spPr>
          <a:xfrm>
            <a:off x="655862" y="4468970"/>
            <a:ext cx="1707043" cy="38225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3EFD6B35-E15F-84C4-1B94-D7A0A44E4362}"/>
              </a:ext>
            </a:extLst>
          </p:cNvPr>
          <p:cNvCxnSpPr>
            <a:cxnSpLocks/>
          </p:cNvCxnSpPr>
          <p:nvPr/>
        </p:nvCxnSpPr>
        <p:spPr>
          <a:xfrm flipH="1">
            <a:off x="3890483" y="2793232"/>
            <a:ext cx="5075996" cy="14401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570A54-28DC-170E-2417-05B2BD9A85D0}"/>
              </a:ext>
            </a:extLst>
          </p:cNvPr>
          <p:cNvCxnSpPr>
            <a:cxnSpLocks/>
          </p:cNvCxnSpPr>
          <p:nvPr/>
        </p:nvCxnSpPr>
        <p:spPr>
          <a:xfrm flipH="1">
            <a:off x="4087098" y="3671915"/>
            <a:ext cx="5181848" cy="9088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B9D24EA-D2CB-D19D-5F09-588802B3CE4C}"/>
              </a:ext>
            </a:extLst>
          </p:cNvPr>
          <p:cNvCxnSpPr>
            <a:cxnSpLocks/>
          </p:cNvCxnSpPr>
          <p:nvPr/>
        </p:nvCxnSpPr>
        <p:spPr>
          <a:xfrm flipH="1">
            <a:off x="3970588" y="4707480"/>
            <a:ext cx="5386772" cy="7845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0EEEBE4-56DE-96FC-BB24-6BE91B71137E}"/>
              </a:ext>
            </a:extLst>
          </p:cNvPr>
          <p:cNvSpPr txBox="1"/>
          <p:nvPr/>
        </p:nvSpPr>
        <p:spPr>
          <a:xfrm>
            <a:off x="9190016" y="2555316"/>
            <a:ext cx="2288508" cy="461665"/>
          </a:xfrm>
          <a:prstGeom prst="rect">
            <a:avLst/>
          </a:prstGeom>
          <a:noFill/>
        </p:spPr>
        <p:txBody>
          <a:bodyPr wrap="square" rtlCol="0">
            <a:spAutoFit/>
          </a:bodyPr>
          <a:lstStyle/>
          <a:p>
            <a:r>
              <a:rPr lang="en-GB" sz="2400" b="1" dirty="0"/>
              <a:t>FW1 form</a:t>
            </a:r>
          </a:p>
        </p:txBody>
      </p:sp>
      <p:sp>
        <p:nvSpPr>
          <p:cNvPr id="16" name="TextBox 15">
            <a:extLst>
              <a:ext uri="{FF2B5EF4-FFF2-40B4-BE49-F238E27FC236}">
                <a16:creationId xmlns:a16="http://schemas.microsoft.com/office/drawing/2014/main" id="{DCB13C10-D123-C5F5-3FF4-67CDF32FE791}"/>
              </a:ext>
            </a:extLst>
          </p:cNvPr>
          <p:cNvSpPr txBox="1"/>
          <p:nvPr/>
        </p:nvSpPr>
        <p:spPr>
          <a:xfrm>
            <a:off x="9492881" y="3442391"/>
            <a:ext cx="1985643" cy="459049"/>
          </a:xfrm>
          <a:prstGeom prst="rect">
            <a:avLst/>
          </a:prstGeom>
          <a:noFill/>
        </p:spPr>
        <p:txBody>
          <a:bodyPr wrap="square" rtlCol="0">
            <a:spAutoFit/>
          </a:bodyPr>
          <a:lstStyle/>
          <a:p>
            <a:r>
              <a:rPr lang="en-GB" sz="2400" b="1" dirty="0"/>
              <a:t>Flow Charts </a:t>
            </a:r>
          </a:p>
        </p:txBody>
      </p:sp>
      <p:sp>
        <p:nvSpPr>
          <p:cNvPr id="17" name="TextBox 16">
            <a:extLst>
              <a:ext uri="{FF2B5EF4-FFF2-40B4-BE49-F238E27FC236}">
                <a16:creationId xmlns:a16="http://schemas.microsoft.com/office/drawing/2014/main" id="{44A9E433-FF79-29F7-7C28-DB372064C548}"/>
              </a:ext>
            </a:extLst>
          </p:cNvPr>
          <p:cNvSpPr txBox="1"/>
          <p:nvPr/>
        </p:nvSpPr>
        <p:spPr>
          <a:xfrm>
            <a:off x="9580897" y="4202760"/>
            <a:ext cx="2288508" cy="830997"/>
          </a:xfrm>
          <a:prstGeom prst="rect">
            <a:avLst/>
          </a:prstGeom>
          <a:noFill/>
        </p:spPr>
        <p:txBody>
          <a:bodyPr wrap="square" rtlCol="0">
            <a:spAutoFit/>
          </a:bodyPr>
          <a:lstStyle/>
          <a:p>
            <a:r>
              <a:rPr lang="en-GB" sz="2400" b="1" dirty="0"/>
              <a:t>Emergency Aide Memoire etc</a:t>
            </a:r>
          </a:p>
        </p:txBody>
      </p:sp>
      <p:sp>
        <p:nvSpPr>
          <p:cNvPr id="23" name="Oval 22">
            <a:extLst>
              <a:ext uri="{FF2B5EF4-FFF2-40B4-BE49-F238E27FC236}">
                <a16:creationId xmlns:a16="http://schemas.microsoft.com/office/drawing/2014/main" id="{D0404F10-B534-E6F4-EFF2-80C9388D7B36}"/>
              </a:ext>
            </a:extLst>
          </p:cNvPr>
          <p:cNvSpPr/>
          <p:nvPr/>
        </p:nvSpPr>
        <p:spPr>
          <a:xfrm>
            <a:off x="3751827" y="3185160"/>
            <a:ext cx="1034150" cy="28956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86FFB9B3-E0E5-2869-5478-327026204E07}"/>
              </a:ext>
            </a:extLst>
          </p:cNvPr>
          <p:cNvSpPr txBox="1"/>
          <p:nvPr/>
        </p:nvSpPr>
        <p:spPr>
          <a:xfrm>
            <a:off x="9403662" y="1596692"/>
            <a:ext cx="2263140" cy="383182"/>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GB" sz="2100" b="1" i="0" u="none" strike="noStrike" kern="1200" cap="none" spc="0" normalizeH="0" baseline="0" noProof="0" dirty="0">
                <a:ln>
                  <a:noFill/>
                </a:ln>
                <a:solidFill>
                  <a:srgbClr val="000099"/>
                </a:solidFill>
                <a:effectLst/>
                <a:highlight>
                  <a:srgbClr val="FFFF00"/>
                </a:highlight>
                <a:uLnTx/>
                <a:uFillTx/>
                <a:latin typeface="Calibri" panose="020F0502020204030204"/>
                <a:ea typeface="+mn-ea"/>
                <a:cs typeface="+mn-cs"/>
                <a:sym typeface="Wingdings" panose="05000000000000000000" pitchFamily="2" charset="2"/>
              </a:rPr>
              <a:t>our 5-Step guide</a:t>
            </a:r>
            <a:r>
              <a:rPr kumimoji="0" lang="en-GB" sz="2100" b="1" i="0" u="none" strike="noStrike" kern="1200" cap="none" spc="0" normalizeH="0" baseline="0" noProof="0" dirty="0">
                <a:ln>
                  <a:noFill/>
                </a:ln>
                <a:solidFill>
                  <a:srgbClr val="000099"/>
                </a:solidFill>
                <a:effectLst/>
                <a:highlight>
                  <a:srgbClr val="FFFF00"/>
                </a:highlight>
                <a:uLnTx/>
                <a:uFillTx/>
                <a:latin typeface="Calibri" panose="020F0502020204030204"/>
                <a:ea typeface="+mn-ea"/>
                <a:cs typeface="+mn-cs"/>
              </a:rPr>
              <a:t> </a:t>
            </a:r>
          </a:p>
        </p:txBody>
      </p:sp>
      <p:cxnSp>
        <p:nvCxnSpPr>
          <p:cNvPr id="28" name="Straight Arrow Connector 27">
            <a:extLst>
              <a:ext uri="{FF2B5EF4-FFF2-40B4-BE49-F238E27FC236}">
                <a16:creationId xmlns:a16="http://schemas.microsoft.com/office/drawing/2014/main" id="{A92C64F8-F553-BBBE-F8C1-70BAF324C63B}"/>
              </a:ext>
            </a:extLst>
          </p:cNvPr>
          <p:cNvCxnSpPr>
            <a:cxnSpLocks/>
          </p:cNvCxnSpPr>
          <p:nvPr/>
        </p:nvCxnSpPr>
        <p:spPr>
          <a:xfrm flipH="1">
            <a:off x="4563452" y="1787614"/>
            <a:ext cx="4793908" cy="14101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6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p:bldP spid="16" grpId="0"/>
      <p:bldP spid="17" grpId="0"/>
      <p:bldP spid="23"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1DBF-4384-B2DA-1F56-BE766A489C97}"/>
              </a:ext>
            </a:extLst>
          </p:cNvPr>
          <p:cNvSpPr>
            <a:spLocks noGrp="1"/>
          </p:cNvSpPr>
          <p:nvPr>
            <p:ph type="title"/>
          </p:nvPr>
        </p:nvSpPr>
        <p:spPr/>
        <p:txBody>
          <a:bodyPr/>
          <a:lstStyle/>
          <a:p>
            <a:r>
              <a:rPr lang="en-GB" dirty="0"/>
              <a:t>2. 5-Step Guide</a:t>
            </a:r>
          </a:p>
        </p:txBody>
      </p:sp>
      <p:sp>
        <p:nvSpPr>
          <p:cNvPr id="3" name="Content Placeholder 2">
            <a:extLst>
              <a:ext uri="{FF2B5EF4-FFF2-40B4-BE49-F238E27FC236}">
                <a16:creationId xmlns:a16="http://schemas.microsoft.com/office/drawing/2014/main" id="{ADB801A2-4A90-F654-6B6B-4D47F7ACB421}"/>
              </a:ext>
            </a:extLst>
          </p:cNvPr>
          <p:cNvSpPr>
            <a:spLocks noGrp="1"/>
          </p:cNvSpPr>
          <p:nvPr>
            <p:ph idx="1"/>
          </p:nvPr>
        </p:nvSpPr>
        <p:spPr>
          <a:xfrm>
            <a:off x="517370" y="1112716"/>
            <a:ext cx="4254555" cy="5046607"/>
          </a:xfrm>
        </p:spPr>
        <p:txBody>
          <a:bodyPr>
            <a:normAutofit fontScale="92500" lnSpcReduction="10000"/>
          </a:bodyPr>
          <a:lstStyle/>
          <a:p>
            <a:r>
              <a:rPr lang="en-GB" dirty="0">
                <a:hlinkClick r:id="rId2"/>
              </a:rPr>
              <a:t>https://www.imperial.ac.uk/earth-science/current-student-staff-info/offsite/</a:t>
            </a:r>
            <a:endParaRPr lang="en-GB" dirty="0">
              <a:sym typeface="Wingdings" panose="05000000000000000000" pitchFamily="2" charset="2"/>
            </a:endParaRPr>
          </a:p>
          <a:p>
            <a:pPr fontAlgn="base"/>
            <a:endParaRPr lang="en-GB" b="1" dirty="0">
              <a:solidFill>
                <a:srgbClr val="161515"/>
              </a:solidFill>
              <a:latin typeface="firasans"/>
            </a:endParaRPr>
          </a:p>
          <a:p>
            <a:pPr fontAlgn="base"/>
            <a:r>
              <a:rPr lang="en-GB" b="1" dirty="0">
                <a:solidFill>
                  <a:srgbClr val="161515"/>
                </a:solidFill>
                <a:latin typeface="firasans"/>
              </a:rPr>
              <a:t>STEP ONE - Pre-Travel Health Clearance</a:t>
            </a:r>
          </a:p>
          <a:p>
            <a:endParaRPr lang="en-GB" dirty="0"/>
          </a:p>
          <a:p>
            <a:r>
              <a:rPr lang="en-GB" sz="2800" b="1" dirty="0">
                <a:solidFill>
                  <a:srgbClr val="000099"/>
                </a:solidFill>
              </a:rPr>
              <a:t>STEP TWO - Offsite Trip Types </a:t>
            </a:r>
            <a:endParaRPr lang="en-GB" dirty="0"/>
          </a:p>
          <a:p>
            <a:pPr marL="342900" indent="-342900" algn="l" fontAlgn="base">
              <a:buFont typeface="Arial" panose="020B0604020202020204" pitchFamily="34" charset="0"/>
              <a:buChar char="•"/>
            </a:pPr>
            <a:r>
              <a:rPr lang="en-GB" b="1" i="0" dirty="0">
                <a:solidFill>
                  <a:srgbClr val="161515"/>
                </a:solidFill>
                <a:effectLst/>
                <a:latin typeface="inherit"/>
              </a:rPr>
              <a:t>Fieldwork</a:t>
            </a:r>
            <a:r>
              <a:rPr lang="en-GB" b="0" i="0" dirty="0">
                <a:solidFill>
                  <a:srgbClr val="161515"/>
                </a:solidFill>
                <a:effectLst/>
                <a:latin typeface="firasans"/>
              </a:rPr>
              <a:t> </a:t>
            </a:r>
          </a:p>
          <a:p>
            <a:pPr marL="342900" indent="-342900" algn="l" fontAlgn="base">
              <a:buFont typeface="Arial" panose="020B0604020202020204" pitchFamily="34" charset="0"/>
              <a:buChar char="•"/>
            </a:pPr>
            <a:r>
              <a:rPr lang="en-GB" b="1" i="0" dirty="0">
                <a:solidFill>
                  <a:srgbClr val="161515"/>
                </a:solidFill>
                <a:effectLst/>
                <a:latin typeface="inherit"/>
              </a:rPr>
              <a:t>Visit Host Organisation </a:t>
            </a:r>
          </a:p>
          <a:p>
            <a:pPr marL="342900" indent="-342900" algn="l" fontAlgn="base">
              <a:buFont typeface="Arial" panose="020B0604020202020204" pitchFamily="34" charset="0"/>
              <a:buChar char="•"/>
            </a:pPr>
            <a:r>
              <a:rPr lang="en-GB" b="1" i="0" dirty="0">
                <a:solidFill>
                  <a:srgbClr val="161515"/>
                </a:solidFill>
                <a:effectLst/>
                <a:latin typeface="inherit"/>
              </a:rPr>
              <a:t>Visit Scholarly Meeting or Conference </a:t>
            </a:r>
          </a:p>
          <a:p>
            <a:pPr fontAlgn="base"/>
            <a:endParaRPr lang="en-GB" b="1" dirty="0">
              <a:solidFill>
                <a:srgbClr val="161515"/>
              </a:solidFill>
              <a:latin typeface="firasans"/>
            </a:endParaRPr>
          </a:p>
          <a:p>
            <a:pPr fontAlgn="base"/>
            <a:r>
              <a:rPr lang="en-GB" b="1" dirty="0">
                <a:solidFill>
                  <a:srgbClr val="161515"/>
                </a:solidFill>
                <a:latin typeface="firasans"/>
              </a:rPr>
              <a:t>STEP THREE - Travel Insurance</a:t>
            </a:r>
          </a:p>
          <a:p>
            <a:pPr fontAlgn="base"/>
            <a:r>
              <a:rPr lang="en-GB" b="1" dirty="0">
                <a:solidFill>
                  <a:srgbClr val="161515"/>
                </a:solidFill>
                <a:latin typeface="firasans"/>
              </a:rPr>
              <a:t>STEP FOUR - Notification of Travel Details on </a:t>
            </a:r>
            <a:r>
              <a:rPr lang="en-GB" b="1" dirty="0" err="1">
                <a:solidFill>
                  <a:srgbClr val="000099"/>
                </a:solidFill>
                <a:latin typeface="firasans"/>
              </a:rPr>
              <a:t>Sharepoint</a:t>
            </a:r>
            <a:r>
              <a:rPr lang="en-GB" b="1" dirty="0">
                <a:solidFill>
                  <a:srgbClr val="000099"/>
                </a:solidFill>
                <a:latin typeface="firasans"/>
              </a:rPr>
              <a:t> (OSW)</a:t>
            </a:r>
          </a:p>
          <a:p>
            <a:pPr fontAlgn="base"/>
            <a:r>
              <a:rPr lang="en-GB" b="1" dirty="0">
                <a:solidFill>
                  <a:srgbClr val="161515"/>
                </a:solidFill>
                <a:latin typeface="firasans"/>
              </a:rPr>
              <a:t>STEP FIVE - Communication</a:t>
            </a:r>
          </a:p>
          <a:p>
            <a:pPr fontAlgn="base"/>
            <a:endParaRPr lang="en-GB" b="1" dirty="0">
              <a:solidFill>
                <a:srgbClr val="161515"/>
              </a:solidFill>
              <a:latin typeface="firasans"/>
            </a:endParaRPr>
          </a:p>
          <a:p>
            <a:pPr algn="l" fontAlgn="base"/>
            <a:endParaRPr lang="en-GB" b="1" dirty="0">
              <a:solidFill>
                <a:srgbClr val="161515"/>
              </a:solidFill>
              <a:latin typeface="inherit"/>
            </a:endParaRPr>
          </a:p>
          <a:p>
            <a:pPr algn="l" fontAlgn="base"/>
            <a:endParaRPr lang="en-GB" dirty="0"/>
          </a:p>
        </p:txBody>
      </p:sp>
      <p:pic>
        <p:nvPicPr>
          <p:cNvPr id="6" name="Picture 5">
            <a:extLst>
              <a:ext uri="{FF2B5EF4-FFF2-40B4-BE49-F238E27FC236}">
                <a16:creationId xmlns:a16="http://schemas.microsoft.com/office/drawing/2014/main" id="{F63F3694-2E73-9279-D1AF-86D637160114}"/>
              </a:ext>
            </a:extLst>
          </p:cNvPr>
          <p:cNvPicPr>
            <a:picLocks noChangeAspect="1"/>
          </p:cNvPicPr>
          <p:nvPr/>
        </p:nvPicPr>
        <p:blipFill>
          <a:blip r:embed="rId3"/>
          <a:stretch>
            <a:fillRect/>
          </a:stretch>
        </p:blipFill>
        <p:spPr>
          <a:xfrm>
            <a:off x="5108122" y="121142"/>
            <a:ext cx="6643321" cy="6505683"/>
          </a:xfrm>
          <a:prstGeom prst="rect">
            <a:avLst/>
          </a:prstGeom>
          <a:ln>
            <a:solidFill>
              <a:srgbClr val="000099"/>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663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CA5A4-7AA9-65D6-B6F2-D497C46239A7}"/>
              </a:ext>
            </a:extLst>
          </p:cNvPr>
          <p:cNvSpPr>
            <a:spLocks noGrp="1"/>
          </p:cNvSpPr>
          <p:nvPr>
            <p:ph type="title"/>
          </p:nvPr>
        </p:nvSpPr>
        <p:spPr/>
        <p:txBody>
          <a:bodyPr/>
          <a:lstStyle/>
          <a:p>
            <a:r>
              <a:rPr lang="en-GB" dirty="0"/>
              <a:t>2. Why this ESE SYSTEM ?</a:t>
            </a:r>
          </a:p>
        </p:txBody>
      </p:sp>
      <p:sp>
        <p:nvSpPr>
          <p:cNvPr id="3" name="Content Placeholder 2">
            <a:extLst>
              <a:ext uri="{FF2B5EF4-FFF2-40B4-BE49-F238E27FC236}">
                <a16:creationId xmlns:a16="http://schemas.microsoft.com/office/drawing/2014/main" id="{0974559A-10AF-13B5-7B95-AF848E7491E5}"/>
              </a:ext>
            </a:extLst>
          </p:cNvPr>
          <p:cNvSpPr>
            <a:spLocks noGrp="1"/>
          </p:cNvSpPr>
          <p:nvPr>
            <p:ph idx="1"/>
          </p:nvPr>
        </p:nvSpPr>
        <p:spPr>
          <a:xfrm>
            <a:off x="1016000" y="1272585"/>
            <a:ext cx="10604500" cy="4201115"/>
          </a:xfrm>
        </p:spPr>
        <p:txBody>
          <a:bodyPr>
            <a:normAutofit lnSpcReduction="10000"/>
          </a:bodyPr>
          <a:lstStyle/>
          <a:p>
            <a:pPr marL="457200" indent="-457200">
              <a:buFont typeface="+mj-lt"/>
              <a:buAutoNum type="arabicPeriod"/>
            </a:pPr>
            <a:r>
              <a:rPr lang="en-GB" sz="2400" b="1" i="0" u="none" strike="noStrike" baseline="0" dirty="0">
                <a:solidFill>
                  <a:srgbClr val="000099"/>
                </a:solidFill>
              </a:rPr>
              <a:t>ESE staff and students – welfare, duty of care</a:t>
            </a:r>
          </a:p>
          <a:p>
            <a:pPr marL="457200" indent="-457200">
              <a:buFont typeface="+mj-lt"/>
              <a:buAutoNum type="arabicPeriod"/>
            </a:pPr>
            <a:r>
              <a:rPr lang="en-GB" sz="2400" b="1" dirty="0">
                <a:solidFill>
                  <a:srgbClr val="000099"/>
                </a:solidFill>
              </a:rPr>
              <a:t>The OSW </a:t>
            </a:r>
            <a:r>
              <a:rPr lang="en-GB" sz="2400" b="1" dirty="0" err="1">
                <a:solidFill>
                  <a:srgbClr val="000099"/>
                </a:solidFill>
              </a:rPr>
              <a:t>sharepoint</a:t>
            </a:r>
            <a:r>
              <a:rPr lang="en-GB" sz="2400" b="1" dirty="0">
                <a:solidFill>
                  <a:srgbClr val="000099"/>
                </a:solidFill>
              </a:rPr>
              <a:t> site </a:t>
            </a:r>
            <a:r>
              <a:rPr lang="en-GB" sz="2400" dirty="0"/>
              <a:t>travel questionnaire </a:t>
            </a:r>
            <a:r>
              <a:rPr lang="en-GB" sz="2400" b="1" dirty="0">
                <a:solidFill>
                  <a:srgbClr val="000099"/>
                </a:solidFill>
              </a:rPr>
              <a:t>info is input just once </a:t>
            </a:r>
            <a:r>
              <a:rPr lang="en-GB" sz="2400" dirty="0"/>
              <a:t>on ESE system (no need to go through college travel questionnaire)</a:t>
            </a:r>
          </a:p>
          <a:p>
            <a:pPr marL="457200" indent="-457200">
              <a:buFont typeface="+mj-lt"/>
              <a:buAutoNum type="arabicPeriod"/>
            </a:pPr>
            <a:r>
              <a:rPr lang="en-GB" sz="2400" b="1" dirty="0">
                <a:solidFill>
                  <a:srgbClr val="000099"/>
                </a:solidFill>
              </a:rPr>
              <a:t>Document Trail </a:t>
            </a:r>
            <a:r>
              <a:rPr lang="en-GB" sz="2400" dirty="0"/>
              <a:t>All the traveller(s) risk assessment forms etc, </a:t>
            </a:r>
            <a:r>
              <a:rPr lang="en-GB" sz="2400" i="1" dirty="0">
                <a:solidFill>
                  <a:srgbClr val="000099"/>
                </a:solidFill>
              </a:rPr>
              <a:t>FW1, Hosted1, Offsite Contact Record (e.g. Conferences)</a:t>
            </a:r>
            <a:r>
              <a:rPr lang="en-GB" sz="2400" i="1" dirty="0"/>
              <a:t> </a:t>
            </a:r>
            <a:r>
              <a:rPr lang="en-GB" sz="2400" dirty="0"/>
              <a:t>and</a:t>
            </a:r>
            <a:r>
              <a:rPr lang="en-GB" sz="2400" i="1" dirty="0"/>
              <a:t> </a:t>
            </a:r>
            <a:r>
              <a:rPr lang="en-GB" sz="2400" dirty="0"/>
              <a:t>contact details are logged together in one (safe restricted access) place on OSW </a:t>
            </a:r>
          </a:p>
          <a:p>
            <a:pPr marL="457200" indent="-457200">
              <a:buFont typeface="+mj-lt"/>
              <a:buAutoNum type="arabicPeriod"/>
            </a:pPr>
            <a:r>
              <a:rPr lang="en-GB" sz="2400" b="1" i="0" u="none" strike="noStrike" baseline="0" dirty="0">
                <a:solidFill>
                  <a:srgbClr val="000099"/>
                </a:solidFill>
              </a:rPr>
              <a:t>HOD ‘</a:t>
            </a:r>
            <a:r>
              <a:rPr lang="en-GB" sz="2400" b="1" i="1" u="none" strike="noStrike" baseline="0" dirty="0">
                <a:solidFill>
                  <a:srgbClr val="000099"/>
                </a:solidFill>
              </a:rPr>
              <a:t>at-a-glance</a:t>
            </a:r>
            <a:r>
              <a:rPr lang="en-GB" sz="2400" b="1" i="0" u="none" strike="noStrike" baseline="0" dirty="0">
                <a:solidFill>
                  <a:srgbClr val="000099"/>
                </a:solidFill>
              </a:rPr>
              <a:t>’ </a:t>
            </a:r>
            <a:r>
              <a:rPr lang="en-GB" sz="2400" b="0" i="0" u="none" strike="noStrike" baseline="0" dirty="0"/>
              <a:t>in regional emergency</a:t>
            </a:r>
            <a:r>
              <a:rPr lang="en-GB" sz="2400" dirty="0"/>
              <a:t>/crisis, know approximately staff whereabouts </a:t>
            </a:r>
            <a:r>
              <a:rPr lang="en-GB" sz="2400" b="0" i="0" u="none" strike="noStrike" baseline="0" dirty="0"/>
              <a:t>+ on further opening of attached files, more detailed info of traveller whereabouts can be found in the specifically attached forms of that traveller.</a:t>
            </a:r>
          </a:p>
          <a:p>
            <a:pPr marL="457200" indent="-457200">
              <a:buFont typeface="+mj-lt"/>
              <a:buAutoNum type="arabicPeriod"/>
            </a:pPr>
            <a:r>
              <a:rPr lang="en-GB" sz="2400" b="1" i="0" u="none" strike="noStrike" baseline="0" dirty="0">
                <a:solidFill>
                  <a:srgbClr val="000099"/>
                </a:solidFill>
              </a:rPr>
              <a:t>Compatibility </a:t>
            </a:r>
            <a:r>
              <a:rPr lang="en-GB" sz="2400" b="0" i="0" u="none" strike="noStrike" baseline="0" dirty="0"/>
              <a:t>IC Safety Dept. (Offsite procedures) and </a:t>
            </a:r>
            <a:r>
              <a:rPr lang="fr-FR" sz="2400" b="0" i="0" u="none" strike="noStrike" baseline="0" dirty="0"/>
              <a:t>IC Finance Dept. (</a:t>
            </a:r>
            <a:r>
              <a:rPr lang="fr-FR" sz="2400" b="0" i="0" u="none" strike="noStrike" baseline="0" dirty="0" err="1"/>
              <a:t>Insurance</a:t>
            </a:r>
            <a:r>
              <a:rPr lang="fr-FR" sz="2400" b="0" i="0" u="none" strike="noStrike" baseline="0" dirty="0"/>
              <a:t>)</a:t>
            </a:r>
          </a:p>
          <a:p>
            <a:endParaRPr lang="en-GB" dirty="0"/>
          </a:p>
          <a:p>
            <a:endParaRPr lang="en-GB" dirty="0"/>
          </a:p>
        </p:txBody>
      </p:sp>
    </p:spTree>
    <p:extLst>
      <p:ext uri="{BB962C8B-B14F-4D97-AF65-F5344CB8AC3E}">
        <p14:creationId xmlns:p14="http://schemas.microsoft.com/office/powerpoint/2010/main" val="337170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303A-50B2-50C2-64D1-D6CE0781162B}"/>
              </a:ext>
            </a:extLst>
          </p:cNvPr>
          <p:cNvSpPr>
            <a:spLocks noGrp="1"/>
          </p:cNvSpPr>
          <p:nvPr>
            <p:ph type="title"/>
          </p:nvPr>
        </p:nvSpPr>
        <p:spPr/>
        <p:txBody>
          <a:bodyPr/>
          <a:lstStyle/>
          <a:p>
            <a:r>
              <a:rPr lang="en-GB" dirty="0"/>
              <a:t>2. SharePoint Site (OSW) </a:t>
            </a:r>
          </a:p>
        </p:txBody>
      </p:sp>
      <p:sp>
        <p:nvSpPr>
          <p:cNvPr id="3" name="Content Placeholder 2">
            <a:extLst>
              <a:ext uri="{FF2B5EF4-FFF2-40B4-BE49-F238E27FC236}">
                <a16:creationId xmlns:a16="http://schemas.microsoft.com/office/drawing/2014/main" id="{F17CF2A7-4D85-F706-B7B1-06AA04E4A990}"/>
              </a:ext>
            </a:extLst>
          </p:cNvPr>
          <p:cNvSpPr>
            <a:spLocks noGrp="1"/>
          </p:cNvSpPr>
          <p:nvPr>
            <p:ph idx="1"/>
          </p:nvPr>
        </p:nvSpPr>
        <p:spPr>
          <a:xfrm>
            <a:off x="381001" y="1069453"/>
            <a:ext cx="4587240" cy="3395867"/>
          </a:xfrm>
        </p:spPr>
        <p:txBody>
          <a:bodyPr/>
          <a:lstStyle/>
          <a:p>
            <a:r>
              <a:rPr lang="en-GB" dirty="0">
                <a:hlinkClick r:id="rId2"/>
              </a:rPr>
              <a:t>https://imperiallondon.sharepoint.com/sites/foe/ESE/OSW/SitePages/OSWOV.aspx</a:t>
            </a:r>
            <a:endParaRPr lang="en-GB" dirty="0"/>
          </a:p>
          <a:p>
            <a:endParaRPr lang="en-GB" dirty="0"/>
          </a:p>
          <a:p>
            <a:endParaRPr lang="en-GB" dirty="0"/>
          </a:p>
          <a:p>
            <a:r>
              <a:rPr lang="en-GB" sz="2400" dirty="0"/>
              <a:t>Scroll down to the table part and click on the + sign </a:t>
            </a:r>
          </a:p>
          <a:p>
            <a:pPr marL="342900" indent="-342900">
              <a:buFont typeface="Wingdings" panose="05000000000000000000" pitchFamily="2" charset="2"/>
              <a:buChar char="à"/>
            </a:pPr>
            <a:r>
              <a:rPr lang="en-GB" sz="2400" dirty="0">
                <a:sym typeface="Wingdings" panose="05000000000000000000" pitchFamily="2" charset="2"/>
              </a:rPr>
              <a:t>Fill traveller info questionnaire</a:t>
            </a:r>
          </a:p>
          <a:p>
            <a:pPr marL="342900" indent="-342900">
              <a:buFont typeface="Wingdings" panose="05000000000000000000" pitchFamily="2" charset="2"/>
              <a:buChar char="à"/>
            </a:pPr>
            <a:r>
              <a:rPr lang="en-GB" sz="2400" dirty="0">
                <a:sym typeface="Wingdings" panose="05000000000000000000" pitchFamily="2" charset="2"/>
              </a:rPr>
              <a:t>Attach your approved e.g. FW1</a:t>
            </a:r>
            <a:endParaRPr lang="en-GB" sz="2400" dirty="0"/>
          </a:p>
        </p:txBody>
      </p:sp>
      <p:pic>
        <p:nvPicPr>
          <p:cNvPr id="5" name="Picture 4">
            <a:extLst>
              <a:ext uri="{FF2B5EF4-FFF2-40B4-BE49-F238E27FC236}">
                <a16:creationId xmlns:a16="http://schemas.microsoft.com/office/drawing/2014/main" id="{CAB4A56C-BF3A-69A8-75BB-E40369BC4055}"/>
              </a:ext>
            </a:extLst>
          </p:cNvPr>
          <p:cNvPicPr>
            <a:picLocks noChangeAspect="1"/>
          </p:cNvPicPr>
          <p:nvPr/>
        </p:nvPicPr>
        <p:blipFill>
          <a:blip r:embed="rId3"/>
          <a:stretch>
            <a:fillRect/>
          </a:stretch>
        </p:blipFill>
        <p:spPr>
          <a:xfrm>
            <a:off x="5638800" y="1010491"/>
            <a:ext cx="5770039" cy="5528422"/>
          </a:xfrm>
          <a:prstGeom prst="rect">
            <a:avLst/>
          </a:prstGeom>
          <a:ln>
            <a:solidFill>
              <a:srgbClr val="000099"/>
            </a:solid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397CAC46-B993-3BA5-2213-FE2A4BA4A250}"/>
              </a:ext>
            </a:extLst>
          </p:cNvPr>
          <p:cNvSpPr/>
          <p:nvPr/>
        </p:nvSpPr>
        <p:spPr>
          <a:xfrm>
            <a:off x="5638800" y="3418019"/>
            <a:ext cx="1051724" cy="356683"/>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188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F462-201D-325A-0995-95ED686759E0}"/>
              </a:ext>
            </a:extLst>
          </p:cNvPr>
          <p:cNvSpPr>
            <a:spLocks noGrp="1"/>
          </p:cNvSpPr>
          <p:nvPr>
            <p:ph type="title"/>
          </p:nvPr>
        </p:nvSpPr>
        <p:spPr/>
        <p:txBody>
          <a:bodyPr/>
          <a:lstStyle/>
          <a:p>
            <a:r>
              <a:rPr lang="en-GB" dirty="0"/>
              <a:t>2. </a:t>
            </a:r>
            <a:r>
              <a:rPr lang="en-GB" dirty="0" err="1"/>
              <a:t>Sharepoint</a:t>
            </a:r>
            <a:r>
              <a:rPr lang="en-GB" dirty="0"/>
              <a:t> Site (OSW) </a:t>
            </a:r>
          </a:p>
        </p:txBody>
      </p:sp>
      <p:sp>
        <p:nvSpPr>
          <p:cNvPr id="3" name="Content Placeholder 2">
            <a:extLst>
              <a:ext uri="{FF2B5EF4-FFF2-40B4-BE49-F238E27FC236}">
                <a16:creationId xmlns:a16="http://schemas.microsoft.com/office/drawing/2014/main" id="{B35CF8CB-2CDE-CD89-C7BD-70CBC47DABFD}"/>
              </a:ext>
            </a:extLst>
          </p:cNvPr>
          <p:cNvSpPr>
            <a:spLocks noGrp="1"/>
          </p:cNvSpPr>
          <p:nvPr>
            <p:ph idx="1"/>
          </p:nvPr>
        </p:nvSpPr>
        <p:spPr>
          <a:xfrm>
            <a:off x="1245214" y="1338166"/>
            <a:ext cx="9479937" cy="5018385"/>
          </a:xfrm>
        </p:spPr>
        <p:txBody>
          <a:bodyPr>
            <a:noAutofit/>
          </a:bodyPr>
          <a:lstStyle/>
          <a:p>
            <a:pPr marL="342900" indent="-342900">
              <a:spcAft>
                <a:spcPts val="900"/>
              </a:spcAft>
              <a:buFont typeface="Wingdings" panose="05000000000000000000" pitchFamily="2" charset="2"/>
              <a:buChar char="Ø"/>
            </a:pPr>
            <a:r>
              <a:rPr lang="en-GB" sz="2000" b="0" i="0" u="none" strike="noStrike" baseline="0" dirty="0"/>
              <a:t>The user/traveller first prepares their appropriate form (</a:t>
            </a:r>
            <a:r>
              <a:rPr lang="en-GB" sz="2000" b="0" i="0" u="none" strike="noStrike" baseline="0" dirty="0">
                <a:solidFill>
                  <a:srgbClr val="C00000"/>
                </a:solidFill>
              </a:rPr>
              <a:t>FW1, Hosted1, Conf= Offsite Contact Record</a:t>
            </a:r>
            <a:r>
              <a:rPr lang="en-GB" sz="2000" b="0" i="0" u="none" strike="noStrike" baseline="0" dirty="0"/>
              <a:t>) in consultation with PI and obtains their approval. </a:t>
            </a:r>
          </a:p>
          <a:p>
            <a:pPr marL="342900" indent="-342900">
              <a:spcAft>
                <a:spcPts val="900"/>
              </a:spcAft>
              <a:buFont typeface="Wingdings" panose="05000000000000000000" pitchFamily="2" charset="2"/>
              <a:buChar char="Ø"/>
            </a:pPr>
            <a:r>
              <a:rPr lang="en-GB" sz="2000" b="0" i="0" u="none" strike="noStrike" baseline="0" dirty="0"/>
              <a:t>If it is a </a:t>
            </a:r>
            <a:r>
              <a:rPr lang="en-GB" sz="2000" b="0" i="0" u="none" strike="noStrike" baseline="0" dirty="0">
                <a:solidFill>
                  <a:srgbClr val="C00000"/>
                </a:solidFill>
              </a:rPr>
              <a:t>group</a:t>
            </a:r>
            <a:r>
              <a:rPr lang="en-GB" sz="2000" b="0" i="0" u="none" strike="noStrike" baseline="0" dirty="0"/>
              <a:t> travel activity, a Group Leader (GL) should coordinate all traveller details to be </a:t>
            </a:r>
            <a:r>
              <a:rPr lang="en-GB" sz="2000" b="0" i="0" u="none" strike="noStrike" baseline="0" dirty="0">
                <a:solidFill>
                  <a:srgbClr val="C00000"/>
                </a:solidFill>
              </a:rPr>
              <a:t>entered under one form and one data entry process </a:t>
            </a:r>
            <a:r>
              <a:rPr lang="en-GB" sz="2000" b="0" i="0" u="none" strike="noStrike" baseline="0" dirty="0"/>
              <a:t>(especially important for fieldwork that the fieldtrip leader organises this)</a:t>
            </a:r>
          </a:p>
          <a:p>
            <a:pPr marL="342900" indent="-342900">
              <a:spcAft>
                <a:spcPts val="900"/>
              </a:spcAft>
              <a:buFont typeface="Wingdings" panose="05000000000000000000" pitchFamily="2" charset="2"/>
              <a:buChar char="Ø"/>
            </a:pPr>
            <a:r>
              <a:rPr lang="en-GB" sz="2000" b="0" i="0" u="none" strike="noStrike" baseline="0" dirty="0"/>
              <a:t>GL/User logs on to OSW </a:t>
            </a:r>
            <a:r>
              <a:rPr lang="en-GB" sz="2000" b="0" i="0" u="none" strike="noStrike" baseline="0" dirty="0" err="1"/>
              <a:t>Sharepoint</a:t>
            </a:r>
            <a:r>
              <a:rPr lang="en-GB" sz="2000" b="0" i="0" u="none" strike="noStrike" baseline="0" dirty="0"/>
              <a:t> site and completes new </a:t>
            </a:r>
            <a:r>
              <a:rPr lang="en-GB" sz="2000" b="0" i="0" u="none" strike="noStrike" baseline="0" dirty="0" err="1"/>
              <a:t>Sharepoint</a:t>
            </a:r>
            <a:r>
              <a:rPr lang="en-GB" sz="2000" b="0" i="0" u="none" strike="noStrike" baseline="0" dirty="0"/>
              <a:t> travel questionnaire, - automatically info goes to the </a:t>
            </a:r>
            <a:r>
              <a:rPr lang="en-GB" sz="2000" b="0" i="0" u="none" strike="noStrike" baseline="0" dirty="0">
                <a:solidFill>
                  <a:srgbClr val="C00000"/>
                </a:solidFill>
              </a:rPr>
              <a:t>insurance database</a:t>
            </a:r>
            <a:r>
              <a:rPr lang="en-GB" sz="2000" b="0" i="0" u="none" strike="noStrike" baseline="0" dirty="0"/>
              <a:t>, but you are advised to </a:t>
            </a:r>
            <a:r>
              <a:rPr lang="en-GB" sz="2000" b="0" i="0" u="none" strike="noStrike" baseline="0" dirty="0">
                <a:solidFill>
                  <a:srgbClr val="C00000"/>
                </a:solidFill>
              </a:rPr>
              <a:t>take your travel insurance certificate</a:t>
            </a:r>
            <a:r>
              <a:rPr lang="en-GB" sz="2000" b="0" i="0" u="none" strike="noStrike" baseline="0" dirty="0"/>
              <a:t> </a:t>
            </a:r>
          </a:p>
          <a:p>
            <a:pPr marL="342900" indent="-342900">
              <a:spcAft>
                <a:spcPts val="900"/>
              </a:spcAft>
              <a:buFont typeface="Wingdings" panose="05000000000000000000" pitchFamily="2" charset="2"/>
              <a:buChar char="Ø"/>
            </a:pPr>
            <a:r>
              <a:rPr lang="en-GB" sz="2000" b="0" i="0" u="none" strike="noStrike" baseline="0" dirty="0"/>
              <a:t>GL/User, after completing </a:t>
            </a:r>
            <a:r>
              <a:rPr lang="en-GB" sz="2000" b="0" i="0" u="none" strike="noStrike" baseline="0" dirty="0" err="1"/>
              <a:t>sharepoint</a:t>
            </a:r>
            <a:r>
              <a:rPr lang="en-GB" sz="2000" b="0" i="0" u="none" strike="noStrike" baseline="0" dirty="0"/>
              <a:t> data entry, </a:t>
            </a:r>
            <a:r>
              <a:rPr lang="en-GB" sz="2000" b="0" i="0" u="none" strike="noStrike" baseline="0" dirty="0">
                <a:solidFill>
                  <a:srgbClr val="C00000"/>
                </a:solidFill>
              </a:rPr>
              <a:t>attaches</a:t>
            </a:r>
            <a:r>
              <a:rPr lang="en-GB" sz="2000" b="0" i="0" u="none" strike="noStrike" baseline="0" dirty="0"/>
              <a:t> approved relevant form before submitting. “</a:t>
            </a:r>
            <a:r>
              <a:rPr lang="en-GB" sz="2000" b="0" i="0" u="none" strike="noStrike" baseline="0" dirty="0">
                <a:solidFill>
                  <a:srgbClr val="C00000"/>
                </a:solidFill>
              </a:rPr>
              <a:t>For Info Only</a:t>
            </a:r>
            <a:r>
              <a:rPr lang="en-GB" sz="2000" b="0" i="0" u="none" strike="noStrike" baseline="0" dirty="0"/>
              <a:t>” notification is automatically emailed to </a:t>
            </a:r>
            <a:r>
              <a:rPr lang="en-GB" sz="2000" b="0" i="0" u="none" strike="noStrike" baseline="0" dirty="0">
                <a:solidFill>
                  <a:srgbClr val="C00000"/>
                </a:solidFill>
              </a:rPr>
              <a:t>DSO</a:t>
            </a:r>
            <a:r>
              <a:rPr lang="en-GB" sz="2000" b="0" i="0" u="none" strike="noStrike" baseline="0" dirty="0"/>
              <a:t> (if Hosted1) or </a:t>
            </a:r>
            <a:r>
              <a:rPr lang="en-GB" sz="2000" b="0" i="0" u="none" strike="noStrike" baseline="0" dirty="0">
                <a:solidFill>
                  <a:srgbClr val="C00000"/>
                </a:solidFill>
              </a:rPr>
              <a:t>FO</a:t>
            </a:r>
            <a:r>
              <a:rPr lang="en-GB" sz="2000" b="0" i="0" u="none" strike="noStrike" baseline="0" dirty="0"/>
              <a:t> (if FW1) or PhD </a:t>
            </a:r>
            <a:r>
              <a:rPr lang="en-GB" sz="2000" b="0" i="0" u="none" strike="noStrike" baseline="0" dirty="0">
                <a:solidFill>
                  <a:srgbClr val="C00000"/>
                </a:solidFill>
              </a:rPr>
              <a:t>Supervisor</a:t>
            </a:r>
            <a:r>
              <a:rPr lang="en-GB" sz="2000" b="0" i="0" u="none" strike="noStrike" baseline="0" dirty="0"/>
              <a:t> (if PhD is off to a Conference)</a:t>
            </a:r>
          </a:p>
          <a:p>
            <a:pPr marL="342900" indent="-342900">
              <a:spcAft>
                <a:spcPts val="900"/>
              </a:spcAft>
              <a:buFont typeface="Wingdings" panose="05000000000000000000" pitchFamily="2" charset="2"/>
              <a:buChar char="Ø"/>
            </a:pPr>
            <a:r>
              <a:rPr lang="en-GB" sz="2000" b="0" i="0" u="none" strike="noStrike" baseline="0" dirty="0" err="1"/>
              <a:t>HoD</a:t>
            </a:r>
            <a:r>
              <a:rPr lang="en-GB" sz="2000" b="0" i="0" u="none" strike="noStrike" baseline="0" dirty="0"/>
              <a:t> (&amp; EA) automatically receives notification of each travel submission</a:t>
            </a:r>
          </a:p>
          <a:p>
            <a:pPr marL="342900" indent="-342900">
              <a:spcAft>
                <a:spcPts val="900"/>
              </a:spcAft>
              <a:buFont typeface="Wingdings" panose="05000000000000000000" pitchFamily="2" charset="2"/>
              <a:buChar char="Ø"/>
            </a:pPr>
            <a:r>
              <a:rPr lang="en-GB" sz="2000" b="0" i="0" u="none" strike="noStrike" baseline="0" dirty="0" err="1"/>
              <a:t>HoD</a:t>
            </a:r>
            <a:r>
              <a:rPr lang="en-GB" sz="2000" b="0" i="0" u="none" strike="noStrike" baseline="0" dirty="0"/>
              <a:t> (and key staff only) have ‘at-a-glance’ access to </a:t>
            </a:r>
            <a:r>
              <a:rPr lang="en-GB" sz="2000" b="0" i="0" u="none" strike="noStrike" baseline="0" dirty="0">
                <a:solidFill>
                  <a:srgbClr val="C00000"/>
                </a:solidFill>
              </a:rPr>
              <a:t>staff</a:t>
            </a:r>
            <a:r>
              <a:rPr lang="en-GB" sz="2000" b="0" i="0" u="none" strike="noStrike" baseline="0" dirty="0"/>
              <a:t> (+ students) </a:t>
            </a:r>
            <a:r>
              <a:rPr lang="en-GB" sz="2000" b="0" i="0" u="none" strike="noStrike" baseline="0" dirty="0">
                <a:solidFill>
                  <a:srgbClr val="C00000"/>
                </a:solidFill>
              </a:rPr>
              <a:t>travels</a:t>
            </a:r>
          </a:p>
          <a:p>
            <a:endParaRPr lang="en-GB" sz="2000" dirty="0"/>
          </a:p>
        </p:txBody>
      </p:sp>
    </p:spTree>
    <p:extLst>
      <p:ext uri="{BB962C8B-B14F-4D97-AF65-F5344CB8AC3E}">
        <p14:creationId xmlns:p14="http://schemas.microsoft.com/office/powerpoint/2010/main" val="69481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18EB-838E-F72C-6C73-DF06CEF431F6}"/>
              </a:ext>
            </a:extLst>
          </p:cNvPr>
          <p:cNvSpPr>
            <a:spLocks noGrp="1"/>
          </p:cNvSpPr>
          <p:nvPr>
            <p:ph type="title"/>
          </p:nvPr>
        </p:nvSpPr>
        <p:spPr/>
        <p:txBody>
          <a:bodyPr/>
          <a:lstStyle/>
          <a:p>
            <a:r>
              <a:rPr lang="en-GB" sz="3200" dirty="0"/>
              <a:t>3. Flowchart – General Fieldtrips </a:t>
            </a:r>
            <a:br>
              <a:rPr lang="en-GB" sz="3200" b="1" dirty="0">
                <a:solidFill>
                  <a:schemeClr val="accent1"/>
                </a:solidFill>
              </a:rPr>
            </a:br>
            <a:endParaRPr lang="en-GB" dirty="0"/>
          </a:p>
        </p:txBody>
      </p:sp>
      <p:pic>
        <p:nvPicPr>
          <p:cNvPr id="89" name="Picture 88">
            <a:extLst>
              <a:ext uri="{FF2B5EF4-FFF2-40B4-BE49-F238E27FC236}">
                <a16:creationId xmlns:a16="http://schemas.microsoft.com/office/drawing/2014/main" id="{87F66B59-27C7-D7DA-69C2-BAB0CB9F5439}"/>
              </a:ext>
            </a:extLst>
          </p:cNvPr>
          <p:cNvPicPr>
            <a:picLocks noChangeAspect="1"/>
          </p:cNvPicPr>
          <p:nvPr/>
        </p:nvPicPr>
        <p:blipFill>
          <a:blip r:embed="rId2"/>
          <a:stretch>
            <a:fillRect/>
          </a:stretch>
        </p:blipFill>
        <p:spPr>
          <a:xfrm>
            <a:off x="2086477" y="904773"/>
            <a:ext cx="8156641" cy="5659282"/>
          </a:xfrm>
          <a:prstGeom prst="rect">
            <a:avLst/>
          </a:prstGeom>
          <a:ln>
            <a:solidFill>
              <a:srgbClr val="000099"/>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093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9694-4CFB-5982-AA42-8E450002BC65}"/>
              </a:ext>
            </a:extLst>
          </p:cNvPr>
          <p:cNvSpPr>
            <a:spLocks noGrp="1"/>
          </p:cNvSpPr>
          <p:nvPr>
            <p:ph type="title"/>
          </p:nvPr>
        </p:nvSpPr>
        <p:spPr/>
        <p:txBody>
          <a:bodyPr/>
          <a:lstStyle/>
          <a:p>
            <a:r>
              <a:rPr lang="en-GB" sz="3200" dirty="0"/>
              <a:t>4. </a:t>
            </a:r>
            <a:r>
              <a:rPr lang="en-GB" sz="3200" b="1" dirty="0"/>
              <a:t>Flowchart – Research Fieldtrips</a:t>
            </a:r>
            <a:br>
              <a:rPr lang="en-GB" sz="3200" b="1" dirty="0">
                <a:solidFill>
                  <a:schemeClr val="accent1"/>
                </a:solidFill>
              </a:rPr>
            </a:br>
            <a:endParaRPr lang="en-GB" dirty="0"/>
          </a:p>
        </p:txBody>
      </p:sp>
      <p:sp>
        <p:nvSpPr>
          <p:cNvPr id="3" name="Content Placeholder 2">
            <a:extLst>
              <a:ext uri="{FF2B5EF4-FFF2-40B4-BE49-F238E27FC236}">
                <a16:creationId xmlns:a16="http://schemas.microsoft.com/office/drawing/2014/main" id="{BD0896C8-A034-E28D-21FD-24430FA4257A}"/>
              </a:ext>
            </a:extLst>
          </p:cNvPr>
          <p:cNvSpPr>
            <a:spLocks noGrp="1"/>
          </p:cNvSpPr>
          <p:nvPr>
            <p:ph idx="1"/>
          </p:nvPr>
        </p:nvSpPr>
        <p:spPr>
          <a:xfrm>
            <a:off x="209551" y="991890"/>
            <a:ext cx="3344161" cy="5524414"/>
          </a:xfrm>
        </p:spPr>
        <p:txBody>
          <a:bodyPr>
            <a:normAutofit fontScale="92500" lnSpcReduction="20000"/>
          </a:bodyPr>
          <a:lstStyle/>
          <a:p>
            <a:r>
              <a:rPr lang="en-GB" sz="1700" b="1" dirty="0">
                <a:solidFill>
                  <a:srgbClr val="000099"/>
                </a:solidFill>
              </a:rPr>
              <a:t>FW1_itt </a:t>
            </a:r>
          </a:p>
          <a:p>
            <a:pPr marL="285750" indent="-285750">
              <a:buFont typeface="Wingdings" panose="05000000000000000000" pitchFamily="2" charset="2"/>
              <a:buChar char="Ø"/>
            </a:pPr>
            <a:r>
              <a:rPr lang="en-GB" sz="1700" dirty="0">
                <a:sym typeface="Wingdings" panose="05000000000000000000" pitchFamily="2" charset="2"/>
              </a:rPr>
              <a:t>email FSO &gt;1 month, with screenshot of first 4 boxes filled. </a:t>
            </a:r>
          </a:p>
          <a:p>
            <a:pPr marL="285750" indent="-285750">
              <a:buFont typeface="Wingdings" panose="05000000000000000000" pitchFamily="2" charset="2"/>
              <a:buChar char="Ø"/>
            </a:pPr>
            <a:endParaRPr lang="en-GB" sz="1700" dirty="0">
              <a:sym typeface="Wingdings" panose="05000000000000000000" pitchFamily="2" charset="2"/>
            </a:endParaRPr>
          </a:p>
          <a:p>
            <a:pPr marL="285750" indent="-285750">
              <a:buFont typeface="Wingdings" panose="05000000000000000000" pitchFamily="2" charset="2"/>
              <a:buChar char="Ø"/>
            </a:pPr>
            <a:endParaRPr lang="en-GB" sz="1700" dirty="0">
              <a:sym typeface="Wingdings" panose="05000000000000000000" pitchFamily="2" charset="2"/>
            </a:endParaRPr>
          </a:p>
          <a:p>
            <a:pPr marL="285750" indent="-285750">
              <a:buFont typeface="Wingdings" panose="05000000000000000000" pitchFamily="2" charset="2"/>
              <a:buChar char="Ø"/>
            </a:pPr>
            <a:endParaRPr lang="en-GB" sz="1700" dirty="0">
              <a:sym typeface="Wingdings" panose="05000000000000000000" pitchFamily="2" charset="2"/>
            </a:endParaRPr>
          </a:p>
          <a:p>
            <a:pPr marL="285750" indent="-285750">
              <a:buFont typeface="Wingdings" panose="05000000000000000000" pitchFamily="2" charset="2"/>
              <a:buChar char="Ø"/>
            </a:pPr>
            <a:endParaRPr lang="en-GB" sz="1700" dirty="0">
              <a:sym typeface="Wingdings" panose="05000000000000000000" pitchFamily="2" charset="2"/>
            </a:endParaRPr>
          </a:p>
          <a:p>
            <a:pPr marL="285750" indent="-285750">
              <a:buFont typeface="Wingdings" panose="05000000000000000000" pitchFamily="2" charset="2"/>
              <a:buChar char="Ø"/>
            </a:pPr>
            <a:endParaRPr lang="en-GB" sz="1700" dirty="0">
              <a:sym typeface="Wingdings" panose="05000000000000000000" pitchFamily="2" charset="2"/>
            </a:endParaRPr>
          </a:p>
          <a:p>
            <a:endParaRPr lang="en-GB" sz="1700" dirty="0">
              <a:sym typeface="Wingdings" panose="05000000000000000000" pitchFamily="2" charset="2"/>
            </a:endParaRPr>
          </a:p>
          <a:p>
            <a:r>
              <a:rPr lang="en-GB" sz="1700" b="1" dirty="0">
                <a:solidFill>
                  <a:srgbClr val="000099"/>
                </a:solidFill>
                <a:sym typeface="Wingdings" panose="05000000000000000000" pitchFamily="2" charset="2"/>
              </a:rPr>
              <a:t>Unaccompanied Fieldwork!</a:t>
            </a:r>
          </a:p>
          <a:p>
            <a:r>
              <a:rPr lang="en-GB" sz="1700" b="1" dirty="0">
                <a:solidFill>
                  <a:srgbClr val="000099"/>
                </a:solidFill>
                <a:sym typeface="Wingdings" panose="05000000000000000000" pitchFamily="2" charset="2"/>
              </a:rPr>
              <a:t>If complex risks/ logistics/  and major concerns by FSO? </a:t>
            </a:r>
            <a:r>
              <a:rPr lang="en-GB" sz="1700" dirty="0">
                <a:sym typeface="Wingdings" panose="05000000000000000000" pitchFamily="2" charset="2"/>
              </a:rPr>
              <a:t>Then What ….??</a:t>
            </a:r>
          </a:p>
          <a:p>
            <a:pPr marL="285750" indent="-285750">
              <a:buFont typeface="Wingdings" panose="05000000000000000000" pitchFamily="2" charset="2"/>
              <a:buChar char="Ø"/>
            </a:pPr>
            <a:r>
              <a:rPr lang="en-GB" sz="1700" dirty="0">
                <a:sym typeface="Wingdings" panose="05000000000000000000" pitchFamily="2" charset="2"/>
              </a:rPr>
              <a:t>Warn </a:t>
            </a:r>
            <a:r>
              <a:rPr lang="en-GB" sz="1700" dirty="0" err="1">
                <a:sym typeface="Wingdings" panose="05000000000000000000" pitchFamily="2" charset="2"/>
              </a:rPr>
              <a:t>HoD</a:t>
            </a:r>
            <a:endParaRPr lang="en-GB" sz="1700" dirty="0">
              <a:sym typeface="Wingdings" panose="05000000000000000000" pitchFamily="2" charset="2"/>
            </a:endParaRPr>
          </a:p>
          <a:p>
            <a:pPr marL="285750" indent="-285750">
              <a:buFont typeface="Wingdings" panose="05000000000000000000" pitchFamily="2" charset="2"/>
              <a:buChar char="Ø"/>
            </a:pPr>
            <a:r>
              <a:rPr lang="en-GB" sz="1700" dirty="0">
                <a:sym typeface="Wingdings" panose="05000000000000000000" pitchFamily="2" charset="2"/>
              </a:rPr>
              <a:t>Meet with any participants</a:t>
            </a:r>
          </a:p>
          <a:p>
            <a:pPr marL="285750" indent="-285750">
              <a:buFont typeface="Wingdings" panose="05000000000000000000" pitchFamily="2" charset="2"/>
              <a:buChar char="Ø"/>
            </a:pPr>
            <a:r>
              <a:rPr lang="en-GB" sz="1700" dirty="0">
                <a:sym typeface="Wingdings" panose="05000000000000000000" pitchFamily="2" charset="2"/>
              </a:rPr>
              <a:t>24/7 IC contact for student</a:t>
            </a:r>
          </a:p>
          <a:p>
            <a:endParaRPr lang="en-GB" sz="1800" b="1" dirty="0">
              <a:solidFill>
                <a:srgbClr val="000099"/>
              </a:solidFill>
              <a:sym typeface="Wingdings" panose="05000000000000000000" pitchFamily="2" charset="2"/>
            </a:endParaRPr>
          </a:p>
          <a:p>
            <a:r>
              <a:rPr lang="en-GB" sz="1700" b="1" dirty="0">
                <a:solidFill>
                  <a:srgbClr val="000099"/>
                </a:solidFill>
                <a:sym typeface="Wingdings" panose="05000000000000000000" pitchFamily="2" charset="2"/>
              </a:rPr>
              <a:t>1 week to travel – Decision! </a:t>
            </a:r>
          </a:p>
          <a:p>
            <a:pPr marL="285750" indent="-285750">
              <a:buFont typeface="Wingdings" panose="05000000000000000000" pitchFamily="2" charset="2"/>
              <a:buChar char="Ø"/>
            </a:pPr>
            <a:r>
              <a:rPr lang="en-GB" sz="1700" dirty="0">
                <a:sym typeface="Wingdings" panose="05000000000000000000" pitchFamily="2" charset="2"/>
              </a:rPr>
              <a:t>Approval</a:t>
            </a:r>
          </a:p>
          <a:p>
            <a:pPr marL="285750" indent="-285750">
              <a:buFont typeface="Wingdings" panose="05000000000000000000" pitchFamily="2" charset="2"/>
              <a:buChar char="Ø"/>
            </a:pPr>
            <a:r>
              <a:rPr lang="en-GB" sz="1700" dirty="0">
                <a:sym typeface="Wingdings" panose="05000000000000000000" pitchFamily="2" charset="2"/>
              </a:rPr>
              <a:t>Refer to </a:t>
            </a:r>
            <a:r>
              <a:rPr lang="en-GB" sz="1700" dirty="0" err="1">
                <a:solidFill>
                  <a:srgbClr val="C00000"/>
                </a:solidFill>
                <a:sym typeface="Wingdings" panose="05000000000000000000" pitchFamily="2" charset="2"/>
              </a:rPr>
              <a:t>FieldTrip</a:t>
            </a:r>
            <a:r>
              <a:rPr lang="en-GB" sz="1700" dirty="0">
                <a:solidFill>
                  <a:srgbClr val="C00000"/>
                </a:solidFill>
                <a:sym typeface="Wingdings" panose="05000000000000000000" pitchFamily="2" charset="2"/>
              </a:rPr>
              <a:t> Risk Panel</a:t>
            </a:r>
            <a:r>
              <a:rPr lang="en-GB" sz="1700" dirty="0">
                <a:sym typeface="Wingdings" panose="05000000000000000000" pitchFamily="2" charset="2"/>
              </a:rPr>
              <a:t> for </a:t>
            </a:r>
            <a:r>
              <a:rPr lang="en-GB" sz="1700" dirty="0" err="1">
                <a:sym typeface="Wingdings" panose="05000000000000000000" pitchFamily="2" charset="2"/>
              </a:rPr>
              <a:t>HoD</a:t>
            </a:r>
            <a:r>
              <a:rPr lang="en-GB" sz="1700" dirty="0">
                <a:sym typeface="Wingdings" panose="05000000000000000000" pitchFamily="2" charset="2"/>
              </a:rPr>
              <a:t> Recommendation of            Yes or No</a:t>
            </a:r>
          </a:p>
        </p:txBody>
      </p:sp>
      <p:pic>
        <p:nvPicPr>
          <p:cNvPr id="6" name="Picture 5">
            <a:extLst>
              <a:ext uri="{FF2B5EF4-FFF2-40B4-BE49-F238E27FC236}">
                <a16:creationId xmlns:a16="http://schemas.microsoft.com/office/drawing/2014/main" id="{D8D103D4-A7C3-7950-C4B9-744442154665}"/>
              </a:ext>
            </a:extLst>
          </p:cNvPr>
          <p:cNvPicPr>
            <a:picLocks noChangeAspect="1"/>
          </p:cNvPicPr>
          <p:nvPr/>
        </p:nvPicPr>
        <p:blipFill>
          <a:blip r:embed="rId2"/>
          <a:stretch>
            <a:fillRect/>
          </a:stretch>
        </p:blipFill>
        <p:spPr>
          <a:xfrm>
            <a:off x="3553712" y="1311965"/>
            <a:ext cx="8463751" cy="4753103"/>
          </a:xfrm>
          <a:prstGeom prst="rect">
            <a:avLst/>
          </a:prstGeom>
          <a:ln>
            <a:solidFill>
              <a:srgbClr val="000099"/>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95D3E72D-2C51-65A3-6F1B-06970FF8CF0B}"/>
              </a:ext>
            </a:extLst>
          </p:cNvPr>
          <p:cNvPicPr>
            <a:picLocks noChangeAspect="1"/>
          </p:cNvPicPr>
          <p:nvPr/>
        </p:nvPicPr>
        <p:blipFill>
          <a:blip r:embed="rId3"/>
          <a:stretch>
            <a:fillRect/>
          </a:stretch>
        </p:blipFill>
        <p:spPr>
          <a:xfrm>
            <a:off x="649399" y="1677203"/>
            <a:ext cx="2210940" cy="1372941"/>
          </a:xfrm>
          <a:prstGeom prst="rect">
            <a:avLst/>
          </a:prstGeom>
          <a:ln>
            <a:solidFill>
              <a:srgbClr val="000099"/>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973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Ps GCE Course">
  <a:themeElements>
    <a:clrScheme name="Custom 5">
      <a:dk1>
        <a:sysClr val="windowText" lastClr="000000"/>
      </a:dk1>
      <a:lt1>
        <a:srgbClr val="CCECFF"/>
      </a:lt1>
      <a:dk2>
        <a:srgbClr val="242852"/>
      </a:dk2>
      <a:lt2>
        <a:srgbClr val="ACCBF9"/>
      </a:lt2>
      <a:accent1>
        <a:srgbClr val="0E57C4"/>
      </a:accent1>
      <a:accent2>
        <a:srgbClr val="629DD1"/>
      </a:accent2>
      <a:accent3>
        <a:srgbClr val="297FD5"/>
      </a:accent3>
      <a:accent4>
        <a:srgbClr val="7F8FA9"/>
      </a:accent4>
      <a:accent5>
        <a:srgbClr val="5AA2AE"/>
      </a:accent5>
      <a:accent6>
        <a:srgbClr val="9D90A0"/>
      </a:accent6>
      <a:hlink>
        <a:srgbClr val="141EDE"/>
      </a:hlink>
      <a:folHlink>
        <a:srgbClr val="1040A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18988</TotalTime>
  <Words>1015</Words>
  <Application>Microsoft Office PowerPoint</Application>
  <PresentationFormat>Widescreen</PresentationFormat>
  <Paragraphs>110</Paragraphs>
  <Slides>11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firasans</vt:lpstr>
      <vt:lpstr>inherit</vt:lpstr>
      <vt:lpstr>Wingdings</vt:lpstr>
      <vt:lpstr>Office Theme</vt:lpstr>
      <vt:lpstr>JPs GCE Course</vt:lpstr>
      <vt:lpstr> Field Work Safety – Process Update</vt:lpstr>
      <vt:lpstr>1. Where is the Info - ESE pages? </vt:lpstr>
      <vt:lpstr>1. ESE Fieldwork Safety  </vt:lpstr>
      <vt:lpstr>2. 5-Step Guide</vt:lpstr>
      <vt:lpstr>2. Why this ESE SYSTEM ?</vt:lpstr>
      <vt:lpstr>2. SharePoint Site (OSW) </vt:lpstr>
      <vt:lpstr>2. Sharepoint Site (OSW) </vt:lpstr>
      <vt:lpstr>3. Flowchart – General Fieldtrips  </vt:lpstr>
      <vt:lpstr>4. Flowchart – Research Fieldtrips </vt:lpstr>
      <vt:lpstr>5. Use of Private and Hired Cars </vt:lpstr>
      <vt:lpstr>6. Accessing this 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 60016 - Geological and Coastal Engineering</dc:title>
  <dc:creator>Latham, John-Paul</dc:creator>
  <cp:lastModifiedBy>Latham, John-Paul</cp:lastModifiedBy>
  <cp:revision>43</cp:revision>
  <cp:lastPrinted>2022-01-15T13:54:54Z</cp:lastPrinted>
  <dcterms:created xsi:type="dcterms:W3CDTF">2022-01-10T11:03:17Z</dcterms:created>
  <dcterms:modified xsi:type="dcterms:W3CDTF">2024-07-08T13:35:41Z</dcterms:modified>
</cp:coreProperties>
</file>