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549"/>
    <p:restoredTop sz="94607"/>
  </p:normalViewPr>
  <p:slideViewPr>
    <p:cSldViewPr snapToGrid="0" snapToObjects="1">
      <p:cViewPr>
        <p:scale>
          <a:sx n="112" d="100"/>
          <a:sy n="112" d="100"/>
        </p:scale>
        <p:origin x="-4640" y="-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6AC75-989C-2A48-AB24-045D3FFD42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8B8ACB-7840-4A46-9DAC-FCD5AD073D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B9DFB-C13C-1F44-A58C-F052287BC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CAFC-DD45-C74F-BB05-4C0810EBCE4E}" type="datetimeFigureOut">
              <a:rPr lang="en-GB" smtClean="0"/>
              <a:t>11/02/2023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4938D4-BA40-4943-AF51-72F8D3F46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AF717-507C-2045-B778-0A1201A29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1FAE-7C27-4D4D-A59A-DCADEBA550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131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53D8F-B3C5-7B46-8AA4-EB73FE8C6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2EA89C-8838-F049-A7FA-5C8ED76447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81C49-F2D5-7B4F-A78E-91BF771BF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CAFC-DD45-C74F-BB05-4C0810EBCE4E}" type="datetimeFigureOut">
              <a:rPr lang="en-GB" smtClean="0"/>
              <a:t>11/02/2023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EB875-7867-A24E-A6D3-A6F44147C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6EE0D-3082-344F-A1C7-6121D0864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1FAE-7C27-4D4D-A59A-DCADEBA550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275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BFA883-0EB3-4247-9686-AAD757F50F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0BFAB6-F9F7-B74F-9B39-C61270F40A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6386D-3177-644E-8B88-0F086C5D5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CAFC-DD45-C74F-BB05-4C0810EBCE4E}" type="datetimeFigureOut">
              <a:rPr lang="en-GB" smtClean="0"/>
              <a:t>11/02/2023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A3A50-D057-A04C-A226-FE35FECE9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E4CBD4-8464-7D41-9C60-52774EAEA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1FAE-7C27-4D4D-A59A-DCADEBA550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738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8EA06-987E-CB46-A44D-B361242C5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AB21B-4404-2048-88AC-8AAC4EF88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FCF133-D4D5-6749-9917-9E34D6D82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CAFC-DD45-C74F-BB05-4C0810EBCE4E}" type="datetimeFigureOut">
              <a:rPr lang="en-GB" smtClean="0"/>
              <a:t>11/02/2023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0C45E-1BFB-0A42-968C-2299C9626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842A7-D149-684A-B35C-842C0417E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1FAE-7C27-4D4D-A59A-DCADEBA550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82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99810-F80D-8248-AA1C-9FA272B4D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5D20A-8B70-6A4F-A4E1-920E62AD8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83CE5D-E986-7D43-96DB-F313547BC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CAFC-DD45-C74F-BB05-4C0810EBCE4E}" type="datetimeFigureOut">
              <a:rPr lang="en-GB" smtClean="0"/>
              <a:t>11/02/2023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F162D-CCF9-1B4A-A007-AF0872740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69A530-2ADE-2D42-8FED-A758C6067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1FAE-7C27-4D4D-A59A-DCADEBA550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756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02B2E-5F1E-9B47-8A70-053A73F78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9E39D-CB99-E940-9892-EA5513A108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6CB336-0C6B-CC40-9A21-C88AAA43AB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6ED81-AE54-EA4F-941C-BC1B3763F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CAFC-DD45-C74F-BB05-4C0810EBCE4E}" type="datetimeFigureOut">
              <a:rPr lang="en-GB" smtClean="0"/>
              <a:t>11/02/2023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4F4CBA-0BE7-1046-BBC5-7D8B6232B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DA992A-5567-A346-9FBE-56B628A09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1FAE-7C27-4D4D-A59A-DCADEBA550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309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458CA-324B-1C4F-B30D-A3DBAB52A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71AE8F-5ED5-174E-B2F4-7B081CE701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7A5467-2D07-3D44-AC91-FA8F0DDBFC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2A5815-4C1A-3F47-B44A-8A22E3EF8D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E31311-0BCB-7941-9C7E-1B39CFFAFA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7D669C-BDBB-2843-A9EA-09254292B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CAFC-DD45-C74F-BB05-4C0810EBCE4E}" type="datetimeFigureOut">
              <a:rPr lang="en-GB" smtClean="0"/>
              <a:t>11/02/2023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CA26CD-3405-8345-BED3-1D6678F94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DA5122-BC4E-6A41-AD88-0F23859D1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1FAE-7C27-4D4D-A59A-DCADEBA550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142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DA22E-8A16-8E41-9187-DE3A683C2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537553-9C76-FD43-B06F-0727DFF62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CAFC-DD45-C74F-BB05-4C0810EBCE4E}" type="datetimeFigureOut">
              <a:rPr lang="en-GB" smtClean="0"/>
              <a:t>11/02/2023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68C975-3821-9A43-9492-C4CC5924B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01685C-1A73-8C4A-AB1D-2FAE68B21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1FAE-7C27-4D4D-A59A-DCADEBA550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480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4A1976-D14C-E845-A6A9-E51A5131E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CAFC-DD45-C74F-BB05-4C0810EBCE4E}" type="datetimeFigureOut">
              <a:rPr lang="en-GB" smtClean="0"/>
              <a:t>11/02/2023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9F1FAF-303C-F84D-8998-84C5A7D6C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72B9B2-1D31-BF4B-91F3-56418C3F7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1FAE-7C27-4D4D-A59A-DCADEBA550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779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6237C-B05E-9445-9F8E-8B41840EA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71B71-F1DC-CA41-B4EF-DC5C30DD5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29A38-F798-3149-8994-A403C8E431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2C430C-01F2-974D-84D3-FAC16FA88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CAFC-DD45-C74F-BB05-4C0810EBCE4E}" type="datetimeFigureOut">
              <a:rPr lang="en-GB" smtClean="0"/>
              <a:t>11/02/2023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40041D-E5AB-3F4A-8D91-B01D56FBD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61A901-67BA-DA43-A701-69C985EB5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1FAE-7C27-4D4D-A59A-DCADEBA550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879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3688C-738F-0F4A-B913-DD8268B34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872B2A-4B8A-D849-9606-5893E6176B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872C90-5CAB-5C40-B656-74A429CEB6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ECAA5E-8BA5-2C46-B941-6927E69C3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CAFC-DD45-C74F-BB05-4C0810EBCE4E}" type="datetimeFigureOut">
              <a:rPr lang="en-GB" smtClean="0"/>
              <a:t>11/02/2023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D3AE48-6591-F14B-89B8-417BD6172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70AB7D-B14D-634E-AC86-711FB99ED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1FAE-7C27-4D4D-A59A-DCADEBA550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083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8269C8-C426-EE4B-B7C5-3784B1CF7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2808E2-3823-214F-A305-0BB945E433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9BB1D-B272-CB4A-BB92-2D53B7D32C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FCAFC-DD45-C74F-BB05-4C0810EBCE4E}" type="datetimeFigureOut">
              <a:rPr lang="en-GB" smtClean="0"/>
              <a:t>11/02/2023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564B1-DF94-F441-8ED4-4A46EF2C09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91043-687B-714C-B8E7-F43A1BD766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91FAE-7C27-4D4D-A59A-DCADEBA550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748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>
            <a:extLst>
              <a:ext uri="{FF2B5EF4-FFF2-40B4-BE49-F238E27FC236}">
                <a16:creationId xmlns:a16="http://schemas.microsoft.com/office/drawing/2014/main" id="{21BFF3E4-4B07-9344-8C5A-45235E5373DD}"/>
              </a:ext>
            </a:extLst>
          </p:cNvPr>
          <p:cNvSpPr/>
          <p:nvPr/>
        </p:nvSpPr>
        <p:spPr>
          <a:xfrm>
            <a:off x="1862368" y="1595437"/>
            <a:ext cx="953968" cy="2764800"/>
          </a:xfrm>
          <a:custGeom>
            <a:avLst/>
            <a:gdLst>
              <a:gd name="connsiteX0" fmla="*/ 0 w 953968"/>
              <a:gd name="connsiteY0" fmla="*/ 95397 h 2764800"/>
              <a:gd name="connsiteX1" fmla="*/ 95397 w 953968"/>
              <a:gd name="connsiteY1" fmla="*/ 0 h 2764800"/>
              <a:gd name="connsiteX2" fmla="*/ 858571 w 953968"/>
              <a:gd name="connsiteY2" fmla="*/ 0 h 2764800"/>
              <a:gd name="connsiteX3" fmla="*/ 953968 w 953968"/>
              <a:gd name="connsiteY3" fmla="*/ 95397 h 2764800"/>
              <a:gd name="connsiteX4" fmla="*/ 953968 w 953968"/>
              <a:gd name="connsiteY4" fmla="*/ 2669403 h 2764800"/>
              <a:gd name="connsiteX5" fmla="*/ 858571 w 953968"/>
              <a:gd name="connsiteY5" fmla="*/ 2764800 h 2764800"/>
              <a:gd name="connsiteX6" fmla="*/ 95397 w 953968"/>
              <a:gd name="connsiteY6" fmla="*/ 2764800 h 2764800"/>
              <a:gd name="connsiteX7" fmla="*/ 0 w 953968"/>
              <a:gd name="connsiteY7" fmla="*/ 2669403 h 2764800"/>
              <a:gd name="connsiteX8" fmla="*/ 0 w 953968"/>
              <a:gd name="connsiteY8" fmla="*/ 95397 h 276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53968" h="2764800">
                <a:moveTo>
                  <a:pt x="0" y="95397"/>
                </a:moveTo>
                <a:cubicBezTo>
                  <a:pt x="0" y="42711"/>
                  <a:pt x="42711" y="0"/>
                  <a:pt x="95397" y="0"/>
                </a:cubicBezTo>
                <a:lnTo>
                  <a:pt x="858571" y="0"/>
                </a:lnTo>
                <a:cubicBezTo>
                  <a:pt x="911257" y="0"/>
                  <a:pt x="953968" y="42711"/>
                  <a:pt x="953968" y="95397"/>
                </a:cubicBezTo>
                <a:lnTo>
                  <a:pt x="953968" y="2669403"/>
                </a:lnTo>
                <a:cubicBezTo>
                  <a:pt x="953968" y="2722089"/>
                  <a:pt x="911257" y="2764800"/>
                  <a:pt x="858571" y="2764800"/>
                </a:cubicBezTo>
                <a:lnTo>
                  <a:pt x="95397" y="2764800"/>
                </a:lnTo>
                <a:cubicBezTo>
                  <a:pt x="42711" y="2764800"/>
                  <a:pt x="0" y="2722089"/>
                  <a:pt x="0" y="2669403"/>
                </a:cubicBezTo>
                <a:lnTo>
                  <a:pt x="0" y="95397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344" tIns="85344" rIns="85344" bIns="2428933" numCol="1" spcCol="1270" anchor="t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600" b="1" kern="1200" dirty="0"/>
              <a:t>My goals: the outcome/purpose</a:t>
            </a: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3829A3D0-7A7B-704E-801C-04D44CC3CF9C}"/>
              </a:ext>
            </a:extLst>
          </p:cNvPr>
          <p:cNvSpPr/>
          <p:nvPr/>
        </p:nvSpPr>
        <p:spPr>
          <a:xfrm>
            <a:off x="1679489" y="3161254"/>
            <a:ext cx="1295576" cy="864423"/>
          </a:xfrm>
          <a:custGeom>
            <a:avLst/>
            <a:gdLst>
              <a:gd name="connsiteX0" fmla="*/ 0 w 1445348"/>
              <a:gd name="connsiteY0" fmla="*/ 86442 h 864423"/>
              <a:gd name="connsiteX1" fmla="*/ 86442 w 1445348"/>
              <a:gd name="connsiteY1" fmla="*/ 0 h 864423"/>
              <a:gd name="connsiteX2" fmla="*/ 1358906 w 1445348"/>
              <a:gd name="connsiteY2" fmla="*/ 0 h 864423"/>
              <a:gd name="connsiteX3" fmla="*/ 1445348 w 1445348"/>
              <a:gd name="connsiteY3" fmla="*/ 86442 h 864423"/>
              <a:gd name="connsiteX4" fmla="*/ 1445348 w 1445348"/>
              <a:gd name="connsiteY4" fmla="*/ 777981 h 864423"/>
              <a:gd name="connsiteX5" fmla="*/ 1358906 w 1445348"/>
              <a:gd name="connsiteY5" fmla="*/ 864423 h 864423"/>
              <a:gd name="connsiteX6" fmla="*/ 86442 w 1445348"/>
              <a:gd name="connsiteY6" fmla="*/ 864423 h 864423"/>
              <a:gd name="connsiteX7" fmla="*/ 0 w 1445348"/>
              <a:gd name="connsiteY7" fmla="*/ 777981 h 864423"/>
              <a:gd name="connsiteX8" fmla="*/ 0 w 1445348"/>
              <a:gd name="connsiteY8" fmla="*/ 86442 h 864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45348" h="864423">
                <a:moveTo>
                  <a:pt x="0" y="86442"/>
                </a:moveTo>
                <a:cubicBezTo>
                  <a:pt x="0" y="38701"/>
                  <a:pt x="38701" y="0"/>
                  <a:pt x="86442" y="0"/>
                </a:cubicBezTo>
                <a:lnTo>
                  <a:pt x="1358906" y="0"/>
                </a:lnTo>
                <a:cubicBezTo>
                  <a:pt x="1406647" y="0"/>
                  <a:pt x="1445348" y="38701"/>
                  <a:pt x="1445348" y="86442"/>
                </a:cubicBezTo>
                <a:lnTo>
                  <a:pt x="1445348" y="777981"/>
                </a:lnTo>
                <a:cubicBezTo>
                  <a:pt x="1445348" y="825722"/>
                  <a:pt x="1406647" y="864423"/>
                  <a:pt x="1358906" y="864423"/>
                </a:cubicBezTo>
                <a:lnTo>
                  <a:pt x="86442" y="864423"/>
                </a:lnTo>
                <a:cubicBezTo>
                  <a:pt x="38701" y="864423"/>
                  <a:pt x="0" y="825722"/>
                  <a:pt x="0" y="777981"/>
                </a:cubicBezTo>
                <a:lnTo>
                  <a:pt x="0" y="86442"/>
                </a:lnTo>
                <a:close/>
              </a:path>
            </a:pathLst>
          </a:custGeom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0662" tIns="110662" rIns="110662" bIns="110662" numCol="1" spcCol="1270" anchor="t" anchorCtr="0">
            <a:noAutofit/>
          </a:bodyPr>
          <a:lstStyle/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GB" sz="1200" kern="1200" dirty="0"/>
              <a:t> </a:t>
            </a:r>
          </a:p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GB" sz="1200" kern="1200" dirty="0"/>
              <a:t> </a:t>
            </a:r>
          </a:p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GB" sz="1200" kern="1200" dirty="0"/>
              <a:t> 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922F53FB-39D3-CC47-B4D4-51E19B437A75}"/>
              </a:ext>
            </a:extLst>
          </p:cNvPr>
          <p:cNvSpPr/>
          <p:nvPr/>
        </p:nvSpPr>
        <p:spPr>
          <a:xfrm>
            <a:off x="3070511" y="1928024"/>
            <a:ext cx="463464" cy="237510"/>
          </a:xfrm>
          <a:custGeom>
            <a:avLst/>
            <a:gdLst>
              <a:gd name="connsiteX0" fmla="*/ 0 w 463464"/>
              <a:gd name="connsiteY0" fmla="*/ 47502 h 237510"/>
              <a:gd name="connsiteX1" fmla="*/ 344709 w 463464"/>
              <a:gd name="connsiteY1" fmla="*/ 47502 h 237510"/>
              <a:gd name="connsiteX2" fmla="*/ 344709 w 463464"/>
              <a:gd name="connsiteY2" fmla="*/ 0 h 237510"/>
              <a:gd name="connsiteX3" fmla="*/ 463464 w 463464"/>
              <a:gd name="connsiteY3" fmla="*/ 118755 h 237510"/>
              <a:gd name="connsiteX4" fmla="*/ 344709 w 463464"/>
              <a:gd name="connsiteY4" fmla="*/ 237510 h 237510"/>
              <a:gd name="connsiteX5" fmla="*/ 344709 w 463464"/>
              <a:gd name="connsiteY5" fmla="*/ 190008 h 237510"/>
              <a:gd name="connsiteX6" fmla="*/ 0 w 463464"/>
              <a:gd name="connsiteY6" fmla="*/ 190008 h 237510"/>
              <a:gd name="connsiteX7" fmla="*/ 0 w 463464"/>
              <a:gd name="connsiteY7" fmla="*/ 47502 h 237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3464" h="237510">
                <a:moveTo>
                  <a:pt x="0" y="47502"/>
                </a:moveTo>
                <a:lnTo>
                  <a:pt x="344709" y="47502"/>
                </a:lnTo>
                <a:lnTo>
                  <a:pt x="344709" y="0"/>
                </a:lnTo>
                <a:lnTo>
                  <a:pt x="463464" y="118755"/>
                </a:lnTo>
                <a:lnTo>
                  <a:pt x="344709" y="237510"/>
                </a:lnTo>
                <a:lnTo>
                  <a:pt x="344709" y="190008"/>
                </a:lnTo>
                <a:lnTo>
                  <a:pt x="0" y="190008"/>
                </a:lnTo>
                <a:lnTo>
                  <a:pt x="0" y="47502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47502" rIns="71253" bIns="47502" numCol="1" spcCol="1270" anchor="ctr" anchorCtr="0">
            <a:noAutofit/>
          </a:bodyPr>
          <a:lstStyle/>
          <a:p>
            <a:pPr marL="0" lvl="0" indent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1050" kern="120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0BED3080-45D3-7544-9E73-9557705FE538}"/>
              </a:ext>
            </a:extLst>
          </p:cNvPr>
          <p:cNvSpPr/>
          <p:nvPr/>
        </p:nvSpPr>
        <p:spPr>
          <a:xfrm>
            <a:off x="3690798" y="1595437"/>
            <a:ext cx="953968" cy="2764800"/>
          </a:xfrm>
          <a:custGeom>
            <a:avLst/>
            <a:gdLst>
              <a:gd name="connsiteX0" fmla="*/ 0 w 953968"/>
              <a:gd name="connsiteY0" fmla="*/ 95397 h 2764800"/>
              <a:gd name="connsiteX1" fmla="*/ 95397 w 953968"/>
              <a:gd name="connsiteY1" fmla="*/ 0 h 2764800"/>
              <a:gd name="connsiteX2" fmla="*/ 858571 w 953968"/>
              <a:gd name="connsiteY2" fmla="*/ 0 h 2764800"/>
              <a:gd name="connsiteX3" fmla="*/ 953968 w 953968"/>
              <a:gd name="connsiteY3" fmla="*/ 95397 h 2764800"/>
              <a:gd name="connsiteX4" fmla="*/ 953968 w 953968"/>
              <a:gd name="connsiteY4" fmla="*/ 2669403 h 2764800"/>
              <a:gd name="connsiteX5" fmla="*/ 858571 w 953968"/>
              <a:gd name="connsiteY5" fmla="*/ 2764800 h 2764800"/>
              <a:gd name="connsiteX6" fmla="*/ 95397 w 953968"/>
              <a:gd name="connsiteY6" fmla="*/ 2764800 h 2764800"/>
              <a:gd name="connsiteX7" fmla="*/ 0 w 953968"/>
              <a:gd name="connsiteY7" fmla="*/ 2669403 h 2764800"/>
              <a:gd name="connsiteX8" fmla="*/ 0 w 953968"/>
              <a:gd name="connsiteY8" fmla="*/ 95397 h 276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53968" h="2764800">
                <a:moveTo>
                  <a:pt x="0" y="95397"/>
                </a:moveTo>
                <a:cubicBezTo>
                  <a:pt x="0" y="42711"/>
                  <a:pt x="42711" y="0"/>
                  <a:pt x="95397" y="0"/>
                </a:cubicBezTo>
                <a:lnTo>
                  <a:pt x="858571" y="0"/>
                </a:lnTo>
                <a:cubicBezTo>
                  <a:pt x="911257" y="0"/>
                  <a:pt x="953968" y="42711"/>
                  <a:pt x="953968" y="95397"/>
                </a:cubicBezTo>
                <a:lnTo>
                  <a:pt x="953968" y="2669403"/>
                </a:lnTo>
                <a:cubicBezTo>
                  <a:pt x="953968" y="2722089"/>
                  <a:pt x="911257" y="2764800"/>
                  <a:pt x="858571" y="2764800"/>
                </a:cubicBezTo>
                <a:lnTo>
                  <a:pt x="95397" y="2764800"/>
                </a:lnTo>
                <a:cubicBezTo>
                  <a:pt x="42711" y="2764800"/>
                  <a:pt x="0" y="2722089"/>
                  <a:pt x="0" y="2669403"/>
                </a:cubicBezTo>
                <a:lnTo>
                  <a:pt x="0" y="95397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1689636"/>
              <a:satOff val="-4355"/>
              <a:lumOff val="-2941"/>
              <a:alphaOff val="0"/>
            </a:schemeClr>
          </a:fillRef>
          <a:effectRef idx="1">
            <a:schemeClr val="accent5">
              <a:hueOff val="-1689636"/>
              <a:satOff val="-4355"/>
              <a:lumOff val="-294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344" tIns="85344" rIns="85344" bIns="2428933" numCol="1" spcCol="1270" anchor="t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600" b="1" kern="1200" dirty="0"/>
              <a:t>How I will know I’ve been </a:t>
            </a:r>
            <a:r>
              <a:rPr lang="en-US" sz="1400" b="1" kern="1200" dirty="0"/>
              <a:t>successful</a:t>
            </a:r>
            <a:endParaRPr lang="en-GB" sz="1600" kern="1200" dirty="0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6C410B68-20C0-8A43-944D-81E0BBA4A0ED}"/>
              </a:ext>
            </a:extLst>
          </p:cNvPr>
          <p:cNvSpPr/>
          <p:nvPr/>
        </p:nvSpPr>
        <p:spPr>
          <a:xfrm>
            <a:off x="3516275" y="3160590"/>
            <a:ext cx="1295576" cy="864423"/>
          </a:xfrm>
          <a:custGeom>
            <a:avLst/>
            <a:gdLst>
              <a:gd name="connsiteX0" fmla="*/ 0 w 1445348"/>
              <a:gd name="connsiteY0" fmla="*/ 86442 h 864423"/>
              <a:gd name="connsiteX1" fmla="*/ 86442 w 1445348"/>
              <a:gd name="connsiteY1" fmla="*/ 0 h 864423"/>
              <a:gd name="connsiteX2" fmla="*/ 1358906 w 1445348"/>
              <a:gd name="connsiteY2" fmla="*/ 0 h 864423"/>
              <a:gd name="connsiteX3" fmla="*/ 1445348 w 1445348"/>
              <a:gd name="connsiteY3" fmla="*/ 86442 h 864423"/>
              <a:gd name="connsiteX4" fmla="*/ 1445348 w 1445348"/>
              <a:gd name="connsiteY4" fmla="*/ 777981 h 864423"/>
              <a:gd name="connsiteX5" fmla="*/ 1358906 w 1445348"/>
              <a:gd name="connsiteY5" fmla="*/ 864423 h 864423"/>
              <a:gd name="connsiteX6" fmla="*/ 86442 w 1445348"/>
              <a:gd name="connsiteY6" fmla="*/ 864423 h 864423"/>
              <a:gd name="connsiteX7" fmla="*/ 0 w 1445348"/>
              <a:gd name="connsiteY7" fmla="*/ 777981 h 864423"/>
              <a:gd name="connsiteX8" fmla="*/ 0 w 1445348"/>
              <a:gd name="connsiteY8" fmla="*/ 86442 h 864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45348" h="864423">
                <a:moveTo>
                  <a:pt x="0" y="86442"/>
                </a:moveTo>
                <a:cubicBezTo>
                  <a:pt x="0" y="38701"/>
                  <a:pt x="38701" y="0"/>
                  <a:pt x="86442" y="0"/>
                </a:cubicBezTo>
                <a:lnTo>
                  <a:pt x="1358906" y="0"/>
                </a:lnTo>
                <a:cubicBezTo>
                  <a:pt x="1406647" y="0"/>
                  <a:pt x="1445348" y="38701"/>
                  <a:pt x="1445348" y="86442"/>
                </a:cubicBezTo>
                <a:lnTo>
                  <a:pt x="1445348" y="777981"/>
                </a:lnTo>
                <a:cubicBezTo>
                  <a:pt x="1445348" y="825722"/>
                  <a:pt x="1406647" y="864423"/>
                  <a:pt x="1358906" y="864423"/>
                </a:cubicBezTo>
                <a:lnTo>
                  <a:pt x="86442" y="864423"/>
                </a:lnTo>
                <a:cubicBezTo>
                  <a:pt x="38701" y="864423"/>
                  <a:pt x="0" y="825722"/>
                  <a:pt x="0" y="777981"/>
                </a:cubicBezTo>
                <a:lnTo>
                  <a:pt x="0" y="86442"/>
                </a:lnTo>
                <a:close/>
              </a:path>
            </a:pathLst>
          </a:custGeom>
        </p:spPr>
        <p:style>
          <a:lnRef idx="2">
            <a:schemeClr val="accent5">
              <a:hueOff val="-1689636"/>
              <a:satOff val="-4355"/>
              <a:lumOff val="-2941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0662" tIns="110662" rIns="110662" bIns="110662" numCol="1" spcCol="1270" anchor="t" anchorCtr="0">
            <a:noAutofit/>
          </a:bodyPr>
          <a:lstStyle/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GB" sz="1200" kern="1200"/>
              <a:t> </a:t>
            </a:r>
          </a:p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GB" sz="1200" kern="1200"/>
              <a:t> </a:t>
            </a:r>
          </a:p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GB" sz="1200" kern="1200"/>
              <a:t> </a:t>
            </a: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42FC4E45-D146-F147-B690-38C4672F8F79}"/>
              </a:ext>
            </a:extLst>
          </p:cNvPr>
          <p:cNvSpPr/>
          <p:nvPr/>
        </p:nvSpPr>
        <p:spPr>
          <a:xfrm>
            <a:off x="4898940" y="1928024"/>
            <a:ext cx="463464" cy="237510"/>
          </a:xfrm>
          <a:custGeom>
            <a:avLst/>
            <a:gdLst>
              <a:gd name="connsiteX0" fmla="*/ 0 w 463464"/>
              <a:gd name="connsiteY0" fmla="*/ 47502 h 237510"/>
              <a:gd name="connsiteX1" fmla="*/ 344709 w 463464"/>
              <a:gd name="connsiteY1" fmla="*/ 47502 h 237510"/>
              <a:gd name="connsiteX2" fmla="*/ 344709 w 463464"/>
              <a:gd name="connsiteY2" fmla="*/ 0 h 237510"/>
              <a:gd name="connsiteX3" fmla="*/ 463464 w 463464"/>
              <a:gd name="connsiteY3" fmla="*/ 118755 h 237510"/>
              <a:gd name="connsiteX4" fmla="*/ 344709 w 463464"/>
              <a:gd name="connsiteY4" fmla="*/ 237510 h 237510"/>
              <a:gd name="connsiteX5" fmla="*/ 344709 w 463464"/>
              <a:gd name="connsiteY5" fmla="*/ 190008 h 237510"/>
              <a:gd name="connsiteX6" fmla="*/ 0 w 463464"/>
              <a:gd name="connsiteY6" fmla="*/ 190008 h 237510"/>
              <a:gd name="connsiteX7" fmla="*/ 0 w 463464"/>
              <a:gd name="connsiteY7" fmla="*/ 47502 h 237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3464" h="237510">
                <a:moveTo>
                  <a:pt x="0" y="47502"/>
                </a:moveTo>
                <a:lnTo>
                  <a:pt x="344709" y="47502"/>
                </a:lnTo>
                <a:lnTo>
                  <a:pt x="344709" y="0"/>
                </a:lnTo>
                <a:lnTo>
                  <a:pt x="463464" y="118755"/>
                </a:lnTo>
                <a:lnTo>
                  <a:pt x="344709" y="237510"/>
                </a:lnTo>
                <a:lnTo>
                  <a:pt x="344709" y="190008"/>
                </a:lnTo>
                <a:lnTo>
                  <a:pt x="0" y="190008"/>
                </a:lnTo>
                <a:lnTo>
                  <a:pt x="0" y="47502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252848"/>
              <a:satOff val="-5806"/>
              <a:lumOff val="-3922"/>
              <a:alphaOff val="0"/>
            </a:schemeClr>
          </a:fillRef>
          <a:effectRef idx="1">
            <a:schemeClr val="accent5">
              <a:hueOff val="-2252848"/>
              <a:satOff val="-5806"/>
              <a:lumOff val="-392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47502" rIns="71253" bIns="47502" numCol="1" spcCol="1270" anchor="ctr" anchorCtr="0">
            <a:noAutofit/>
          </a:bodyPr>
          <a:lstStyle/>
          <a:p>
            <a:pPr marL="0" lvl="0" indent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1050" kern="120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ABE78838-3587-F145-898C-2BE93D5F9304}"/>
              </a:ext>
            </a:extLst>
          </p:cNvPr>
          <p:cNvSpPr/>
          <p:nvPr/>
        </p:nvSpPr>
        <p:spPr>
          <a:xfrm>
            <a:off x="5519228" y="1595437"/>
            <a:ext cx="953968" cy="2764800"/>
          </a:xfrm>
          <a:custGeom>
            <a:avLst/>
            <a:gdLst>
              <a:gd name="connsiteX0" fmla="*/ 0 w 953968"/>
              <a:gd name="connsiteY0" fmla="*/ 95397 h 2764800"/>
              <a:gd name="connsiteX1" fmla="*/ 95397 w 953968"/>
              <a:gd name="connsiteY1" fmla="*/ 0 h 2764800"/>
              <a:gd name="connsiteX2" fmla="*/ 858571 w 953968"/>
              <a:gd name="connsiteY2" fmla="*/ 0 h 2764800"/>
              <a:gd name="connsiteX3" fmla="*/ 953968 w 953968"/>
              <a:gd name="connsiteY3" fmla="*/ 95397 h 2764800"/>
              <a:gd name="connsiteX4" fmla="*/ 953968 w 953968"/>
              <a:gd name="connsiteY4" fmla="*/ 2669403 h 2764800"/>
              <a:gd name="connsiteX5" fmla="*/ 858571 w 953968"/>
              <a:gd name="connsiteY5" fmla="*/ 2764800 h 2764800"/>
              <a:gd name="connsiteX6" fmla="*/ 95397 w 953968"/>
              <a:gd name="connsiteY6" fmla="*/ 2764800 h 2764800"/>
              <a:gd name="connsiteX7" fmla="*/ 0 w 953968"/>
              <a:gd name="connsiteY7" fmla="*/ 2669403 h 2764800"/>
              <a:gd name="connsiteX8" fmla="*/ 0 w 953968"/>
              <a:gd name="connsiteY8" fmla="*/ 95397 h 276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53968" h="2764800">
                <a:moveTo>
                  <a:pt x="0" y="95397"/>
                </a:moveTo>
                <a:cubicBezTo>
                  <a:pt x="0" y="42711"/>
                  <a:pt x="42711" y="0"/>
                  <a:pt x="95397" y="0"/>
                </a:cubicBezTo>
                <a:lnTo>
                  <a:pt x="858571" y="0"/>
                </a:lnTo>
                <a:cubicBezTo>
                  <a:pt x="911257" y="0"/>
                  <a:pt x="953968" y="42711"/>
                  <a:pt x="953968" y="95397"/>
                </a:cubicBezTo>
                <a:lnTo>
                  <a:pt x="953968" y="2669403"/>
                </a:lnTo>
                <a:cubicBezTo>
                  <a:pt x="953968" y="2722089"/>
                  <a:pt x="911257" y="2764800"/>
                  <a:pt x="858571" y="2764800"/>
                </a:cubicBezTo>
                <a:lnTo>
                  <a:pt x="95397" y="2764800"/>
                </a:lnTo>
                <a:cubicBezTo>
                  <a:pt x="42711" y="2764800"/>
                  <a:pt x="0" y="2722089"/>
                  <a:pt x="0" y="2669403"/>
                </a:cubicBezTo>
                <a:lnTo>
                  <a:pt x="0" y="95397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379271"/>
              <a:satOff val="-8710"/>
              <a:lumOff val="-5883"/>
              <a:alphaOff val="0"/>
            </a:schemeClr>
          </a:fillRef>
          <a:effectRef idx="1">
            <a:schemeClr val="accent5">
              <a:hueOff val="-3379271"/>
              <a:satOff val="-8710"/>
              <a:lumOff val="-588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344" tIns="85344" rIns="85344" bIns="2428933" numCol="1" spcCol="1270" anchor="t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600" b="1" kern="1200"/>
              <a:t>Who or what can help me with this?</a:t>
            </a:r>
            <a:endParaRPr lang="en-GB" sz="1600" kern="1200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0A7C79A9-79B5-244D-907F-5C0313CD6671}"/>
              </a:ext>
            </a:extLst>
          </p:cNvPr>
          <p:cNvSpPr/>
          <p:nvPr/>
        </p:nvSpPr>
        <p:spPr>
          <a:xfrm>
            <a:off x="5336348" y="3161254"/>
            <a:ext cx="1295576" cy="864423"/>
          </a:xfrm>
          <a:custGeom>
            <a:avLst/>
            <a:gdLst>
              <a:gd name="connsiteX0" fmla="*/ 0 w 1445348"/>
              <a:gd name="connsiteY0" fmla="*/ 86442 h 864423"/>
              <a:gd name="connsiteX1" fmla="*/ 86442 w 1445348"/>
              <a:gd name="connsiteY1" fmla="*/ 0 h 864423"/>
              <a:gd name="connsiteX2" fmla="*/ 1358906 w 1445348"/>
              <a:gd name="connsiteY2" fmla="*/ 0 h 864423"/>
              <a:gd name="connsiteX3" fmla="*/ 1445348 w 1445348"/>
              <a:gd name="connsiteY3" fmla="*/ 86442 h 864423"/>
              <a:gd name="connsiteX4" fmla="*/ 1445348 w 1445348"/>
              <a:gd name="connsiteY4" fmla="*/ 777981 h 864423"/>
              <a:gd name="connsiteX5" fmla="*/ 1358906 w 1445348"/>
              <a:gd name="connsiteY5" fmla="*/ 864423 h 864423"/>
              <a:gd name="connsiteX6" fmla="*/ 86442 w 1445348"/>
              <a:gd name="connsiteY6" fmla="*/ 864423 h 864423"/>
              <a:gd name="connsiteX7" fmla="*/ 0 w 1445348"/>
              <a:gd name="connsiteY7" fmla="*/ 777981 h 864423"/>
              <a:gd name="connsiteX8" fmla="*/ 0 w 1445348"/>
              <a:gd name="connsiteY8" fmla="*/ 86442 h 864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45348" h="864423">
                <a:moveTo>
                  <a:pt x="0" y="86442"/>
                </a:moveTo>
                <a:cubicBezTo>
                  <a:pt x="0" y="38701"/>
                  <a:pt x="38701" y="0"/>
                  <a:pt x="86442" y="0"/>
                </a:cubicBezTo>
                <a:lnTo>
                  <a:pt x="1358906" y="0"/>
                </a:lnTo>
                <a:cubicBezTo>
                  <a:pt x="1406647" y="0"/>
                  <a:pt x="1445348" y="38701"/>
                  <a:pt x="1445348" y="86442"/>
                </a:cubicBezTo>
                <a:lnTo>
                  <a:pt x="1445348" y="777981"/>
                </a:lnTo>
                <a:cubicBezTo>
                  <a:pt x="1445348" y="825722"/>
                  <a:pt x="1406647" y="864423"/>
                  <a:pt x="1358906" y="864423"/>
                </a:cubicBezTo>
                <a:lnTo>
                  <a:pt x="86442" y="864423"/>
                </a:lnTo>
                <a:cubicBezTo>
                  <a:pt x="38701" y="864423"/>
                  <a:pt x="0" y="825722"/>
                  <a:pt x="0" y="777981"/>
                </a:cubicBezTo>
                <a:lnTo>
                  <a:pt x="0" y="86442"/>
                </a:lnTo>
                <a:close/>
              </a:path>
            </a:pathLst>
          </a:custGeom>
        </p:spPr>
        <p:style>
          <a:lnRef idx="2">
            <a:schemeClr val="accent5">
              <a:hueOff val="-3379271"/>
              <a:satOff val="-8710"/>
              <a:lumOff val="-5883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0662" tIns="110662" rIns="110662" bIns="110662" numCol="1" spcCol="1270" anchor="t" anchorCtr="0">
            <a:noAutofit/>
          </a:bodyPr>
          <a:lstStyle/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GB" sz="1200" kern="1200"/>
              <a:t> </a:t>
            </a:r>
          </a:p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GB" sz="1200" kern="1200"/>
              <a:t> </a:t>
            </a:r>
          </a:p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GB" sz="1200" kern="1200"/>
              <a:t> </a:t>
            </a: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C8041736-3E03-434D-A2B2-41FC24BD62D0}"/>
              </a:ext>
            </a:extLst>
          </p:cNvPr>
          <p:cNvSpPr/>
          <p:nvPr/>
        </p:nvSpPr>
        <p:spPr>
          <a:xfrm>
            <a:off x="6716351" y="1928024"/>
            <a:ext cx="447487" cy="237510"/>
          </a:xfrm>
          <a:custGeom>
            <a:avLst/>
            <a:gdLst>
              <a:gd name="connsiteX0" fmla="*/ 0 w 447487"/>
              <a:gd name="connsiteY0" fmla="*/ 47502 h 237510"/>
              <a:gd name="connsiteX1" fmla="*/ 328732 w 447487"/>
              <a:gd name="connsiteY1" fmla="*/ 47502 h 237510"/>
              <a:gd name="connsiteX2" fmla="*/ 328732 w 447487"/>
              <a:gd name="connsiteY2" fmla="*/ 0 h 237510"/>
              <a:gd name="connsiteX3" fmla="*/ 447487 w 447487"/>
              <a:gd name="connsiteY3" fmla="*/ 118755 h 237510"/>
              <a:gd name="connsiteX4" fmla="*/ 328732 w 447487"/>
              <a:gd name="connsiteY4" fmla="*/ 237510 h 237510"/>
              <a:gd name="connsiteX5" fmla="*/ 328732 w 447487"/>
              <a:gd name="connsiteY5" fmla="*/ 190008 h 237510"/>
              <a:gd name="connsiteX6" fmla="*/ 0 w 447487"/>
              <a:gd name="connsiteY6" fmla="*/ 190008 h 237510"/>
              <a:gd name="connsiteX7" fmla="*/ 0 w 447487"/>
              <a:gd name="connsiteY7" fmla="*/ 47502 h 237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7487" h="237510">
                <a:moveTo>
                  <a:pt x="0" y="47502"/>
                </a:moveTo>
                <a:lnTo>
                  <a:pt x="328732" y="47502"/>
                </a:lnTo>
                <a:lnTo>
                  <a:pt x="328732" y="0"/>
                </a:lnTo>
                <a:lnTo>
                  <a:pt x="447487" y="118755"/>
                </a:lnTo>
                <a:lnTo>
                  <a:pt x="328732" y="237510"/>
                </a:lnTo>
                <a:lnTo>
                  <a:pt x="328732" y="190008"/>
                </a:lnTo>
                <a:lnTo>
                  <a:pt x="0" y="190008"/>
                </a:lnTo>
                <a:lnTo>
                  <a:pt x="0" y="47502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505695"/>
              <a:satOff val="-11613"/>
              <a:lumOff val="-7843"/>
              <a:alphaOff val="0"/>
            </a:schemeClr>
          </a:fillRef>
          <a:effectRef idx="1">
            <a:schemeClr val="accent5">
              <a:hueOff val="-4505695"/>
              <a:satOff val="-11613"/>
              <a:lumOff val="-784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47502" rIns="71253" bIns="47502" numCol="1" spcCol="1270" anchor="ctr" anchorCtr="0">
            <a:noAutofit/>
          </a:bodyPr>
          <a:lstStyle/>
          <a:p>
            <a:pPr marL="0" lvl="0" indent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1050" kern="120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37043261-7749-2947-9656-E5807B90D32F}"/>
              </a:ext>
            </a:extLst>
          </p:cNvPr>
          <p:cNvSpPr/>
          <p:nvPr/>
        </p:nvSpPr>
        <p:spPr>
          <a:xfrm>
            <a:off x="7317512" y="1595437"/>
            <a:ext cx="953968" cy="2764800"/>
          </a:xfrm>
          <a:custGeom>
            <a:avLst/>
            <a:gdLst>
              <a:gd name="connsiteX0" fmla="*/ 0 w 953968"/>
              <a:gd name="connsiteY0" fmla="*/ 95397 h 2764800"/>
              <a:gd name="connsiteX1" fmla="*/ 95397 w 953968"/>
              <a:gd name="connsiteY1" fmla="*/ 0 h 2764800"/>
              <a:gd name="connsiteX2" fmla="*/ 858571 w 953968"/>
              <a:gd name="connsiteY2" fmla="*/ 0 h 2764800"/>
              <a:gd name="connsiteX3" fmla="*/ 953968 w 953968"/>
              <a:gd name="connsiteY3" fmla="*/ 95397 h 2764800"/>
              <a:gd name="connsiteX4" fmla="*/ 953968 w 953968"/>
              <a:gd name="connsiteY4" fmla="*/ 2669403 h 2764800"/>
              <a:gd name="connsiteX5" fmla="*/ 858571 w 953968"/>
              <a:gd name="connsiteY5" fmla="*/ 2764800 h 2764800"/>
              <a:gd name="connsiteX6" fmla="*/ 95397 w 953968"/>
              <a:gd name="connsiteY6" fmla="*/ 2764800 h 2764800"/>
              <a:gd name="connsiteX7" fmla="*/ 0 w 953968"/>
              <a:gd name="connsiteY7" fmla="*/ 2669403 h 2764800"/>
              <a:gd name="connsiteX8" fmla="*/ 0 w 953968"/>
              <a:gd name="connsiteY8" fmla="*/ 95397 h 276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53968" h="2764800">
                <a:moveTo>
                  <a:pt x="0" y="95397"/>
                </a:moveTo>
                <a:cubicBezTo>
                  <a:pt x="0" y="42711"/>
                  <a:pt x="42711" y="0"/>
                  <a:pt x="95397" y="0"/>
                </a:cubicBezTo>
                <a:lnTo>
                  <a:pt x="858571" y="0"/>
                </a:lnTo>
                <a:cubicBezTo>
                  <a:pt x="911257" y="0"/>
                  <a:pt x="953968" y="42711"/>
                  <a:pt x="953968" y="95397"/>
                </a:cubicBezTo>
                <a:lnTo>
                  <a:pt x="953968" y="2669403"/>
                </a:lnTo>
                <a:cubicBezTo>
                  <a:pt x="953968" y="2722089"/>
                  <a:pt x="911257" y="2764800"/>
                  <a:pt x="858571" y="2764800"/>
                </a:cubicBezTo>
                <a:lnTo>
                  <a:pt x="95397" y="2764800"/>
                </a:lnTo>
                <a:cubicBezTo>
                  <a:pt x="42711" y="2764800"/>
                  <a:pt x="0" y="2722089"/>
                  <a:pt x="0" y="2669403"/>
                </a:cubicBezTo>
                <a:lnTo>
                  <a:pt x="0" y="95397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5068907"/>
              <a:satOff val="-13064"/>
              <a:lumOff val="-8824"/>
              <a:alphaOff val="0"/>
            </a:schemeClr>
          </a:fillRef>
          <a:effectRef idx="1">
            <a:schemeClr val="accent5">
              <a:hueOff val="-5068907"/>
              <a:satOff val="-13064"/>
              <a:lumOff val="-882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344" tIns="85344" rIns="85344" bIns="2428933" numCol="1" spcCol="1270" anchor="t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600" b="1" kern="1200" dirty="0"/>
              <a:t>My first (small) steps to take...</a:t>
            </a: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E824EFE8-6E41-8A44-8EED-A5A1A8273C87}"/>
              </a:ext>
            </a:extLst>
          </p:cNvPr>
          <p:cNvSpPr/>
          <p:nvPr/>
        </p:nvSpPr>
        <p:spPr>
          <a:xfrm>
            <a:off x="7164778" y="3161254"/>
            <a:ext cx="1295576" cy="864423"/>
          </a:xfrm>
          <a:custGeom>
            <a:avLst/>
            <a:gdLst>
              <a:gd name="connsiteX0" fmla="*/ 0 w 1445348"/>
              <a:gd name="connsiteY0" fmla="*/ 86442 h 864423"/>
              <a:gd name="connsiteX1" fmla="*/ 86442 w 1445348"/>
              <a:gd name="connsiteY1" fmla="*/ 0 h 864423"/>
              <a:gd name="connsiteX2" fmla="*/ 1358906 w 1445348"/>
              <a:gd name="connsiteY2" fmla="*/ 0 h 864423"/>
              <a:gd name="connsiteX3" fmla="*/ 1445348 w 1445348"/>
              <a:gd name="connsiteY3" fmla="*/ 86442 h 864423"/>
              <a:gd name="connsiteX4" fmla="*/ 1445348 w 1445348"/>
              <a:gd name="connsiteY4" fmla="*/ 777981 h 864423"/>
              <a:gd name="connsiteX5" fmla="*/ 1358906 w 1445348"/>
              <a:gd name="connsiteY5" fmla="*/ 864423 h 864423"/>
              <a:gd name="connsiteX6" fmla="*/ 86442 w 1445348"/>
              <a:gd name="connsiteY6" fmla="*/ 864423 h 864423"/>
              <a:gd name="connsiteX7" fmla="*/ 0 w 1445348"/>
              <a:gd name="connsiteY7" fmla="*/ 777981 h 864423"/>
              <a:gd name="connsiteX8" fmla="*/ 0 w 1445348"/>
              <a:gd name="connsiteY8" fmla="*/ 86442 h 864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45348" h="864423">
                <a:moveTo>
                  <a:pt x="0" y="86442"/>
                </a:moveTo>
                <a:cubicBezTo>
                  <a:pt x="0" y="38701"/>
                  <a:pt x="38701" y="0"/>
                  <a:pt x="86442" y="0"/>
                </a:cubicBezTo>
                <a:lnTo>
                  <a:pt x="1358906" y="0"/>
                </a:lnTo>
                <a:cubicBezTo>
                  <a:pt x="1406647" y="0"/>
                  <a:pt x="1445348" y="38701"/>
                  <a:pt x="1445348" y="86442"/>
                </a:cubicBezTo>
                <a:lnTo>
                  <a:pt x="1445348" y="777981"/>
                </a:lnTo>
                <a:cubicBezTo>
                  <a:pt x="1445348" y="825722"/>
                  <a:pt x="1406647" y="864423"/>
                  <a:pt x="1358906" y="864423"/>
                </a:cubicBezTo>
                <a:lnTo>
                  <a:pt x="86442" y="864423"/>
                </a:lnTo>
                <a:cubicBezTo>
                  <a:pt x="38701" y="864423"/>
                  <a:pt x="0" y="825722"/>
                  <a:pt x="0" y="777981"/>
                </a:cubicBezTo>
                <a:lnTo>
                  <a:pt x="0" y="86442"/>
                </a:lnTo>
                <a:close/>
              </a:path>
            </a:pathLst>
          </a:custGeom>
        </p:spPr>
        <p:style>
          <a:lnRef idx="2">
            <a:schemeClr val="accent5">
              <a:hueOff val="-5068907"/>
              <a:satOff val="-13064"/>
              <a:lumOff val="-8824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0662" tIns="110662" rIns="110662" bIns="110662" numCol="1" spcCol="1270" anchor="t" anchorCtr="0">
            <a:noAutofit/>
          </a:bodyPr>
          <a:lstStyle/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GB" sz="1200" kern="1200"/>
              <a:t> </a:t>
            </a:r>
          </a:p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GB" sz="1200" kern="1200"/>
              <a:t> </a:t>
            </a:r>
          </a:p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GB" sz="1200" kern="1200"/>
              <a:t> </a:t>
            </a: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64CF75D3-A028-5445-9677-637C871B48F9}"/>
              </a:ext>
            </a:extLst>
          </p:cNvPr>
          <p:cNvSpPr/>
          <p:nvPr/>
        </p:nvSpPr>
        <p:spPr>
          <a:xfrm>
            <a:off x="8475146" y="1928024"/>
            <a:ext cx="463464" cy="237510"/>
          </a:xfrm>
          <a:custGeom>
            <a:avLst/>
            <a:gdLst>
              <a:gd name="connsiteX0" fmla="*/ 0 w 463464"/>
              <a:gd name="connsiteY0" fmla="*/ 47502 h 237510"/>
              <a:gd name="connsiteX1" fmla="*/ 344709 w 463464"/>
              <a:gd name="connsiteY1" fmla="*/ 47502 h 237510"/>
              <a:gd name="connsiteX2" fmla="*/ 344709 w 463464"/>
              <a:gd name="connsiteY2" fmla="*/ 0 h 237510"/>
              <a:gd name="connsiteX3" fmla="*/ 463464 w 463464"/>
              <a:gd name="connsiteY3" fmla="*/ 118755 h 237510"/>
              <a:gd name="connsiteX4" fmla="*/ 344709 w 463464"/>
              <a:gd name="connsiteY4" fmla="*/ 237510 h 237510"/>
              <a:gd name="connsiteX5" fmla="*/ 344709 w 463464"/>
              <a:gd name="connsiteY5" fmla="*/ 190008 h 237510"/>
              <a:gd name="connsiteX6" fmla="*/ 0 w 463464"/>
              <a:gd name="connsiteY6" fmla="*/ 190008 h 237510"/>
              <a:gd name="connsiteX7" fmla="*/ 0 w 463464"/>
              <a:gd name="connsiteY7" fmla="*/ 47502 h 237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3464" h="237510">
                <a:moveTo>
                  <a:pt x="0" y="47502"/>
                </a:moveTo>
                <a:lnTo>
                  <a:pt x="344709" y="47502"/>
                </a:lnTo>
                <a:lnTo>
                  <a:pt x="344709" y="0"/>
                </a:lnTo>
                <a:lnTo>
                  <a:pt x="463464" y="118755"/>
                </a:lnTo>
                <a:lnTo>
                  <a:pt x="344709" y="237510"/>
                </a:lnTo>
                <a:lnTo>
                  <a:pt x="344709" y="190008"/>
                </a:lnTo>
                <a:lnTo>
                  <a:pt x="0" y="190008"/>
                </a:lnTo>
                <a:lnTo>
                  <a:pt x="0" y="47502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758543"/>
              <a:satOff val="-17419"/>
              <a:lumOff val="-11765"/>
              <a:alphaOff val="0"/>
            </a:schemeClr>
          </a:fillRef>
          <a:effectRef idx="1">
            <a:schemeClr val="accent5">
              <a:hueOff val="-6758543"/>
              <a:satOff val="-17419"/>
              <a:lumOff val="-1176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47502" rIns="71253" bIns="47502" numCol="1" spcCol="1270" anchor="ctr" anchorCtr="0">
            <a:noAutofit/>
          </a:bodyPr>
          <a:lstStyle/>
          <a:p>
            <a:pPr marL="0" lvl="0" indent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1050" kern="120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456AE29C-2F39-6943-B072-82511137A76A}"/>
              </a:ext>
            </a:extLst>
          </p:cNvPr>
          <p:cNvSpPr/>
          <p:nvPr/>
        </p:nvSpPr>
        <p:spPr>
          <a:xfrm>
            <a:off x="9080483" y="1595437"/>
            <a:ext cx="953968" cy="2764800"/>
          </a:xfrm>
          <a:custGeom>
            <a:avLst/>
            <a:gdLst>
              <a:gd name="connsiteX0" fmla="*/ 0 w 953968"/>
              <a:gd name="connsiteY0" fmla="*/ 95397 h 2764800"/>
              <a:gd name="connsiteX1" fmla="*/ 95397 w 953968"/>
              <a:gd name="connsiteY1" fmla="*/ 0 h 2764800"/>
              <a:gd name="connsiteX2" fmla="*/ 858571 w 953968"/>
              <a:gd name="connsiteY2" fmla="*/ 0 h 2764800"/>
              <a:gd name="connsiteX3" fmla="*/ 953968 w 953968"/>
              <a:gd name="connsiteY3" fmla="*/ 95397 h 2764800"/>
              <a:gd name="connsiteX4" fmla="*/ 953968 w 953968"/>
              <a:gd name="connsiteY4" fmla="*/ 2669403 h 2764800"/>
              <a:gd name="connsiteX5" fmla="*/ 858571 w 953968"/>
              <a:gd name="connsiteY5" fmla="*/ 2764800 h 2764800"/>
              <a:gd name="connsiteX6" fmla="*/ 95397 w 953968"/>
              <a:gd name="connsiteY6" fmla="*/ 2764800 h 2764800"/>
              <a:gd name="connsiteX7" fmla="*/ 0 w 953968"/>
              <a:gd name="connsiteY7" fmla="*/ 2669403 h 2764800"/>
              <a:gd name="connsiteX8" fmla="*/ 0 w 953968"/>
              <a:gd name="connsiteY8" fmla="*/ 95397 h 276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53968" h="2764800">
                <a:moveTo>
                  <a:pt x="0" y="95397"/>
                </a:moveTo>
                <a:cubicBezTo>
                  <a:pt x="0" y="42711"/>
                  <a:pt x="42711" y="0"/>
                  <a:pt x="95397" y="0"/>
                </a:cubicBezTo>
                <a:lnTo>
                  <a:pt x="858571" y="0"/>
                </a:lnTo>
                <a:cubicBezTo>
                  <a:pt x="911257" y="0"/>
                  <a:pt x="953968" y="42711"/>
                  <a:pt x="953968" y="95397"/>
                </a:cubicBezTo>
                <a:lnTo>
                  <a:pt x="953968" y="2669403"/>
                </a:lnTo>
                <a:cubicBezTo>
                  <a:pt x="953968" y="2722089"/>
                  <a:pt x="911257" y="2764800"/>
                  <a:pt x="858571" y="2764800"/>
                </a:cubicBezTo>
                <a:lnTo>
                  <a:pt x="95397" y="2764800"/>
                </a:lnTo>
                <a:cubicBezTo>
                  <a:pt x="42711" y="2764800"/>
                  <a:pt x="0" y="2722089"/>
                  <a:pt x="0" y="2669403"/>
                </a:cubicBezTo>
                <a:lnTo>
                  <a:pt x="0" y="95397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758543"/>
              <a:satOff val="-17419"/>
              <a:lumOff val="-11765"/>
              <a:alphaOff val="0"/>
            </a:schemeClr>
          </a:fillRef>
          <a:effectRef idx="1">
            <a:schemeClr val="accent5">
              <a:hueOff val="-6758543"/>
              <a:satOff val="-17419"/>
              <a:lumOff val="-1176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344" tIns="85344" rIns="85344" bIns="2428933" numCol="1" spcCol="1270" anchor="t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600" b="1" kern="1200" dirty="0"/>
              <a:t>When/ where? </a:t>
            </a:r>
            <a:r>
              <a:rPr lang="en-GB" sz="1400" b="1" kern="1200" dirty="0"/>
              <a:t>(pu</a:t>
            </a:r>
            <a:r>
              <a:rPr lang="en-GB" sz="1400" b="1" dirty="0"/>
              <a:t>t them in the diary!)</a:t>
            </a:r>
            <a:endParaRPr lang="en-GB" sz="1600" b="1" kern="1200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99C77F00-2808-314B-8E30-0A307D98107B}"/>
              </a:ext>
            </a:extLst>
          </p:cNvPr>
          <p:cNvSpPr/>
          <p:nvPr/>
        </p:nvSpPr>
        <p:spPr>
          <a:xfrm>
            <a:off x="8938610" y="3161254"/>
            <a:ext cx="1295576" cy="864423"/>
          </a:xfrm>
          <a:custGeom>
            <a:avLst/>
            <a:gdLst>
              <a:gd name="connsiteX0" fmla="*/ 0 w 1445348"/>
              <a:gd name="connsiteY0" fmla="*/ 86442 h 864423"/>
              <a:gd name="connsiteX1" fmla="*/ 86442 w 1445348"/>
              <a:gd name="connsiteY1" fmla="*/ 0 h 864423"/>
              <a:gd name="connsiteX2" fmla="*/ 1358906 w 1445348"/>
              <a:gd name="connsiteY2" fmla="*/ 0 h 864423"/>
              <a:gd name="connsiteX3" fmla="*/ 1445348 w 1445348"/>
              <a:gd name="connsiteY3" fmla="*/ 86442 h 864423"/>
              <a:gd name="connsiteX4" fmla="*/ 1445348 w 1445348"/>
              <a:gd name="connsiteY4" fmla="*/ 777981 h 864423"/>
              <a:gd name="connsiteX5" fmla="*/ 1358906 w 1445348"/>
              <a:gd name="connsiteY5" fmla="*/ 864423 h 864423"/>
              <a:gd name="connsiteX6" fmla="*/ 86442 w 1445348"/>
              <a:gd name="connsiteY6" fmla="*/ 864423 h 864423"/>
              <a:gd name="connsiteX7" fmla="*/ 0 w 1445348"/>
              <a:gd name="connsiteY7" fmla="*/ 777981 h 864423"/>
              <a:gd name="connsiteX8" fmla="*/ 0 w 1445348"/>
              <a:gd name="connsiteY8" fmla="*/ 86442 h 864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45348" h="864423">
                <a:moveTo>
                  <a:pt x="0" y="86442"/>
                </a:moveTo>
                <a:cubicBezTo>
                  <a:pt x="0" y="38701"/>
                  <a:pt x="38701" y="0"/>
                  <a:pt x="86442" y="0"/>
                </a:cubicBezTo>
                <a:lnTo>
                  <a:pt x="1358906" y="0"/>
                </a:lnTo>
                <a:cubicBezTo>
                  <a:pt x="1406647" y="0"/>
                  <a:pt x="1445348" y="38701"/>
                  <a:pt x="1445348" y="86442"/>
                </a:cubicBezTo>
                <a:lnTo>
                  <a:pt x="1445348" y="777981"/>
                </a:lnTo>
                <a:cubicBezTo>
                  <a:pt x="1445348" y="825722"/>
                  <a:pt x="1406647" y="864423"/>
                  <a:pt x="1358906" y="864423"/>
                </a:cubicBezTo>
                <a:lnTo>
                  <a:pt x="86442" y="864423"/>
                </a:lnTo>
                <a:cubicBezTo>
                  <a:pt x="38701" y="864423"/>
                  <a:pt x="0" y="825722"/>
                  <a:pt x="0" y="777981"/>
                </a:cubicBezTo>
                <a:lnTo>
                  <a:pt x="0" y="86442"/>
                </a:lnTo>
                <a:close/>
              </a:path>
            </a:pathLst>
          </a:custGeom>
        </p:spPr>
        <p:style>
          <a:lnRef idx="2">
            <a:schemeClr val="accent5">
              <a:hueOff val="-6758543"/>
              <a:satOff val="-17419"/>
              <a:lumOff val="-11765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0662" tIns="110662" rIns="110662" bIns="110662" numCol="1" spcCol="1270" anchor="t" anchorCtr="0">
            <a:noAutofit/>
          </a:bodyPr>
          <a:lstStyle/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GB" sz="1200" kern="1200" dirty="0"/>
              <a:t> </a:t>
            </a:r>
          </a:p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GB" sz="1200" kern="1200" dirty="0"/>
              <a:t> </a:t>
            </a:r>
          </a:p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GB" sz="1200" kern="1200" dirty="0"/>
              <a:t>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FD3B02B-48D6-9F41-BC7B-AFD4755E4EA6}"/>
              </a:ext>
            </a:extLst>
          </p:cNvPr>
          <p:cNvSpPr txBox="1"/>
          <p:nvPr/>
        </p:nvSpPr>
        <p:spPr>
          <a:xfrm>
            <a:off x="1575557" y="914283"/>
            <a:ext cx="5759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  <a:latin typeface="Lucida Handwriting" panose="03010101010101010101" pitchFamily="66" charset="77"/>
              </a:rPr>
              <a:t>My network development plan….</a:t>
            </a:r>
          </a:p>
        </p:txBody>
      </p:sp>
    </p:spTree>
    <p:extLst>
      <p:ext uri="{BB962C8B-B14F-4D97-AF65-F5344CB8AC3E}">
        <p14:creationId xmlns:p14="http://schemas.microsoft.com/office/powerpoint/2010/main" val="2301942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63</Words>
  <Application>Microsoft Macintosh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Handwriting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 Stead</dc:creator>
  <cp:lastModifiedBy>Pamela Agar</cp:lastModifiedBy>
  <cp:revision>3</cp:revision>
  <dcterms:created xsi:type="dcterms:W3CDTF">2021-11-07T09:11:06Z</dcterms:created>
  <dcterms:modified xsi:type="dcterms:W3CDTF">2023-02-11T16:47:43Z</dcterms:modified>
</cp:coreProperties>
</file>