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4E8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9369-D421-48AA-8A61-188E7AEA26C9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9636C-1430-4B23-A6DA-367DA3A57C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79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0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48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4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5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60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8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2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08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54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5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7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D3D2-8D26-4796-8B8B-C4575C60C911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9127-5237-4273-BD85-0091829477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" y="116632"/>
            <a:ext cx="9793088" cy="665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9646" y="2524299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Survey</a:t>
            </a:r>
            <a:endParaRPr lang="en-GB" sz="54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1190862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solidFill>
                  <a:schemeClr val="bg1"/>
                </a:solidFill>
              </a:rPr>
              <a:t>SOLE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14" y="3141853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Spring 2019</a:t>
            </a:r>
            <a:endParaRPr lang="en-GB" sz="5400" b="1" dirty="0"/>
          </a:p>
        </p:txBody>
      </p:sp>
      <p:sp>
        <p:nvSpPr>
          <p:cNvPr id="14" name="Rectangle 13"/>
          <p:cNvSpPr/>
          <p:nvPr/>
        </p:nvSpPr>
        <p:spPr>
          <a:xfrm>
            <a:off x="9647" y="4509119"/>
            <a:ext cx="4403724" cy="2343679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429" y="1853208"/>
            <a:ext cx="4406939" cy="504056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Lecturer /Module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429" y="3789040"/>
            <a:ext cx="4400510" cy="504056"/>
          </a:xfrm>
          <a:prstGeom prst="rect">
            <a:avLst/>
          </a:prstGeom>
          <a:solidFill>
            <a:srgbClr val="00CC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Tues </a:t>
            </a:r>
            <a:r>
              <a:rPr lang="en-GB" sz="2800" b="1" dirty="0" smtClean="0"/>
              <a:t>15 Mar– </a:t>
            </a:r>
            <a:r>
              <a:rPr lang="en-GB" sz="2800" b="1" dirty="0" smtClean="0"/>
              <a:t>Mon </a:t>
            </a:r>
            <a:r>
              <a:rPr lang="en-GB" sz="2800" b="1" dirty="0" smtClean="0"/>
              <a:t>15 April</a:t>
            </a:r>
            <a:endParaRPr lang="en-GB" sz="2800" b="1" dirty="0"/>
          </a:p>
        </p:txBody>
      </p:sp>
      <p:pic>
        <p:nvPicPr>
          <p:cNvPr id="17" name="Picture 3" descr="C:\Users\gyeorgha\Desktop\image library\Imperial_White_on_clear_background_logo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112" y="5658233"/>
            <a:ext cx="383082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3793" y="4509119"/>
            <a:ext cx="42393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Have Your say</a:t>
            </a:r>
            <a:r>
              <a:rPr lang="en-GB" sz="2400" dirty="0" smtClean="0">
                <a:solidFill>
                  <a:schemeClr val="bg1"/>
                </a:solidFill>
              </a:rPr>
              <a:t>!!!</a:t>
            </a:r>
          </a:p>
          <a:p>
            <a:pPr algn="ctr"/>
            <a:endParaRPr lang="en-GB" sz="1000" dirty="0">
              <a:solidFill>
                <a:schemeClr val="bg1"/>
              </a:solidFill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The survey is your chance to tell us about </a:t>
            </a:r>
            <a:r>
              <a:rPr lang="en-GB" sz="2400">
                <a:solidFill>
                  <a:schemeClr val="bg1"/>
                </a:solidFill>
              </a:rPr>
              <a:t>the </a:t>
            </a:r>
            <a:r>
              <a:rPr lang="en-GB" sz="2400" smtClean="0">
                <a:solidFill>
                  <a:schemeClr val="bg1"/>
                </a:solidFill>
              </a:rPr>
              <a:t>Sp</a:t>
            </a:r>
            <a:r>
              <a:rPr lang="en-GB" sz="2400" smtClean="0">
                <a:solidFill>
                  <a:schemeClr val="bg1"/>
                </a:solidFill>
              </a:rPr>
              <a:t>ring</a:t>
            </a:r>
            <a:r>
              <a:rPr lang="en-GB" sz="2400" smtClean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term </a:t>
            </a:r>
            <a:r>
              <a:rPr lang="en-GB" sz="2400" dirty="0">
                <a:solidFill>
                  <a:schemeClr val="bg1"/>
                </a:solidFill>
              </a:rPr>
              <a:t>modules you have attended and the lecturers who taught them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28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40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Imperial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Yeorghaki, George</dc:creator>
  <cp:lastModifiedBy>Yeorghaki, George</cp:lastModifiedBy>
  <cp:revision>45</cp:revision>
  <dcterms:created xsi:type="dcterms:W3CDTF">2013-10-07T09:50:45Z</dcterms:created>
  <dcterms:modified xsi:type="dcterms:W3CDTF">2019-01-15T11:15:39Z</dcterms:modified>
</cp:coreProperties>
</file>