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9144000" cy="6858000" type="screen4x3"/>
  <p:notesSz cx="6858000" cy="9144000"/>
  <p:embeddedFontLst>
    <p:embeddedFont>
      <p:font typeface="Open Sans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587"/>
    <a:srgbClr val="02A4A6"/>
    <a:srgbClr val="FE4A5D"/>
    <a:srgbClr val="ED1164"/>
    <a:srgbClr val="4D4D4F"/>
    <a:srgbClr val="72B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5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01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0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882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3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12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99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3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4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61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2C5D3-9474-4DCC-9EED-F00E5F848EB5}" type="datetimeFigureOut">
              <a:rPr lang="en-GB" smtClean="0"/>
              <a:t>03/04/2019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D507-612D-444E-98AF-CE9834A5F4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1243"/>
            <a:ext cx="2448272" cy="1446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43808" y="1688722"/>
            <a:ext cx="5332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6000" dirty="0" smtClean="0">
                <a:solidFill>
                  <a:srgbClr val="544587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HAVE </a:t>
            </a:r>
          </a:p>
          <a:p>
            <a:pPr>
              <a:lnSpc>
                <a:spcPct val="70000"/>
              </a:lnSpc>
            </a:pPr>
            <a:r>
              <a:rPr lang="en-GB" sz="6000" b="1" dirty="0" smtClean="0">
                <a:solidFill>
                  <a:srgbClr val="02A4A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YOUR SAY</a:t>
            </a:r>
            <a:endParaRPr lang="en-GB" sz="6000" b="1" dirty="0">
              <a:solidFill>
                <a:srgbClr val="02A4A6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18142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 are always looking for ways to enhance the learning and supervision experience.  </a:t>
            </a:r>
            <a:endParaRPr lang="en-GB" dirty="0"/>
          </a:p>
          <a:p>
            <a:pPr algn="ctr"/>
            <a:r>
              <a:rPr lang="en-US" dirty="0"/>
              <a:t>To do that, we need to know what you think as one of our postgraduate research students.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467811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Thursday 25 April 2019 to Friday 17 May 2019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  <a:p>
            <a:pPr algn="ctr"/>
            <a:r>
              <a:rPr lang="en-GB" dirty="0"/>
              <a:t>Look out for your e-mail invitation with your link to the survey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144" y="6310959"/>
            <a:ext cx="2419328" cy="40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gyeorgha\Desktop\poster\Imperial__4_colour_proces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51910"/>
            <a:ext cx="2027134" cy="56428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556929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Sans</vt:lpstr>
      <vt:lpstr>Calibri</vt:lpstr>
      <vt:lpstr>Arial</vt:lpstr>
      <vt:lpstr>Office Theme</vt:lpstr>
      <vt:lpstr>PowerPoint Presentation</vt:lpstr>
    </vt:vector>
  </TitlesOfParts>
  <Company>dR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Elliott Holmes</dc:creator>
  <cp:lastModifiedBy>Yeorghaki, George</cp:lastModifiedBy>
  <cp:revision>14</cp:revision>
  <dcterms:created xsi:type="dcterms:W3CDTF">2016-11-11T09:27:08Z</dcterms:created>
  <dcterms:modified xsi:type="dcterms:W3CDTF">2019-04-03T09:16:00Z</dcterms:modified>
</cp:coreProperties>
</file>