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304" r:id="rId5"/>
    <p:sldId id="306" r:id="rId6"/>
    <p:sldId id="307" r:id="rId7"/>
  </p:sldIdLst>
  <p:sldSz cx="9144000" cy="5143500" type="screen16x9"/>
  <p:notesSz cx="6797675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E74"/>
    <a:srgbClr val="9D9D9D"/>
    <a:srgbClr val="680BC5"/>
    <a:srgbClr val="0085CA"/>
    <a:srgbClr val="0025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6636AD-9875-4943-9C8B-2385D4DFEC3E}" v="5" dt="2018-06-18T15:08:15.1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45" d="100"/>
          <a:sy n="145" d="100"/>
        </p:scale>
        <p:origin x="624" y="12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09" d="100"/>
          <a:sy n="109" d="100"/>
        </p:scale>
        <p:origin x="-2536" y="-96"/>
      </p:cViewPr>
      <p:guideLst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49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b="1" dirty="0">
                <a:solidFill>
                  <a:srgbClr val="003E74"/>
                </a:solidFill>
              </a:rPr>
              <a:t>Name of presentation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5D0118-FA75-45D0-838D-F84B7872A06C}" type="datetime3">
              <a:rPr lang="en-GB" smtClean="0">
                <a:solidFill>
                  <a:srgbClr val="003E74"/>
                </a:solidFill>
              </a:rPr>
              <a:t>11 July, 2018</a:t>
            </a:fld>
            <a:endParaRPr lang="en-US" dirty="0">
              <a:solidFill>
                <a:srgbClr val="003E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949037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1">
                <a:solidFill>
                  <a:srgbClr val="003E74"/>
                </a:solidFill>
              </a:defRPr>
            </a:lvl1pPr>
          </a:lstStyle>
          <a:p>
            <a:r>
              <a:rPr lang="en-US" dirty="0"/>
              <a:t>Name of presentation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rgbClr val="003E74"/>
                </a:solidFill>
              </a:defRPr>
            </a:lvl1pPr>
          </a:lstStyle>
          <a:p>
            <a:fld id="{4E3DE596-5576-4FAD-89A8-5E44BEAA5611}" type="datetime3">
              <a:rPr lang="en-GB" smtClean="0"/>
              <a:t>11 July, 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6363" y="739775"/>
            <a:ext cx="6584950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26564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no im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957124"/>
            <a:ext cx="6400800" cy="453385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000000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1572517"/>
            <a:ext cx="8229600" cy="857250"/>
          </a:xfrm>
        </p:spPr>
        <p:txBody>
          <a:bodyPr/>
          <a:lstStyle>
            <a:lvl1pPr algn="l">
              <a:defRPr sz="4000" b="0">
                <a:solidFill>
                  <a:srgbClr val="003E74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3955186"/>
            <a:ext cx="6400800" cy="254858"/>
          </a:xfrm>
        </p:spPr>
        <p:txBody>
          <a:bodyPr/>
          <a:lstStyle>
            <a:lvl1pPr marL="0" indent="0" algn="l">
              <a:buNone/>
              <a:defRPr sz="1200" baseline="0">
                <a:solidFill>
                  <a:srgbClr val="9D9D9D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GB" dirty="0"/>
              <a:t>Click to edit author name</a:t>
            </a:r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553925" y="497144"/>
            <a:ext cx="2132875" cy="234218"/>
          </a:xfrm>
        </p:spPr>
        <p:txBody>
          <a:bodyPr/>
          <a:lstStyle>
            <a:lvl1pPr marL="0" indent="0" algn="r">
              <a:buNone/>
              <a:defRPr sz="1000" b="1">
                <a:solidFill>
                  <a:srgbClr val="003E74"/>
                </a:solidFill>
              </a:defRPr>
            </a:lvl1pPr>
            <a:lvl2pPr marL="457200" indent="0">
              <a:buNone/>
              <a:defRPr sz="1200">
                <a:solidFill>
                  <a:srgbClr val="003E74"/>
                </a:solidFill>
              </a:defRPr>
            </a:lvl2pPr>
            <a:lvl3pPr marL="914400" indent="0">
              <a:buNone/>
              <a:defRPr sz="1200">
                <a:solidFill>
                  <a:srgbClr val="003E74"/>
                </a:solidFill>
              </a:defRPr>
            </a:lvl3pPr>
            <a:lvl4pPr marL="1371600" indent="0">
              <a:buNone/>
              <a:defRPr sz="1200">
                <a:solidFill>
                  <a:srgbClr val="003E74"/>
                </a:solidFill>
              </a:defRPr>
            </a:lvl4pPr>
            <a:lvl5pPr marL="1828800" indent="0">
              <a:buNone/>
              <a:defRPr sz="1200">
                <a:solidFill>
                  <a:srgbClr val="003E74"/>
                </a:solidFill>
              </a:defRPr>
            </a:lvl5pPr>
          </a:lstStyle>
          <a:p>
            <a:pPr lvl="0"/>
            <a:r>
              <a:rPr lang="en-GB" dirty="0"/>
              <a:t>Click to edit presentation title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7239941" y="738262"/>
            <a:ext cx="1446859" cy="192881"/>
          </a:xfrm>
        </p:spPr>
        <p:txBody>
          <a:bodyPr/>
          <a:lstStyle>
            <a:lvl1pPr marL="0" indent="0" algn="r">
              <a:buNone/>
              <a:defRPr sz="1000">
                <a:solidFill>
                  <a:srgbClr val="003E74"/>
                </a:solidFill>
              </a:defRPr>
            </a:lvl1pPr>
          </a:lstStyle>
          <a:p>
            <a:pPr lvl="0"/>
            <a:r>
              <a:rPr lang="en-US" dirty="0"/>
              <a:t>Click to add the date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B5B4B87B-2477-4456-9ECC-7FFC7DFA0454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BDEF9A9-273A-477D-A83B-CECF1F4AE73C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0AEC740E-2424-4649-AEBE-6002C781A6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0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with im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082581"/>
            <a:ext cx="3711608" cy="718386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000000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457200" y="1159487"/>
            <a:ext cx="3711608" cy="1615001"/>
          </a:xfrm>
        </p:spPr>
        <p:txBody>
          <a:bodyPr/>
          <a:lstStyle>
            <a:lvl1pPr>
              <a:defRPr sz="4000" b="0">
                <a:solidFill>
                  <a:srgbClr val="003E74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5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4118513"/>
            <a:ext cx="3601176" cy="254858"/>
          </a:xfrm>
        </p:spPr>
        <p:txBody>
          <a:bodyPr/>
          <a:lstStyle>
            <a:lvl1pPr marL="0" indent="0" algn="l">
              <a:buNone/>
              <a:defRPr sz="1200" baseline="0">
                <a:solidFill>
                  <a:srgbClr val="9D9D9D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GB" dirty="0"/>
              <a:t>Click to edit author name</a:t>
            </a:r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2"/>
          </p:nvPr>
        </p:nvSpPr>
        <p:spPr>
          <a:xfrm>
            <a:off x="4756151" y="1159669"/>
            <a:ext cx="3930650" cy="3213702"/>
          </a:xfrm>
        </p:spPr>
        <p:txBody>
          <a:bodyPr/>
          <a:lstStyle>
            <a:lvl1pPr>
              <a:buClr>
                <a:srgbClr val="0085CA"/>
              </a:buClr>
              <a:defRPr/>
            </a:lvl1pPr>
          </a:lstStyle>
          <a:p>
            <a:endParaRPr lang="en-US" dirty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553925" y="497144"/>
            <a:ext cx="2132875" cy="234218"/>
          </a:xfrm>
        </p:spPr>
        <p:txBody>
          <a:bodyPr/>
          <a:lstStyle>
            <a:lvl1pPr marL="0" indent="0" algn="r">
              <a:buNone/>
              <a:defRPr sz="1000" b="1">
                <a:solidFill>
                  <a:srgbClr val="003E74"/>
                </a:solidFill>
              </a:defRPr>
            </a:lvl1pPr>
            <a:lvl2pPr marL="457200" indent="0">
              <a:buNone/>
              <a:defRPr sz="1200">
                <a:solidFill>
                  <a:srgbClr val="003E74"/>
                </a:solidFill>
              </a:defRPr>
            </a:lvl2pPr>
            <a:lvl3pPr marL="914400" indent="0">
              <a:buNone/>
              <a:defRPr sz="1200">
                <a:solidFill>
                  <a:srgbClr val="003E74"/>
                </a:solidFill>
              </a:defRPr>
            </a:lvl3pPr>
            <a:lvl4pPr marL="1371600" indent="0">
              <a:buNone/>
              <a:defRPr sz="1200">
                <a:solidFill>
                  <a:srgbClr val="003E74"/>
                </a:solidFill>
              </a:defRPr>
            </a:lvl4pPr>
            <a:lvl5pPr marL="1828800" indent="0">
              <a:buNone/>
              <a:defRPr sz="1200">
                <a:solidFill>
                  <a:srgbClr val="003E74"/>
                </a:solidFill>
              </a:defRPr>
            </a:lvl5pPr>
          </a:lstStyle>
          <a:p>
            <a:pPr lvl="0"/>
            <a:r>
              <a:rPr lang="en-GB" dirty="0"/>
              <a:t>Click to edit presentation title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7239941" y="738262"/>
            <a:ext cx="1446859" cy="192881"/>
          </a:xfrm>
        </p:spPr>
        <p:txBody>
          <a:bodyPr/>
          <a:lstStyle>
            <a:lvl1pPr marL="0" indent="0" algn="r">
              <a:buNone/>
              <a:defRPr sz="1000">
                <a:solidFill>
                  <a:srgbClr val="003E74"/>
                </a:solidFill>
              </a:defRPr>
            </a:lvl1pPr>
          </a:lstStyle>
          <a:p>
            <a:pPr lvl="0"/>
            <a:r>
              <a:rPr lang="en-US" dirty="0"/>
              <a:t>Click to add the date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E8E7FFFC-1F4C-4474-84FB-002A68C7FEF1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0CA568D-4C63-4DAF-BDF8-D593F8D9B9D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AEC740E-2424-4649-AEBE-6002C781A6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03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one colum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9936"/>
            <a:ext cx="8229600" cy="2613435"/>
          </a:xfrm>
        </p:spPr>
        <p:txBody>
          <a:bodyPr/>
          <a:lstStyle>
            <a:lvl1pPr>
              <a:buClr>
                <a:srgbClr val="0085CA"/>
              </a:buClr>
              <a:defRPr/>
            </a:lvl1pPr>
            <a:lvl2pPr>
              <a:buClr>
                <a:srgbClr val="0085CA"/>
              </a:buClr>
              <a:defRPr/>
            </a:lvl2pPr>
            <a:lvl3pPr>
              <a:buClr>
                <a:srgbClr val="0085CA"/>
              </a:buClr>
              <a:defRPr sz="1200"/>
            </a:lvl3pPr>
            <a:lvl4pPr>
              <a:buClr>
                <a:srgbClr val="0085CA"/>
              </a:buClr>
              <a:defRPr sz="1200"/>
            </a:lvl4pPr>
            <a:lvl5pPr>
              <a:buClr>
                <a:srgbClr val="0085CA"/>
              </a:buClr>
              <a:defRPr sz="1200">
                <a:latin typeface="+mn-lt"/>
              </a:defRPr>
            </a:lvl5pPr>
            <a:lvl6pPr marL="2286000" indent="0">
              <a:buNone/>
              <a:defRPr sz="1400" baseline="0">
                <a:latin typeface="+mn-lt"/>
              </a:defRPr>
            </a:lvl6pPr>
            <a:lvl7pPr>
              <a:defRPr/>
            </a:lvl7pPr>
            <a:lvl8pPr>
              <a:defRPr/>
            </a:lvl8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553925" y="497144"/>
            <a:ext cx="2132875" cy="234218"/>
          </a:xfrm>
        </p:spPr>
        <p:txBody>
          <a:bodyPr/>
          <a:lstStyle>
            <a:lvl1pPr marL="0" indent="0" algn="r">
              <a:buNone/>
              <a:defRPr sz="1000" b="1">
                <a:solidFill>
                  <a:srgbClr val="003E74"/>
                </a:solidFill>
              </a:defRPr>
            </a:lvl1pPr>
            <a:lvl2pPr marL="457200" indent="0">
              <a:buNone/>
              <a:defRPr sz="1200">
                <a:solidFill>
                  <a:srgbClr val="003E74"/>
                </a:solidFill>
              </a:defRPr>
            </a:lvl2pPr>
            <a:lvl3pPr marL="914400" indent="0">
              <a:buNone/>
              <a:defRPr sz="1200">
                <a:solidFill>
                  <a:srgbClr val="003E74"/>
                </a:solidFill>
              </a:defRPr>
            </a:lvl3pPr>
            <a:lvl4pPr marL="1371600" indent="0">
              <a:buNone/>
              <a:defRPr sz="1200">
                <a:solidFill>
                  <a:srgbClr val="003E74"/>
                </a:solidFill>
              </a:defRPr>
            </a:lvl4pPr>
            <a:lvl5pPr marL="1828800" indent="0">
              <a:buNone/>
              <a:defRPr sz="1200">
                <a:solidFill>
                  <a:srgbClr val="003E74"/>
                </a:solidFill>
              </a:defRPr>
            </a:lvl5pPr>
          </a:lstStyle>
          <a:p>
            <a:pPr lvl="0"/>
            <a:r>
              <a:rPr lang="en-GB" dirty="0"/>
              <a:t>Click to edit presentation title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7239941" y="738262"/>
            <a:ext cx="1446859" cy="192881"/>
          </a:xfrm>
        </p:spPr>
        <p:txBody>
          <a:bodyPr/>
          <a:lstStyle>
            <a:lvl1pPr marL="0" indent="0" algn="r">
              <a:buNone/>
              <a:defRPr sz="1000">
                <a:solidFill>
                  <a:srgbClr val="003E74"/>
                </a:solidFill>
              </a:defRPr>
            </a:lvl1pPr>
          </a:lstStyle>
          <a:p>
            <a:pPr lvl="0"/>
            <a:r>
              <a:rPr lang="en-US" dirty="0"/>
              <a:t>Click to add the date</a:t>
            </a:r>
          </a:p>
        </p:txBody>
      </p:sp>
    </p:spTree>
    <p:extLst>
      <p:ext uri="{BB962C8B-B14F-4D97-AF65-F5344CB8AC3E}">
        <p14:creationId xmlns:p14="http://schemas.microsoft.com/office/powerpoint/2010/main" val="1569259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two 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1"/>
          </p:nvPr>
        </p:nvSpPr>
        <p:spPr>
          <a:xfrm>
            <a:off x="457200" y="1759936"/>
            <a:ext cx="3950877" cy="2613435"/>
          </a:xfrm>
        </p:spPr>
        <p:txBody>
          <a:bodyPr/>
          <a:lstStyle>
            <a:lvl1pPr>
              <a:buClr>
                <a:srgbClr val="0085CA"/>
              </a:buClr>
              <a:defRPr/>
            </a:lvl1pPr>
            <a:lvl2pPr>
              <a:buClr>
                <a:srgbClr val="0085CA"/>
              </a:buClr>
              <a:defRPr/>
            </a:lvl2pPr>
            <a:lvl3pPr>
              <a:buClr>
                <a:srgbClr val="0085CA"/>
              </a:buClr>
              <a:defRPr/>
            </a:lvl3pPr>
            <a:lvl4pPr>
              <a:buClr>
                <a:srgbClr val="0085CA"/>
              </a:buClr>
              <a:defRPr/>
            </a:lvl4pPr>
            <a:lvl5pPr>
              <a:buClr>
                <a:srgbClr val="0085CA"/>
              </a:buCl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2"/>
          </p:nvPr>
        </p:nvSpPr>
        <p:spPr>
          <a:xfrm>
            <a:off x="4735923" y="1759936"/>
            <a:ext cx="3950878" cy="2613435"/>
          </a:xfrm>
        </p:spPr>
        <p:txBody>
          <a:bodyPr/>
          <a:lstStyle>
            <a:lvl1pPr>
              <a:buClr>
                <a:srgbClr val="0085CA"/>
              </a:buClr>
              <a:defRPr/>
            </a:lvl1pPr>
            <a:lvl2pPr>
              <a:buClr>
                <a:srgbClr val="0085CA"/>
              </a:buClr>
              <a:defRPr/>
            </a:lvl2pPr>
            <a:lvl3pPr>
              <a:buClr>
                <a:srgbClr val="0085CA"/>
              </a:buClr>
              <a:defRPr/>
            </a:lvl3pPr>
            <a:lvl4pPr>
              <a:buClr>
                <a:srgbClr val="0085CA"/>
              </a:buClr>
              <a:defRPr/>
            </a:lvl4pPr>
            <a:lvl5pPr>
              <a:buClr>
                <a:srgbClr val="0085CA"/>
              </a:buClr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553925" y="497144"/>
            <a:ext cx="2132875" cy="234218"/>
          </a:xfrm>
        </p:spPr>
        <p:txBody>
          <a:bodyPr/>
          <a:lstStyle>
            <a:lvl1pPr marL="0" indent="0" algn="r">
              <a:buNone/>
              <a:defRPr sz="1000" b="1">
                <a:solidFill>
                  <a:srgbClr val="003E74"/>
                </a:solidFill>
              </a:defRPr>
            </a:lvl1pPr>
            <a:lvl2pPr marL="457200" indent="0">
              <a:buNone/>
              <a:defRPr sz="1200">
                <a:solidFill>
                  <a:srgbClr val="003E74"/>
                </a:solidFill>
              </a:defRPr>
            </a:lvl2pPr>
            <a:lvl3pPr marL="914400" indent="0">
              <a:buNone/>
              <a:defRPr sz="1200">
                <a:solidFill>
                  <a:srgbClr val="003E74"/>
                </a:solidFill>
              </a:defRPr>
            </a:lvl3pPr>
            <a:lvl4pPr marL="1371600" indent="0">
              <a:buNone/>
              <a:defRPr sz="1200">
                <a:solidFill>
                  <a:srgbClr val="003E74"/>
                </a:solidFill>
              </a:defRPr>
            </a:lvl4pPr>
            <a:lvl5pPr marL="1828800" indent="0">
              <a:buNone/>
              <a:defRPr sz="1200">
                <a:solidFill>
                  <a:srgbClr val="003E74"/>
                </a:solidFill>
              </a:defRPr>
            </a:lvl5pPr>
          </a:lstStyle>
          <a:p>
            <a:pPr lvl="0"/>
            <a:r>
              <a:rPr lang="en-GB" dirty="0"/>
              <a:t>Click to edit presentation title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7239941" y="738262"/>
            <a:ext cx="1446859" cy="192881"/>
          </a:xfrm>
        </p:spPr>
        <p:txBody>
          <a:bodyPr/>
          <a:lstStyle>
            <a:lvl1pPr marL="0" indent="0" algn="r">
              <a:buNone/>
              <a:defRPr sz="1000">
                <a:solidFill>
                  <a:srgbClr val="003E74"/>
                </a:solidFill>
              </a:defRPr>
            </a:lvl1pPr>
          </a:lstStyle>
          <a:p>
            <a:pPr lvl="0"/>
            <a:r>
              <a:rPr lang="en-US" dirty="0"/>
              <a:t>Click to add the date</a:t>
            </a:r>
          </a:p>
        </p:txBody>
      </p:sp>
    </p:spTree>
    <p:extLst>
      <p:ext uri="{BB962C8B-B14F-4D97-AF65-F5344CB8AC3E}">
        <p14:creationId xmlns:p14="http://schemas.microsoft.com/office/powerpoint/2010/main" val="2622752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with quo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1"/>
          </p:nvPr>
        </p:nvSpPr>
        <p:spPr>
          <a:xfrm>
            <a:off x="457200" y="1759936"/>
            <a:ext cx="3950877" cy="2613435"/>
          </a:xfrm>
        </p:spPr>
        <p:txBody>
          <a:bodyPr/>
          <a:lstStyle>
            <a:lvl1pPr>
              <a:buClr>
                <a:srgbClr val="0085CA"/>
              </a:buClr>
              <a:defRPr/>
            </a:lvl1pPr>
            <a:lvl2pPr>
              <a:buClr>
                <a:srgbClr val="0085CA"/>
              </a:buClr>
              <a:defRPr/>
            </a:lvl2pPr>
            <a:lvl3pPr>
              <a:buClr>
                <a:srgbClr val="0085CA"/>
              </a:buClr>
              <a:defRPr/>
            </a:lvl3pPr>
            <a:lvl4pPr>
              <a:buClr>
                <a:srgbClr val="0085CA"/>
              </a:buClr>
              <a:defRPr/>
            </a:lvl4pPr>
            <a:lvl5pPr>
              <a:buClr>
                <a:srgbClr val="0085CA"/>
              </a:buClr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115931"/>
            <a:ext cx="8229600" cy="380667"/>
          </a:xfrm>
        </p:spPr>
        <p:txBody>
          <a:bodyPr/>
          <a:lstStyle>
            <a:lvl1pPr>
              <a:defRPr sz="24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2" hasCustomPrompt="1"/>
          </p:nvPr>
        </p:nvSpPr>
        <p:spPr>
          <a:xfrm>
            <a:off x="4735923" y="1759936"/>
            <a:ext cx="3950878" cy="1948997"/>
          </a:xfrm>
        </p:spPr>
        <p:txBody>
          <a:bodyPr/>
          <a:lstStyle>
            <a:lvl1pPr marL="0" indent="0">
              <a:buClr>
                <a:srgbClr val="0085CA"/>
              </a:buClr>
              <a:buNone/>
              <a:defRPr sz="2800" b="0" i="1" baseline="0">
                <a:solidFill>
                  <a:srgbClr val="003E74"/>
                </a:solidFill>
              </a:defRPr>
            </a:lvl1pPr>
            <a:lvl2pPr>
              <a:buClr>
                <a:srgbClr val="0085CA"/>
              </a:buClr>
              <a:defRPr/>
            </a:lvl2pPr>
            <a:lvl3pPr>
              <a:buClr>
                <a:srgbClr val="0085CA"/>
              </a:buClr>
              <a:defRPr/>
            </a:lvl3pPr>
            <a:lvl4pPr>
              <a:buClr>
                <a:srgbClr val="0085CA"/>
              </a:buClr>
              <a:defRPr/>
            </a:lvl4pPr>
            <a:lvl5pPr>
              <a:buClr>
                <a:srgbClr val="0085CA"/>
              </a:buClr>
              <a:defRPr/>
            </a:lvl5pPr>
          </a:lstStyle>
          <a:p>
            <a:pPr lvl="0"/>
            <a:r>
              <a:rPr lang="en-GB" dirty="0"/>
              <a:t>“Click to add a quote”</a:t>
            </a:r>
            <a:endParaRPr lang="en-US" dirty="0"/>
          </a:p>
        </p:txBody>
      </p:sp>
      <p:sp>
        <p:nvSpPr>
          <p:cNvPr id="8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4735514" y="3890251"/>
            <a:ext cx="3951287" cy="483120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85CA"/>
              </a:buClr>
              <a:buSzTx/>
              <a:buFont typeface="Arial"/>
              <a:buNone/>
              <a:tabLst/>
              <a:defRPr sz="1200" baseline="0">
                <a:solidFill>
                  <a:srgbClr val="0085CA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85CA"/>
              </a:buClr>
              <a:buSzTx/>
              <a:buFont typeface="Arial"/>
              <a:buNone/>
              <a:tabLst/>
              <a:defRPr/>
            </a:pPr>
            <a:r>
              <a:rPr lang="en-GB" dirty="0"/>
              <a:t>Click to add quote attribution</a:t>
            </a:r>
            <a:endParaRPr lang="en-US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553925" y="497144"/>
            <a:ext cx="2132875" cy="234218"/>
          </a:xfrm>
        </p:spPr>
        <p:txBody>
          <a:bodyPr/>
          <a:lstStyle>
            <a:lvl1pPr marL="0" indent="0" algn="r">
              <a:buNone/>
              <a:defRPr sz="1000" b="1">
                <a:solidFill>
                  <a:srgbClr val="003E74"/>
                </a:solidFill>
              </a:defRPr>
            </a:lvl1pPr>
            <a:lvl2pPr marL="457200" indent="0">
              <a:buNone/>
              <a:defRPr sz="1200">
                <a:solidFill>
                  <a:srgbClr val="003E74"/>
                </a:solidFill>
              </a:defRPr>
            </a:lvl2pPr>
            <a:lvl3pPr marL="914400" indent="0">
              <a:buNone/>
              <a:defRPr sz="1200">
                <a:solidFill>
                  <a:srgbClr val="003E74"/>
                </a:solidFill>
              </a:defRPr>
            </a:lvl3pPr>
            <a:lvl4pPr marL="1371600" indent="0">
              <a:buNone/>
              <a:defRPr sz="1200">
                <a:solidFill>
                  <a:srgbClr val="003E74"/>
                </a:solidFill>
              </a:defRPr>
            </a:lvl4pPr>
            <a:lvl5pPr marL="1828800" indent="0">
              <a:buNone/>
              <a:defRPr sz="1200">
                <a:solidFill>
                  <a:srgbClr val="003E74"/>
                </a:solidFill>
              </a:defRPr>
            </a:lvl5pPr>
          </a:lstStyle>
          <a:p>
            <a:pPr lvl="0"/>
            <a:r>
              <a:rPr lang="en-GB" dirty="0"/>
              <a:t>Click to edit presentation title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7239941" y="738262"/>
            <a:ext cx="1446859" cy="192881"/>
          </a:xfrm>
        </p:spPr>
        <p:txBody>
          <a:bodyPr/>
          <a:lstStyle>
            <a:lvl1pPr marL="0" indent="0" algn="r">
              <a:buNone/>
              <a:defRPr sz="1000">
                <a:solidFill>
                  <a:srgbClr val="003E74"/>
                </a:solidFill>
              </a:defRPr>
            </a:lvl1pPr>
          </a:lstStyle>
          <a:p>
            <a:pPr lvl="0"/>
            <a:r>
              <a:rPr lang="en-US" dirty="0"/>
              <a:t>Click to add the date</a:t>
            </a:r>
          </a:p>
        </p:txBody>
      </p:sp>
    </p:spTree>
    <p:extLst>
      <p:ext uri="{BB962C8B-B14F-4D97-AF65-F5344CB8AC3E}">
        <p14:creationId xmlns:p14="http://schemas.microsoft.com/office/powerpoint/2010/main" val="3128024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two columns with im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1"/>
          </p:nvPr>
        </p:nvSpPr>
        <p:spPr>
          <a:xfrm>
            <a:off x="457200" y="1759936"/>
            <a:ext cx="3950877" cy="2613435"/>
          </a:xfrm>
        </p:spPr>
        <p:txBody>
          <a:bodyPr/>
          <a:lstStyle>
            <a:lvl1pPr>
              <a:buClr>
                <a:srgbClr val="0085CA"/>
              </a:buClr>
              <a:defRPr/>
            </a:lvl1pPr>
            <a:lvl2pPr>
              <a:buClr>
                <a:srgbClr val="0085CA"/>
              </a:buClr>
              <a:defRPr/>
            </a:lvl2pPr>
            <a:lvl3pPr>
              <a:buClr>
                <a:srgbClr val="0085CA"/>
              </a:buClr>
              <a:defRPr/>
            </a:lvl3pPr>
            <a:lvl4pPr>
              <a:buClr>
                <a:srgbClr val="0085CA"/>
              </a:buClr>
              <a:defRPr/>
            </a:lvl4pPr>
            <a:lvl5pPr>
              <a:buClr>
                <a:srgbClr val="0085CA"/>
              </a:buClr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115931"/>
            <a:ext cx="8229600" cy="380667"/>
          </a:xfrm>
        </p:spPr>
        <p:txBody>
          <a:bodyPr/>
          <a:lstStyle>
            <a:lvl1pPr>
              <a:defRPr sz="24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4735514" y="1759937"/>
            <a:ext cx="3951287" cy="1976608"/>
          </a:xfrm>
        </p:spPr>
        <p:txBody>
          <a:bodyPr/>
          <a:lstStyle>
            <a:lvl1pPr>
              <a:buClr>
                <a:srgbClr val="0085CA"/>
              </a:buClr>
              <a:defRPr/>
            </a:lvl1pPr>
          </a:lstStyle>
          <a:p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4735514" y="3942710"/>
            <a:ext cx="3951287" cy="427906"/>
          </a:xfrm>
        </p:spPr>
        <p:txBody>
          <a:bodyPr/>
          <a:lstStyle>
            <a:lvl1pPr marL="0" indent="0">
              <a:buNone/>
              <a:defRPr sz="1000">
                <a:solidFill>
                  <a:srgbClr val="9D9D9D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add caption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553925" y="497144"/>
            <a:ext cx="2132875" cy="234218"/>
          </a:xfrm>
        </p:spPr>
        <p:txBody>
          <a:bodyPr/>
          <a:lstStyle>
            <a:lvl1pPr marL="0" indent="0" algn="r">
              <a:buNone/>
              <a:defRPr sz="1000" b="1">
                <a:solidFill>
                  <a:srgbClr val="003E74"/>
                </a:solidFill>
              </a:defRPr>
            </a:lvl1pPr>
            <a:lvl2pPr marL="457200" indent="0">
              <a:buNone/>
              <a:defRPr sz="1200">
                <a:solidFill>
                  <a:srgbClr val="003E74"/>
                </a:solidFill>
              </a:defRPr>
            </a:lvl2pPr>
            <a:lvl3pPr marL="914400" indent="0">
              <a:buNone/>
              <a:defRPr sz="1200">
                <a:solidFill>
                  <a:srgbClr val="003E74"/>
                </a:solidFill>
              </a:defRPr>
            </a:lvl3pPr>
            <a:lvl4pPr marL="1371600" indent="0">
              <a:buNone/>
              <a:defRPr sz="1200">
                <a:solidFill>
                  <a:srgbClr val="003E74"/>
                </a:solidFill>
              </a:defRPr>
            </a:lvl4pPr>
            <a:lvl5pPr marL="1828800" indent="0">
              <a:buNone/>
              <a:defRPr sz="1200">
                <a:solidFill>
                  <a:srgbClr val="003E74"/>
                </a:solidFill>
              </a:defRPr>
            </a:lvl5pPr>
          </a:lstStyle>
          <a:p>
            <a:pPr lvl="0"/>
            <a:r>
              <a:rPr lang="en-GB" dirty="0"/>
              <a:t>Click to edit presentation title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7239941" y="738262"/>
            <a:ext cx="1446859" cy="192881"/>
          </a:xfrm>
        </p:spPr>
        <p:txBody>
          <a:bodyPr/>
          <a:lstStyle>
            <a:lvl1pPr marL="0" indent="0" algn="r">
              <a:buNone/>
              <a:defRPr sz="1000">
                <a:solidFill>
                  <a:srgbClr val="003E74"/>
                </a:solidFill>
              </a:defRPr>
            </a:lvl1pPr>
          </a:lstStyle>
          <a:p>
            <a:pPr lvl="0"/>
            <a:r>
              <a:rPr lang="en-US" dirty="0"/>
              <a:t>Click to add the date</a:t>
            </a:r>
          </a:p>
        </p:txBody>
      </p:sp>
    </p:spTree>
    <p:extLst>
      <p:ext uri="{BB962C8B-B14F-4D97-AF65-F5344CB8AC3E}">
        <p14:creationId xmlns:p14="http://schemas.microsoft.com/office/powerpoint/2010/main" val="847259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image/media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457200" y="1115931"/>
            <a:ext cx="8229601" cy="2639020"/>
          </a:xfrm>
        </p:spPr>
        <p:txBody>
          <a:bodyPr/>
          <a:lstStyle>
            <a:lvl1pPr>
              <a:buClr>
                <a:srgbClr val="0085CA"/>
              </a:buClr>
              <a:defRPr/>
            </a:lvl1pPr>
          </a:lstStyle>
          <a:p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553925" y="497144"/>
            <a:ext cx="2132875" cy="234218"/>
          </a:xfrm>
        </p:spPr>
        <p:txBody>
          <a:bodyPr/>
          <a:lstStyle>
            <a:lvl1pPr marL="0" indent="0" algn="r">
              <a:buNone/>
              <a:defRPr sz="1000" b="1">
                <a:solidFill>
                  <a:srgbClr val="003E74"/>
                </a:solidFill>
              </a:defRPr>
            </a:lvl1pPr>
            <a:lvl2pPr marL="457200" indent="0">
              <a:buNone/>
              <a:defRPr sz="1200">
                <a:solidFill>
                  <a:srgbClr val="003E74"/>
                </a:solidFill>
              </a:defRPr>
            </a:lvl2pPr>
            <a:lvl3pPr marL="914400" indent="0">
              <a:buNone/>
              <a:defRPr sz="1200">
                <a:solidFill>
                  <a:srgbClr val="003E74"/>
                </a:solidFill>
              </a:defRPr>
            </a:lvl3pPr>
            <a:lvl4pPr marL="1371600" indent="0">
              <a:buNone/>
              <a:defRPr sz="1200">
                <a:solidFill>
                  <a:srgbClr val="003E74"/>
                </a:solidFill>
              </a:defRPr>
            </a:lvl4pPr>
            <a:lvl5pPr marL="1828800" indent="0">
              <a:buNone/>
              <a:defRPr sz="1200">
                <a:solidFill>
                  <a:srgbClr val="003E74"/>
                </a:solidFill>
              </a:defRPr>
            </a:lvl5pPr>
          </a:lstStyle>
          <a:p>
            <a:pPr lvl="0"/>
            <a:r>
              <a:rPr lang="en-GB" dirty="0"/>
              <a:t>Click to edit presentation title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7239941" y="738262"/>
            <a:ext cx="1446859" cy="192881"/>
          </a:xfrm>
        </p:spPr>
        <p:txBody>
          <a:bodyPr/>
          <a:lstStyle>
            <a:lvl1pPr marL="0" indent="0" algn="r">
              <a:buNone/>
              <a:defRPr sz="1000">
                <a:solidFill>
                  <a:srgbClr val="003E74"/>
                </a:solidFill>
              </a:defRPr>
            </a:lvl1pPr>
          </a:lstStyle>
          <a:p>
            <a:pPr lvl="0"/>
            <a:r>
              <a:rPr lang="en-US" dirty="0"/>
              <a:t>Click to add the date</a:t>
            </a:r>
          </a:p>
        </p:txBody>
      </p:sp>
      <p:sp>
        <p:nvSpPr>
          <p:cNvPr id="12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3945465"/>
            <a:ext cx="3951287" cy="427906"/>
          </a:xfrm>
        </p:spPr>
        <p:txBody>
          <a:bodyPr/>
          <a:lstStyle>
            <a:lvl1pPr marL="0" indent="0">
              <a:buNone/>
              <a:defRPr sz="1000">
                <a:solidFill>
                  <a:srgbClr val="9D9D9D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add caption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557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ple images/media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457200" y="1115931"/>
            <a:ext cx="3951287" cy="2611410"/>
          </a:xfrm>
        </p:spPr>
        <p:txBody>
          <a:bodyPr/>
          <a:lstStyle>
            <a:lvl1pPr>
              <a:buClr>
                <a:srgbClr val="0085CA"/>
              </a:buClr>
              <a:defRPr/>
            </a:lvl1pPr>
          </a:lstStyle>
          <a:p>
            <a:endParaRPr lang="en-US" dirty="0"/>
          </a:p>
        </p:txBody>
      </p:sp>
      <p:sp>
        <p:nvSpPr>
          <p:cNvPr id="6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3945465"/>
            <a:ext cx="3951287" cy="427906"/>
          </a:xfrm>
        </p:spPr>
        <p:txBody>
          <a:bodyPr/>
          <a:lstStyle>
            <a:lvl1pPr marL="0" indent="0">
              <a:buNone/>
              <a:defRPr sz="1000">
                <a:solidFill>
                  <a:srgbClr val="9D9D9D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add caption</a:t>
            </a:r>
            <a:endParaRPr lang="en-US" dirty="0"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4735514" y="1115932"/>
            <a:ext cx="3951287" cy="1479401"/>
          </a:xfrm>
        </p:spPr>
        <p:txBody>
          <a:bodyPr/>
          <a:lstStyle>
            <a:lvl1pPr>
              <a:buClr>
                <a:srgbClr val="0085CA"/>
              </a:buClr>
              <a:defRPr/>
            </a:lvl1pPr>
          </a:lstStyle>
          <a:p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4735514" y="2816214"/>
            <a:ext cx="3951287" cy="1557158"/>
          </a:xfrm>
        </p:spPr>
        <p:txBody>
          <a:bodyPr/>
          <a:lstStyle>
            <a:lvl1pPr>
              <a:buClr>
                <a:srgbClr val="0085CA"/>
              </a:buClr>
              <a:defRPr/>
            </a:lvl1pPr>
          </a:lstStyle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553925" y="497144"/>
            <a:ext cx="2132875" cy="234218"/>
          </a:xfrm>
        </p:spPr>
        <p:txBody>
          <a:bodyPr/>
          <a:lstStyle>
            <a:lvl1pPr marL="0" indent="0" algn="r">
              <a:buNone/>
              <a:defRPr sz="1000" b="1">
                <a:solidFill>
                  <a:srgbClr val="003E74"/>
                </a:solidFill>
              </a:defRPr>
            </a:lvl1pPr>
            <a:lvl2pPr marL="457200" indent="0">
              <a:buNone/>
              <a:defRPr sz="1200">
                <a:solidFill>
                  <a:srgbClr val="003E74"/>
                </a:solidFill>
              </a:defRPr>
            </a:lvl2pPr>
            <a:lvl3pPr marL="914400" indent="0">
              <a:buNone/>
              <a:defRPr sz="1200">
                <a:solidFill>
                  <a:srgbClr val="003E74"/>
                </a:solidFill>
              </a:defRPr>
            </a:lvl3pPr>
            <a:lvl4pPr marL="1371600" indent="0">
              <a:buNone/>
              <a:defRPr sz="1200">
                <a:solidFill>
                  <a:srgbClr val="003E74"/>
                </a:solidFill>
              </a:defRPr>
            </a:lvl4pPr>
            <a:lvl5pPr marL="1828800" indent="0">
              <a:buNone/>
              <a:defRPr sz="1200">
                <a:solidFill>
                  <a:srgbClr val="003E74"/>
                </a:solidFill>
              </a:defRPr>
            </a:lvl5pPr>
          </a:lstStyle>
          <a:p>
            <a:pPr lvl="0"/>
            <a:r>
              <a:rPr lang="en-GB" dirty="0"/>
              <a:t>Click to edit presentation title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7239941" y="738262"/>
            <a:ext cx="1446859" cy="192881"/>
          </a:xfrm>
        </p:spPr>
        <p:txBody>
          <a:bodyPr/>
          <a:lstStyle>
            <a:lvl1pPr marL="0" indent="0" algn="r">
              <a:buNone/>
              <a:defRPr sz="1000">
                <a:solidFill>
                  <a:srgbClr val="003E74"/>
                </a:solidFill>
              </a:defRPr>
            </a:lvl1pPr>
          </a:lstStyle>
          <a:p>
            <a:pPr lvl="0"/>
            <a:r>
              <a:rPr lang="en-US" dirty="0"/>
              <a:t>Click to add the date</a:t>
            </a:r>
          </a:p>
        </p:txBody>
      </p:sp>
    </p:spTree>
    <p:extLst>
      <p:ext uri="{BB962C8B-B14F-4D97-AF65-F5344CB8AC3E}">
        <p14:creationId xmlns:p14="http://schemas.microsoft.com/office/powerpoint/2010/main" val="1250341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553925" y="497144"/>
            <a:ext cx="2132875" cy="234218"/>
          </a:xfrm>
        </p:spPr>
        <p:txBody>
          <a:bodyPr/>
          <a:lstStyle>
            <a:lvl1pPr marL="0" indent="0" algn="r">
              <a:buNone/>
              <a:defRPr sz="1000" b="1">
                <a:solidFill>
                  <a:srgbClr val="003E74"/>
                </a:solidFill>
              </a:defRPr>
            </a:lvl1pPr>
            <a:lvl2pPr marL="457200" indent="0">
              <a:buNone/>
              <a:defRPr sz="1200">
                <a:solidFill>
                  <a:srgbClr val="003E74"/>
                </a:solidFill>
              </a:defRPr>
            </a:lvl2pPr>
            <a:lvl3pPr marL="914400" indent="0">
              <a:buNone/>
              <a:defRPr sz="1200">
                <a:solidFill>
                  <a:srgbClr val="003E74"/>
                </a:solidFill>
              </a:defRPr>
            </a:lvl3pPr>
            <a:lvl4pPr marL="1371600" indent="0">
              <a:buNone/>
              <a:defRPr sz="1200">
                <a:solidFill>
                  <a:srgbClr val="003E74"/>
                </a:solidFill>
              </a:defRPr>
            </a:lvl4pPr>
            <a:lvl5pPr marL="1828800" indent="0">
              <a:buNone/>
              <a:defRPr sz="1200">
                <a:solidFill>
                  <a:srgbClr val="003E74"/>
                </a:solidFill>
              </a:defRPr>
            </a:lvl5pPr>
          </a:lstStyle>
          <a:p>
            <a:pPr lvl="0"/>
            <a:r>
              <a:rPr lang="en-GB" dirty="0"/>
              <a:t>Click to edit presentation title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7239941" y="738262"/>
            <a:ext cx="1446859" cy="192881"/>
          </a:xfrm>
        </p:spPr>
        <p:txBody>
          <a:bodyPr/>
          <a:lstStyle>
            <a:lvl1pPr marL="0" indent="0" algn="r">
              <a:buNone/>
              <a:defRPr sz="1000">
                <a:solidFill>
                  <a:srgbClr val="003E74"/>
                </a:solidFill>
              </a:defRPr>
            </a:lvl1pPr>
          </a:lstStyle>
          <a:p>
            <a:pPr lvl="0"/>
            <a:r>
              <a:rPr lang="en-US" dirty="0"/>
              <a:t>Click to add the date</a:t>
            </a:r>
          </a:p>
        </p:txBody>
      </p:sp>
    </p:spTree>
    <p:extLst>
      <p:ext uri="{BB962C8B-B14F-4D97-AF65-F5344CB8AC3E}">
        <p14:creationId xmlns:p14="http://schemas.microsoft.com/office/powerpoint/2010/main" val="406725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llege_Powerpoint_Background_16-9.pn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5879" cy="51435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9936"/>
            <a:ext cx="8229600" cy="261343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115931"/>
            <a:ext cx="8229600" cy="380667"/>
          </a:xfrm>
          <a:prstGeom prst="rect">
            <a:avLst/>
          </a:prstGeom>
        </p:spPr>
        <p:txBody>
          <a:bodyPr vert="horz" lIns="0" tIns="45720" rIns="0" bIns="0" rtlCol="0" anchor="ctr">
            <a:no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9D360DD5-5C8F-4B29-8F93-3C45A4BC74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EC740E-2424-4649-AEBE-6002C781A6F3}" type="slidenum">
              <a:rPr lang="en-GB" smtClean="0"/>
              <a:t>‹#›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41A4FB9-D47D-47BE-B8D2-6B674B6DEE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5372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0" r:id="rId3"/>
    <p:sldLayoutId id="2147483652" r:id="rId4"/>
    <p:sldLayoutId id="2147483660" r:id="rId5"/>
    <p:sldLayoutId id="2147483657" r:id="rId6"/>
    <p:sldLayoutId id="2147483658" r:id="rId7"/>
    <p:sldLayoutId id="2147483659" r:id="rId8"/>
    <p:sldLayoutId id="2147483655" r:id="rId9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400" b="1" kern="1200">
          <a:solidFill>
            <a:srgbClr val="0085CA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85CA"/>
        </a:buClr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85CA"/>
        </a:buClr>
        <a:buFont typeface="Arial"/>
        <a:buChar char="–"/>
        <a:defRPr sz="1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85CA"/>
        </a:buClr>
        <a:buFont typeface="Arial"/>
        <a:buChar char="•"/>
        <a:defRPr sz="12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85CA"/>
        </a:buClr>
        <a:buFont typeface="Arial"/>
        <a:buChar char="–"/>
        <a:defRPr sz="12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85CA"/>
        </a:buClr>
        <a:buFont typeface="Arial"/>
        <a:buChar char="»"/>
        <a:defRPr sz="12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0EA74E0-DD8F-40A2-97B4-EC9C7CD7D741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0AEC740E-2424-4649-AEBE-6002C781A6F3}" type="slidenum">
              <a:rPr lang="en-GB" smtClean="0"/>
              <a:t>1</a:t>
            </a:fld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8F48D554-C78F-4B94-9D1D-3C57077CCEF2}"/>
              </a:ext>
            </a:extLst>
          </p:cNvPr>
          <p:cNvSpPr/>
          <p:nvPr/>
        </p:nvSpPr>
        <p:spPr>
          <a:xfrm>
            <a:off x="630026" y="3933363"/>
            <a:ext cx="78853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0085CA"/>
              </a:buClr>
              <a:buFont typeface="+mj-lt"/>
              <a:buAutoNum type="arabicParenR"/>
            </a:pPr>
            <a:r>
              <a:rPr lang="en-GB" sz="1400" dirty="0">
                <a:solidFill>
                  <a:srgbClr val="003E74"/>
                </a:solidFill>
              </a:rPr>
              <a:t>Click the “Edit mode” cog in the top right-corner of Planon.</a:t>
            </a:r>
          </a:p>
        </p:txBody>
      </p:sp>
      <p:sp>
        <p:nvSpPr>
          <p:cNvPr id="9" name="Title 1">
            <a:extLst>
              <a:ext uri="{FF2B5EF4-FFF2-40B4-BE49-F238E27FC236}">
                <a16:creationId xmlns="" xmlns:a16="http://schemas.microsoft.com/office/drawing/2014/main" id="{79DF65CD-8642-4421-814A-CD6D4E642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2529" y="396513"/>
            <a:ext cx="3982821" cy="380667"/>
          </a:xfrm>
        </p:spPr>
        <p:txBody>
          <a:bodyPr/>
          <a:lstStyle/>
          <a:p>
            <a:pPr algn="r"/>
            <a:r>
              <a:rPr lang="en-US" sz="2000" dirty="0" smtClean="0">
                <a:solidFill>
                  <a:srgbClr val="0085CA"/>
                </a:solidFill>
              </a:rPr>
              <a:t>Adding </a:t>
            </a:r>
            <a:r>
              <a:rPr lang="en-US" sz="2000" dirty="0">
                <a:solidFill>
                  <a:srgbClr val="0085CA"/>
                </a:solidFill>
              </a:rPr>
              <a:t>the Room Booking Gadget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9A5376CD-8071-4E52-8B26-A073F4AEF6F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879" t="6061" b="39529"/>
          <a:stretch/>
        </p:blipFill>
        <p:spPr>
          <a:xfrm>
            <a:off x="548986" y="955962"/>
            <a:ext cx="7966364" cy="2798619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="" xmlns:a16="http://schemas.microsoft.com/office/drawing/2014/main" id="{E3D1EEBB-7604-40CD-B141-13F9861AA7F9}"/>
              </a:ext>
            </a:extLst>
          </p:cNvPr>
          <p:cNvSpPr/>
          <p:nvPr/>
        </p:nvSpPr>
        <p:spPr>
          <a:xfrm>
            <a:off x="8014854" y="1151788"/>
            <a:ext cx="671945" cy="476120"/>
          </a:xfrm>
          <a:prstGeom prst="ellipse">
            <a:avLst/>
          </a:prstGeom>
          <a:noFill/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516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0EA74E0-DD8F-40A2-97B4-EC9C7CD7D741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0AEC740E-2424-4649-AEBE-6002C781A6F3}" type="slidenum">
              <a:rPr lang="en-GB" smtClean="0"/>
              <a:t>2</a:t>
            </a:fld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8F48D554-C78F-4B94-9D1D-3C57077CCEF2}"/>
              </a:ext>
            </a:extLst>
          </p:cNvPr>
          <p:cNvSpPr/>
          <p:nvPr/>
        </p:nvSpPr>
        <p:spPr>
          <a:xfrm>
            <a:off x="628650" y="3721750"/>
            <a:ext cx="788532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0085CA"/>
              </a:buClr>
              <a:buFont typeface="+mj-lt"/>
              <a:buAutoNum type="arabicParenR" startAt="2"/>
            </a:pPr>
            <a:r>
              <a:rPr lang="en-GB" sz="1400" dirty="0">
                <a:solidFill>
                  <a:srgbClr val="003E74"/>
                </a:solidFill>
              </a:rPr>
              <a:t>Select the “Room bookings” gadget. </a:t>
            </a:r>
            <a:r>
              <a:rPr lang="en-GB" sz="1400" dirty="0" smtClean="0">
                <a:solidFill>
                  <a:srgbClr val="003E74"/>
                </a:solidFill>
              </a:rPr>
              <a:t>Note gadgets </a:t>
            </a:r>
            <a:r>
              <a:rPr lang="en-GB" sz="1400" dirty="0">
                <a:solidFill>
                  <a:srgbClr val="003E74"/>
                </a:solidFill>
              </a:rPr>
              <a:t>can be re-ordered on the homepage by dragging and </a:t>
            </a:r>
            <a:r>
              <a:rPr lang="en-GB" sz="1400" dirty="0" smtClean="0">
                <a:solidFill>
                  <a:srgbClr val="003E74"/>
                </a:solidFill>
              </a:rPr>
              <a:t>dropping whilst </a:t>
            </a:r>
            <a:r>
              <a:rPr lang="en-GB" sz="1400" dirty="0">
                <a:solidFill>
                  <a:srgbClr val="003E74"/>
                </a:solidFill>
              </a:rPr>
              <a:t>in this mode.  </a:t>
            </a:r>
            <a:r>
              <a:rPr lang="en-GB" sz="1400" dirty="0" smtClean="0">
                <a:solidFill>
                  <a:srgbClr val="003E74"/>
                </a:solidFill>
              </a:rPr>
              <a:t>Finally, close </a:t>
            </a:r>
            <a:r>
              <a:rPr lang="en-GB" sz="1400" dirty="0">
                <a:solidFill>
                  <a:srgbClr val="003E74"/>
                </a:solidFill>
              </a:rPr>
              <a:t>the window by clicking on the arrow in the top-right corner. </a:t>
            </a:r>
          </a:p>
        </p:txBody>
      </p:sp>
      <p:sp>
        <p:nvSpPr>
          <p:cNvPr id="9" name="Title 1">
            <a:extLst>
              <a:ext uri="{FF2B5EF4-FFF2-40B4-BE49-F238E27FC236}">
                <a16:creationId xmlns="" xmlns:a16="http://schemas.microsoft.com/office/drawing/2014/main" id="{79DF65CD-8642-4421-814A-CD6D4E642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9107" y="396513"/>
            <a:ext cx="3976243" cy="380667"/>
          </a:xfrm>
        </p:spPr>
        <p:txBody>
          <a:bodyPr/>
          <a:lstStyle/>
          <a:p>
            <a:pPr algn="r"/>
            <a:r>
              <a:rPr lang="en-US" sz="2000" dirty="0">
                <a:solidFill>
                  <a:srgbClr val="0085CA"/>
                </a:solidFill>
              </a:rPr>
              <a:t>Adding the Room Booking Gadget</a:t>
            </a:r>
            <a:endParaRPr lang="en-US" sz="2000" dirty="0">
              <a:solidFill>
                <a:srgbClr val="0085CA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3E0B8BDF-8A57-4B31-93BD-7152657BE0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652" t="6061" b="41684"/>
          <a:stretch/>
        </p:blipFill>
        <p:spPr>
          <a:xfrm>
            <a:off x="630026" y="982518"/>
            <a:ext cx="7987145" cy="2687783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="" xmlns:a16="http://schemas.microsoft.com/office/drawing/2014/main" id="{E3D1EEBB-7604-40CD-B141-13F9861AA7F9}"/>
              </a:ext>
            </a:extLst>
          </p:cNvPr>
          <p:cNvSpPr/>
          <p:nvPr/>
        </p:nvSpPr>
        <p:spPr>
          <a:xfrm>
            <a:off x="7842029" y="1303303"/>
            <a:ext cx="671945" cy="664042"/>
          </a:xfrm>
          <a:prstGeom prst="ellipse">
            <a:avLst/>
          </a:prstGeom>
          <a:noFill/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="" xmlns:a16="http://schemas.microsoft.com/office/drawing/2014/main" id="{F82D43CC-3406-4149-9596-6C2701E6D3F8}"/>
              </a:ext>
            </a:extLst>
          </p:cNvPr>
          <p:cNvSpPr/>
          <p:nvPr/>
        </p:nvSpPr>
        <p:spPr>
          <a:xfrm>
            <a:off x="8334264" y="1184206"/>
            <a:ext cx="273271" cy="271497"/>
          </a:xfrm>
          <a:prstGeom prst="ellipse">
            <a:avLst/>
          </a:prstGeom>
          <a:noFill/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3931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0EA74E0-DD8F-40A2-97B4-EC9C7CD7D741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0AEC740E-2424-4649-AEBE-6002C781A6F3}" type="slidenum">
              <a:rPr lang="en-GB" smtClean="0"/>
              <a:t>3</a:t>
            </a:fld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8F48D554-C78F-4B94-9D1D-3C57077CCEF2}"/>
              </a:ext>
            </a:extLst>
          </p:cNvPr>
          <p:cNvSpPr/>
          <p:nvPr/>
        </p:nvSpPr>
        <p:spPr>
          <a:xfrm>
            <a:off x="628650" y="3721750"/>
            <a:ext cx="78853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85CA"/>
              </a:buClr>
            </a:pPr>
            <a:r>
              <a:rPr lang="en-GB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3)</a:t>
            </a:r>
            <a:r>
              <a:rPr lang="en-GB" sz="1400" dirty="0" smtClean="0">
                <a:solidFill>
                  <a:srgbClr val="003E74"/>
                </a:solidFill>
              </a:rPr>
              <a:t>     The new widget is now on your desktop.</a:t>
            </a:r>
            <a:endParaRPr lang="en-GB" sz="1400" dirty="0">
              <a:solidFill>
                <a:srgbClr val="003E74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="" xmlns:a16="http://schemas.microsoft.com/office/drawing/2014/main" id="{79DF65CD-8642-4421-814A-CD6D4E642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9107" y="396513"/>
            <a:ext cx="3976243" cy="380667"/>
          </a:xfrm>
        </p:spPr>
        <p:txBody>
          <a:bodyPr/>
          <a:lstStyle/>
          <a:p>
            <a:pPr algn="r"/>
            <a:r>
              <a:rPr lang="en-US" sz="2000" dirty="0">
                <a:solidFill>
                  <a:srgbClr val="0085CA"/>
                </a:solidFill>
              </a:rPr>
              <a:t>Adding the Room Booking Gadget</a:t>
            </a:r>
            <a:endParaRPr lang="en-US" sz="2000" dirty="0">
              <a:solidFill>
                <a:srgbClr val="0085CA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4319" y="777180"/>
            <a:ext cx="4371289" cy="2949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0657206"/>
      </p:ext>
    </p:extLst>
  </p:cSld>
  <p:clrMapOvr>
    <a:masterClrMapping/>
  </p:clrMapOvr>
</p:sld>
</file>

<file path=ppt/theme/theme1.xml><?xml version="1.0" encoding="utf-8"?>
<a:theme xmlns:a="http://schemas.openxmlformats.org/drawingml/2006/main" name="Imperial College London Theme">
  <a:themeElements>
    <a:clrScheme name="Imperial College London Presentation">
      <a:dk1>
        <a:srgbClr val="000000"/>
      </a:dk1>
      <a:lt1>
        <a:sysClr val="window" lastClr="FFFFFF"/>
      </a:lt1>
      <a:dk2>
        <a:srgbClr val="003E74"/>
      </a:dk2>
      <a:lt2>
        <a:srgbClr val="9D9D9D"/>
      </a:lt2>
      <a:accent1>
        <a:srgbClr val="0085CA"/>
      </a:accent1>
      <a:accent2>
        <a:srgbClr val="006EAF"/>
      </a:accent2>
      <a:accent3>
        <a:srgbClr val="0CA1CD"/>
      </a:accent3>
      <a:accent4>
        <a:srgbClr val="008EAA"/>
      </a:accent4>
      <a:accent5>
        <a:srgbClr val="379F9F"/>
      </a:accent5>
      <a:accent6>
        <a:srgbClr val="0085CA"/>
      </a:accent6>
      <a:hlink>
        <a:srgbClr val="0085CA"/>
      </a:hlink>
      <a:folHlink>
        <a:srgbClr val="0085C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Imperial College London Presentation">
      <a:dk1>
        <a:srgbClr val="000000"/>
      </a:dk1>
      <a:lt1>
        <a:sysClr val="window" lastClr="FFFFFF"/>
      </a:lt1>
      <a:dk2>
        <a:srgbClr val="003E74"/>
      </a:dk2>
      <a:lt2>
        <a:srgbClr val="9D9D9D"/>
      </a:lt2>
      <a:accent1>
        <a:srgbClr val="0085CA"/>
      </a:accent1>
      <a:accent2>
        <a:srgbClr val="006EAF"/>
      </a:accent2>
      <a:accent3>
        <a:srgbClr val="0CA1CD"/>
      </a:accent3>
      <a:accent4>
        <a:srgbClr val="008EAA"/>
      </a:accent4>
      <a:accent5>
        <a:srgbClr val="379F9F"/>
      </a:accent5>
      <a:accent6>
        <a:srgbClr val="0085CA"/>
      </a:accent6>
      <a:hlink>
        <a:srgbClr val="0085CA"/>
      </a:hlink>
      <a:folHlink>
        <a:srgbClr val="0085C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Imperial College London Presentation">
      <a:dk1>
        <a:srgbClr val="000000"/>
      </a:dk1>
      <a:lt1>
        <a:sysClr val="window" lastClr="FFFFFF"/>
      </a:lt1>
      <a:dk2>
        <a:srgbClr val="003E74"/>
      </a:dk2>
      <a:lt2>
        <a:srgbClr val="9D9D9D"/>
      </a:lt2>
      <a:accent1>
        <a:srgbClr val="0085CA"/>
      </a:accent1>
      <a:accent2>
        <a:srgbClr val="006EAF"/>
      </a:accent2>
      <a:accent3>
        <a:srgbClr val="0CA1CD"/>
      </a:accent3>
      <a:accent4>
        <a:srgbClr val="008EAA"/>
      </a:accent4>
      <a:accent5>
        <a:srgbClr val="379F9F"/>
      </a:accent5>
      <a:accent6>
        <a:srgbClr val="0085CA"/>
      </a:accent6>
      <a:hlink>
        <a:srgbClr val="0085CA"/>
      </a:hlink>
      <a:folHlink>
        <a:srgbClr val="0085C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F9B2B3647EE374893E25B04EEAF15B5" ma:contentTypeVersion="34" ma:contentTypeDescription="Create a new document." ma:contentTypeScope="" ma:versionID="055a899e8bd94ee427d03cdcc1572861">
  <xsd:schema xmlns:xsd="http://www.w3.org/2001/XMLSchema" xmlns:xs="http://www.w3.org/2001/XMLSchema" xmlns:p="http://schemas.microsoft.com/office/2006/metadata/properties" xmlns:ns2="baf26609-a0e3-4c5e-83fc-3388d20ffdad" xmlns:ns3="047490f7-2172-4cee-9502-4cce829236fd" xmlns:ns4="http://schemas.microsoft.com/sharepoint/v4" targetNamespace="http://schemas.microsoft.com/office/2006/metadata/properties" ma:root="true" ma:fieldsID="677bee60fda00e360d2bd709398521b9" ns2:_="" ns3:_="" ns4:_="">
    <xsd:import namespace="baf26609-a0e3-4c5e-83fc-3388d20ffdad"/>
    <xsd:import namespace="047490f7-2172-4cee-9502-4cce829236fd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CR" minOccurs="0"/>
                <xsd:element ref="ns2:MediaServiceLocation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f26609-a0e3-4c5e-83fc-3388d20ffd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7490f7-2172-4cee-9502-4cce829236fd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6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85889E5-B285-403B-8BF8-2DC0378723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f26609-a0e3-4c5e-83fc-3388d20ffdad"/>
    <ds:schemaRef ds:uri="047490f7-2172-4cee-9502-4cce829236fd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F4BCBDB-8491-4FA4-9DA6-0AFFE0EB85A3}">
  <ds:schemaRefs>
    <ds:schemaRef ds:uri="http://purl.org/dc/terms/"/>
    <ds:schemaRef ds:uri="http://purl.org/dc/elements/1.1/"/>
    <ds:schemaRef ds:uri="http://purl.org/dc/dcmitype/"/>
    <ds:schemaRef ds:uri="http://schemas.microsoft.com/office/2006/documentManagement/types"/>
    <ds:schemaRef ds:uri="baf26609-a0e3-4c5e-83fc-3388d20ffdad"/>
    <ds:schemaRef ds:uri="http://schemas.microsoft.com/office/infopath/2007/PartnerControls"/>
    <ds:schemaRef ds:uri="047490f7-2172-4cee-9502-4cce829236fd"/>
    <ds:schemaRef ds:uri="http://schemas.openxmlformats.org/package/2006/metadata/core-properties"/>
    <ds:schemaRef ds:uri="http://schemas.microsoft.com/sharepoint/v4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1E9CD0C-C4A4-4A50-AFEE-5CD4DA8C48E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5680</TotalTime>
  <Words>83</Words>
  <Application>Microsoft Office PowerPoint</Application>
  <PresentationFormat>On-screen Show (16:9)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Imperial College London Theme</vt:lpstr>
      <vt:lpstr>Adding the Room Booking Gadget</vt:lpstr>
      <vt:lpstr>Adding the Room Booking Gadget</vt:lpstr>
      <vt:lpstr>Adding the Room Booking Gadget</vt:lpstr>
    </vt:vector>
  </TitlesOfParts>
  <Company>Imperial College London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Abby Bolt</dc:creator>
  <cp:lastModifiedBy>Traske, David</cp:lastModifiedBy>
  <cp:revision>27</cp:revision>
  <dcterms:created xsi:type="dcterms:W3CDTF">2017-02-16T14:49:58Z</dcterms:created>
  <dcterms:modified xsi:type="dcterms:W3CDTF">2018-07-11T13:49:33Z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0x0101000F9B2B3647EE374893E25B04EEAF15B5</vt:lpwstr>
  </property>
</Properties>
</file>